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34"/>
  </p:notesMasterIdLst>
  <p:sldIdLst>
    <p:sldId id="256" r:id="rId3"/>
    <p:sldId id="288" r:id="rId4"/>
    <p:sldId id="326" r:id="rId5"/>
    <p:sldId id="321" r:id="rId6"/>
    <p:sldId id="331" r:id="rId7"/>
    <p:sldId id="332" r:id="rId8"/>
    <p:sldId id="289" r:id="rId9"/>
    <p:sldId id="323" r:id="rId10"/>
    <p:sldId id="281" r:id="rId11"/>
    <p:sldId id="260" r:id="rId12"/>
    <p:sldId id="276" r:id="rId13"/>
    <p:sldId id="296" r:id="rId14"/>
    <p:sldId id="327" r:id="rId15"/>
    <p:sldId id="310" r:id="rId16"/>
    <p:sldId id="325" r:id="rId17"/>
    <p:sldId id="324" r:id="rId18"/>
    <p:sldId id="301" r:id="rId19"/>
    <p:sldId id="330" r:id="rId20"/>
    <p:sldId id="268" r:id="rId21"/>
    <p:sldId id="295" r:id="rId22"/>
    <p:sldId id="291" r:id="rId23"/>
    <p:sldId id="316" r:id="rId24"/>
    <p:sldId id="277" r:id="rId25"/>
    <p:sldId id="319" r:id="rId26"/>
    <p:sldId id="320" r:id="rId27"/>
    <p:sldId id="328" r:id="rId28"/>
    <p:sldId id="322" r:id="rId29"/>
    <p:sldId id="313" r:id="rId30"/>
    <p:sldId id="257" r:id="rId31"/>
    <p:sldId id="318" r:id="rId32"/>
    <p:sldId id="287" r:id="rId33"/>
  </p:sldIdLst>
  <p:sldSz cx="9144000" cy="5143500" type="screen16x9"/>
  <p:notesSz cx="6858000" cy="9144000"/>
  <p:embeddedFontLst>
    <p:embeddedFont>
      <p:font typeface="Aharoni" panose="02010803020104030203" pitchFamily="2" charset="-79"/>
      <p:bold r:id="rId35"/>
    </p:embeddedFont>
    <p:embeddedFont>
      <p:font typeface="Avenir Next LT Pro Light" panose="020B0304020202020204" pitchFamily="34" charset="0"/>
      <p:regular r:id="rId36"/>
      <p:italic r:id="rId37"/>
    </p:embeddedFont>
    <p:embeddedFont>
      <p:font typeface="Daytona" panose="020B0604030500040204" pitchFamily="34" charset="0"/>
      <p:regular r:id="rId38"/>
      <p:bold r:id="rId39"/>
      <p:italic r:id="rId40"/>
      <p:boldItalic r:id="rId41"/>
    </p:embeddedFont>
    <p:embeddedFont>
      <p:font typeface="Fira Sans" panose="020B0503050000020004" pitchFamily="34" charset="0"/>
      <p:regular r:id="rId42"/>
      <p:bold r:id="rId43"/>
      <p:italic r:id="rId44"/>
      <p:boldItalic r:id="rId45"/>
    </p:embeddedFont>
    <p:embeddedFont>
      <p:font typeface="Fira Sans Extra Condensed" panose="020B0503050000020004" pitchFamily="34" charset="0"/>
      <p:regular r:id="rId46"/>
      <p:bold r:id="rId47"/>
      <p:italic r:id="rId48"/>
      <p:boldItalic r:id="rId49"/>
    </p:embeddedFont>
    <p:embeddedFont>
      <p:font typeface="Grandview" panose="020B0502040204020203" pitchFamily="34" charset="0"/>
      <p:regular r:id="rId50"/>
      <p:bold r:id="rId51"/>
      <p:italic r:id="rId52"/>
      <p:boldItalic r:id="rId53"/>
    </p:embeddedFont>
    <p:embeddedFont>
      <p:font typeface="Proxima Nova" panose="020B0604020202020204" charset="0"/>
      <p:regular r:id="rId54"/>
      <p:bold r:id="rId55"/>
      <p:italic r:id="rId56"/>
      <p:boldItalic r:id="rId57"/>
    </p:embeddedFont>
    <p:embeddedFont>
      <p:font typeface="Proxima Nova Semibold" panose="020B0604020202020204" charset="0"/>
      <p:regular r:id="rId58"/>
      <p:bold r:id="rId59"/>
      <p:boldItalic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AEB8"/>
    <a:srgbClr val="FFA15A"/>
    <a:srgbClr val="F88DA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59479A0-5560-40F7-924F-64F34C032F8C}">
  <a:tblStyle styleId="{159479A0-5560-40F7-924F-64F34C032F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10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font" Target="fonts/font29.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2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font" Target="fonts/font30.fntdata"/><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107e079d02a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107e079d02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b423a3f3_1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b423a3f3_1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819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6"/>
        <p:cNvGrpSpPr/>
        <p:nvPr/>
      </p:nvGrpSpPr>
      <p:grpSpPr>
        <a:xfrm>
          <a:off x="0" y="0"/>
          <a:ext cx="0" cy="0"/>
          <a:chOff x="0" y="0"/>
          <a:chExt cx="0" cy="0"/>
        </a:xfrm>
      </p:grpSpPr>
      <p:sp>
        <p:nvSpPr>
          <p:cNvPr id="3177" name="Google Shape;3177;g10413d768a3_0_5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8" name="Google Shape;3178;g10413d768a3_0_5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625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b423a3f3_1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b423a3f3_1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557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0413d768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0413d768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121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10413d768a3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10413d768a3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3947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cff7a1ea2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cff7a1ea2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0413d768a3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0413d768a3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413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0413d768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0413d768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9751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2"/>
        <p:cNvGrpSpPr/>
        <p:nvPr/>
      </p:nvGrpSpPr>
      <p:grpSpPr>
        <a:xfrm>
          <a:off x="0" y="0"/>
          <a:ext cx="0" cy="0"/>
          <a:chOff x="0" y="0"/>
          <a:chExt cx="0" cy="0"/>
        </a:xfrm>
      </p:grpSpPr>
      <p:sp>
        <p:nvSpPr>
          <p:cNvPr id="3633" name="Google Shape;3633;g10413d768a3_0_6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4" name="Google Shape;3634;g10413d768a3_0_6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0223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gcff7a1ea29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8" name="Google Shape;2468;gcff7a1ea2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5"/>
        <p:cNvGrpSpPr/>
        <p:nvPr/>
      </p:nvGrpSpPr>
      <p:grpSpPr>
        <a:xfrm>
          <a:off x="0" y="0"/>
          <a:ext cx="0" cy="0"/>
          <a:chOff x="0" y="0"/>
          <a:chExt cx="0" cy="0"/>
        </a:xfrm>
      </p:grpSpPr>
      <p:sp>
        <p:nvSpPr>
          <p:cNvPr id="3476" name="Google Shape;3476;g1081e4fde2f_0_1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7" name="Google Shape;3477;g1081e4fde2f_0_1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4"/>
        <p:cNvGrpSpPr/>
        <p:nvPr/>
      </p:nvGrpSpPr>
      <p:grpSpPr>
        <a:xfrm>
          <a:off x="0" y="0"/>
          <a:ext cx="0" cy="0"/>
          <a:chOff x="0" y="0"/>
          <a:chExt cx="0" cy="0"/>
        </a:xfrm>
      </p:grpSpPr>
      <p:sp>
        <p:nvSpPr>
          <p:cNvPr id="3905" name="Google Shape;3905;g10413d768a3_0_6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6" name="Google Shape;3906;g10413d768a3_0_6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430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3"/>
        <p:cNvGrpSpPr/>
        <p:nvPr/>
      </p:nvGrpSpPr>
      <p:grpSpPr>
        <a:xfrm>
          <a:off x="0" y="0"/>
          <a:ext cx="0" cy="0"/>
          <a:chOff x="0" y="0"/>
          <a:chExt cx="0" cy="0"/>
        </a:xfrm>
      </p:grpSpPr>
      <p:sp>
        <p:nvSpPr>
          <p:cNvPr id="4074" name="Google Shape;4074;g10413d768a3_0_7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5" name="Google Shape;4075;g10413d768a3_0_7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430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4"/>
        <p:cNvGrpSpPr/>
        <p:nvPr/>
      </p:nvGrpSpPr>
      <p:grpSpPr>
        <a:xfrm>
          <a:off x="0" y="0"/>
          <a:ext cx="0" cy="0"/>
          <a:chOff x="0" y="0"/>
          <a:chExt cx="0" cy="0"/>
        </a:xfrm>
      </p:grpSpPr>
      <p:sp>
        <p:nvSpPr>
          <p:cNvPr id="3905" name="Google Shape;3905;g10413d768a3_0_6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6" name="Google Shape;3906;g10413d768a3_0_6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030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cff7a1ea29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cff7a1ea29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150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6"/>
        <p:cNvGrpSpPr/>
        <p:nvPr/>
      </p:nvGrpSpPr>
      <p:grpSpPr>
        <a:xfrm>
          <a:off x="0" y="0"/>
          <a:ext cx="0" cy="0"/>
          <a:chOff x="0" y="0"/>
          <a:chExt cx="0" cy="0"/>
        </a:xfrm>
      </p:grpSpPr>
      <p:sp>
        <p:nvSpPr>
          <p:cNvPr id="3317" name="Google Shape;3317;g10413d768a3_0_5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8" name="Google Shape;3318;g10413d768a3_0_5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8949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00ec1863c5_0_2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00ec1863c5_0_2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1"/>
        <p:cNvGrpSpPr/>
        <p:nvPr/>
      </p:nvGrpSpPr>
      <p:grpSpPr>
        <a:xfrm>
          <a:off x="0" y="0"/>
          <a:ext cx="0" cy="0"/>
          <a:chOff x="0" y="0"/>
          <a:chExt cx="0" cy="0"/>
        </a:xfrm>
      </p:grpSpPr>
      <p:sp>
        <p:nvSpPr>
          <p:cNvPr id="3812" name="Google Shape;3812;g10413d768a3_0_6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3" name="Google Shape;3813;g10413d768a3_0_6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897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8"/>
        <p:cNvGrpSpPr/>
        <p:nvPr/>
      </p:nvGrpSpPr>
      <p:grpSpPr>
        <a:xfrm>
          <a:off x="0" y="0"/>
          <a:ext cx="0" cy="0"/>
          <a:chOff x="0" y="0"/>
          <a:chExt cx="0" cy="0"/>
        </a:xfrm>
      </p:grpSpPr>
      <p:sp>
        <p:nvSpPr>
          <p:cNvPr id="3469" name="Google Shape;3469;g1081e4fde2f_0_1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0" name="Google Shape;3470;g1081e4fde2f_0_1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5f7274e3f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5f7274e3f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3097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1"/>
        <p:cNvGrpSpPr/>
        <p:nvPr/>
      </p:nvGrpSpPr>
      <p:grpSpPr>
        <a:xfrm>
          <a:off x="0" y="0"/>
          <a:ext cx="0" cy="0"/>
          <a:chOff x="0" y="0"/>
          <a:chExt cx="0" cy="0"/>
        </a:xfrm>
      </p:grpSpPr>
      <p:sp>
        <p:nvSpPr>
          <p:cNvPr id="3332" name="Google Shape;3332;g1081e4fde2f_0_1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3" name="Google Shape;3333;g1081e4fde2f_0_1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514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ec1d423937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ec1d423937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033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0413d768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0413d768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8392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cff7a1ea29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cff7a1ea29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00ec1863c5_0_1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00ec1863c5_0_1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cff7a1ea29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cff7a1ea29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6350" y="971263"/>
            <a:ext cx="3775200" cy="238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5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16342" y="3690145"/>
            <a:ext cx="3914700" cy="482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4"/>
        <p:cNvGrpSpPr/>
        <p:nvPr/>
      </p:nvGrpSpPr>
      <p:grpSpPr>
        <a:xfrm>
          <a:off x="0" y="0"/>
          <a:ext cx="0" cy="0"/>
          <a:chOff x="0" y="0"/>
          <a:chExt cx="0" cy="0"/>
        </a:xfrm>
      </p:grpSpPr>
      <p:sp>
        <p:nvSpPr>
          <p:cNvPr id="15" name="Google Shape;15;p3"/>
          <p:cNvSpPr txBox="1">
            <a:spLocks noGrp="1"/>
          </p:cNvSpPr>
          <p:nvPr>
            <p:ph type="subTitle" idx="1"/>
          </p:nvPr>
        </p:nvSpPr>
        <p:spPr>
          <a:xfrm>
            <a:off x="2073900" y="2243325"/>
            <a:ext cx="4996200" cy="478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500"/>
              <a:buNone/>
              <a:defRPr sz="18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6" name="Google Shape;16;p3"/>
          <p:cNvSpPr txBox="1">
            <a:spLocks noGrp="1"/>
          </p:cNvSpPr>
          <p:nvPr>
            <p:ph type="title"/>
          </p:nvPr>
        </p:nvSpPr>
        <p:spPr>
          <a:xfrm>
            <a:off x="2611488" y="1457325"/>
            <a:ext cx="3921000" cy="926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646338" y="539813"/>
            <a:ext cx="1851300" cy="101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8900"/>
              <a:buNone/>
              <a:defRPr sz="5700"/>
            </a:lvl1pPr>
            <a:lvl2pPr lvl="1" rtl="0">
              <a:spcBef>
                <a:spcPts val="0"/>
              </a:spcBef>
              <a:spcAft>
                <a:spcPts val="0"/>
              </a:spcAft>
              <a:buSzPts val="8900"/>
              <a:buNone/>
              <a:defRPr sz="8900"/>
            </a:lvl2pPr>
            <a:lvl3pPr lvl="2" rtl="0">
              <a:spcBef>
                <a:spcPts val="0"/>
              </a:spcBef>
              <a:spcAft>
                <a:spcPts val="0"/>
              </a:spcAft>
              <a:buSzPts val="8900"/>
              <a:buNone/>
              <a:defRPr sz="8900"/>
            </a:lvl3pPr>
            <a:lvl4pPr lvl="3" rtl="0">
              <a:spcBef>
                <a:spcPts val="0"/>
              </a:spcBef>
              <a:spcAft>
                <a:spcPts val="0"/>
              </a:spcAft>
              <a:buSzPts val="8900"/>
              <a:buNone/>
              <a:defRPr sz="8900"/>
            </a:lvl4pPr>
            <a:lvl5pPr lvl="4" rtl="0">
              <a:spcBef>
                <a:spcPts val="0"/>
              </a:spcBef>
              <a:spcAft>
                <a:spcPts val="0"/>
              </a:spcAft>
              <a:buSzPts val="8900"/>
              <a:buNone/>
              <a:defRPr sz="8900"/>
            </a:lvl5pPr>
            <a:lvl6pPr lvl="5" rtl="0">
              <a:spcBef>
                <a:spcPts val="0"/>
              </a:spcBef>
              <a:spcAft>
                <a:spcPts val="0"/>
              </a:spcAft>
              <a:buSzPts val="8900"/>
              <a:buNone/>
              <a:defRPr sz="8900"/>
            </a:lvl6pPr>
            <a:lvl7pPr lvl="6" rtl="0">
              <a:spcBef>
                <a:spcPts val="0"/>
              </a:spcBef>
              <a:spcAft>
                <a:spcPts val="0"/>
              </a:spcAft>
              <a:buSzPts val="8900"/>
              <a:buNone/>
              <a:defRPr sz="8900"/>
            </a:lvl7pPr>
            <a:lvl8pPr lvl="7" rtl="0">
              <a:spcBef>
                <a:spcPts val="0"/>
              </a:spcBef>
              <a:spcAft>
                <a:spcPts val="0"/>
              </a:spcAft>
              <a:buSzPts val="8900"/>
              <a:buNone/>
              <a:defRPr sz="8900"/>
            </a:lvl8pPr>
            <a:lvl9pPr lvl="8" rtl="0">
              <a:spcBef>
                <a:spcPts val="0"/>
              </a:spcBef>
              <a:spcAft>
                <a:spcPts val="0"/>
              </a:spcAft>
              <a:buSzPts val="8900"/>
              <a:buNone/>
              <a:defRPr sz="8900"/>
            </a:lvl9pPr>
          </a:lstStyle>
          <a:p>
            <a:r>
              <a:t>xx%</a:t>
            </a:r>
          </a:p>
        </p:txBody>
      </p:sp>
      <p:sp>
        <p:nvSpPr>
          <p:cNvPr id="18" name="Google Shape;18;p3"/>
          <p:cNvSpPr>
            <a:spLocks noGrp="1"/>
          </p:cNvSpPr>
          <p:nvPr>
            <p:ph type="pic" idx="3"/>
          </p:nvPr>
        </p:nvSpPr>
        <p:spPr>
          <a:xfrm>
            <a:off x="615600" y="3064475"/>
            <a:ext cx="7912800" cy="1620300"/>
          </a:xfrm>
          <a:prstGeom prst="rect">
            <a:avLst/>
          </a:prstGeom>
          <a:noFill/>
          <a:ln>
            <a:noFill/>
          </a:ln>
        </p:spPr>
      </p:sp>
    </p:spTree>
    <p:extLst>
      <p:ext uri="{BB962C8B-B14F-4D97-AF65-F5344CB8AC3E}">
        <p14:creationId xmlns:p14="http://schemas.microsoft.com/office/powerpoint/2010/main" val="1672730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513600" y="410400"/>
            <a:ext cx="811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 name="Google Shape;15;p4"/>
          <p:cNvSpPr txBox="1">
            <a:spLocks noGrp="1"/>
          </p:cNvSpPr>
          <p:nvPr>
            <p:ph type="body" idx="1"/>
          </p:nvPr>
        </p:nvSpPr>
        <p:spPr>
          <a:xfrm>
            <a:off x="513600" y="1160825"/>
            <a:ext cx="81168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513600" y="410400"/>
            <a:ext cx="811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513600" y="410400"/>
            <a:ext cx="8116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3600" y="410400"/>
            <a:ext cx="8116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513600" y="1160825"/>
            <a:ext cx="81168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8"/>
        <p:cNvGrpSpPr/>
        <p:nvPr/>
      </p:nvGrpSpPr>
      <p:grpSpPr>
        <a:xfrm>
          <a:off x="0" y="0"/>
          <a:ext cx="0" cy="0"/>
          <a:chOff x="0" y="0"/>
          <a:chExt cx="0" cy="0"/>
        </a:xfrm>
      </p:grpSpPr>
      <p:sp>
        <p:nvSpPr>
          <p:cNvPr id="39" name="Google Shape;39;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0" name="Google Shape;40;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slide" Target="slide31.xml"/><Relationship Id="rId5" Type="http://schemas.openxmlformats.org/officeDocument/2006/relationships/image" Target="../media/image7.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9.gif"/><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5" name="Rectangle 4">
            <a:extLst>
              <a:ext uri="{FF2B5EF4-FFF2-40B4-BE49-F238E27FC236}">
                <a16:creationId xmlns:a16="http://schemas.microsoft.com/office/drawing/2014/main" id="{D74DC883-4DE4-2719-4B45-40C6B76603E7}"/>
              </a:ext>
            </a:extLst>
          </p:cNvPr>
          <p:cNvSpPr/>
          <p:nvPr/>
        </p:nvSpPr>
        <p:spPr>
          <a:xfrm>
            <a:off x="0" y="4723509"/>
            <a:ext cx="9144000" cy="40631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Google Shape;46;p15"/>
          <p:cNvSpPr txBox="1">
            <a:spLocks noGrp="1"/>
          </p:cNvSpPr>
          <p:nvPr>
            <p:ph type="ctrTitle"/>
          </p:nvPr>
        </p:nvSpPr>
        <p:spPr>
          <a:xfrm>
            <a:off x="516350" y="971263"/>
            <a:ext cx="3775200" cy="238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IMdb movies data analysis</a:t>
            </a:r>
            <a:endParaRPr dirty="0"/>
          </a:p>
        </p:txBody>
      </p:sp>
      <p:sp>
        <p:nvSpPr>
          <p:cNvPr id="47" name="Google Shape;47;p15"/>
          <p:cNvSpPr txBox="1">
            <a:spLocks noGrp="1"/>
          </p:cNvSpPr>
          <p:nvPr>
            <p:ph type="subTitle" idx="1"/>
          </p:nvPr>
        </p:nvSpPr>
        <p:spPr>
          <a:xfrm>
            <a:off x="602090" y="3066454"/>
            <a:ext cx="2101696" cy="3636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Avenir Next LT Pro Light" panose="020B0304020202020204" pitchFamily="34" charset="0"/>
              </a:rPr>
              <a:t>Sabira Pashayeva</a:t>
            </a:r>
            <a:endParaRPr sz="1600" dirty="0">
              <a:latin typeface="Avenir Next LT Pro Light" panose="020B0304020202020204" pitchFamily="34" charset="0"/>
            </a:endParaRPr>
          </a:p>
        </p:txBody>
      </p:sp>
      <p:grpSp>
        <p:nvGrpSpPr>
          <p:cNvPr id="48" name="Google Shape;48;p15"/>
          <p:cNvGrpSpPr/>
          <p:nvPr/>
        </p:nvGrpSpPr>
        <p:grpSpPr>
          <a:xfrm>
            <a:off x="4093375" y="633399"/>
            <a:ext cx="4699439" cy="3876713"/>
            <a:chOff x="3378550" y="-5002"/>
            <a:chExt cx="5743632" cy="4738100"/>
          </a:xfrm>
        </p:grpSpPr>
        <p:sp>
          <p:nvSpPr>
            <p:cNvPr id="49" name="Google Shape;49;p15"/>
            <p:cNvSpPr/>
            <p:nvPr/>
          </p:nvSpPr>
          <p:spPr>
            <a:xfrm>
              <a:off x="3378550" y="-5002"/>
              <a:ext cx="5743632" cy="4687517"/>
            </a:xfrm>
            <a:custGeom>
              <a:avLst/>
              <a:gdLst/>
              <a:ahLst/>
              <a:cxnLst/>
              <a:rect l="l" t="t" r="r" b="b"/>
              <a:pathLst>
                <a:path w="188393" h="119298" extrusionOk="0">
                  <a:moveTo>
                    <a:pt x="123761" y="0"/>
                  </a:moveTo>
                  <a:cubicBezTo>
                    <a:pt x="118366" y="0"/>
                    <a:pt x="112946" y="1469"/>
                    <a:pt x="108391" y="4512"/>
                  </a:cubicBezTo>
                  <a:cubicBezTo>
                    <a:pt x="99787" y="9823"/>
                    <a:pt x="92485" y="19971"/>
                    <a:pt x="81624" y="19971"/>
                  </a:cubicBezTo>
                  <a:cubicBezTo>
                    <a:pt x="81359" y="19971"/>
                    <a:pt x="81092" y="19965"/>
                    <a:pt x="80822" y="19953"/>
                  </a:cubicBezTo>
                  <a:cubicBezTo>
                    <a:pt x="75244" y="19576"/>
                    <a:pt x="69894" y="16124"/>
                    <a:pt x="64292" y="16124"/>
                  </a:cubicBezTo>
                  <a:cubicBezTo>
                    <a:pt x="63117" y="16124"/>
                    <a:pt x="61932" y="16276"/>
                    <a:pt x="60731" y="16640"/>
                  </a:cubicBezTo>
                  <a:cubicBezTo>
                    <a:pt x="46810" y="20287"/>
                    <a:pt x="43800" y="38342"/>
                    <a:pt x="51460" y="49254"/>
                  </a:cubicBezTo>
                  <a:cubicBezTo>
                    <a:pt x="51582" y="49436"/>
                    <a:pt x="51703" y="49588"/>
                    <a:pt x="51855" y="49740"/>
                  </a:cubicBezTo>
                  <a:cubicBezTo>
                    <a:pt x="60974" y="59497"/>
                    <a:pt x="63922" y="78039"/>
                    <a:pt x="47053" y="79984"/>
                  </a:cubicBezTo>
                  <a:cubicBezTo>
                    <a:pt x="46840" y="80014"/>
                    <a:pt x="46566" y="80014"/>
                    <a:pt x="46354" y="80014"/>
                  </a:cubicBezTo>
                  <a:cubicBezTo>
                    <a:pt x="39518" y="79645"/>
                    <a:pt x="32396" y="77328"/>
                    <a:pt x="25513" y="77328"/>
                  </a:cubicBezTo>
                  <a:cubicBezTo>
                    <a:pt x="21623" y="77328"/>
                    <a:pt x="17808" y="78068"/>
                    <a:pt x="14165" y="80318"/>
                  </a:cubicBezTo>
                  <a:cubicBezTo>
                    <a:pt x="0" y="87583"/>
                    <a:pt x="1155" y="107188"/>
                    <a:pt x="14347" y="114969"/>
                  </a:cubicBezTo>
                  <a:cubicBezTo>
                    <a:pt x="19755" y="118043"/>
                    <a:pt x="25110" y="119297"/>
                    <a:pt x="30412" y="119297"/>
                  </a:cubicBezTo>
                  <a:cubicBezTo>
                    <a:pt x="49279" y="119297"/>
                    <a:pt x="67476" y="103415"/>
                    <a:pt x="84987" y="97127"/>
                  </a:cubicBezTo>
                  <a:cubicBezTo>
                    <a:pt x="91945" y="94658"/>
                    <a:pt x="99278" y="93494"/>
                    <a:pt x="106639" y="93494"/>
                  </a:cubicBezTo>
                  <a:cubicBezTo>
                    <a:pt x="116675" y="93494"/>
                    <a:pt x="126763" y="95657"/>
                    <a:pt x="136021" y="99619"/>
                  </a:cubicBezTo>
                  <a:cubicBezTo>
                    <a:pt x="143232" y="102717"/>
                    <a:pt x="150711" y="106997"/>
                    <a:pt x="158342" y="106997"/>
                  </a:cubicBezTo>
                  <a:cubicBezTo>
                    <a:pt x="159621" y="106997"/>
                    <a:pt x="160905" y="106877"/>
                    <a:pt x="162192" y="106610"/>
                  </a:cubicBezTo>
                  <a:cubicBezTo>
                    <a:pt x="162344" y="106580"/>
                    <a:pt x="162465" y="106550"/>
                    <a:pt x="162617" y="106489"/>
                  </a:cubicBezTo>
                  <a:cubicBezTo>
                    <a:pt x="175931" y="102568"/>
                    <a:pt x="184533" y="87279"/>
                    <a:pt x="186387" y="74057"/>
                  </a:cubicBezTo>
                  <a:cubicBezTo>
                    <a:pt x="188393" y="59041"/>
                    <a:pt x="177146" y="47765"/>
                    <a:pt x="163134" y="45485"/>
                  </a:cubicBezTo>
                  <a:cubicBezTo>
                    <a:pt x="163043" y="45485"/>
                    <a:pt x="162952" y="45485"/>
                    <a:pt x="162860" y="45424"/>
                  </a:cubicBezTo>
                  <a:cubicBezTo>
                    <a:pt x="159912" y="44725"/>
                    <a:pt x="158271" y="44573"/>
                    <a:pt x="156265" y="42293"/>
                  </a:cubicBezTo>
                  <a:cubicBezTo>
                    <a:pt x="149729" y="35667"/>
                    <a:pt x="150854" y="26062"/>
                    <a:pt x="148970" y="17703"/>
                  </a:cubicBezTo>
                  <a:cubicBezTo>
                    <a:pt x="145841" y="6210"/>
                    <a:pt x="134855" y="0"/>
                    <a:pt x="123761" y="0"/>
                  </a:cubicBezTo>
                  <a:close/>
                </a:path>
              </a:pathLst>
            </a:custGeom>
            <a:solidFill>
              <a:srgbClr val="5AC7C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5"/>
            <p:cNvSpPr/>
            <p:nvPr/>
          </p:nvSpPr>
          <p:spPr>
            <a:xfrm>
              <a:off x="6244327" y="4376187"/>
              <a:ext cx="394623" cy="339634"/>
            </a:xfrm>
            <a:custGeom>
              <a:avLst/>
              <a:gdLst/>
              <a:ahLst/>
              <a:cxnLst/>
              <a:rect l="l" t="t" r="r" b="b"/>
              <a:pathLst>
                <a:path w="12494" h="10753" extrusionOk="0">
                  <a:moveTo>
                    <a:pt x="6232" y="0"/>
                  </a:moveTo>
                  <a:cubicBezTo>
                    <a:pt x="4575" y="0"/>
                    <a:pt x="2918" y="555"/>
                    <a:pt x="2766" y="1664"/>
                  </a:cubicBezTo>
                  <a:cubicBezTo>
                    <a:pt x="2675" y="2515"/>
                    <a:pt x="2523" y="3336"/>
                    <a:pt x="2371" y="4096"/>
                  </a:cubicBezTo>
                  <a:cubicBezTo>
                    <a:pt x="1490" y="8108"/>
                    <a:pt x="0" y="10752"/>
                    <a:pt x="0" y="10752"/>
                  </a:cubicBezTo>
                  <a:lnTo>
                    <a:pt x="12493" y="10752"/>
                  </a:lnTo>
                  <a:cubicBezTo>
                    <a:pt x="12493" y="10752"/>
                    <a:pt x="11034" y="8260"/>
                    <a:pt x="10122" y="4096"/>
                  </a:cubicBezTo>
                  <a:cubicBezTo>
                    <a:pt x="9970" y="3336"/>
                    <a:pt x="9818" y="2546"/>
                    <a:pt x="9697" y="1664"/>
                  </a:cubicBezTo>
                  <a:cubicBezTo>
                    <a:pt x="9545" y="555"/>
                    <a:pt x="7888" y="0"/>
                    <a:pt x="6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5"/>
            <p:cNvSpPr/>
            <p:nvPr/>
          </p:nvSpPr>
          <p:spPr>
            <a:xfrm>
              <a:off x="6319215" y="4376187"/>
              <a:ext cx="244847" cy="129372"/>
            </a:xfrm>
            <a:custGeom>
              <a:avLst/>
              <a:gdLst/>
              <a:ahLst/>
              <a:cxnLst/>
              <a:rect l="l" t="t" r="r" b="b"/>
              <a:pathLst>
                <a:path w="7752" h="4096" extrusionOk="0">
                  <a:moveTo>
                    <a:pt x="3861" y="0"/>
                  </a:moveTo>
                  <a:cubicBezTo>
                    <a:pt x="2204" y="0"/>
                    <a:pt x="547" y="555"/>
                    <a:pt x="395" y="1664"/>
                  </a:cubicBezTo>
                  <a:cubicBezTo>
                    <a:pt x="304" y="2515"/>
                    <a:pt x="152" y="3336"/>
                    <a:pt x="0" y="4096"/>
                  </a:cubicBezTo>
                  <a:lnTo>
                    <a:pt x="7751" y="4096"/>
                  </a:lnTo>
                  <a:cubicBezTo>
                    <a:pt x="7599" y="3336"/>
                    <a:pt x="7447" y="2546"/>
                    <a:pt x="7326" y="1664"/>
                  </a:cubicBezTo>
                  <a:cubicBezTo>
                    <a:pt x="7174" y="555"/>
                    <a:pt x="5517" y="0"/>
                    <a:pt x="3861" y="0"/>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6118556" y="4699459"/>
              <a:ext cx="652862" cy="33638"/>
            </a:xfrm>
            <a:custGeom>
              <a:avLst/>
              <a:gdLst/>
              <a:ahLst/>
              <a:cxnLst/>
              <a:rect l="l" t="t" r="r" b="b"/>
              <a:pathLst>
                <a:path w="20670" h="1065" extrusionOk="0">
                  <a:moveTo>
                    <a:pt x="578" y="1"/>
                  </a:moveTo>
                  <a:cubicBezTo>
                    <a:pt x="213" y="1"/>
                    <a:pt x="1" y="214"/>
                    <a:pt x="1" y="517"/>
                  </a:cubicBezTo>
                  <a:cubicBezTo>
                    <a:pt x="1" y="821"/>
                    <a:pt x="274" y="1065"/>
                    <a:pt x="608" y="1065"/>
                  </a:cubicBezTo>
                  <a:lnTo>
                    <a:pt x="20062" y="1065"/>
                  </a:lnTo>
                  <a:cubicBezTo>
                    <a:pt x="20396" y="1065"/>
                    <a:pt x="20670" y="821"/>
                    <a:pt x="20670" y="517"/>
                  </a:cubicBezTo>
                  <a:cubicBezTo>
                    <a:pt x="20670" y="214"/>
                    <a:pt x="20426" y="1"/>
                    <a:pt x="200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5536760" y="3333313"/>
              <a:ext cx="1819328" cy="1133870"/>
            </a:xfrm>
            <a:custGeom>
              <a:avLst/>
              <a:gdLst/>
              <a:ahLst/>
              <a:cxnLst/>
              <a:rect l="l" t="t" r="r" b="b"/>
              <a:pathLst>
                <a:path w="57601" h="35899" extrusionOk="0">
                  <a:moveTo>
                    <a:pt x="2463" y="1"/>
                  </a:moveTo>
                  <a:cubicBezTo>
                    <a:pt x="1369" y="1"/>
                    <a:pt x="396" y="852"/>
                    <a:pt x="396" y="1916"/>
                  </a:cubicBezTo>
                  <a:lnTo>
                    <a:pt x="1" y="33922"/>
                  </a:lnTo>
                  <a:cubicBezTo>
                    <a:pt x="1" y="35047"/>
                    <a:pt x="913" y="35898"/>
                    <a:pt x="2037" y="35898"/>
                  </a:cubicBezTo>
                  <a:lnTo>
                    <a:pt x="55534" y="35898"/>
                  </a:lnTo>
                  <a:cubicBezTo>
                    <a:pt x="56689" y="35898"/>
                    <a:pt x="57601" y="35047"/>
                    <a:pt x="57540" y="33922"/>
                  </a:cubicBezTo>
                  <a:lnTo>
                    <a:pt x="57145" y="1916"/>
                  </a:lnTo>
                  <a:cubicBezTo>
                    <a:pt x="57145" y="852"/>
                    <a:pt x="56233" y="1"/>
                    <a:pt x="55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5597245" y="3377501"/>
              <a:ext cx="1699336" cy="880369"/>
            </a:xfrm>
            <a:custGeom>
              <a:avLst/>
              <a:gdLst/>
              <a:ahLst/>
              <a:cxnLst/>
              <a:rect l="l" t="t" r="r" b="b"/>
              <a:pathLst>
                <a:path w="53802" h="27873" extrusionOk="0">
                  <a:moveTo>
                    <a:pt x="548" y="0"/>
                  </a:moveTo>
                  <a:cubicBezTo>
                    <a:pt x="274" y="0"/>
                    <a:pt x="92" y="213"/>
                    <a:pt x="92" y="456"/>
                  </a:cubicBezTo>
                  <a:lnTo>
                    <a:pt x="1" y="27417"/>
                  </a:lnTo>
                  <a:cubicBezTo>
                    <a:pt x="1" y="27660"/>
                    <a:pt x="213" y="27873"/>
                    <a:pt x="426" y="27873"/>
                  </a:cubicBezTo>
                  <a:lnTo>
                    <a:pt x="53345" y="27873"/>
                  </a:lnTo>
                  <a:cubicBezTo>
                    <a:pt x="53588" y="27873"/>
                    <a:pt x="53771" y="27660"/>
                    <a:pt x="53771" y="27417"/>
                  </a:cubicBezTo>
                  <a:lnTo>
                    <a:pt x="53801" y="11946"/>
                  </a:lnTo>
                  <a:lnTo>
                    <a:pt x="53771" y="5015"/>
                  </a:lnTo>
                  <a:lnTo>
                    <a:pt x="53771" y="578"/>
                  </a:lnTo>
                  <a:lnTo>
                    <a:pt x="53771" y="456"/>
                  </a:lnTo>
                  <a:cubicBezTo>
                    <a:pt x="53771" y="243"/>
                    <a:pt x="53619" y="61"/>
                    <a:pt x="53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5597245" y="3377501"/>
              <a:ext cx="1696430" cy="879421"/>
            </a:xfrm>
            <a:custGeom>
              <a:avLst/>
              <a:gdLst/>
              <a:ahLst/>
              <a:cxnLst/>
              <a:rect l="l" t="t" r="r" b="b"/>
              <a:pathLst>
                <a:path w="53710" h="27843" extrusionOk="0">
                  <a:moveTo>
                    <a:pt x="548" y="0"/>
                  </a:moveTo>
                  <a:cubicBezTo>
                    <a:pt x="274" y="0"/>
                    <a:pt x="92" y="213"/>
                    <a:pt x="92" y="456"/>
                  </a:cubicBezTo>
                  <a:lnTo>
                    <a:pt x="1" y="27386"/>
                  </a:lnTo>
                  <a:cubicBezTo>
                    <a:pt x="1" y="27660"/>
                    <a:pt x="183" y="27842"/>
                    <a:pt x="426" y="27842"/>
                  </a:cubicBezTo>
                  <a:lnTo>
                    <a:pt x="943" y="27842"/>
                  </a:lnTo>
                  <a:cubicBezTo>
                    <a:pt x="882" y="27630"/>
                    <a:pt x="761" y="27386"/>
                    <a:pt x="700" y="27143"/>
                  </a:cubicBezTo>
                  <a:cubicBezTo>
                    <a:pt x="335" y="26049"/>
                    <a:pt x="487" y="24712"/>
                    <a:pt x="487" y="23526"/>
                  </a:cubicBezTo>
                  <a:cubicBezTo>
                    <a:pt x="487" y="20547"/>
                    <a:pt x="548" y="17569"/>
                    <a:pt x="548" y="14529"/>
                  </a:cubicBezTo>
                  <a:cubicBezTo>
                    <a:pt x="548" y="10091"/>
                    <a:pt x="578" y="5623"/>
                    <a:pt x="578" y="1064"/>
                  </a:cubicBezTo>
                  <a:cubicBezTo>
                    <a:pt x="578" y="821"/>
                    <a:pt x="761" y="608"/>
                    <a:pt x="1004" y="608"/>
                  </a:cubicBezTo>
                  <a:lnTo>
                    <a:pt x="53710" y="608"/>
                  </a:lnTo>
                  <a:lnTo>
                    <a:pt x="53710" y="517"/>
                  </a:lnTo>
                  <a:cubicBezTo>
                    <a:pt x="53710" y="274"/>
                    <a:pt x="53558" y="61"/>
                    <a:pt x="53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5733566" y="3396673"/>
              <a:ext cx="701850" cy="861197"/>
            </a:xfrm>
            <a:custGeom>
              <a:avLst/>
              <a:gdLst/>
              <a:ahLst/>
              <a:cxnLst/>
              <a:rect l="l" t="t" r="r" b="b"/>
              <a:pathLst>
                <a:path w="22221" h="27266" extrusionOk="0">
                  <a:moveTo>
                    <a:pt x="22220" y="1"/>
                  </a:moveTo>
                  <a:lnTo>
                    <a:pt x="9150" y="27266"/>
                  </a:lnTo>
                  <a:lnTo>
                    <a:pt x="1" y="27266"/>
                  </a:lnTo>
                  <a:lnTo>
                    <a:pt x="13010" y="1"/>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6080148" y="3396673"/>
              <a:ext cx="592377" cy="861197"/>
            </a:xfrm>
            <a:custGeom>
              <a:avLst/>
              <a:gdLst/>
              <a:ahLst/>
              <a:cxnLst/>
              <a:rect l="l" t="t" r="r" b="b"/>
              <a:pathLst>
                <a:path w="18755" h="27266" extrusionOk="0">
                  <a:moveTo>
                    <a:pt x="18755" y="1"/>
                  </a:moveTo>
                  <a:lnTo>
                    <a:pt x="5685" y="27266"/>
                  </a:lnTo>
                  <a:lnTo>
                    <a:pt x="1" y="27266"/>
                  </a:lnTo>
                  <a:lnTo>
                    <a:pt x="13071" y="1"/>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6614914" y="3396673"/>
              <a:ext cx="592377" cy="861197"/>
            </a:xfrm>
            <a:custGeom>
              <a:avLst/>
              <a:gdLst/>
              <a:ahLst/>
              <a:cxnLst/>
              <a:rect l="l" t="t" r="r" b="b"/>
              <a:pathLst>
                <a:path w="18755" h="27266" extrusionOk="0">
                  <a:moveTo>
                    <a:pt x="18754" y="1"/>
                  </a:moveTo>
                  <a:lnTo>
                    <a:pt x="5715" y="27266"/>
                  </a:lnTo>
                  <a:lnTo>
                    <a:pt x="0" y="27266"/>
                  </a:lnTo>
                  <a:lnTo>
                    <a:pt x="13040" y="1"/>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6944188" y="777676"/>
              <a:ext cx="1838531" cy="1068584"/>
            </a:xfrm>
            <a:custGeom>
              <a:avLst/>
              <a:gdLst/>
              <a:ahLst/>
              <a:cxnLst/>
              <a:rect l="l" t="t" r="r" b="b"/>
              <a:pathLst>
                <a:path w="58209" h="33832" extrusionOk="0">
                  <a:moveTo>
                    <a:pt x="3223" y="1"/>
                  </a:moveTo>
                  <a:lnTo>
                    <a:pt x="1" y="27296"/>
                  </a:lnTo>
                  <a:lnTo>
                    <a:pt x="12372" y="28785"/>
                  </a:lnTo>
                  <a:lnTo>
                    <a:pt x="14956" y="29089"/>
                  </a:lnTo>
                  <a:lnTo>
                    <a:pt x="40701" y="32159"/>
                  </a:lnTo>
                  <a:lnTo>
                    <a:pt x="42676" y="32403"/>
                  </a:lnTo>
                  <a:lnTo>
                    <a:pt x="54926" y="33831"/>
                  </a:lnTo>
                  <a:lnTo>
                    <a:pt x="58209" y="6536"/>
                  </a:lnTo>
                  <a:lnTo>
                    <a:pt x="3223" y="1"/>
                  </a:lnTo>
                  <a:close/>
                </a:path>
              </a:pathLst>
            </a:custGeom>
            <a:solidFill>
              <a:srgbClr val="FFFFFF"/>
            </a:solidFill>
            <a:ln w="987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7034457" y="777676"/>
              <a:ext cx="1746335" cy="307259"/>
            </a:xfrm>
            <a:custGeom>
              <a:avLst/>
              <a:gdLst/>
              <a:ahLst/>
              <a:cxnLst/>
              <a:rect l="l" t="t" r="r" b="b"/>
              <a:pathLst>
                <a:path w="55290" h="9728" extrusionOk="0">
                  <a:moveTo>
                    <a:pt x="365" y="1"/>
                  </a:moveTo>
                  <a:lnTo>
                    <a:pt x="0" y="3192"/>
                  </a:lnTo>
                  <a:lnTo>
                    <a:pt x="54925" y="9727"/>
                  </a:lnTo>
                  <a:lnTo>
                    <a:pt x="55290" y="6536"/>
                  </a:lnTo>
                  <a:lnTo>
                    <a:pt x="3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7047881" y="1008562"/>
              <a:ext cx="1677227" cy="213641"/>
            </a:xfrm>
            <a:custGeom>
              <a:avLst/>
              <a:gdLst/>
              <a:ahLst/>
              <a:cxnLst/>
              <a:rect l="l" t="t" r="r" b="b"/>
              <a:pathLst>
                <a:path w="53102" h="6764" extrusionOk="0">
                  <a:moveTo>
                    <a:pt x="284" y="0"/>
                  </a:moveTo>
                  <a:cubicBezTo>
                    <a:pt x="164" y="0"/>
                    <a:pt x="61" y="104"/>
                    <a:pt x="61" y="229"/>
                  </a:cubicBezTo>
                  <a:cubicBezTo>
                    <a:pt x="1" y="381"/>
                    <a:pt x="122" y="533"/>
                    <a:pt x="274" y="533"/>
                  </a:cubicBezTo>
                  <a:lnTo>
                    <a:pt x="52768" y="6764"/>
                  </a:lnTo>
                  <a:cubicBezTo>
                    <a:pt x="52920" y="6764"/>
                    <a:pt x="53072" y="6673"/>
                    <a:pt x="53072" y="6521"/>
                  </a:cubicBezTo>
                  <a:cubicBezTo>
                    <a:pt x="53102" y="6369"/>
                    <a:pt x="52980" y="6217"/>
                    <a:pt x="52828" y="6217"/>
                  </a:cubicBezTo>
                  <a:lnTo>
                    <a:pt x="365" y="16"/>
                  </a:lnTo>
                  <a:cubicBezTo>
                    <a:pt x="338" y="5"/>
                    <a:pt x="311" y="0"/>
                    <a:pt x="284" y="0"/>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8647314" y="1130038"/>
              <a:ext cx="22110" cy="79689"/>
            </a:xfrm>
            <a:custGeom>
              <a:avLst/>
              <a:gdLst/>
              <a:ahLst/>
              <a:cxnLst/>
              <a:rect l="l" t="t" r="r" b="b"/>
              <a:pathLst>
                <a:path w="700" h="2523" extrusionOk="0">
                  <a:moveTo>
                    <a:pt x="518" y="0"/>
                  </a:moveTo>
                  <a:cubicBezTo>
                    <a:pt x="396" y="0"/>
                    <a:pt x="244" y="91"/>
                    <a:pt x="244" y="182"/>
                  </a:cubicBezTo>
                  <a:lnTo>
                    <a:pt x="1" y="2462"/>
                  </a:lnTo>
                  <a:lnTo>
                    <a:pt x="457" y="2523"/>
                  </a:lnTo>
                  <a:lnTo>
                    <a:pt x="700" y="274"/>
                  </a:lnTo>
                  <a:cubicBezTo>
                    <a:pt x="700" y="152"/>
                    <a:pt x="639" y="0"/>
                    <a:pt x="518" y="0"/>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8389075" y="1100254"/>
              <a:ext cx="23057" cy="78773"/>
            </a:xfrm>
            <a:custGeom>
              <a:avLst/>
              <a:gdLst/>
              <a:ahLst/>
              <a:cxnLst/>
              <a:rect l="l" t="t" r="r" b="b"/>
              <a:pathLst>
                <a:path w="730" h="2494" extrusionOk="0">
                  <a:moveTo>
                    <a:pt x="517" y="1"/>
                  </a:moveTo>
                  <a:cubicBezTo>
                    <a:pt x="426" y="1"/>
                    <a:pt x="274" y="62"/>
                    <a:pt x="274" y="183"/>
                  </a:cubicBezTo>
                  <a:lnTo>
                    <a:pt x="0" y="2463"/>
                  </a:lnTo>
                  <a:lnTo>
                    <a:pt x="456" y="2493"/>
                  </a:lnTo>
                  <a:lnTo>
                    <a:pt x="730" y="274"/>
                  </a:lnTo>
                  <a:cubicBezTo>
                    <a:pt x="730" y="153"/>
                    <a:pt x="639" y="1"/>
                    <a:pt x="517" y="1"/>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8130804" y="1068574"/>
              <a:ext cx="23089" cy="79721"/>
            </a:xfrm>
            <a:custGeom>
              <a:avLst/>
              <a:gdLst/>
              <a:ahLst/>
              <a:cxnLst/>
              <a:rect l="l" t="t" r="r" b="b"/>
              <a:pathLst>
                <a:path w="731" h="2524" extrusionOk="0">
                  <a:moveTo>
                    <a:pt x="548" y="1"/>
                  </a:moveTo>
                  <a:cubicBezTo>
                    <a:pt x="427" y="1"/>
                    <a:pt x="275" y="92"/>
                    <a:pt x="275" y="183"/>
                  </a:cubicBezTo>
                  <a:lnTo>
                    <a:pt x="1" y="2493"/>
                  </a:lnTo>
                  <a:lnTo>
                    <a:pt x="457" y="2524"/>
                  </a:lnTo>
                  <a:lnTo>
                    <a:pt x="730" y="274"/>
                  </a:lnTo>
                  <a:cubicBezTo>
                    <a:pt x="730" y="153"/>
                    <a:pt x="639" y="1"/>
                    <a:pt x="548" y="1"/>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7871618" y="1038821"/>
              <a:ext cx="23057" cy="79721"/>
            </a:xfrm>
            <a:custGeom>
              <a:avLst/>
              <a:gdLst/>
              <a:ahLst/>
              <a:cxnLst/>
              <a:rect l="l" t="t" r="r" b="b"/>
              <a:pathLst>
                <a:path w="730" h="2524" extrusionOk="0">
                  <a:moveTo>
                    <a:pt x="547" y="0"/>
                  </a:moveTo>
                  <a:cubicBezTo>
                    <a:pt x="426" y="0"/>
                    <a:pt x="274" y="61"/>
                    <a:pt x="274" y="183"/>
                  </a:cubicBezTo>
                  <a:lnTo>
                    <a:pt x="0" y="2462"/>
                  </a:lnTo>
                  <a:lnTo>
                    <a:pt x="456" y="2523"/>
                  </a:lnTo>
                  <a:lnTo>
                    <a:pt x="730" y="274"/>
                  </a:lnTo>
                  <a:cubicBezTo>
                    <a:pt x="730" y="152"/>
                    <a:pt x="638" y="0"/>
                    <a:pt x="547" y="0"/>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7613347" y="1007141"/>
              <a:ext cx="23089" cy="79721"/>
            </a:xfrm>
            <a:custGeom>
              <a:avLst/>
              <a:gdLst/>
              <a:ahLst/>
              <a:cxnLst/>
              <a:rect l="l" t="t" r="r" b="b"/>
              <a:pathLst>
                <a:path w="731" h="2524" extrusionOk="0">
                  <a:moveTo>
                    <a:pt x="548" y="0"/>
                  </a:moveTo>
                  <a:cubicBezTo>
                    <a:pt x="426" y="0"/>
                    <a:pt x="274" y="92"/>
                    <a:pt x="274" y="213"/>
                  </a:cubicBezTo>
                  <a:lnTo>
                    <a:pt x="1" y="2493"/>
                  </a:lnTo>
                  <a:lnTo>
                    <a:pt x="457" y="2523"/>
                  </a:lnTo>
                  <a:lnTo>
                    <a:pt x="730" y="274"/>
                  </a:lnTo>
                  <a:cubicBezTo>
                    <a:pt x="730" y="183"/>
                    <a:pt x="669" y="0"/>
                    <a:pt x="548" y="0"/>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7356056" y="976409"/>
              <a:ext cx="22110" cy="78773"/>
            </a:xfrm>
            <a:custGeom>
              <a:avLst/>
              <a:gdLst/>
              <a:ahLst/>
              <a:cxnLst/>
              <a:rect l="l" t="t" r="r" b="b"/>
              <a:pathLst>
                <a:path w="700" h="2494" extrusionOk="0">
                  <a:moveTo>
                    <a:pt x="517" y="1"/>
                  </a:moveTo>
                  <a:cubicBezTo>
                    <a:pt x="396" y="1"/>
                    <a:pt x="244" y="62"/>
                    <a:pt x="244" y="183"/>
                  </a:cubicBezTo>
                  <a:lnTo>
                    <a:pt x="1" y="2463"/>
                  </a:lnTo>
                  <a:lnTo>
                    <a:pt x="457" y="2493"/>
                  </a:lnTo>
                  <a:lnTo>
                    <a:pt x="700" y="274"/>
                  </a:lnTo>
                  <a:cubicBezTo>
                    <a:pt x="700" y="153"/>
                    <a:pt x="639" y="1"/>
                    <a:pt x="517" y="1"/>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7096838" y="946656"/>
              <a:ext cx="22110" cy="78741"/>
            </a:xfrm>
            <a:custGeom>
              <a:avLst/>
              <a:gdLst/>
              <a:ahLst/>
              <a:cxnLst/>
              <a:rect l="l" t="t" r="r" b="b"/>
              <a:pathLst>
                <a:path w="700" h="2493" extrusionOk="0">
                  <a:moveTo>
                    <a:pt x="518" y="0"/>
                  </a:moveTo>
                  <a:cubicBezTo>
                    <a:pt x="396" y="0"/>
                    <a:pt x="244" y="61"/>
                    <a:pt x="244" y="183"/>
                  </a:cubicBezTo>
                  <a:lnTo>
                    <a:pt x="1" y="2462"/>
                  </a:lnTo>
                  <a:lnTo>
                    <a:pt x="457" y="2493"/>
                  </a:lnTo>
                  <a:lnTo>
                    <a:pt x="700" y="244"/>
                  </a:lnTo>
                  <a:cubicBezTo>
                    <a:pt x="700" y="152"/>
                    <a:pt x="639" y="0"/>
                    <a:pt x="518" y="0"/>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8518668" y="1147315"/>
              <a:ext cx="19235" cy="46114"/>
            </a:xfrm>
            <a:custGeom>
              <a:avLst/>
              <a:gdLst/>
              <a:ahLst/>
              <a:cxnLst/>
              <a:rect l="l" t="t" r="r" b="b"/>
              <a:pathLst>
                <a:path w="609" h="1460" extrusionOk="0">
                  <a:moveTo>
                    <a:pt x="426" y="0"/>
                  </a:moveTo>
                  <a:cubicBezTo>
                    <a:pt x="305" y="0"/>
                    <a:pt x="153" y="61"/>
                    <a:pt x="153" y="183"/>
                  </a:cubicBezTo>
                  <a:lnTo>
                    <a:pt x="1" y="1429"/>
                  </a:lnTo>
                  <a:lnTo>
                    <a:pt x="457" y="1459"/>
                  </a:lnTo>
                  <a:lnTo>
                    <a:pt x="609" y="243"/>
                  </a:lnTo>
                  <a:cubicBezTo>
                    <a:pt x="609" y="122"/>
                    <a:pt x="518" y="0"/>
                    <a:pt x="426" y="0"/>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8259450" y="1116583"/>
              <a:ext cx="19235" cy="47062"/>
            </a:xfrm>
            <a:custGeom>
              <a:avLst/>
              <a:gdLst/>
              <a:ahLst/>
              <a:cxnLst/>
              <a:rect l="l" t="t" r="r" b="b"/>
              <a:pathLst>
                <a:path w="609" h="1490" extrusionOk="0">
                  <a:moveTo>
                    <a:pt x="427" y="0"/>
                  </a:moveTo>
                  <a:cubicBezTo>
                    <a:pt x="305" y="0"/>
                    <a:pt x="153" y="92"/>
                    <a:pt x="153" y="183"/>
                  </a:cubicBezTo>
                  <a:lnTo>
                    <a:pt x="1" y="1459"/>
                  </a:lnTo>
                  <a:lnTo>
                    <a:pt x="457" y="1490"/>
                  </a:lnTo>
                  <a:lnTo>
                    <a:pt x="609" y="274"/>
                  </a:lnTo>
                  <a:cubicBezTo>
                    <a:pt x="609" y="152"/>
                    <a:pt x="518" y="0"/>
                    <a:pt x="427" y="0"/>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8001211" y="1085851"/>
              <a:ext cx="19235" cy="47093"/>
            </a:xfrm>
            <a:custGeom>
              <a:avLst/>
              <a:gdLst/>
              <a:ahLst/>
              <a:cxnLst/>
              <a:rect l="l" t="t" r="r" b="b"/>
              <a:pathLst>
                <a:path w="609" h="1491" extrusionOk="0">
                  <a:moveTo>
                    <a:pt x="426" y="1"/>
                  </a:moveTo>
                  <a:cubicBezTo>
                    <a:pt x="304" y="1"/>
                    <a:pt x="153" y="62"/>
                    <a:pt x="153" y="183"/>
                  </a:cubicBezTo>
                  <a:lnTo>
                    <a:pt x="1" y="1429"/>
                  </a:lnTo>
                  <a:lnTo>
                    <a:pt x="456" y="1490"/>
                  </a:lnTo>
                  <a:lnTo>
                    <a:pt x="608" y="274"/>
                  </a:lnTo>
                  <a:cubicBezTo>
                    <a:pt x="608" y="153"/>
                    <a:pt x="517" y="1"/>
                    <a:pt x="426" y="1"/>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7742972" y="1055150"/>
              <a:ext cx="19204" cy="47062"/>
            </a:xfrm>
            <a:custGeom>
              <a:avLst/>
              <a:gdLst/>
              <a:ahLst/>
              <a:cxnLst/>
              <a:rect l="l" t="t" r="r" b="b"/>
              <a:pathLst>
                <a:path w="608" h="1490" extrusionOk="0">
                  <a:moveTo>
                    <a:pt x="426" y="0"/>
                  </a:moveTo>
                  <a:cubicBezTo>
                    <a:pt x="304" y="0"/>
                    <a:pt x="152" y="91"/>
                    <a:pt x="152" y="213"/>
                  </a:cubicBezTo>
                  <a:lnTo>
                    <a:pt x="0" y="1459"/>
                  </a:lnTo>
                  <a:lnTo>
                    <a:pt x="456" y="1490"/>
                  </a:lnTo>
                  <a:lnTo>
                    <a:pt x="608" y="274"/>
                  </a:lnTo>
                  <a:cubicBezTo>
                    <a:pt x="608" y="183"/>
                    <a:pt x="547" y="0"/>
                    <a:pt x="426" y="0"/>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7483754" y="1024418"/>
              <a:ext cx="19235" cy="47062"/>
            </a:xfrm>
            <a:custGeom>
              <a:avLst/>
              <a:gdLst/>
              <a:ahLst/>
              <a:cxnLst/>
              <a:rect l="l" t="t" r="r" b="b"/>
              <a:pathLst>
                <a:path w="609" h="1490" extrusionOk="0">
                  <a:moveTo>
                    <a:pt x="426" y="0"/>
                  </a:moveTo>
                  <a:cubicBezTo>
                    <a:pt x="304" y="0"/>
                    <a:pt x="152" y="92"/>
                    <a:pt x="152" y="183"/>
                  </a:cubicBezTo>
                  <a:lnTo>
                    <a:pt x="0" y="1459"/>
                  </a:lnTo>
                  <a:lnTo>
                    <a:pt x="456" y="1490"/>
                  </a:lnTo>
                  <a:lnTo>
                    <a:pt x="608" y="274"/>
                  </a:lnTo>
                  <a:cubicBezTo>
                    <a:pt x="608" y="152"/>
                    <a:pt x="547" y="0"/>
                    <a:pt x="426" y="0"/>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7225484" y="994665"/>
              <a:ext cx="20214" cy="47062"/>
            </a:xfrm>
            <a:custGeom>
              <a:avLst/>
              <a:gdLst/>
              <a:ahLst/>
              <a:cxnLst/>
              <a:rect l="l" t="t" r="r" b="b"/>
              <a:pathLst>
                <a:path w="640" h="1490" extrusionOk="0">
                  <a:moveTo>
                    <a:pt x="426" y="0"/>
                  </a:moveTo>
                  <a:cubicBezTo>
                    <a:pt x="335" y="0"/>
                    <a:pt x="153" y="61"/>
                    <a:pt x="153" y="183"/>
                  </a:cubicBezTo>
                  <a:lnTo>
                    <a:pt x="1" y="1429"/>
                  </a:lnTo>
                  <a:lnTo>
                    <a:pt x="487" y="1490"/>
                  </a:lnTo>
                  <a:lnTo>
                    <a:pt x="639" y="274"/>
                  </a:lnTo>
                  <a:cubicBezTo>
                    <a:pt x="639" y="152"/>
                    <a:pt x="548" y="0"/>
                    <a:pt x="426" y="0"/>
                  </a:cubicBez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6978773" y="1486191"/>
              <a:ext cx="1687776" cy="314934"/>
            </a:xfrm>
            <a:custGeom>
              <a:avLst/>
              <a:gdLst/>
              <a:ahLst/>
              <a:cxnLst/>
              <a:rect l="l" t="t" r="r" b="b"/>
              <a:pathLst>
                <a:path w="53436" h="9971" extrusionOk="0">
                  <a:moveTo>
                    <a:pt x="426" y="1"/>
                  </a:moveTo>
                  <a:lnTo>
                    <a:pt x="0" y="3679"/>
                  </a:lnTo>
                  <a:lnTo>
                    <a:pt x="53010" y="9971"/>
                  </a:lnTo>
                  <a:lnTo>
                    <a:pt x="53436" y="6293"/>
                  </a:lnTo>
                  <a:lnTo>
                    <a:pt x="426" y="1"/>
                  </a:lnTo>
                  <a:close/>
                </a:path>
              </a:pathLst>
            </a:custGeom>
            <a:solidFill>
              <a:srgbClr val="5AC7C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7024856" y="1102180"/>
              <a:ext cx="1687776" cy="314934"/>
            </a:xfrm>
            <a:custGeom>
              <a:avLst/>
              <a:gdLst/>
              <a:ahLst/>
              <a:cxnLst/>
              <a:rect l="l" t="t" r="r" b="b"/>
              <a:pathLst>
                <a:path w="53436" h="9971" extrusionOk="0">
                  <a:moveTo>
                    <a:pt x="426" y="1"/>
                  </a:moveTo>
                  <a:lnTo>
                    <a:pt x="0" y="3678"/>
                  </a:lnTo>
                  <a:lnTo>
                    <a:pt x="53010" y="9970"/>
                  </a:lnTo>
                  <a:lnTo>
                    <a:pt x="53436" y="6292"/>
                  </a:lnTo>
                  <a:lnTo>
                    <a:pt x="426" y="1"/>
                  </a:lnTo>
                  <a:close/>
                </a:path>
              </a:pathLst>
            </a:custGeom>
            <a:solidFill>
              <a:srgbClr val="FFFFFF"/>
            </a:solidFill>
            <a:ln w="912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7058431" y="1132913"/>
              <a:ext cx="1113687" cy="192037"/>
            </a:xfrm>
            <a:custGeom>
              <a:avLst/>
              <a:gdLst/>
              <a:ahLst/>
              <a:cxnLst/>
              <a:rect l="l" t="t" r="r" b="b"/>
              <a:pathLst>
                <a:path w="35260" h="6080" extrusionOk="0">
                  <a:moveTo>
                    <a:pt x="214" y="0"/>
                  </a:moveTo>
                  <a:lnTo>
                    <a:pt x="1" y="1915"/>
                  </a:lnTo>
                  <a:lnTo>
                    <a:pt x="35047" y="6079"/>
                  </a:lnTo>
                  <a:lnTo>
                    <a:pt x="35260" y="4164"/>
                  </a:lnTo>
                  <a:lnTo>
                    <a:pt x="2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8150987" y="1177795"/>
              <a:ext cx="55716" cy="52336"/>
            </a:xfrm>
            <a:custGeom>
              <a:avLst/>
              <a:gdLst/>
              <a:ahLst/>
              <a:cxnLst/>
              <a:rect l="l" t="t" r="r" b="b"/>
              <a:pathLst>
                <a:path w="1764" h="1657" extrusionOk="0">
                  <a:moveTo>
                    <a:pt x="896" y="1"/>
                  </a:moveTo>
                  <a:cubicBezTo>
                    <a:pt x="483" y="1"/>
                    <a:pt x="119" y="317"/>
                    <a:pt x="91" y="737"/>
                  </a:cubicBezTo>
                  <a:cubicBezTo>
                    <a:pt x="0" y="1193"/>
                    <a:pt x="335" y="1619"/>
                    <a:pt x="821" y="1649"/>
                  </a:cubicBezTo>
                  <a:cubicBezTo>
                    <a:pt x="855" y="1654"/>
                    <a:pt x="888" y="1656"/>
                    <a:pt x="922" y="1656"/>
                  </a:cubicBezTo>
                  <a:cubicBezTo>
                    <a:pt x="1312" y="1656"/>
                    <a:pt x="1677" y="1340"/>
                    <a:pt x="1733" y="920"/>
                  </a:cubicBezTo>
                  <a:cubicBezTo>
                    <a:pt x="1763" y="464"/>
                    <a:pt x="1429" y="38"/>
                    <a:pt x="1003" y="8"/>
                  </a:cubicBezTo>
                  <a:cubicBezTo>
                    <a:pt x="967" y="3"/>
                    <a:pt x="931" y="1"/>
                    <a:pt x="896" y="1"/>
                  </a:cubicBezTo>
                  <a:close/>
                </a:path>
              </a:pathLst>
            </a:custGeom>
            <a:solidFill>
              <a:srgbClr val="CC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8159610" y="1222172"/>
              <a:ext cx="23089" cy="124856"/>
            </a:xfrm>
            <a:custGeom>
              <a:avLst/>
              <a:gdLst/>
              <a:ahLst/>
              <a:cxnLst/>
              <a:rect l="l" t="t" r="r" b="b"/>
              <a:pathLst>
                <a:path w="731" h="3953" extrusionOk="0">
                  <a:moveTo>
                    <a:pt x="457" y="1"/>
                  </a:moveTo>
                  <a:lnTo>
                    <a:pt x="31" y="3800"/>
                  </a:lnTo>
                  <a:cubicBezTo>
                    <a:pt x="1" y="3892"/>
                    <a:pt x="62" y="3922"/>
                    <a:pt x="153" y="3952"/>
                  </a:cubicBezTo>
                  <a:cubicBezTo>
                    <a:pt x="244" y="3952"/>
                    <a:pt x="305" y="3922"/>
                    <a:pt x="305" y="3831"/>
                  </a:cubicBezTo>
                  <a:lnTo>
                    <a:pt x="730" y="31"/>
                  </a:lnTo>
                  <a:lnTo>
                    <a:pt x="457" y="1"/>
                  </a:lnTo>
                  <a:close/>
                </a:path>
              </a:pathLst>
            </a:custGeom>
            <a:solidFill>
              <a:srgbClr val="CC50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7001799" y="1294186"/>
              <a:ext cx="1687808" cy="314934"/>
            </a:xfrm>
            <a:custGeom>
              <a:avLst/>
              <a:gdLst/>
              <a:ahLst/>
              <a:cxnLst/>
              <a:rect l="l" t="t" r="r" b="b"/>
              <a:pathLst>
                <a:path w="53437" h="9971" extrusionOk="0">
                  <a:moveTo>
                    <a:pt x="426" y="1"/>
                  </a:moveTo>
                  <a:lnTo>
                    <a:pt x="1" y="3679"/>
                  </a:lnTo>
                  <a:lnTo>
                    <a:pt x="53011" y="9970"/>
                  </a:lnTo>
                  <a:lnTo>
                    <a:pt x="53436" y="6293"/>
                  </a:lnTo>
                  <a:lnTo>
                    <a:pt x="426" y="1"/>
                  </a:lnTo>
                  <a:close/>
                </a:path>
              </a:pathLst>
            </a:custGeom>
            <a:solidFill>
              <a:srgbClr val="5AC7CC">
                <a:alpha val="4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7404065" y="1367147"/>
              <a:ext cx="28837" cy="69171"/>
            </a:xfrm>
            <a:custGeom>
              <a:avLst/>
              <a:gdLst/>
              <a:ahLst/>
              <a:cxnLst/>
              <a:rect l="l" t="t" r="r" b="b"/>
              <a:pathLst>
                <a:path w="913" h="2190" extrusionOk="0">
                  <a:moveTo>
                    <a:pt x="912" y="1"/>
                  </a:moveTo>
                  <a:lnTo>
                    <a:pt x="0" y="1004"/>
                  </a:lnTo>
                  <a:lnTo>
                    <a:pt x="639" y="2189"/>
                  </a:lnTo>
                  <a:lnTo>
                    <a:pt x="912" y="1"/>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7424216" y="1367147"/>
              <a:ext cx="28837" cy="69171"/>
            </a:xfrm>
            <a:custGeom>
              <a:avLst/>
              <a:gdLst/>
              <a:ahLst/>
              <a:cxnLst/>
              <a:rect l="l" t="t" r="r" b="b"/>
              <a:pathLst>
                <a:path w="913" h="2190" extrusionOk="0">
                  <a:moveTo>
                    <a:pt x="274" y="1"/>
                  </a:moveTo>
                  <a:lnTo>
                    <a:pt x="1" y="2189"/>
                  </a:lnTo>
                  <a:lnTo>
                    <a:pt x="913" y="1186"/>
                  </a:lnTo>
                  <a:lnTo>
                    <a:pt x="274" y="1"/>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7517361" y="1380602"/>
              <a:ext cx="27858" cy="69140"/>
            </a:xfrm>
            <a:custGeom>
              <a:avLst/>
              <a:gdLst/>
              <a:ahLst/>
              <a:cxnLst/>
              <a:rect l="l" t="t" r="r" b="b"/>
              <a:pathLst>
                <a:path w="882" h="2189" extrusionOk="0">
                  <a:moveTo>
                    <a:pt x="882" y="0"/>
                  </a:moveTo>
                  <a:lnTo>
                    <a:pt x="0" y="1003"/>
                  </a:lnTo>
                  <a:lnTo>
                    <a:pt x="638" y="2189"/>
                  </a:lnTo>
                  <a:lnTo>
                    <a:pt x="882" y="0"/>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7537512" y="1380602"/>
              <a:ext cx="27858" cy="69140"/>
            </a:xfrm>
            <a:custGeom>
              <a:avLst/>
              <a:gdLst/>
              <a:ahLst/>
              <a:cxnLst/>
              <a:rect l="l" t="t" r="r" b="b"/>
              <a:pathLst>
                <a:path w="882" h="2189" extrusionOk="0">
                  <a:moveTo>
                    <a:pt x="244" y="0"/>
                  </a:moveTo>
                  <a:lnTo>
                    <a:pt x="0" y="2189"/>
                  </a:lnTo>
                  <a:lnTo>
                    <a:pt x="882" y="1186"/>
                  </a:lnTo>
                  <a:lnTo>
                    <a:pt x="244" y="0"/>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8279633" y="1471788"/>
              <a:ext cx="28837" cy="69171"/>
            </a:xfrm>
            <a:custGeom>
              <a:avLst/>
              <a:gdLst/>
              <a:ahLst/>
              <a:cxnLst/>
              <a:rect l="l" t="t" r="r" b="b"/>
              <a:pathLst>
                <a:path w="913" h="2190" extrusionOk="0">
                  <a:moveTo>
                    <a:pt x="912" y="1"/>
                  </a:moveTo>
                  <a:lnTo>
                    <a:pt x="0" y="1004"/>
                  </a:lnTo>
                  <a:lnTo>
                    <a:pt x="639" y="2189"/>
                  </a:lnTo>
                  <a:lnTo>
                    <a:pt x="912" y="1"/>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8299784" y="1471788"/>
              <a:ext cx="27890" cy="69171"/>
            </a:xfrm>
            <a:custGeom>
              <a:avLst/>
              <a:gdLst/>
              <a:ahLst/>
              <a:cxnLst/>
              <a:rect l="l" t="t" r="r" b="b"/>
              <a:pathLst>
                <a:path w="883" h="2190" extrusionOk="0">
                  <a:moveTo>
                    <a:pt x="274" y="1"/>
                  </a:moveTo>
                  <a:lnTo>
                    <a:pt x="1" y="2189"/>
                  </a:lnTo>
                  <a:lnTo>
                    <a:pt x="882" y="1186"/>
                  </a:lnTo>
                  <a:lnTo>
                    <a:pt x="274" y="1"/>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7879293" y="1614836"/>
              <a:ext cx="26910" cy="68192"/>
            </a:xfrm>
            <a:custGeom>
              <a:avLst/>
              <a:gdLst/>
              <a:ahLst/>
              <a:cxnLst/>
              <a:rect l="l" t="t" r="r" b="b"/>
              <a:pathLst>
                <a:path w="852" h="2159" extrusionOk="0">
                  <a:moveTo>
                    <a:pt x="851" y="1"/>
                  </a:moveTo>
                  <a:lnTo>
                    <a:pt x="0" y="1004"/>
                  </a:lnTo>
                  <a:lnTo>
                    <a:pt x="578" y="2159"/>
                  </a:lnTo>
                  <a:lnTo>
                    <a:pt x="851" y="1"/>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7897518" y="1614836"/>
              <a:ext cx="29816" cy="68192"/>
            </a:xfrm>
            <a:custGeom>
              <a:avLst/>
              <a:gdLst/>
              <a:ahLst/>
              <a:cxnLst/>
              <a:rect l="l" t="t" r="r" b="b"/>
              <a:pathLst>
                <a:path w="944" h="2159" extrusionOk="0">
                  <a:moveTo>
                    <a:pt x="274" y="1"/>
                  </a:moveTo>
                  <a:lnTo>
                    <a:pt x="1" y="2159"/>
                  </a:lnTo>
                  <a:lnTo>
                    <a:pt x="943" y="1186"/>
                  </a:lnTo>
                  <a:lnTo>
                    <a:pt x="274" y="1"/>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7027730" y="1519797"/>
              <a:ext cx="27858" cy="69171"/>
            </a:xfrm>
            <a:custGeom>
              <a:avLst/>
              <a:gdLst/>
              <a:ahLst/>
              <a:cxnLst/>
              <a:rect l="l" t="t" r="r" b="b"/>
              <a:pathLst>
                <a:path w="882" h="2190" extrusionOk="0">
                  <a:moveTo>
                    <a:pt x="882" y="1"/>
                  </a:moveTo>
                  <a:lnTo>
                    <a:pt x="0" y="1004"/>
                  </a:lnTo>
                  <a:lnTo>
                    <a:pt x="669" y="2189"/>
                  </a:lnTo>
                  <a:lnTo>
                    <a:pt x="882" y="1"/>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7048860" y="1519797"/>
              <a:ext cx="26910" cy="69171"/>
            </a:xfrm>
            <a:custGeom>
              <a:avLst/>
              <a:gdLst/>
              <a:ahLst/>
              <a:cxnLst/>
              <a:rect l="l" t="t" r="r" b="b"/>
              <a:pathLst>
                <a:path w="852" h="2190" extrusionOk="0">
                  <a:moveTo>
                    <a:pt x="213" y="1"/>
                  </a:moveTo>
                  <a:lnTo>
                    <a:pt x="0" y="2189"/>
                  </a:lnTo>
                  <a:lnTo>
                    <a:pt x="851" y="1186"/>
                  </a:lnTo>
                  <a:lnTo>
                    <a:pt x="213" y="1"/>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7181328" y="1337394"/>
              <a:ext cx="24036" cy="47062"/>
            </a:xfrm>
            <a:custGeom>
              <a:avLst/>
              <a:gdLst/>
              <a:ahLst/>
              <a:cxnLst/>
              <a:rect l="l" t="t" r="r" b="b"/>
              <a:pathLst>
                <a:path w="761" h="1490" extrusionOk="0">
                  <a:moveTo>
                    <a:pt x="1" y="0"/>
                  </a:moveTo>
                  <a:lnTo>
                    <a:pt x="578" y="1490"/>
                  </a:lnTo>
                  <a:lnTo>
                    <a:pt x="761" y="92"/>
                  </a:lnTo>
                  <a:lnTo>
                    <a:pt x="1" y="0"/>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7199584" y="1340268"/>
              <a:ext cx="29785" cy="44187"/>
            </a:xfrm>
            <a:custGeom>
              <a:avLst/>
              <a:gdLst/>
              <a:ahLst/>
              <a:cxnLst/>
              <a:rect l="l" t="t" r="r" b="b"/>
              <a:pathLst>
                <a:path w="943" h="1399" extrusionOk="0">
                  <a:moveTo>
                    <a:pt x="183" y="1"/>
                  </a:moveTo>
                  <a:lnTo>
                    <a:pt x="0" y="1399"/>
                  </a:lnTo>
                  <a:lnTo>
                    <a:pt x="942" y="92"/>
                  </a:lnTo>
                  <a:lnTo>
                    <a:pt x="183" y="1"/>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7173653" y="1366199"/>
              <a:ext cx="27858" cy="43240"/>
            </a:xfrm>
            <a:custGeom>
              <a:avLst/>
              <a:gdLst/>
              <a:ahLst/>
              <a:cxnLst/>
              <a:rect l="l" t="t" r="r" b="b"/>
              <a:pathLst>
                <a:path w="882" h="1369" extrusionOk="0">
                  <a:moveTo>
                    <a:pt x="882" y="0"/>
                  </a:moveTo>
                  <a:lnTo>
                    <a:pt x="0" y="1277"/>
                  </a:lnTo>
                  <a:lnTo>
                    <a:pt x="760" y="1368"/>
                  </a:lnTo>
                  <a:lnTo>
                    <a:pt x="882" y="0"/>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7197657" y="1366199"/>
              <a:ext cx="24036" cy="46114"/>
            </a:xfrm>
            <a:custGeom>
              <a:avLst/>
              <a:gdLst/>
              <a:ahLst/>
              <a:cxnLst/>
              <a:rect l="l" t="t" r="r" b="b"/>
              <a:pathLst>
                <a:path w="761" h="1460" extrusionOk="0">
                  <a:moveTo>
                    <a:pt x="122" y="0"/>
                  </a:moveTo>
                  <a:lnTo>
                    <a:pt x="0" y="1368"/>
                  </a:lnTo>
                  <a:lnTo>
                    <a:pt x="760" y="1459"/>
                  </a:lnTo>
                  <a:lnTo>
                    <a:pt x="122" y="0"/>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7933998" y="1427632"/>
              <a:ext cx="24036" cy="47093"/>
            </a:xfrm>
            <a:custGeom>
              <a:avLst/>
              <a:gdLst/>
              <a:ahLst/>
              <a:cxnLst/>
              <a:rect l="l" t="t" r="r" b="b"/>
              <a:pathLst>
                <a:path w="761" h="1491" extrusionOk="0">
                  <a:moveTo>
                    <a:pt x="1" y="1"/>
                  </a:moveTo>
                  <a:lnTo>
                    <a:pt x="609" y="1490"/>
                  </a:lnTo>
                  <a:lnTo>
                    <a:pt x="761" y="122"/>
                  </a:lnTo>
                  <a:lnTo>
                    <a:pt x="1" y="1"/>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7953202" y="1431486"/>
              <a:ext cx="28837" cy="43240"/>
            </a:xfrm>
            <a:custGeom>
              <a:avLst/>
              <a:gdLst/>
              <a:ahLst/>
              <a:cxnLst/>
              <a:rect l="l" t="t" r="r" b="b"/>
              <a:pathLst>
                <a:path w="913" h="1369" extrusionOk="0">
                  <a:moveTo>
                    <a:pt x="153" y="0"/>
                  </a:moveTo>
                  <a:lnTo>
                    <a:pt x="1" y="1368"/>
                  </a:lnTo>
                  <a:lnTo>
                    <a:pt x="913" y="61"/>
                  </a:lnTo>
                  <a:lnTo>
                    <a:pt x="153" y="0"/>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7927302" y="1456438"/>
              <a:ext cx="28806" cy="43240"/>
            </a:xfrm>
            <a:custGeom>
              <a:avLst/>
              <a:gdLst/>
              <a:ahLst/>
              <a:cxnLst/>
              <a:rect l="l" t="t" r="r" b="b"/>
              <a:pathLst>
                <a:path w="912" h="1369" extrusionOk="0">
                  <a:moveTo>
                    <a:pt x="912" y="1"/>
                  </a:moveTo>
                  <a:lnTo>
                    <a:pt x="0" y="1247"/>
                  </a:lnTo>
                  <a:lnTo>
                    <a:pt x="760" y="1368"/>
                  </a:lnTo>
                  <a:lnTo>
                    <a:pt x="912" y="1"/>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7951275" y="1456438"/>
              <a:ext cx="24036" cy="46114"/>
            </a:xfrm>
            <a:custGeom>
              <a:avLst/>
              <a:gdLst/>
              <a:ahLst/>
              <a:cxnLst/>
              <a:rect l="l" t="t" r="r" b="b"/>
              <a:pathLst>
                <a:path w="761" h="1460" extrusionOk="0">
                  <a:moveTo>
                    <a:pt x="153" y="1"/>
                  </a:moveTo>
                  <a:lnTo>
                    <a:pt x="1" y="1368"/>
                  </a:lnTo>
                  <a:lnTo>
                    <a:pt x="761" y="1459"/>
                  </a:lnTo>
                  <a:lnTo>
                    <a:pt x="153" y="1"/>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8544600" y="1694525"/>
              <a:ext cx="24036" cy="46114"/>
            </a:xfrm>
            <a:custGeom>
              <a:avLst/>
              <a:gdLst/>
              <a:ahLst/>
              <a:cxnLst/>
              <a:rect l="l" t="t" r="r" b="b"/>
              <a:pathLst>
                <a:path w="761" h="1460" extrusionOk="0">
                  <a:moveTo>
                    <a:pt x="1" y="1"/>
                  </a:moveTo>
                  <a:lnTo>
                    <a:pt x="578" y="1460"/>
                  </a:lnTo>
                  <a:lnTo>
                    <a:pt x="760" y="92"/>
                  </a:lnTo>
                  <a:lnTo>
                    <a:pt x="1" y="1"/>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8562856" y="1697400"/>
              <a:ext cx="29785" cy="43240"/>
            </a:xfrm>
            <a:custGeom>
              <a:avLst/>
              <a:gdLst/>
              <a:ahLst/>
              <a:cxnLst/>
              <a:rect l="l" t="t" r="r" b="b"/>
              <a:pathLst>
                <a:path w="943" h="1369" extrusionOk="0">
                  <a:moveTo>
                    <a:pt x="182" y="1"/>
                  </a:moveTo>
                  <a:lnTo>
                    <a:pt x="0" y="1369"/>
                  </a:lnTo>
                  <a:lnTo>
                    <a:pt x="942" y="92"/>
                  </a:lnTo>
                  <a:lnTo>
                    <a:pt x="182" y="1"/>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8536924" y="1723331"/>
              <a:ext cx="28837" cy="43240"/>
            </a:xfrm>
            <a:custGeom>
              <a:avLst/>
              <a:gdLst/>
              <a:ahLst/>
              <a:cxnLst/>
              <a:rect l="l" t="t" r="r" b="b"/>
              <a:pathLst>
                <a:path w="913" h="1369" extrusionOk="0">
                  <a:moveTo>
                    <a:pt x="912" y="0"/>
                  </a:moveTo>
                  <a:lnTo>
                    <a:pt x="0" y="1247"/>
                  </a:lnTo>
                  <a:lnTo>
                    <a:pt x="760" y="1368"/>
                  </a:lnTo>
                  <a:lnTo>
                    <a:pt x="912" y="0"/>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8560929" y="1723331"/>
              <a:ext cx="24036" cy="45167"/>
            </a:xfrm>
            <a:custGeom>
              <a:avLst/>
              <a:gdLst/>
              <a:ahLst/>
              <a:cxnLst/>
              <a:rect l="l" t="t" r="r" b="b"/>
              <a:pathLst>
                <a:path w="761" h="1430" extrusionOk="0">
                  <a:moveTo>
                    <a:pt x="152" y="0"/>
                  </a:moveTo>
                  <a:lnTo>
                    <a:pt x="0" y="1368"/>
                  </a:lnTo>
                  <a:lnTo>
                    <a:pt x="760" y="1429"/>
                  </a:lnTo>
                  <a:lnTo>
                    <a:pt x="152" y="0"/>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8054969" y="1636914"/>
              <a:ext cx="24036" cy="46114"/>
            </a:xfrm>
            <a:custGeom>
              <a:avLst/>
              <a:gdLst/>
              <a:ahLst/>
              <a:cxnLst/>
              <a:rect l="l" t="t" r="r" b="b"/>
              <a:pathLst>
                <a:path w="761" h="1460" extrusionOk="0">
                  <a:moveTo>
                    <a:pt x="1" y="1"/>
                  </a:moveTo>
                  <a:lnTo>
                    <a:pt x="609" y="1460"/>
                  </a:lnTo>
                  <a:lnTo>
                    <a:pt x="761" y="62"/>
                  </a:lnTo>
                  <a:lnTo>
                    <a:pt x="1" y="1"/>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8074173" y="1638841"/>
              <a:ext cx="28837" cy="44187"/>
            </a:xfrm>
            <a:custGeom>
              <a:avLst/>
              <a:gdLst/>
              <a:ahLst/>
              <a:cxnLst/>
              <a:rect l="l" t="t" r="r" b="b"/>
              <a:pathLst>
                <a:path w="913" h="1399" extrusionOk="0">
                  <a:moveTo>
                    <a:pt x="153" y="1"/>
                  </a:moveTo>
                  <a:lnTo>
                    <a:pt x="1" y="1399"/>
                  </a:lnTo>
                  <a:lnTo>
                    <a:pt x="912" y="92"/>
                  </a:lnTo>
                  <a:lnTo>
                    <a:pt x="153" y="1"/>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8047294" y="1665720"/>
              <a:ext cx="29785" cy="41313"/>
            </a:xfrm>
            <a:custGeom>
              <a:avLst/>
              <a:gdLst/>
              <a:ahLst/>
              <a:cxnLst/>
              <a:rect l="l" t="t" r="r" b="b"/>
              <a:pathLst>
                <a:path w="943" h="1308" extrusionOk="0">
                  <a:moveTo>
                    <a:pt x="943" y="1"/>
                  </a:moveTo>
                  <a:lnTo>
                    <a:pt x="1" y="1247"/>
                  </a:lnTo>
                  <a:lnTo>
                    <a:pt x="760" y="1308"/>
                  </a:lnTo>
                  <a:lnTo>
                    <a:pt x="943" y="1"/>
                  </a:lnTo>
                  <a:close/>
                </a:path>
              </a:pathLst>
            </a:custGeom>
            <a:solidFill>
              <a:srgbClr val="264E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8071298" y="1665720"/>
              <a:ext cx="24036" cy="45167"/>
            </a:xfrm>
            <a:custGeom>
              <a:avLst/>
              <a:gdLst/>
              <a:ahLst/>
              <a:cxnLst/>
              <a:rect l="l" t="t" r="r" b="b"/>
              <a:pathLst>
                <a:path w="761" h="1430" extrusionOk="0">
                  <a:moveTo>
                    <a:pt x="183" y="1"/>
                  </a:moveTo>
                  <a:lnTo>
                    <a:pt x="0" y="1308"/>
                  </a:lnTo>
                  <a:lnTo>
                    <a:pt x="760" y="1429"/>
                  </a:lnTo>
                  <a:lnTo>
                    <a:pt x="760" y="1429"/>
                  </a:lnTo>
                  <a:lnTo>
                    <a:pt x="183" y="1"/>
                  </a:ln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5151802" y="3336156"/>
              <a:ext cx="707567" cy="163294"/>
            </a:xfrm>
            <a:custGeom>
              <a:avLst/>
              <a:gdLst/>
              <a:ahLst/>
              <a:cxnLst/>
              <a:rect l="l" t="t" r="r" b="b"/>
              <a:pathLst>
                <a:path w="22402" h="5170" extrusionOk="0">
                  <a:moveTo>
                    <a:pt x="528" y="1"/>
                  </a:moveTo>
                  <a:cubicBezTo>
                    <a:pt x="521" y="1"/>
                    <a:pt x="517" y="1"/>
                    <a:pt x="517" y="2"/>
                  </a:cubicBezTo>
                  <a:cubicBezTo>
                    <a:pt x="304" y="2"/>
                    <a:pt x="122" y="93"/>
                    <a:pt x="61" y="306"/>
                  </a:cubicBezTo>
                  <a:cubicBezTo>
                    <a:pt x="0" y="367"/>
                    <a:pt x="0" y="397"/>
                    <a:pt x="0" y="488"/>
                  </a:cubicBezTo>
                  <a:cubicBezTo>
                    <a:pt x="61" y="671"/>
                    <a:pt x="213" y="853"/>
                    <a:pt x="395" y="944"/>
                  </a:cubicBezTo>
                  <a:cubicBezTo>
                    <a:pt x="395" y="944"/>
                    <a:pt x="12098" y="4622"/>
                    <a:pt x="16535" y="5169"/>
                  </a:cubicBezTo>
                  <a:cubicBezTo>
                    <a:pt x="16809" y="5169"/>
                    <a:pt x="17082" y="5078"/>
                    <a:pt x="17295" y="4896"/>
                  </a:cubicBezTo>
                  <a:cubicBezTo>
                    <a:pt x="17751" y="4501"/>
                    <a:pt x="18602" y="3832"/>
                    <a:pt x="18876" y="3650"/>
                  </a:cubicBezTo>
                  <a:cubicBezTo>
                    <a:pt x="19063" y="3507"/>
                    <a:pt x="19349" y="3453"/>
                    <a:pt x="19673" y="3453"/>
                  </a:cubicBezTo>
                  <a:cubicBezTo>
                    <a:pt x="20661" y="3453"/>
                    <a:pt x="22007" y="3953"/>
                    <a:pt x="22007" y="3953"/>
                  </a:cubicBezTo>
                  <a:lnTo>
                    <a:pt x="22402" y="2586"/>
                  </a:lnTo>
                  <a:cubicBezTo>
                    <a:pt x="18686" y="2046"/>
                    <a:pt x="1031" y="1"/>
                    <a:pt x="5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5805580" y="3281293"/>
              <a:ext cx="425324" cy="249269"/>
            </a:xfrm>
            <a:custGeom>
              <a:avLst/>
              <a:gdLst/>
              <a:ahLst/>
              <a:cxnLst/>
              <a:rect l="l" t="t" r="r" b="b"/>
              <a:pathLst>
                <a:path w="13466" h="7892" extrusionOk="0">
                  <a:moveTo>
                    <a:pt x="9036" y="1705"/>
                  </a:moveTo>
                  <a:cubicBezTo>
                    <a:pt x="9648" y="1705"/>
                    <a:pt x="10219" y="1865"/>
                    <a:pt x="10669" y="2225"/>
                  </a:cubicBezTo>
                  <a:cubicBezTo>
                    <a:pt x="11460" y="2833"/>
                    <a:pt x="11733" y="3897"/>
                    <a:pt x="11277" y="4809"/>
                  </a:cubicBezTo>
                  <a:cubicBezTo>
                    <a:pt x="10826" y="5687"/>
                    <a:pt x="9856" y="6255"/>
                    <a:pt x="8864" y="6255"/>
                  </a:cubicBezTo>
                  <a:cubicBezTo>
                    <a:pt x="8655" y="6255"/>
                    <a:pt x="8444" y="6230"/>
                    <a:pt x="8238" y="6177"/>
                  </a:cubicBezTo>
                  <a:lnTo>
                    <a:pt x="5350" y="5387"/>
                  </a:lnTo>
                  <a:cubicBezTo>
                    <a:pt x="4621" y="5174"/>
                    <a:pt x="4712" y="4475"/>
                    <a:pt x="5077" y="3867"/>
                  </a:cubicBezTo>
                  <a:cubicBezTo>
                    <a:pt x="5911" y="2605"/>
                    <a:pt x="7587" y="1705"/>
                    <a:pt x="9036" y="1705"/>
                  </a:cubicBezTo>
                  <a:close/>
                  <a:moveTo>
                    <a:pt x="9009" y="1"/>
                  </a:moveTo>
                  <a:cubicBezTo>
                    <a:pt x="6533" y="1"/>
                    <a:pt x="4044" y="1425"/>
                    <a:pt x="2675" y="3441"/>
                  </a:cubicBezTo>
                  <a:cubicBezTo>
                    <a:pt x="2523" y="3745"/>
                    <a:pt x="2219" y="3897"/>
                    <a:pt x="1885" y="3897"/>
                  </a:cubicBezTo>
                  <a:cubicBezTo>
                    <a:pt x="1399" y="3897"/>
                    <a:pt x="1125" y="3897"/>
                    <a:pt x="669" y="3836"/>
                  </a:cubicBezTo>
                  <a:cubicBezTo>
                    <a:pt x="548" y="3836"/>
                    <a:pt x="457" y="3928"/>
                    <a:pt x="396" y="4049"/>
                  </a:cubicBezTo>
                  <a:lnTo>
                    <a:pt x="31" y="5478"/>
                  </a:lnTo>
                  <a:cubicBezTo>
                    <a:pt x="1" y="5599"/>
                    <a:pt x="61" y="5721"/>
                    <a:pt x="183" y="5721"/>
                  </a:cubicBezTo>
                  <a:lnTo>
                    <a:pt x="7448" y="7727"/>
                  </a:lnTo>
                  <a:cubicBezTo>
                    <a:pt x="7843" y="7838"/>
                    <a:pt x="8251" y="7891"/>
                    <a:pt x="8660" y="7891"/>
                  </a:cubicBezTo>
                  <a:cubicBezTo>
                    <a:pt x="10483" y="7891"/>
                    <a:pt x="12315" y="6832"/>
                    <a:pt x="13010" y="5143"/>
                  </a:cubicBezTo>
                  <a:cubicBezTo>
                    <a:pt x="13466" y="4080"/>
                    <a:pt x="13405" y="3016"/>
                    <a:pt x="12980" y="2104"/>
                  </a:cubicBezTo>
                  <a:cubicBezTo>
                    <a:pt x="12554" y="1222"/>
                    <a:pt x="11733" y="523"/>
                    <a:pt x="10639" y="219"/>
                  </a:cubicBezTo>
                  <a:cubicBezTo>
                    <a:pt x="10105" y="70"/>
                    <a:pt x="9557" y="1"/>
                    <a:pt x="9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693491" y="2845451"/>
              <a:ext cx="1845227" cy="1425084"/>
            </a:xfrm>
            <a:custGeom>
              <a:avLst/>
              <a:gdLst/>
              <a:ahLst/>
              <a:cxnLst/>
              <a:rect l="l" t="t" r="r" b="b"/>
              <a:pathLst>
                <a:path w="58421" h="45119" extrusionOk="0">
                  <a:moveTo>
                    <a:pt x="47526" y="1"/>
                  </a:moveTo>
                  <a:cubicBezTo>
                    <a:pt x="47471" y="1"/>
                    <a:pt x="47414" y="12"/>
                    <a:pt x="47357" y="36"/>
                  </a:cubicBezTo>
                  <a:lnTo>
                    <a:pt x="41733" y="2772"/>
                  </a:lnTo>
                  <a:lnTo>
                    <a:pt x="243" y="22894"/>
                  </a:lnTo>
                  <a:cubicBezTo>
                    <a:pt x="61" y="23015"/>
                    <a:pt x="0" y="23228"/>
                    <a:pt x="61" y="23441"/>
                  </a:cubicBezTo>
                  <a:lnTo>
                    <a:pt x="10487" y="44900"/>
                  </a:lnTo>
                  <a:cubicBezTo>
                    <a:pt x="10553" y="45034"/>
                    <a:pt x="10701" y="45118"/>
                    <a:pt x="10848" y="45118"/>
                  </a:cubicBezTo>
                  <a:cubicBezTo>
                    <a:pt x="10901" y="45118"/>
                    <a:pt x="10954" y="45107"/>
                    <a:pt x="11003" y="45083"/>
                  </a:cubicBezTo>
                  <a:lnTo>
                    <a:pt x="58117" y="22225"/>
                  </a:lnTo>
                  <a:cubicBezTo>
                    <a:pt x="58360" y="22103"/>
                    <a:pt x="58421" y="21860"/>
                    <a:pt x="58299" y="21678"/>
                  </a:cubicBezTo>
                  <a:lnTo>
                    <a:pt x="52889" y="10462"/>
                  </a:lnTo>
                  <a:lnTo>
                    <a:pt x="47904" y="219"/>
                  </a:lnTo>
                  <a:cubicBezTo>
                    <a:pt x="47815" y="85"/>
                    <a:pt x="47677" y="1"/>
                    <a:pt x="47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5130672" y="2903062"/>
              <a:ext cx="85469" cy="89228"/>
            </a:xfrm>
            <a:custGeom>
              <a:avLst/>
              <a:gdLst/>
              <a:ahLst/>
              <a:cxnLst/>
              <a:rect l="l" t="t" r="r" b="b"/>
              <a:pathLst>
                <a:path w="2706" h="2825" extrusionOk="0">
                  <a:moveTo>
                    <a:pt x="1524" y="0"/>
                  </a:moveTo>
                  <a:cubicBezTo>
                    <a:pt x="1470" y="0"/>
                    <a:pt x="1417" y="12"/>
                    <a:pt x="1368" y="36"/>
                  </a:cubicBezTo>
                  <a:lnTo>
                    <a:pt x="274" y="553"/>
                  </a:lnTo>
                  <a:cubicBezTo>
                    <a:pt x="92" y="674"/>
                    <a:pt x="0" y="887"/>
                    <a:pt x="92" y="1100"/>
                  </a:cubicBezTo>
                  <a:lnTo>
                    <a:pt x="791" y="2620"/>
                  </a:lnTo>
                  <a:cubicBezTo>
                    <a:pt x="859" y="2756"/>
                    <a:pt x="996" y="2825"/>
                    <a:pt x="1163" y="2825"/>
                  </a:cubicBezTo>
                  <a:cubicBezTo>
                    <a:pt x="1218" y="2825"/>
                    <a:pt x="1277" y="2817"/>
                    <a:pt x="1338" y="2802"/>
                  </a:cubicBezTo>
                  <a:lnTo>
                    <a:pt x="2432" y="2255"/>
                  </a:lnTo>
                  <a:cubicBezTo>
                    <a:pt x="2614" y="2164"/>
                    <a:pt x="2706" y="1921"/>
                    <a:pt x="2614" y="1738"/>
                  </a:cubicBezTo>
                  <a:lnTo>
                    <a:pt x="1915" y="218"/>
                  </a:lnTo>
                  <a:cubicBezTo>
                    <a:pt x="1826" y="85"/>
                    <a:pt x="1672" y="0"/>
                    <a:pt x="1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5397565" y="3452610"/>
              <a:ext cx="84521" cy="89670"/>
            </a:xfrm>
            <a:custGeom>
              <a:avLst/>
              <a:gdLst/>
              <a:ahLst/>
              <a:cxnLst/>
              <a:rect l="l" t="t" r="r" b="b"/>
              <a:pathLst>
                <a:path w="2676" h="2839" extrusionOk="0">
                  <a:moveTo>
                    <a:pt x="1509" y="1"/>
                  </a:moveTo>
                  <a:cubicBezTo>
                    <a:pt x="1461" y="1"/>
                    <a:pt x="1414" y="8"/>
                    <a:pt x="1368" y="23"/>
                  </a:cubicBezTo>
                  <a:lnTo>
                    <a:pt x="244" y="570"/>
                  </a:lnTo>
                  <a:cubicBezTo>
                    <a:pt x="61" y="662"/>
                    <a:pt x="0" y="905"/>
                    <a:pt x="61" y="1087"/>
                  </a:cubicBezTo>
                  <a:lnTo>
                    <a:pt x="791" y="2607"/>
                  </a:lnTo>
                  <a:cubicBezTo>
                    <a:pt x="878" y="2738"/>
                    <a:pt x="1013" y="2838"/>
                    <a:pt x="1150" y="2838"/>
                  </a:cubicBezTo>
                  <a:cubicBezTo>
                    <a:pt x="1203" y="2838"/>
                    <a:pt x="1256" y="2823"/>
                    <a:pt x="1307" y="2789"/>
                  </a:cubicBezTo>
                  <a:lnTo>
                    <a:pt x="2402" y="2273"/>
                  </a:lnTo>
                  <a:cubicBezTo>
                    <a:pt x="2614" y="2151"/>
                    <a:pt x="2675" y="1938"/>
                    <a:pt x="2614" y="1725"/>
                  </a:cubicBezTo>
                  <a:lnTo>
                    <a:pt x="1885" y="206"/>
                  </a:lnTo>
                  <a:cubicBezTo>
                    <a:pt x="1794" y="69"/>
                    <a:pt x="1651" y="1"/>
                    <a:pt x="15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5015450" y="2958178"/>
              <a:ext cx="85501" cy="89259"/>
            </a:xfrm>
            <a:custGeom>
              <a:avLst/>
              <a:gdLst/>
              <a:ahLst/>
              <a:cxnLst/>
              <a:rect l="l" t="t" r="r" b="b"/>
              <a:pathLst>
                <a:path w="2707" h="2826" extrusionOk="0">
                  <a:moveTo>
                    <a:pt x="1514" y="1"/>
                  </a:moveTo>
                  <a:cubicBezTo>
                    <a:pt x="1464" y="1"/>
                    <a:pt x="1414" y="8"/>
                    <a:pt x="1369" y="24"/>
                  </a:cubicBezTo>
                  <a:lnTo>
                    <a:pt x="274" y="571"/>
                  </a:lnTo>
                  <a:cubicBezTo>
                    <a:pt x="92" y="662"/>
                    <a:pt x="1" y="905"/>
                    <a:pt x="92" y="1087"/>
                  </a:cubicBezTo>
                  <a:lnTo>
                    <a:pt x="791" y="2607"/>
                  </a:lnTo>
                  <a:cubicBezTo>
                    <a:pt x="880" y="2741"/>
                    <a:pt x="1034" y="2825"/>
                    <a:pt x="1182" y="2825"/>
                  </a:cubicBezTo>
                  <a:cubicBezTo>
                    <a:pt x="1236" y="2825"/>
                    <a:pt x="1289" y="2814"/>
                    <a:pt x="1338" y="2790"/>
                  </a:cubicBezTo>
                  <a:lnTo>
                    <a:pt x="2433" y="2273"/>
                  </a:lnTo>
                  <a:cubicBezTo>
                    <a:pt x="2615" y="2151"/>
                    <a:pt x="2706" y="1939"/>
                    <a:pt x="2615" y="1726"/>
                  </a:cubicBezTo>
                  <a:lnTo>
                    <a:pt x="1916" y="206"/>
                  </a:lnTo>
                  <a:cubicBezTo>
                    <a:pt x="1825" y="69"/>
                    <a:pt x="1665" y="1"/>
                    <a:pt x="15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5283322" y="3508831"/>
              <a:ext cx="84521" cy="89670"/>
            </a:xfrm>
            <a:custGeom>
              <a:avLst/>
              <a:gdLst/>
              <a:ahLst/>
              <a:cxnLst/>
              <a:rect l="l" t="t" r="r" b="b"/>
              <a:pathLst>
                <a:path w="2676" h="2839" extrusionOk="0">
                  <a:moveTo>
                    <a:pt x="1524" y="1"/>
                  </a:moveTo>
                  <a:cubicBezTo>
                    <a:pt x="1470" y="1"/>
                    <a:pt x="1417" y="12"/>
                    <a:pt x="1368" y="37"/>
                  </a:cubicBezTo>
                  <a:lnTo>
                    <a:pt x="274" y="553"/>
                  </a:lnTo>
                  <a:cubicBezTo>
                    <a:pt x="61" y="675"/>
                    <a:pt x="0" y="918"/>
                    <a:pt x="61" y="1100"/>
                  </a:cubicBezTo>
                  <a:lnTo>
                    <a:pt x="791" y="2620"/>
                  </a:lnTo>
                  <a:cubicBezTo>
                    <a:pt x="857" y="2754"/>
                    <a:pt x="989" y="2838"/>
                    <a:pt x="1151" y="2838"/>
                  </a:cubicBezTo>
                  <a:cubicBezTo>
                    <a:pt x="1210" y="2838"/>
                    <a:pt x="1273" y="2827"/>
                    <a:pt x="1338" y="2803"/>
                  </a:cubicBezTo>
                  <a:lnTo>
                    <a:pt x="2432" y="2286"/>
                  </a:lnTo>
                  <a:cubicBezTo>
                    <a:pt x="2614" y="2164"/>
                    <a:pt x="2675" y="1921"/>
                    <a:pt x="2614" y="1739"/>
                  </a:cubicBezTo>
                  <a:lnTo>
                    <a:pt x="1885" y="219"/>
                  </a:lnTo>
                  <a:cubicBezTo>
                    <a:pt x="1818" y="86"/>
                    <a:pt x="1670"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4901207" y="3013452"/>
              <a:ext cx="85501" cy="90238"/>
            </a:xfrm>
            <a:custGeom>
              <a:avLst/>
              <a:gdLst/>
              <a:ahLst/>
              <a:cxnLst/>
              <a:rect l="l" t="t" r="r" b="b"/>
              <a:pathLst>
                <a:path w="2707" h="2857" extrusionOk="0">
                  <a:moveTo>
                    <a:pt x="1538" y="1"/>
                  </a:moveTo>
                  <a:cubicBezTo>
                    <a:pt x="1483" y="1"/>
                    <a:pt x="1426" y="12"/>
                    <a:pt x="1369" y="37"/>
                  </a:cubicBezTo>
                  <a:lnTo>
                    <a:pt x="274" y="553"/>
                  </a:lnTo>
                  <a:cubicBezTo>
                    <a:pt x="92" y="675"/>
                    <a:pt x="1" y="888"/>
                    <a:pt x="92" y="1100"/>
                  </a:cubicBezTo>
                  <a:lnTo>
                    <a:pt x="822" y="2620"/>
                  </a:lnTo>
                  <a:cubicBezTo>
                    <a:pt x="864" y="2768"/>
                    <a:pt x="994" y="2857"/>
                    <a:pt x="1141" y="2857"/>
                  </a:cubicBezTo>
                  <a:cubicBezTo>
                    <a:pt x="1205" y="2857"/>
                    <a:pt x="1273" y="2840"/>
                    <a:pt x="1338" y="2803"/>
                  </a:cubicBezTo>
                  <a:lnTo>
                    <a:pt x="2432" y="2255"/>
                  </a:lnTo>
                  <a:cubicBezTo>
                    <a:pt x="2615" y="2164"/>
                    <a:pt x="2706" y="1921"/>
                    <a:pt x="2615" y="1739"/>
                  </a:cubicBezTo>
                  <a:lnTo>
                    <a:pt x="1916" y="219"/>
                  </a:lnTo>
                  <a:cubicBezTo>
                    <a:pt x="1827" y="85"/>
                    <a:pt x="1689" y="1"/>
                    <a:pt x="1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5168100" y="3563978"/>
              <a:ext cx="84521" cy="89765"/>
            </a:xfrm>
            <a:custGeom>
              <a:avLst/>
              <a:gdLst/>
              <a:ahLst/>
              <a:cxnLst/>
              <a:rect l="l" t="t" r="r" b="b"/>
              <a:pathLst>
                <a:path w="2676" h="2842" extrusionOk="0">
                  <a:moveTo>
                    <a:pt x="1509" y="1"/>
                  </a:moveTo>
                  <a:cubicBezTo>
                    <a:pt x="1461" y="1"/>
                    <a:pt x="1413" y="8"/>
                    <a:pt x="1369" y="23"/>
                  </a:cubicBezTo>
                  <a:lnTo>
                    <a:pt x="274" y="570"/>
                  </a:lnTo>
                  <a:cubicBezTo>
                    <a:pt x="62" y="692"/>
                    <a:pt x="1" y="905"/>
                    <a:pt x="62" y="1087"/>
                  </a:cubicBezTo>
                  <a:lnTo>
                    <a:pt x="791" y="2607"/>
                  </a:lnTo>
                  <a:cubicBezTo>
                    <a:pt x="883" y="2768"/>
                    <a:pt x="1028" y="2842"/>
                    <a:pt x="1171" y="2842"/>
                  </a:cubicBezTo>
                  <a:cubicBezTo>
                    <a:pt x="1218" y="2842"/>
                    <a:pt x="1264" y="2834"/>
                    <a:pt x="1308" y="2820"/>
                  </a:cubicBezTo>
                  <a:lnTo>
                    <a:pt x="2432" y="2272"/>
                  </a:lnTo>
                  <a:cubicBezTo>
                    <a:pt x="2615" y="2151"/>
                    <a:pt x="2676" y="1938"/>
                    <a:pt x="2615" y="1756"/>
                  </a:cubicBezTo>
                  <a:lnTo>
                    <a:pt x="1885" y="236"/>
                  </a:lnTo>
                  <a:cubicBezTo>
                    <a:pt x="1816" y="75"/>
                    <a:pt x="1660" y="1"/>
                    <a:pt x="15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4786016" y="3069578"/>
              <a:ext cx="85469" cy="89228"/>
            </a:xfrm>
            <a:custGeom>
              <a:avLst/>
              <a:gdLst/>
              <a:ahLst/>
              <a:cxnLst/>
              <a:rect l="l" t="t" r="r" b="b"/>
              <a:pathLst>
                <a:path w="2706" h="2825" extrusionOk="0">
                  <a:moveTo>
                    <a:pt x="1522" y="0"/>
                  </a:moveTo>
                  <a:cubicBezTo>
                    <a:pt x="1471" y="0"/>
                    <a:pt x="1420" y="8"/>
                    <a:pt x="1368" y="22"/>
                  </a:cubicBezTo>
                  <a:lnTo>
                    <a:pt x="274" y="570"/>
                  </a:lnTo>
                  <a:cubicBezTo>
                    <a:pt x="92" y="661"/>
                    <a:pt x="0" y="904"/>
                    <a:pt x="92" y="1086"/>
                  </a:cubicBezTo>
                  <a:lnTo>
                    <a:pt x="821" y="2606"/>
                  </a:lnTo>
                  <a:cubicBezTo>
                    <a:pt x="888" y="2740"/>
                    <a:pt x="1036" y="2824"/>
                    <a:pt x="1182" y="2824"/>
                  </a:cubicBezTo>
                  <a:cubicBezTo>
                    <a:pt x="1236" y="2824"/>
                    <a:pt x="1289" y="2813"/>
                    <a:pt x="1338" y="2788"/>
                  </a:cubicBezTo>
                  <a:lnTo>
                    <a:pt x="2432" y="2272"/>
                  </a:lnTo>
                  <a:cubicBezTo>
                    <a:pt x="2645" y="2150"/>
                    <a:pt x="2706" y="1937"/>
                    <a:pt x="2645" y="1755"/>
                  </a:cubicBezTo>
                  <a:lnTo>
                    <a:pt x="1915" y="235"/>
                  </a:lnTo>
                  <a:cubicBezTo>
                    <a:pt x="1823" y="74"/>
                    <a:pt x="1679" y="0"/>
                    <a:pt x="15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5053857" y="3619252"/>
              <a:ext cx="85469" cy="90238"/>
            </a:xfrm>
            <a:custGeom>
              <a:avLst/>
              <a:gdLst/>
              <a:ahLst/>
              <a:cxnLst/>
              <a:rect l="l" t="t" r="r" b="b"/>
              <a:pathLst>
                <a:path w="2706" h="2857" extrusionOk="0">
                  <a:moveTo>
                    <a:pt x="1524" y="0"/>
                  </a:moveTo>
                  <a:cubicBezTo>
                    <a:pt x="1471" y="0"/>
                    <a:pt x="1417" y="12"/>
                    <a:pt x="1369" y="36"/>
                  </a:cubicBezTo>
                  <a:lnTo>
                    <a:pt x="274" y="553"/>
                  </a:lnTo>
                  <a:cubicBezTo>
                    <a:pt x="92" y="674"/>
                    <a:pt x="1" y="918"/>
                    <a:pt x="92" y="1100"/>
                  </a:cubicBezTo>
                  <a:lnTo>
                    <a:pt x="791" y="2620"/>
                  </a:lnTo>
                  <a:cubicBezTo>
                    <a:pt x="854" y="2767"/>
                    <a:pt x="976" y="2857"/>
                    <a:pt x="1126" y="2857"/>
                  </a:cubicBezTo>
                  <a:cubicBezTo>
                    <a:pt x="1192" y="2857"/>
                    <a:pt x="1264" y="2839"/>
                    <a:pt x="1338" y="2802"/>
                  </a:cubicBezTo>
                  <a:lnTo>
                    <a:pt x="2432" y="2285"/>
                  </a:lnTo>
                  <a:cubicBezTo>
                    <a:pt x="2615" y="2164"/>
                    <a:pt x="2706" y="1921"/>
                    <a:pt x="2615" y="1738"/>
                  </a:cubicBezTo>
                  <a:lnTo>
                    <a:pt x="1885" y="219"/>
                  </a:lnTo>
                  <a:cubicBezTo>
                    <a:pt x="1819" y="85"/>
                    <a:pt x="1670" y="0"/>
                    <a:pt x="1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4672721" y="3124821"/>
              <a:ext cx="84521" cy="89670"/>
            </a:xfrm>
            <a:custGeom>
              <a:avLst/>
              <a:gdLst/>
              <a:ahLst/>
              <a:cxnLst/>
              <a:rect l="l" t="t" r="r" b="b"/>
              <a:pathLst>
                <a:path w="2676" h="2839" extrusionOk="0">
                  <a:moveTo>
                    <a:pt x="1519" y="1"/>
                  </a:moveTo>
                  <a:cubicBezTo>
                    <a:pt x="1468" y="1"/>
                    <a:pt x="1417" y="12"/>
                    <a:pt x="1368" y="36"/>
                  </a:cubicBezTo>
                  <a:lnTo>
                    <a:pt x="244" y="553"/>
                  </a:lnTo>
                  <a:cubicBezTo>
                    <a:pt x="61" y="675"/>
                    <a:pt x="1" y="918"/>
                    <a:pt x="61" y="1100"/>
                  </a:cubicBezTo>
                  <a:lnTo>
                    <a:pt x="791" y="2620"/>
                  </a:lnTo>
                  <a:cubicBezTo>
                    <a:pt x="835" y="2754"/>
                    <a:pt x="978" y="2838"/>
                    <a:pt x="1134" y="2838"/>
                  </a:cubicBezTo>
                  <a:cubicBezTo>
                    <a:pt x="1191" y="2838"/>
                    <a:pt x="1251" y="2827"/>
                    <a:pt x="1308" y="2802"/>
                  </a:cubicBezTo>
                  <a:lnTo>
                    <a:pt x="2432" y="2286"/>
                  </a:lnTo>
                  <a:cubicBezTo>
                    <a:pt x="2615" y="2164"/>
                    <a:pt x="2675" y="1921"/>
                    <a:pt x="2615" y="1739"/>
                  </a:cubicBezTo>
                  <a:lnTo>
                    <a:pt x="1885" y="219"/>
                  </a:lnTo>
                  <a:cubicBezTo>
                    <a:pt x="1796" y="85"/>
                    <a:pt x="1658" y="1"/>
                    <a:pt x="15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4938666" y="3675884"/>
              <a:ext cx="85469" cy="89259"/>
            </a:xfrm>
            <a:custGeom>
              <a:avLst/>
              <a:gdLst/>
              <a:ahLst/>
              <a:cxnLst/>
              <a:rect l="l" t="t" r="r" b="b"/>
              <a:pathLst>
                <a:path w="2706" h="2826" extrusionOk="0">
                  <a:moveTo>
                    <a:pt x="1524" y="1"/>
                  </a:moveTo>
                  <a:cubicBezTo>
                    <a:pt x="1470" y="1"/>
                    <a:pt x="1417" y="12"/>
                    <a:pt x="1368" y="36"/>
                  </a:cubicBezTo>
                  <a:lnTo>
                    <a:pt x="274" y="553"/>
                  </a:lnTo>
                  <a:cubicBezTo>
                    <a:pt x="91" y="675"/>
                    <a:pt x="0" y="888"/>
                    <a:pt x="91" y="1100"/>
                  </a:cubicBezTo>
                  <a:lnTo>
                    <a:pt x="791" y="2620"/>
                  </a:lnTo>
                  <a:cubicBezTo>
                    <a:pt x="882" y="2757"/>
                    <a:pt x="1041" y="2825"/>
                    <a:pt x="1192" y="2825"/>
                  </a:cubicBezTo>
                  <a:cubicBezTo>
                    <a:pt x="1243" y="2825"/>
                    <a:pt x="1292" y="2818"/>
                    <a:pt x="1338" y="2802"/>
                  </a:cubicBezTo>
                  <a:lnTo>
                    <a:pt x="2432" y="2255"/>
                  </a:lnTo>
                  <a:cubicBezTo>
                    <a:pt x="2614" y="2164"/>
                    <a:pt x="2705" y="1921"/>
                    <a:pt x="2614" y="1739"/>
                  </a:cubicBezTo>
                  <a:lnTo>
                    <a:pt x="1915" y="219"/>
                  </a:lnTo>
                  <a:cubicBezTo>
                    <a:pt x="1826" y="85"/>
                    <a:pt x="1672"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4557530" y="3181452"/>
              <a:ext cx="84490" cy="89259"/>
            </a:xfrm>
            <a:custGeom>
              <a:avLst/>
              <a:gdLst/>
              <a:ahLst/>
              <a:cxnLst/>
              <a:rect l="l" t="t" r="r" b="b"/>
              <a:pathLst>
                <a:path w="2675" h="2826" extrusionOk="0">
                  <a:moveTo>
                    <a:pt x="1519" y="1"/>
                  </a:moveTo>
                  <a:cubicBezTo>
                    <a:pt x="1468" y="1"/>
                    <a:pt x="1417" y="12"/>
                    <a:pt x="1368" y="37"/>
                  </a:cubicBezTo>
                  <a:lnTo>
                    <a:pt x="243" y="553"/>
                  </a:lnTo>
                  <a:cubicBezTo>
                    <a:pt x="61" y="675"/>
                    <a:pt x="0" y="888"/>
                    <a:pt x="61" y="1101"/>
                  </a:cubicBezTo>
                  <a:lnTo>
                    <a:pt x="790" y="2620"/>
                  </a:lnTo>
                  <a:cubicBezTo>
                    <a:pt x="882" y="2757"/>
                    <a:pt x="1024" y="2826"/>
                    <a:pt x="1167" y="2826"/>
                  </a:cubicBezTo>
                  <a:cubicBezTo>
                    <a:pt x="1214" y="2826"/>
                    <a:pt x="1262" y="2818"/>
                    <a:pt x="1307" y="2803"/>
                  </a:cubicBezTo>
                  <a:lnTo>
                    <a:pt x="2401" y="2256"/>
                  </a:lnTo>
                  <a:cubicBezTo>
                    <a:pt x="2614" y="2164"/>
                    <a:pt x="2675" y="1921"/>
                    <a:pt x="2614" y="1739"/>
                  </a:cubicBezTo>
                  <a:lnTo>
                    <a:pt x="1885" y="219"/>
                  </a:lnTo>
                  <a:cubicBezTo>
                    <a:pt x="1796" y="86"/>
                    <a:pt x="1658" y="1"/>
                    <a:pt x="15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4824423" y="3731031"/>
              <a:ext cx="85469" cy="89228"/>
            </a:xfrm>
            <a:custGeom>
              <a:avLst/>
              <a:gdLst/>
              <a:ahLst/>
              <a:cxnLst/>
              <a:rect l="l" t="t" r="r" b="b"/>
              <a:pathLst>
                <a:path w="2706" h="2825" extrusionOk="0">
                  <a:moveTo>
                    <a:pt x="1526" y="0"/>
                  </a:moveTo>
                  <a:cubicBezTo>
                    <a:pt x="1474" y="0"/>
                    <a:pt x="1421" y="8"/>
                    <a:pt x="1368" y="23"/>
                  </a:cubicBezTo>
                  <a:lnTo>
                    <a:pt x="274" y="570"/>
                  </a:lnTo>
                  <a:cubicBezTo>
                    <a:pt x="91" y="661"/>
                    <a:pt x="0" y="904"/>
                    <a:pt x="91" y="1087"/>
                  </a:cubicBezTo>
                  <a:lnTo>
                    <a:pt x="821" y="2607"/>
                  </a:lnTo>
                  <a:cubicBezTo>
                    <a:pt x="865" y="2740"/>
                    <a:pt x="1008" y="2825"/>
                    <a:pt x="1164" y="2825"/>
                  </a:cubicBezTo>
                  <a:cubicBezTo>
                    <a:pt x="1221" y="2825"/>
                    <a:pt x="1281" y="2813"/>
                    <a:pt x="1338" y="2789"/>
                  </a:cubicBezTo>
                  <a:lnTo>
                    <a:pt x="2432" y="2272"/>
                  </a:lnTo>
                  <a:cubicBezTo>
                    <a:pt x="2645" y="2151"/>
                    <a:pt x="2705" y="1938"/>
                    <a:pt x="2645" y="1725"/>
                  </a:cubicBezTo>
                  <a:lnTo>
                    <a:pt x="1915" y="205"/>
                  </a:lnTo>
                  <a:cubicBezTo>
                    <a:pt x="1824" y="69"/>
                    <a:pt x="1681" y="0"/>
                    <a:pt x="15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4443287" y="3236600"/>
              <a:ext cx="84490" cy="89259"/>
            </a:xfrm>
            <a:custGeom>
              <a:avLst/>
              <a:gdLst/>
              <a:ahLst/>
              <a:cxnLst/>
              <a:rect l="l" t="t" r="r" b="b"/>
              <a:pathLst>
                <a:path w="2675" h="2826" extrusionOk="0">
                  <a:moveTo>
                    <a:pt x="1513" y="1"/>
                  </a:moveTo>
                  <a:cubicBezTo>
                    <a:pt x="1463" y="1"/>
                    <a:pt x="1413" y="8"/>
                    <a:pt x="1368" y="23"/>
                  </a:cubicBezTo>
                  <a:lnTo>
                    <a:pt x="274" y="570"/>
                  </a:lnTo>
                  <a:cubicBezTo>
                    <a:pt x="61" y="662"/>
                    <a:pt x="0" y="905"/>
                    <a:pt x="61" y="1087"/>
                  </a:cubicBezTo>
                  <a:lnTo>
                    <a:pt x="790" y="2607"/>
                  </a:lnTo>
                  <a:cubicBezTo>
                    <a:pt x="857" y="2740"/>
                    <a:pt x="989" y="2825"/>
                    <a:pt x="1138" y="2825"/>
                  </a:cubicBezTo>
                  <a:cubicBezTo>
                    <a:pt x="1193" y="2825"/>
                    <a:pt x="1250" y="2814"/>
                    <a:pt x="1307" y="2789"/>
                  </a:cubicBezTo>
                  <a:lnTo>
                    <a:pt x="2432" y="2273"/>
                  </a:lnTo>
                  <a:cubicBezTo>
                    <a:pt x="2614" y="2151"/>
                    <a:pt x="2675" y="1938"/>
                    <a:pt x="2614" y="1725"/>
                  </a:cubicBezTo>
                  <a:lnTo>
                    <a:pt x="1885" y="206"/>
                  </a:lnTo>
                  <a:cubicBezTo>
                    <a:pt x="1816" y="69"/>
                    <a:pt x="1662" y="1"/>
                    <a:pt x="15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4709201" y="3787253"/>
              <a:ext cx="85469" cy="89670"/>
            </a:xfrm>
            <a:custGeom>
              <a:avLst/>
              <a:gdLst/>
              <a:ahLst/>
              <a:cxnLst/>
              <a:rect l="l" t="t" r="r" b="b"/>
              <a:pathLst>
                <a:path w="2706" h="2839" extrusionOk="0">
                  <a:moveTo>
                    <a:pt x="1538" y="1"/>
                  </a:moveTo>
                  <a:cubicBezTo>
                    <a:pt x="1483" y="1"/>
                    <a:pt x="1425" y="12"/>
                    <a:pt x="1368" y="36"/>
                  </a:cubicBezTo>
                  <a:lnTo>
                    <a:pt x="274" y="553"/>
                  </a:lnTo>
                  <a:cubicBezTo>
                    <a:pt x="92" y="675"/>
                    <a:pt x="1" y="918"/>
                    <a:pt x="92" y="1100"/>
                  </a:cubicBezTo>
                  <a:lnTo>
                    <a:pt x="821" y="2620"/>
                  </a:lnTo>
                  <a:cubicBezTo>
                    <a:pt x="888" y="2753"/>
                    <a:pt x="1036" y="2838"/>
                    <a:pt x="1182" y="2838"/>
                  </a:cubicBezTo>
                  <a:cubicBezTo>
                    <a:pt x="1236" y="2838"/>
                    <a:pt x="1289" y="2827"/>
                    <a:pt x="1338" y="2802"/>
                  </a:cubicBezTo>
                  <a:lnTo>
                    <a:pt x="2432" y="2286"/>
                  </a:lnTo>
                  <a:cubicBezTo>
                    <a:pt x="2615" y="2164"/>
                    <a:pt x="2706" y="1921"/>
                    <a:pt x="2615" y="1739"/>
                  </a:cubicBezTo>
                  <a:lnTo>
                    <a:pt x="1916" y="219"/>
                  </a:lnTo>
                  <a:cubicBezTo>
                    <a:pt x="1827" y="85"/>
                    <a:pt x="1689" y="1"/>
                    <a:pt x="1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4328065" y="3291874"/>
              <a:ext cx="84521" cy="89228"/>
            </a:xfrm>
            <a:custGeom>
              <a:avLst/>
              <a:gdLst/>
              <a:ahLst/>
              <a:cxnLst/>
              <a:rect l="l" t="t" r="r" b="b"/>
              <a:pathLst>
                <a:path w="2676" h="2825" extrusionOk="0">
                  <a:moveTo>
                    <a:pt x="1524" y="0"/>
                  </a:moveTo>
                  <a:cubicBezTo>
                    <a:pt x="1470" y="0"/>
                    <a:pt x="1417" y="12"/>
                    <a:pt x="1368" y="36"/>
                  </a:cubicBezTo>
                  <a:lnTo>
                    <a:pt x="274" y="553"/>
                  </a:lnTo>
                  <a:cubicBezTo>
                    <a:pt x="61" y="675"/>
                    <a:pt x="1" y="887"/>
                    <a:pt x="61" y="1070"/>
                  </a:cubicBezTo>
                  <a:lnTo>
                    <a:pt x="791" y="2589"/>
                  </a:lnTo>
                  <a:cubicBezTo>
                    <a:pt x="883" y="2751"/>
                    <a:pt x="1027" y="2825"/>
                    <a:pt x="1171" y="2825"/>
                  </a:cubicBezTo>
                  <a:cubicBezTo>
                    <a:pt x="1217" y="2825"/>
                    <a:pt x="1263" y="2817"/>
                    <a:pt x="1308" y="2802"/>
                  </a:cubicBezTo>
                  <a:lnTo>
                    <a:pt x="2432" y="2255"/>
                  </a:lnTo>
                  <a:cubicBezTo>
                    <a:pt x="2615" y="2164"/>
                    <a:pt x="2675" y="1921"/>
                    <a:pt x="2615" y="1738"/>
                  </a:cubicBezTo>
                  <a:lnTo>
                    <a:pt x="1885" y="219"/>
                  </a:lnTo>
                  <a:cubicBezTo>
                    <a:pt x="1818" y="85"/>
                    <a:pt x="1670" y="0"/>
                    <a:pt x="1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4595906" y="3842400"/>
              <a:ext cx="84521" cy="89765"/>
            </a:xfrm>
            <a:custGeom>
              <a:avLst/>
              <a:gdLst/>
              <a:ahLst/>
              <a:cxnLst/>
              <a:rect l="l" t="t" r="r" b="b"/>
              <a:pathLst>
                <a:path w="2676" h="2842" extrusionOk="0">
                  <a:moveTo>
                    <a:pt x="1505" y="1"/>
                  </a:moveTo>
                  <a:cubicBezTo>
                    <a:pt x="1459" y="1"/>
                    <a:pt x="1413" y="8"/>
                    <a:pt x="1369" y="23"/>
                  </a:cubicBezTo>
                  <a:lnTo>
                    <a:pt x="244" y="570"/>
                  </a:lnTo>
                  <a:cubicBezTo>
                    <a:pt x="62" y="692"/>
                    <a:pt x="1" y="904"/>
                    <a:pt x="62" y="1087"/>
                  </a:cubicBezTo>
                  <a:lnTo>
                    <a:pt x="791" y="2607"/>
                  </a:lnTo>
                  <a:cubicBezTo>
                    <a:pt x="837" y="2768"/>
                    <a:pt x="988" y="2842"/>
                    <a:pt x="1151" y="2842"/>
                  </a:cubicBezTo>
                  <a:cubicBezTo>
                    <a:pt x="1203" y="2842"/>
                    <a:pt x="1256" y="2834"/>
                    <a:pt x="1308" y="2819"/>
                  </a:cubicBezTo>
                  <a:lnTo>
                    <a:pt x="2402" y="2272"/>
                  </a:lnTo>
                  <a:cubicBezTo>
                    <a:pt x="2615" y="2151"/>
                    <a:pt x="2676" y="1938"/>
                    <a:pt x="2615" y="1755"/>
                  </a:cubicBezTo>
                  <a:lnTo>
                    <a:pt x="1886" y="236"/>
                  </a:lnTo>
                  <a:cubicBezTo>
                    <a:pt x="1793" y="75"/>
                    <a:pt x="1649" y="1"/>
                    <a:pt x="15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4213822" y="3347969"/>
              <a:ext cx="85469" cy="89765"/>
            </a:xfrm>
            <a:custGeom>
              <a:avLst/>
              <a:gdLst/>
              <a:ahLst/>
              <a:cxnLst/>
              <a:rect l="l" t="t" r="r" b="b"/>
              <a:pathLst>
                <a:path w="2706" h="2842" extrusionOk="0">
                  <a:moveTo>
                    <a:pt x="1509" y="1"/>
                  </a:moveTo>
                  <a:cubicBezTo>
                    <a:pt x="1460" y="1"/>
                    <a:pt x="1413" y="8"/>
                    <a:pt x="1368" y="23"/>
                  </a:cubicBezTo>
                  <a:lnTo>
                    <a:pt x="274" y="570"/>
                  </a:lnTo>
                  <a:cubicBezTo>
                    <a:pt x="92" y="692"/>
                    <a:pt x="0" y="905"/>
                    <a:pt x="92" y="1087"/>
                  </a:cubicBezTo>
                  <a:lnTo>
                    <a:pt x="791" y="2607"/>
                  </a:lnTo>
                  <a:cubicBezTo>
                    <a:pt x="860" y="2768"/>
                    <a:pt x="999" y="2842"/>
                    <a:pt x="1168" y="2842"/>
                  </a:cubicBezTo>
                  <a:cubicBezTo>
                    <a:pt x="1222" y="2842"/>
                    <a:pt x="1279" y="2834"/>
                    <a:pt x="1338" y="2820"/>
                  </a:cubicBezTo>
                  <a:lnTo>
                    <a:pt x="2432" y="2272"/>
                  </a:lnTo>
                  <a:cubicBezTo>
                    <a:pt x="2615" y="2151"/>
                    <a:pt x="2706" y="1938"/>
                    <a:pt x="2615" y="1756"/>
                  </a:cubicBezTo>
                  <a:lnTo>
                    <a:pt x="1885" y="236"/>
                  </a:lnTo>
                  <a:cubicBezTo>
                    <a:pt x="1816" y="75"/>
                    <a:pt x="1660" y="1"/>
                    <a:pt x="15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4480715" y="3897674"/>
              <a:ext cx="84521" cy="89638"/>
            </a:xfrm>
            <a:custGeom>
              <a:avLst/>
              <a:gdLst/>
              <a:ahLst/>
              <a:cxnLst/>
              <a:rect l="l" t="t" r="r" b="b"/>
              <a:pathLst>
                <a:path w="2676" h="2838" extrusionOk="0">
                  <a:moveTo>
                    <a:pt x="1519" y="0"/>
                  </a:moveTo>
                  <a:cubicBezTo>
                    <a:pt x="1468" y="0"/>
                    <a:pt x="1417" y="11"/>
                    <a:pt x="1368" y="36"/>
                  </a:cubicBezTo>
                  <a:lnTo>
                    <a:pt x="244" y="553"/>
                  </a:lnTo>
                  <a:cubicBezTo>
                    <a:pt x="61" y="674"/>
                    <a:pt x="0" y="917"/>
                    <a:pt x="61" y="1100"/>
                  </a:cubicBezTo>
                  <a:lnTo>
                    <a:pt x="791" y="2619"/>
                  </a:lnTo>
                  <a:cubicBezTo>
                    <a:pt x="858" y="2753"/>
                    <a:pt x="1006" y="2838"/>
                    <a:pt x="1152" y="2838"/>
                  </a:cubicBezTo>
                  <a:cubicBezTo>
                    <a:pt x="1205" y="2838"/>
                    <a:pt x="1259" y="2826"/>
                    <a:pt x="1308" y="2802"/>
                  </a:cubicBezTo>
                  <a:lnTo>
                    <a:pt x="2402" y="2285"/>
                  </a:lnTo>
                  <a:cubicBezTo>
                    <a:pt x="2615" y="2164"/>
                    <a:pt x="2675" y="1920"/>
                    <a:pt x="2615" y="1738"/>
                  </a:cubicBezTo>
                  <a:lnTo>
                    <a:pt x="1885" y="218"/>
                  </a:lnTo>
                  <a:cubicBezTo>
                    <a:pt x="1796" y="85"/>
                    <a:pt x="1658" y="0"/>
                    <a:pt x="1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4098632" y="3403242"/>
              <a:ext cx="85469" cy="89228"/>
            </a:xfrm>
            <a:custGeom>
              <a:avLst/>
              <a:gdLst/>
              <a:ahLst/>
              <a:cxnLst/>
              <a:rect l="l" t="t" r="r" b="b"/>
              <a:pathLst>
                <a:path w="2706" h="2825" extrusionOk="0">
                  <a:moveTo>
                    <a:pt x="1524" y="0"/>
                  </a:moveTo>
                  <a:cubicBezTo>
                    <a:pt x="1470" y="0"/>
                    <a:pt x="1417" y="12"/>
                    <a:pt x="1368" y="36"/>
                  </a:cubicBezTo>
                  <a:lnTo>
                    <a:pt x="274" y="553"/>
                  </a:lnTo>
                  <a:cubicBezTo>
                    <a:pt x="91" y="674"/>
                    <a:pt x="0" y="918"/>
                    <a:pt x="91" y="1100"/>
                  </a:cubicBezTo>
                  <a:lnTo>
                    <a:pt x="790" y="2620"/>
                  </a:lnTo>
                  <a:cubicBezTo>
                    <a:pt x="881" y="2757"/>
                    <a:pt x="1041" y="2825"/>
                    <a:pt x="1192" y="2825"/>
                  </a:cubicBezTo>
                  <a:cubicBezTo>
                    <a:pt x="1242" y="2825"/>
                    <a:pt x="1292" y="2817"/>
                    <a:pt x="1337" y="2802"/>
                  </a:cubicBezTo>
                  <a:lnTo>
                    <a:pt x="2432" y="2285"/>
                  </a:lnTo>
                  <a:cubicBezTo>
                    <a:pt x="2614" y="2164"/>
                    <a:pt x="2705" y="1921"/>
                    <a:pt x="2614" y="1738"/>
                  </a:cubicBezTo>
                  <a:lnTo>
                    <a:pt x="1915" y="219"/>
                  </a:lnTo>
                  <a:cubicBezTo>
                    <a:pt x="1826" y="85"/>
                    <a:pt x="1672" y="0"/>
                    <a:pt x="1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4366473" y="3954306"/>
              <a:ext cx="84521" cy="89228"/>
            </a:xfrm>
            <a:custGeom>
              <a:avLst/>
              <a:gdLst/>
              <a:ahLst/>
              <a:cxnLst/>
              <a:rect l="l" t="t" r="r" b="b"/>
              <a:pathLst>
                <a:path w="2676" h="2825" extrusionOk="0">
                  <a:moveTo>
                    <a:pt x="1524" y="0"/>
                  </a:moveTo>
                  <a:cubicBezTo>
                    <a:pt x="1470" y="0"/>
                    <a:pt x="1417" y="12"/>
                    <a:pt x="1368" y="36"/>
                  </a:cubicBezTo>
                  <a:lnTo>
                    <a:pt x="274" y="553"/>
                  </a:lnTo>
                  <a:cubicBezTo>
                    <a:pt x="61" y="674"/>
                    <a:pt x="0" y="887"/>
                    <a:pt x="61" y="1100"/>
                  </a:cubicBezTo>
                  <a:lnTo>
                    <a:pt x="791" y="2620"/>
                  </a:lnTo>
                  <a:cubicBezTo>
                    <a:pt x="859" y="2757"/>
                    <a:pt x="996" y="2825"/>
                    <a:pt x="1163" y="2825"/>
                  </a:cubicBezTo>
                  <a:cubicBezTo>
                    <a:pt x="1218" y="2825"/>
                    <a:pt x="1277" y="2817"/>
                    <a:pt x="1338" y="2802"/>
                  </a:cubicBezTo>
                  <a:lnTo>
                    <a:pt x="2432" y="2255"/>
                  </a:lnTo>
                  <a:cubicBezTo>
                    <a:pt x="2614" y="2164"/>
                    <a:pt x="2675" y="1921"/>
                    <a:pt x="2614" y="1738"/>
                  </a:cubicBezTo>
                  <a:lnTo>
                    <a:pt x="1885" y="219"/>
                  </a:lnTo>
                  <a:cubicBezTo>
                    <a:pt x="1818" y="85"/>
                    <a:pt x="1670" y="0"/>
                    <a:pt x="1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3984357" y="3458390"/>
              <a:ext cx="85501" cy="90175"/>
            </a:xfrm>
            <a:custGeom>
              <a:avLst/>
              <a:gdLst/>
              <a:ahLst/>
              <a:cxnLst/>
              <a:rect l="l" t="t" r="r" b="b"/>
              <a:pathLst>
                <a:path w="2707" h="2855" extrusionOk="0">
                  <a:moveTo>
                    <a:pt x="1522" y="0"/>
                  </a:moveTo>
                  <a:cubicBezTo>
                    <a:pt x="1472" y="0"/>
                    <a:pt x="1420" y="8"/>
                    <a:pt x="1369" y="23"/>
                  </a:cubicBezTo>
                  <a:lnTo>
                    <a:pt x="274" y="570"/>
                  </a:lnTo>
                  <a:cubicBezTo>
                    <a:pt x="92" y="691"/>
                    <a:pt x="1" y="904"/>
                    <a:pt x="92" y="1087"/>
                  </a:cubicBezTo>
                  <a:lnTo>
                    <a:pt x="822" y="2606"/>
                  </a:lnTo>
                  <a:cubicBezTo>
                    <a:pt x="867" y="2763"/>
                    <a:pt x="1011" y="2854"/>
                    <a:pt x="1169" y="2854"/>
                  </a:cubicBezTo>
                  <a:cubicBezTo>
                    <a:pt x="1225" y="2854"/>
                    <a:pt x="1283" y="2843"/>
                    <a:pt x="1338" y="2819"/>
                  </a:cubicBezTo>
                  <a:lnTo>
                    <a:pt x="2433" y="2272"/>
                  </a:lnTo>
                  <a:cubicBezTo>
                    <a:pt x="2615" y="2150"/>
                    <a:pt x="2706" y="1938"/>
                    <a:pt x="2615" y="1755"/>
                  </a:cubicBezTo>
                  <a:lnTo>
                    <a:pt x="1916" y="235"/>
                  </a:lnTo>
                  <a:cubicBezTo>
                    <a:pt x="1824" y="74"/>
                    <a:pt x="1679" y="0"/>
                    <a:pt x="15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4251250" y="4009422"/>
              <a:ext cx="84521" cy="89259"/>
            </a:xfrm>
            <a:custGeom>
              <a:avLst/>
              <a:gdLst/>
              <a:ahLst/>
              <a:cxnLst/>
              <a:rect l="l" t="t" r="r" b="b"/>
              <a:pathLst>
                <a:path w="2676" h="2826" extrusionOk="0">
                  <a:moveTo>
                    <a:pt x="1514" y="1"/>
                  </a:moveTo>
                  <a:cubicBezTo>
                    <a:pt x="1464" y="1"/>
                    <a:pt x="1414" y="9"/>
                    <a:pt x="1369" y="24"/>
                  </a:cubicBezTo>
                  <a:lnTo>
                    <a:pt x="274" y="571"/>
                  </a:lnTo>
                  <a:cubicBezTo>
                    <a:pt x="62" y="662"/>
                    <a:pt x="1" y="905"/>
                    <a:pt x="62" y="1088"/>
                  </a:cubicBezTo>
                  <a:lnTo>
                    <a:pt x="791" y="2607"/>
                  </a:lnTo>
                  <a:cubicBezTo>
                    <a:pt x="880" y="2741"/>
                    <a:pt x="1018" y="2826"/>
                    <a:pt x="1157" y="2826"/>
                  </a:cubicBezTo>
                  <a:cubicBezTo>
                    <a:pt x="1208" y="2826"/>
                    <a:pt x="1259" y="2814"/>
                    <a:pt x="1308" y="2790"/>
                  </a:cubicBezTo>
                  <a:lnTo>
                    <a:pt x="2433" y="2273"/>
                  </a:lnTo>
                  <a:cubicBezTo>
                    <a:pt x="2615" y="2151"/>
                    <a:pt x="2676" y="1939"/>
                    <a:pt x="2615" y="1726"/>
                  </a:cubicBezTo>
                  <a:lnTo>
                    <a:pt x="1885" y="206"/>
                  </a:lnTo>
                  <a:cubicBezTo>
                    <a:pt x="1817" y="69"/>
                    <a:pt x="1663" y="1"/>
                    <a:pt x="15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3869167" y="3515022"/>
              <a:ext cx="85469" cy="89228"/>
            </a:xfrm>
            <a:custGeom>
              <a:avLst/>
              <a:gdLst/>
              <a:ahLst/>
              <a:cxnLst/>
              <a:rect l="l" t="t" r="r" b="b"/>
              <a:pathLst>
                <a:path w="2706" h="2825" extrusionOk="0">
                  <a:moveTo>
                    <a:pt x="1526" y="0"/>
                  </a:moveTo>
                  <a:cubicBezTo>
                    <a:pt x="1475" y="0"/>
                    <a:pt x="1421" y="8"/>
                    <a:pt x="1368" y="23"/>
                  </a:cubicBezTo>
                  <a:lnTo>
                    <a:pt x="274" y="570"/>
                  </a:lnTo>
                  <a:cubicBezTo>
                    <a:pt x="92" y="661"/>
                    <a:pt x="0" y="904"/>
                    <a:pt x="92" y="1087"/>
                  </a:cubicBezTo>
                  <a:lnTo>
                    <a:pt x="821" y="2607"/>
                  </a:lnTo>
                  <a:cubicBezTo>
                    <a:pt x="888" y="2740"/>
                    <a:pt x="1036" y="2825"/>
                    <a:pt x="1182" y="2825"/>
                  </a:cubicBezTo>
                  <a:cubicBezTo>
                    <a:pt x="1236" y="2825"/>
                    <a:pt x="1289" y="2813"/>
                    <a:pt x="1338" y="2789"/>
                  </a:cubicBezTo>
                  <a:lnTo>
                    <a:pt x="2432" y="2272"/>
                  </a:lnTo>
                  <a:cubicBezTo>
                    <a:pt x="2614" y="2151"/>
                    <a:pt x="2706" y="1938"/>
                    <a:pt x="2614" y="1725"/>
                  </a:cubicBezTo>
                  <a:lnTo>
                    <a:pt x="1915" y="205"/>
                  </a:lnTo>
                  <a:cubicBezTo>
                    <a:pt x="1824" y="69"/>
                    <a:pt x="1682" y="0"/>
                    <a:pt x="15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4137008" y="4064695"/>
              <a:ext cx="85501" cy="90080"/>
            </a:xfrm>
            <a:custGeom>
              <a:avLst/>
              <a:gdLst/>
              <a:ahLst/>
              <a:cxnLst/>
              <a:rect l="l" t="t" r="r" b="b"/>
              <a:pathLst>
                <a:path w="2707" h="2852" extrusionOk="0">
                  <a:moveTo>
                    <a:pt x="1524" y="1"/>
                  </a:moveTo>
                  <a:cubicBezTo>
                    <a:pt x="1471" y="1"/>
                    <a:pt x="1418" y="12"/>
                    <a:pt x="1369" y="37"/>
                  </a:cubicBezTo>
                  <a:lnTo>
                    <a:pt x="274" y="553"/>
                  </a:lnTo>
                  <a:cubicBezTo>
                    <a:pt x="92" y="675"/>
                    <a:pt x="1" y="888"/>
                    <a:pt x="92" y="1101"/>
                  </a:cubicBezTo>
                  <a:lnTo>
                    <a:pt x="791" y="2620"/>
                  </a:lnTo>
                  <a:cubicBezTo>
                    <a:pt x="857" y="2752"/>
                    <a:pt x="986" y="2852"/>
                    <a:pt x="1144" y="2852"/>
                  </a:cubicBezTo>
                  <a:cubicBezTo>
                    <a:pt x="1205" y="2852"/>
                    <a:pt x="1270" y="2837"/>
                    <a:pt x="1338" y="2803"/>
                  </a:cubicBezTo>
                  <a:lnTo>
                    <a:pt x="2432" y="2256"/>
                  </a:lnTo>
                  <a:cubicBezTo>
                    <a:pt x="2615" y="2164"/>
                    <a:pt x="2706" y="1921"/>
                    <a:pt x="2615" y="1739"/>
                  </a:cubicBezTo>
                  <a:lnTo>
                    <a:pt x="1885" y="219"/>
                  </a:lnTo>
                  <a:cubicBezTo>
                    <a:pt x="1819" y="86"/>
                    <a:pt x="1670"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3755871" y="3570295"/>
              <a:ext cx="84521" cy="89228"/>
            </a:xfrm>
            <a:custGeom>
              <a:avLst/>
              <a:gdLst/>
              <a:ahLst/>
              <a:cxnLst/>
              <a:rect l="l" t="t" r="r" b="b"/>
              <a:pathLst>
                <a:path w="2676" h="2825" extrusionOk="0">
                  <a:moveTo>
                    <a:pt x="1519" y="0"/>
                  </a:moveTo>
                  <a:cubicBezTo>
                    <a:pt x="1468" y="0"/>
                    <a:pt x="1417" y="12"/>
                    <a:pt x="1369" y="36"/>
                  </a:cubicBezTo>
                  <a:lnTo>
                    <a:pt x="244" y="553"/>
                  </a:lnTo>
                  <a:cubicBezTo>
                    <a:pt x="62" y="674"/>
                    <a:pt x="1" y="887"/>
                    <a:pt x="62" y="1100"/>
                  </a:cubicBezTo>
                  <a:lnTo>
                    <a:pt x="791" y="2620"/>
                  </a:lnTo>
                  <a:cubicBezTo>
                    <a:pt x="837" y="2756"/>
                    <a:pt x="985" y="2825"/>
                    <a:pt x="1146" y="2825"/>
                  </a:cubicBezTo>
                  <a:cubicBezTo>
                    <a:pt x="1199" y="2825"/>
                    <a:pt x="1255" y="2817"/>
                    <a:pt x="1308" y="2802"/>
                  </a:cubicBezTo>
                  <a:lnTo>
                    <a:pt x="2432" y="2255"/>
                  </a:lnTo>
                  <a:cubicBezTo>
                    <a:pt x="2615" y="2164"/>
                    <a:pt x="2676" y="1920"/>
                    <a:pt x="2615" y="1738"/>
                  </a:cubicBezTo>
                  <a:lnTo>
                    <a:pt x="1885" y="218"/>
                  </a:lnTo>
                  <a:cubicBezTo>
                    <a:pt x="1796" y="85"/>
                    <a:pt x="1658" y="0"/>
                    <a:pt x="1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4021817" y="4120822"/>
              <a:ext cx="85469" cy="89765"/>
            </a:xfrm>
            <a:custGeom>
              <a:avLst/>
              <a:gdLst/>
              <a:ahLst/>
              <a:cxnLst/>
              <a:rect l="l" t="t" r="r" b="b"/>
              <a:pathLst>
                <a:path w="2706" h="2842" extrusionOk="0">
                  <a:moveTo>
                    <a:pt x="1509" y="0"/>
                  </a:moveTo>
                  <a:cubicBezTo>
                    <a:pt x="1460" y="0"/>
                    <a:pt x="1412" y="8"/>
                    <a:pt x="1368" y="23"/>
                  </a:cubicBezTo>
                  <a:lnTo>
                    <a:pt x="274" y="570"/>
                  </a:lnTo>
                  <a:cubicBezTo>
                    <a:pt x="92" y="691"/>
                    <a:pt x="0" y="904"/>
                    <a:pt x="92" y="1086"/>
                  </a:cubicBezTo>
                  <a:lnTo>
                    <a:pt x="791" y="2606"/>
                  </a:lnTo>
                  <a:cubicBezTo>
                    <a:pt x="883" y="2767"/>
                    <a:pt x="1045" y="2841"/>
                    <a:pt x="1197" y="2841"/>
                  </a:cubicBezTo>
                  <a:cubicBezTo>
                    <a:pt x="1246" y="2841"/>
                    <a:pt x="1294" y="2834"/>
                    <a:pt x="1338" y="2819"/>
                  </a:cubicBezTo>
                  <a:lnTo>
                    <a:pt x="2432" y="2272"/>
                  </a:lnTo>
                  <a:cubicBezTo>
                    <a:pt x="2614" y="2150"/>
                    <a:pt x="2706" y="1938"/>
                    <a:pt x="2614" y="1755"/>
                  </a:cubicBezTo>
                  <a:lnTo>
                    <a:pt x="1885" y="235"/>
                  </a:lnTo>
                  <a:cubicBezTo>
                    <a:pt x="1816" y="74"/>
                    <a:pt x="1660" y="0"/>
                    <a:pt x="15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4804241" y="3010988"/>
              <a:ext cx="625036" cy="605327"/>
            </a:xfrm>
            <a:custGeom>
              <a:avLst/>
              <a:gdLst/>
              <a:ahLst/>
              <a:cxnLst/>
              <a:rect l="l" t="t" r="r" b="b"/>
              <a:pathLst>
                <a:path w="19789" h="19165" extrusionOk="0">
                  <a:moveTo>
                    <a:pt x="13607" y="1"/>
                  </a:moveTo>
                  <a:cubicBezTo>
                    <a:pt x="13559" y="1"/>
                    <a:pt x="13512" y="8"/>
                    <a:pt x="13466" y="23"/>
                  </a:cubicBezTo>
                  <a:lnTo>
                    <a:pt x="8481" y="2455"/>
                  </a:lnTo>
                  <a:lnTo>
                    <a:pt x="305" y="6406"/>
                  </a:lnTo>
                  <a:cubicBezTo>
                    <a:pt x="122" y="6528"/>
                    <a:pt x="1" y="6741"/>
                    <a:pt x="122" y="6923"/>
                  </a:cubicBezTo>
                  <a:lnTo>
                    <a:pt x="4226" y="15434"/>
                  </a:lnTo>
                  <a:lnTo>
                    <a:pt x="5898" y="18929"/>
                  </a:lnTo>
                  <a:cubicBezTo>
                    <a:pt x="5967" y="19091"/>
                    <a:pt x="6123" y="19165"/>
                    <a:pt x="6274" y="19165"/>
                  </a:cubicBezTo>
                  <a:cubicBezTo>
                    <a:pt x="6322" y="19165"/>
                    <a:pt x="6370" y="19157"/>
                    <a:pt x="6414" y="19142"/>
                  </a:cubicBezTo>
                  <a:lnTo>
                    <a:pt x="9454" y="17653"/>
                  </a:lnTo>
                  <a:lnTo>
                    <a:pt x="19545" y="12759"/>
                  </a:lnTo>
                  <a:cubicBezTo>
                    <a:pt x="19728" y="12668"/>
                    <a:pt x="19788" y="12455"/>
                    <a:pt x="19788" y="12182"/>
                  </a:cubicBezTo>
                  <a:lnTo>
                    <a:pt x="14712" y="1695"/>
                  </a:lnTo>
                  <a:lnTo>
                    <a:pt x="13983" y="206"/>
                  </a:lnTo>
                  <a:cubicBezTo>
                    <a:pt x="13892" y="69"/>
                    <a:pt x="13749" y="1"/>
                    <a:pt x="13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4305040" y="3254445"/>
              <a:ext cx="626931" cy="604221"/>
            </a:xfrm>
            <a:custGeom>
              <a:avLst/>
              <a:gdLst/>
              <a:ahLst/>
              <a:cxnLst/>
              <a:rect l="l" t="t" r="r" b="b"/>
              <a:pathLst>
                <a:path w="19849" h="19130" extrusionOk="0">
                  <a:moveTo>
                    <a:pt x="13530" y="0"/>
                  </a:moveTo>
                  <a:cubicBezTo>
                    <a:pt x="13476" y="0"/>
                    <a:pt x="13423" y="11"/>
                    <a:pt x="13374" y="36"/>
                  </a:cubicBezTo>
                  <a:lnTo>
                    <a:pt x="10791" y="1282"/>
                  </a:lnTo>
                  <a:lnTo>
                    <a:pt x="3739" y="4747"/>
                  </a:lnTo>
                  <a:lnTo>
                    <a:pt x="1489" y="5841"/>
                  </a:lnTo>
                  <a:lnTo>
                    <a:pt x="274" y="6419"/>
                  </a:lnTo>
                  <a:cubicBezTo>
                    <a:pt x="91" y="6510"/>
                    <a:pt x="0" y="6753"/>
                    <a:pt x="91" y="6936"/>
                  </a:cubicBezTo>
                  <a:lnTo>
                    <a:pt x="699" y="8212"/>
                  </a:lnTo>
                  <a:lnTo>
                    <a:pt x="1824" y="10553"/>
                  </a:lnTo>
                  <a:lnTo>
                    <a:pt x="5411" y="17939"/>
                  </a:lnTo>
                  <a:lnTo>
                    <a:pt x="5897" y="18911"/>
                  </a:lnTo>
                  <a:cubicBezTo>
                    <a:pt x="5986" y="19045"/>
                    <a:pt x="6124" y="19130"/>
                    <a:pt x="6263" y="19130"/>
                  </a:cubicBezTo>
                  <a:cubicBezTo>
                    <a:pt x="6314" y="19130"/>
                    <a:pt x="6365" y="19118"/>
                    <a:pt x="6414" y="19094"/>
                  </a:cubicBezTo>
                  <a:lnTo>
                    <a:pt x="18177" y="13410"/>
                  </a:lnTo>
                  <a:lnTo>
                    <a:pt x="19575" y="12711"/>
                  </a:lnTo>
                  <a:cubicBezTo>
                    <a:pt x="19757" y="12620"/>
                    <a:pt x="19848" y="12376"/>
                    <a:pt x="19727" y="12194"/>
                  </a:cubicBezTo>
                  <a:lnTo>
                    <a:pt x="18997" y="10705"/>
                  </a:lnTo>
                  <a:lnTo>
                    <a:pt x="13921" y="218"/>
                  </a:lnTo>
                  <a:cubicBezTo>
                    <a:pt x="13832" y="85"/>
                    <a:pt x="13678" y="0"/>
                    <a:pt x="13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3806755" y="3495818"/>
              <a:ext cx="626962" cy="604347"/>
            </a:xfrm>
            <a:custGeom>
              <a:avLst/>
              <a:gdLst/>
              <a:ahLst/>
              <a:cxnLst/>
              <a:rect l="l" t="t" r="r" b="b"/>
              <a:pathLst>
                <a:path w="19850" h="19134" extrusionOk="0">
                  <a:moveTo>
                    <a:pt x="13576" y="0"/>
                  </a:moveTo>
                  <a:cubicBezTo>
                    <a:pt x="13529" y="0"/>
                    <a:pt x="13481" y="8"/>
                    <a:pt x="13436" y="23"/>
                  </a:cubicBezTo>
                  <a:lnTo>
                    <a:pt x="5837" y="3701"/>
                  </a:lnTo>
                  <a:lnTo>
                    <a:pt x="274" y="6406"/>
                  </a:lnTo>
                  <a:cubicBezTo>
                    <a:pt x="92" y="6528"/>
                    <a:pt x="1" y="6741"/>
                    <a:pt x="92" y="6953"/>
                  </a:cubicBezTo>
                  <a:lnTo>
                    <a:pt x="2888" y="12728"/>
                  </a:lnTo>
                  <a:lnTo>
                    <a:pt x="5897" y="18899"/>
                  </a:lnTo>
                  <a:cubicBezTo>
                    <a:pt x="5990" y="19060"/>
                    <a:pt x="6134" y="19134"/>
                    <a:pt x="6278" y="19134"/>
                  </a:cubicBezTo>
                  <a:cubicBezTo>
                    <a:pt x="6324" y="19134"/>
                    <a:pt x="6370" y="19126"/>
                    <a:pt x="6414" y="19112"/>
                  </a:cubicBezTo>
                  <a:lnTo>
                    <a:pt x="11217" y="16771"/>
                  </a:lnTo>
                  <a:lnTo>
                    <a:pt x="13466" y="15677"/>
                  </a:lnTo>
                  <a:lnTo>
                    <a:pt x="19576" y="12728"/>
                  </a:lnTo>
                  <a:cubicBezTo>
                    <a:pt x="19758" y="12637"/>
                    <a:pt x="19849" y="12364"/>
                    <a:pt x="19758" y="12181"/>
                  </a:cubicBezTo>
                  <a:lnTo>
                    <a:pt x="16688" y="5829"/>
                  </a:lnTo>
                  <a:lnTo>
                    <a:pt x="15533" y="3488"/>
                  </a:lnTo>
                  <a:lnTo>
                    <a:pt x="13952" y="205"/>
                  </a:lnTo>
                  <a:cubicBezTo>
                    <a:pt x="13861" y="69"/>
                    <a:pt x="13719" y="0"/>
                    <a:pt x="13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3899899" y="3495565"/>
              <a:ext cx="398445" cy="605832"/>
            </a:xfrm>
            <a:custGeom>
              <a:avLst/>
              <a:gdLst/>
              <a:ahLst/>
              <a:cxnLst/>
              <a:rect l="l" t="t" r="r" b="b"/>
              <a:pathLst>
                <a:path w="12615" h="19181" extrusionOk="0">
                  <a:moveTo>
                    <a:pt x="12614" y="3527"/>
                  </a:moveTo>
                  <a:lnTo>
                    <a:pt x="8298" y="16779"/>
                  </a:lnTo>
                  <a:lnTo>
                    <a:pt x="3526" y="19120"/>
                  </a:lnTo>
                  <a:cubicBezTo>
                    <a:pt x="3313" y="19180"/>
                    <a:pt x="3100" y="19120"/>
                    <a:pt x="2979" y="18907"/>
                  </a:cubicBezTo>
                  <a:lnTo>
                    <a:pt x="0" y="12736"/>
                  </a:lnTo>
                  <a:lnTo>
                    <a:pt x="2918" y="3770"/>
                  </a:lnTo>
                  <a:lnTo>
                    <a:pt x="10517" y="62"/>
                  </a:lnTo>
                  <a:cubicBezTo>
                    <a:pt x="10699" y="1"/>
                    <a:pt x="10943" y="62"/>
                    <a:pt x="11034" y="274"/>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4305987" y="3437954"/>
              <a:ext cx="46114" cy="73972"/>
            </a:xfrm>
            <a:custGeom>
              <a:avLst/>
              <a:gdLst/>
              <a:ahLst/>
              <a:cxnLst/>
              <a:rect l="l" t="t" r="r" b="b"/>
              <a:pathLst>
                <a:path w="1460" h="2342" extrusionOk="0">
                  <a:moveTo>
                    <a:pt x="1459" y="1"/>
                  </a:moveTo>
                  <a:lnTo>
                    <a:pt x="700" y="2341"/>
                  </a:lnTo>
                  <a:lnTo>
                    <a:pt x="92" y="1095"/>
                  </a:lnTo>
                  <a:cubicBezTo>
                    <a:pt x="0" y="913"/>
                    <a:pt x="92" y="670"/>
                    <a:pt x="274" y="578"/>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4232078" y="3679895"/>
              <a:ext cx="201639" cy="311081"/>
            </a:xfrm>
            <a:custGeom>
              <a:avLst/>
              <a:gdLst/>
              <a:ahLst/>
              <a:cxnLst/>
              <a:rect l="l" t="t" r="r" b="b"/>
              <a:pathLst>
                <a:path w="6384" h="9849" extrusionOk="0">
                  <a:moveTo>
                    <a:pt x="6292" y="6353"/>
                  </a:moveTo>
                  <a:cubicBezTo>
                    <a:pt x="6383" y="6536"/>
                    <a:pt x="6292" y="6779"/>
                    <a:pt x="6110" y="6900"/>
                  </a:cubicBezTo>
                  <a:lnTo>
                    <a:pt x="0" y="9849"/>
                  </a:lnTo>
                  <a:lnTo>
                    <a:pt x="3192" y="1"/>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4363598" y="3294937"/>
              <a:ext cx="283223" cy="524216"/>
            </a:xfrm>
            <a:custGeom>
              <a:avLst/>
              <a:gdLst/>
              <a:ahLst/>
              <a:cxnLst/>
              <a:rect l="l" t="t" r="r" b="b"/>
              <a:pathLst>
                <a:path w="8967" h="16597" extrusionOk="0">
                  <a:moveTo>
                    <a:pt x="8967" y="0"/>
                  </a:moveTo>
                  <a:lnTo>
                    <a:pt x="3587" y="16596"/>
                  </a:lnTo>
                  <a:lnTo>
                    <a:pt x="0" y="9271"/>
                  </a:lnTo>
                  <a:lnTo>
                    <a:pt x="1915" y="3465"/>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4937687" y="3010736"/>
              <a:ext cx="328389" cy="607759"/>
            </a:xfrm>
            <a:custGeom>
              <a:avLst/>
              <a:gdLst/>
              <a:ahLst/>
              <a:cxnLst/>
              <a:rect l="l" t="t" r="r" b="b"/>
              <a:pathLst>
                <a:path w="10397" h="19242" extrusionOk="0">
                  <a:moveTo>
                    <a:pt x="10396" y="1794"/>
                  </a:moveTo>
                  <a:lnTo>
                    <a:pt x="5229" y="17691"/>
                  </a:lnTo>
                  <a:lnTo>
                    <a:pt x="2189" y="19181"/>
                  </a:lnTo>
                  <a:cubicBezTo>
                    <a:pt x="2007" y="19241"/>
                    <a:pt x="1764" y="19181"/>
                    <a:pt x="1673" y="18998"/>
                  </a:cubicBezTo>
                  <a:lnTo>
                    <a:pt x="1" y="15503"/>
                  </a:lnTo>
                  <a:lnTo>
                    <a:pt x="4226" y="2493"/>
                  </a:lnTo>
                  <a:lnTo>
                    <a:pt x="9180" y="62"/>
                  </a:lnTo>
                  <a:cubicBezTo>
                    <a:pt x="9393" y="1"/>
                    <a:pt x="9606" y="62"/>
                    <a:pt x="9727" y="275"/>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4918484" y="1997047"/>
              <a:ext cx="1818380" cy="1171330"/>
            </a:xfrm>
            <a:custGeom>
              <a:avLst/>
              <a:gdLst/>
              <a:ahLst/>
              <a:cxnLst/>
              <a:rect l="l" t="t" r="r" b="b"/>
              <a:pathLst>
                <a:path w="57571" h="37085" extrusionOk="0">
                  <a:moveTo>
                    <a:pt x="51104" y="0"/>
                  </a:moveTo>
                  <a:cubicBezTo>
                    <a:pt x="51062" y="0"/>
                    <a:pt x="51018" y="9"/>
                    <a:pt x="50975" y="28"/>
                  </a:cubicBezTo>
                  <a:lnTo>
                    <a:pt x="31491" y="5104"/>
                  </a:lnTo>
                  <a:lnTo>
                    <a:pt x="11095" y="10423"/>
                  </a:lnTo>
                  <a:lnTo>
                    <a:pt x="305" y="13250"/>
                  </a:lnTo>
                  <a:cubicBezTo>
                    <a:pt x="123" y="13280"/>
                    <a:pt x="1" y="13523"/>
                    <a:pt x="31" y="13706"/>
                  </a:cubicBezTo>
                  <a:lnTo>
                    <a:pt x="6080" y="36806"/>
                  </a:lnTo>
                  <a:cubicBezTo>
                    <a:pt x="6107" y="36970"/>
                    <a:pt x="6306" y="37084"/>
                    <a:pt x="6478" y="37084"/>
                  </a:cubicBezTo>
                  <a:cubicBezTo>
                    <a:pt x="6498" y="37084"/>
                    <a:pt x="6517" y="37083"/>
                    <a:pt x="6536" y="37080"/>
                  </a:cubicBezTo>
                  <a:lnTo>
                    <a:pt x="56446" y="24071"/>
                  </a:lnTo>
                  <a:lnTo>
                    <a:pt x="57206" y="23888"/>
                  </a:lnTo>
                  <a:cubicBezTo>
                    <a:pt x="57418" y="23797"/>
                    <a:pt x="57570" y="23615"/>
                    <a:pt x="57449" y="23402"/>
                  </a:cubicBezTo>
                  <a:lnTo>
                    <a:pt x="53193" y="7019"/>
                  </a:lnTo>
                  <a:lnTo>
                    <a:pt x="51430" y="271"/>
                  </a:lnTo>
                  <a:cubicBezTo>
                    <a:pt x="51406" y="126"/>
                    <a:pt x="51267" y="0"/>
                    <a:pt x="51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6454588" y="2050520"/>
              <a:ext cx="75867" cy="84711"/>
            </a:xfrm>
            <a:custGeom>
              <a:avLst/>
              <a:gdLst/>
              <a:ahLst/>
              <a:cxnLst/>
              <a:rect l="l" t="t" r="r" b="b"/>
              <a:pathLst>
                <a:path w="2402" h="2682" extrusionOk="0">
                  <a:moveTo>
                    <a:pt x="1559" y="1"/>
                  </a:moveTo>
                  <a:cubicBezTo>
                    <a:pt x="1536" y="1"/>
                    <a:pt x="1512" y="3"/>
                    <a:pt x="1489" y="6"/>
                  </a:cubicBezTo>
                  <a:lnTo>
                    <a:pt x="304" y="310"/>
                  </a:lnTo>
                  <a:cubicBezTo>
                    <a:pt x="91" y="341"/>
                    <a:pt x="0" y="584"/>
                    <a:pt x="30" y="766"/>
                  </a:cubicBezTo>
                  <a:lnTo>
                    <a:pt x="456" y="2408"/>
                  </a:lnTo>
                  <a:cubicBezTo>
                    <a:pt x="479" y="2572"/>
                    <a:pt x="629" y="2681"/>
                    <a:pt x="780" y="2681"/>
                  </a:cubicBezTo>
                  <a:cubicBezTo>
                    <a:pt x="825" y="2681"/>
                    <a:pt x="870" y="2672"/>
                    <a:pt x="912" y="2651"/>
                  </a:cubicBezTo>
                  <a:lnTo>
                    <a:pt x="2097" y="2347"/>
                  </a:lnTo>
                  <a:cubicBezTo>
                    <a:pt x="2280" y="2316"/>
                    <a:pt x="2401" y="2104"/>
                    <a:pt x="2341" y="1891"/>
                  </a:cubicBezTo>
                  <a:lnTo>
                    <a:pt x="1945" y="280"/>
                  </a:lnTo>
                  <a:cubicBezTo>
                    <a:pt x="1892" y="94"/>
                    <a:pt x="1723" y="1"/>
                    <a:pt x="15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6608186" y="2642897"/>
              <a:ext cx="75867" cy="85090"/>
            </a:xfrm>
            <a:custGeom>
              <a:avLst/>
              <a:gdLst/>
              <a:ahLst/>
              <a:cxnLst/>
              <a:rect l="l" t="t" r="r" b="b"/>
              <a:pathLst>
                <a:path w="2402" h="2694" extrusionOk="0">
                  <a:moveTo>
                    <a:pt x="1547" y="1"/>
                  </a:moveTo>
                  <a:cubicBezTo>
                    <a:pt x="1528" y="1"/>
                    <a:pt x="1509" y="2"/>
                    <a:pt x="1490" y="5"/>
                  </a:cubicBezTo>
                  <a:lnTo>
                    <a:pt x="304" y="309"/>
                  </a:lnTo>
                  <a:cubicBezTo>
                    <a:pt x="122" y="370"/>
                    <a:pt x="0" y="583"/>
                    <a:pt x="31" y="765"/>
                  </a:cubicBezTo>
                  <a:lnTo>
                    <a:pt x="456" y="2407"/>
                  </a:lnTo>
                  <a:cubicBezTo>
                    <a:pt x="508" y="2561"/>
                    <a:pt x="668" y="2694"/>
                    <a:pt x="827" y="2694"/>
                  </a:cubicBezTo>
                  <a:cubicBezTo>
                    <a:pt x="856" y="2694"/>
                    <a:pt x="884" y="2690"/>
                    <a:pt x="912" y="2680"/>
                  </a:cubicBezTo>
                  <a:lnTo>
                    <a:pt x="2098" y="2376"/>
                  </a:lnTo>
                  <a:cubicBezTo>
                    <a:pt x="2280" y="2346"/>
                    <a:pt x="2402" y="2103"/>
                    <a:pt x="2341" y="1920"/>
                  </a:cubicBezTo>
                  <a:lnTo>
                    <a:pt x="1946" y="279"/>
                  </a:lnTo>
                  <a:cubicBezTo>
                    <a:pt x="1891" y="115"/>
                    <a:pt x="1714" y="1"/>
                    <a:pt x="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6330744" y="2082863"/>
              <a:ext cx="75867" cy="84995"/>
            </a:xfrm>
            <a:custGeom>
              <a:avLst/>
              <a:gdLst/>
              <a:ahLst/>
              <a:cxnLst/>
              <a:rect l="l" t="t" r="r" b="b"/>
              <a:pathLst>
                <a:path w="2402" h="2691" extrusionOk="0">
                  <a:moveTo>
                    <a:pt x="1591" y="0"/>
                  </a:moveTo>
                  <a:cubicBezTo>
                    <a:pt x="1556" y="0"/>
                    <a:pt x="1522" y="5"/>
                    <a:pt x="1489" y="16"/>
                  </a:cubicBezTo>
                  <a:lnTo>
                    <a:pt x="304" y="320"/>
                  </a:lnTo>
                  <a:cubicBezTo>
                    <a:pt x="122" y="350"/>
                    <a:pt x="0" y="563"/>
                    <a:pt x="30" y="776"/>
                  </a:cubicBezTo>
                  <a:lnTo>
                    <a:pt x="456" y="2387"/>
                  </a:lnTo>
                  <a:cubicBezTo>
                    <a:pt x="480" y="2575"/>
                    <a:pt x="631" y="2691"/>
                    <a:pt x="783" y="2691"/>
                  </a:cubicBezTo>
                  <a:cubicBezTo>
                    <a:pt x="827" y="2691"/>
                    <a:pt x="871" y="2681"/>
                    <a:pt x="912" y="2660"/>
                  </a:cubicBezTo>
                  <a:lnTo>
                    <a:pt x="2097" y="2356"/>
                  </a:lnTo>
                  <a:cubicBezTo>
                    <a:pt x="2280" y="2326"/>
                    <a:pt x="2401" y="2083"/>
                    <a:pt x="2371" y="1900"/>
                  </a:cubicBezTo>
                  <a:lnTo>
                    <a:pt x="1945" y="259"/>
                  </a:lnTo>
                  <a:cubicBezTo>
                    <a:pt x="1920" y="109"/>
                    <a:pt x="1751" y="0"/>
                    <a:pt x="15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6485289" y="2675524"/>
              <a:ext cx="75867" cy="84837"/>
            </a:xfrm>
            <a:custGeom>
              <a:avLst/>
              <a:gdLst/>
              <a:ahLst/>
              <a:cxnLst/>
              <a:rect l="l" t="t" r="r" b="b"/>
              <a:pathLst>
                <a:path w="2402" h="2686" extrusionOk="0">
                  <a:moveTo>
                    <a:pt x="1561" y="0"/>
                  </a:moveTo>
                  <a:cubicBezTo>
                    <a:pt x="1537" y="0"/>
                    <a:pt x="1513" y="2"/>
                    <a:pt x="1490" y="6"/>
                  </a:cubicBezTo>
                  <a:lnTo>
                    <a:pt x="305" y="310"/>
                  </a:lnTo>
                  <a:cubicBezTo>
                    <a:pt x="122" y="340"/>
                    <a:pt x="1" y="583"/>
                    <a:pt x="62" y="766"/>
                  </a:cubicBezTo>
                  <a:lnTo>
                    <a:pt x="457" y="2407"/>
                  </a:lnTo>
                  <a:cubicBezTo>
                    <a:pt x="511" y="2571"/>
                    <a:pt x="688" y="2685"/>
                    <a:pt x="855" y="2685"/>
                  </a:cubicBezTo>
                  <a:cubicBezTo>
                    <a:pt x="875" y="2685"/>
                    <a:pt x="894" y="2684"/>
                    <a:pt x="913" y="2681"/>
                  </a:cubicBezTo>
                  <a:lnTo>
                    <a:pt x="2098" y="2346"/>
                  </a:lnTo>
                  <a:cubicBezTo>
                    <a:pt x="2280" y="2316"/>
                    <a:pt x="2402" y="2103"/>
                    <a:pt x="2372" y="1921"/>
                  </a:cubicBezTo>
                  <a:lnTo>
                    <a:pt x="1946" y="279"/>
                  </a:lnTo>
                  <a:cubicBezTo>
                    <a:pt x="1919" y="93"/>
                    <a:pt x="1730" y="0"/>
                    <a:pt x="15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6206867" y="2114890"/>
              <a:ext cx="75899" cy="85216"/>
            </a:xfrm>
            <a:custGeom>
              <a:avLst/>
              <a:gdLst/>
              <a:ahLst/>
              <a:cxnLst/>
              <a:rect l="l" t="t" r="r" b="b"/>
              <a:pathLst>
                <a:path w="2403" h="2698" extrusionOk="0">
                  <a:moveTo>
                    <a:pt x="1548" y="0"/>
                  </a:moveTo>
                  <a:cubicBezTo>
                    <a:pt x="1529" y="0"/>
                    <a:pt x="1509" y="2"/>
                    <a:pt x="1490" y="5"/>
                  </a:cubicBezTo>
                  <a:lnTo>
                    <a:pt x="305" y="309"/>
                  </a:lnTo>
                  <a:cubicBezTo>
                    <a:pt x="123" y="370"/>
                    <a:pt x="1" y="582"/>
                    <a:pt x="62" y="765"/>
                  </a:cubicBezTo>
                  <a:lnTo>
                    <a:pt x="457" y="2406"/>
                  </a:lnTo>
                  <a:cubicBezTo>
                    <a:pt x="530" y="2601"/>
                    <a:pt x="661" y="2698"/>
                    <a:pt x="804" y="2698"/>
                  </a:cubicBezTo>
                  <a:cubicBezTo>
                    <a:pt x="840" y="2698"/>
                    <a:pt x="876" y="2692"/>
                    <a:pt x="913" y="2680"/>
                  </a:cubicBezTo>
                  <a:lnTo>
                    <a:pt x="2098" y="2376"/>
                  </a:lnTo>
                  <a:cubicBezTo>
                    <a:pt x="2281" y="2345"/>
                    <a:pt x="2402" y="2102"/>
                    <a:pt x="2372" y="1920"/>
                  </a:cubicBezTo>
                  <a:lnTo>
                    <a:pt x="1946" y="278"/>
                  </a:lnTo>
                  <a:cubicBezTo>
                    <a:pt x="1919" y="115"/>
                    <a:pt x="1721" y="0"/>
                    <a:pt x="15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6361444" y="2706888"/>
              <a:ext cx="75867" cy="84995"/>
            </a:xfrm>
            <a:custGeom>
              <a:avLst/>
              <a:gdLst/>
              <a:ahLst/>
              <a:cxnLst/>
              <a:rect l="l" t="t" r="r" b="b"/>
              <a:pathLst>
                <a:path w="2402" h="2691" extrusionOk="0">
                  <a:moveTo>
                    <a:pt x="1602" y="0"/>
                  </a:moveTo>
                  <a:cubicBezTo>
                    <a:pt x="1565" y="0"/>
                    <a:pt x="1528" y="5"/>
                    <a:pt x="1490" y="16"/>
                  </a:cubicBezTo>
                  <a:lnTo>
                    <a:pt x="335" y="320"/>
                  </a:lnTo>
                  <a:cubicBezTo>
                    <a:pt x="122" y="350"/>
                    <a:pt x="1" y="563"/>
                    <a:pt x="61" y="776"/>
                  </a:cubicBezTo>
                  <a:lnTo>
                    <a:pt x="487" y="2387"/>
                  </a:lnTo>
                  <a:cubicBezTo>
                    <a:pt x="511" y="2575"/>
                    <a:pt x="644" y="2691"/>
                    <a:pt x="801" y="2691"/>
                  </a:cubicBezTo>
                  <a:cubicBezTo>
                    <a:pt x="847" y="2691"/>
                    <a:pt x="895" y="2681"/>
                    <a:pt x="943" y="2660"/>
                  </a:cubicBezTo>
                  <a:lnTo>
                    <a:pt x="2098" y="2356"/>
                  </a:lnTo>
                  <a:cubicBezTo>
                    <a:pt x="2311" y="2326"/>
                    <a:pt x="2402" y="2083"/>
                    <a:pt x="2372" y="1900"/>
                  </a:cubicBezTo>
                  <a:lnTo>
                    <a:pt x="1946" y="259"/>
                  </a:lnTo>
                  <a:cubicBezTo>
                    <a:pt x="1921" y="109"/>
                    <a:pt x="1772" y="0"/>
                    <a:pt x="1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6084002" y="2147486"/>
              <a:ext cx="74920" cy="85122"/>
            </a:xfrm>
            <a:custGeom>
              <a:avLst/>
              <a:gdLst/>
              <a:ahLst/>
              <a:cxnLst/>
              <a:rect l="l" t="t" r="r" b="b"/>
              <a:pathLst>
                <a:path w="2372" h="2695" extrusionOk="0">
                  <a:moveTo>
                    <a:pt x="1539" y="1"/>
                  </a:moveTo>
                  <a:cubicBezTo>
                    <a:pt x="1513" y="1"/>
                    <a:pt x="1486" y="3"/>
                    <a:pt x="1459" y="6"/>
                  </a:cubicBezTo>
                  <a:lnTo>
                    <a:pt x="304" y="310"/>
                  </a:lnTo>
                  <a:cubicBezTo>
                    <a:pt x="92" y="341"/>
                    <a:pt x="0" y="584"/>
                    <a:pt x="31" y="766"/>
                  </a:cubicBezTo>
                  <a:lnTo>
                    <a:pt x="456" y="2408"/>
                  </a:lnTo>
                  <a:cubicBezTo>
                    <a:pt x="508" y="2562"/>
                    <a:pt x="647" y="2695"/>
                    <a:pt x="817" y="2695"/>
                  </a:cubicBezTo>
                  <a:cubicBezTo>
                    <a:pt x="848" y="2695"/>
                    <a:pt x="880" y="2690"/>
                    <a:pt x="912" y="2681"/>
                  </a:cubicBezTo>
                  <a:lnTo>
                    <a:pt x="2067" y="2347"/>
                  </a:lnTo>
                  <a:cubicBezTo>
                    <a:pt x="2280" y="2316"/>
                    <a:pt x="2371" y="2104"/>
                    <a:pt x="2341" y="1921"/>
                  </a:cubicBezTo>
                  <a:lnTo>
                    <a:pt x="1915" y="280"/>
                  </a:lnTo>
                  <a:cubicBezTo>
                    <a:pt x="1889" y="94"/>
                    <a:pt x="1722" y="1"/>
                    <a:pt x="15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6238579" y="2738915"/>
              <a:ext cx="75867" cy="85153"/>
            </a:xfrm>
            <a:custGeom>
              <a:avLst/>
              <a:gdLst/>
              <a:ahLst/>
              <a:cxnLst/>
              <a:rect l="l" t="t" r="r" b="b"/>
              <a:pathLst>
                <a:path w="2402" h="2696" extrusionOk="0">
                  <a:moveTo>
                    <a:pt x="1547" y="0"/>
                  </a:moveTo>
                  <a:cubicBezTo>
                    <a:pt x="1527" y="0"/>
                    <a:pt x="1508" y="2"/>
                    <a:pt x="1489" y="5"/>
                  </a:cubicBezTo>
                  <a:lnTo>
                    <a:pt x="304" y="309"/>
                  </a:lnTo>
                  <a:cubicBezTo>
                    <a:pt x="91" y="339"/>
                    <a:pt x="0" y="583"/>
                    <a:pt x="30" y="765"/>
                  </a:cubicBezTo>
                  <a:lnTo>
                    <a:pt x="456" y="2406"/>
                  </a:lnTo>
                  <a:cubicBezTo>
                    <a:pt x="506" y="2582"/>
                    <a:pt x="660" y="2695"/>
                    <a:pt x="815" y="2695"/>
                  </a:cubicBezTo>
                  <a:cubicBezTo>
                    <a:pt x="847" y="2695"/>
                    <a:pt x="880" y="2690"/>
                    <a:pt x="912" y="2680"/>
                  </a:cubicBezTo>
                  <a:lnTo>
                    <a:pt x="2097" y="2376"/>
                  </a:lnTo>
                  <a:cubicBezTo>
                    <a:pt x="2280" y="2345"/>
                    <a:pt x="2401" y="2102"/>
                    <a:pt x="2340" y="1920"/>
                  </a:cubicBezTo>
                  <a:lnTo>
                    <a:pt x="1945" y="279"/>
                  </a:lnTo>
                  <a:cubicBezTo>
                    <a:pt x="1891" y="115"/>
                    <a:pt x="1714" y="0"/>
                    <a:pt x="1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5961104" y="2180145"/>
              <a:ext cx="75867" cy="84206"/>
            </a:xfrm>
            <a:custGeom>
              <a:avLst/>
              <a:gdLst/>
              <a:ahLst/>
              <a:cxnLst/>
              <a:rect l="l" t="t" r="r" b="b"/>
              <a:pathLst>
                <a:path w="2402" h="2666" extrusionOk="0">
                  <a:moveTo>
                    <a:pt x="1562" y="0"/>
                  </a:moveTo>
                  <a:cubicBezTo>
                    <a:pt x="1537" y="0"/>
                    <a:pt x="1513" y="2"/>
                    <a:pt x="1490" y="6"/>
                  </a:cubicBezTo>
                  <a:lnTo>
                    <a:pt x="305" y="310"/>
                  </a:lnTo>
                  <a:cubicBezTo>
                    <a:pt x="122" y="340"/>
                    <a:pt x="1" y="553"/>
                    <a:pt x="31" y="766"/>
                  </a:cubicBezTo>
                  <a:lnTo>
                    <a:pt x="457" y="2407"/>
                  </a:lnTo>
                  <a:cubicBezTo>
                    <a:pt x="482" y="2557"/>
                    <a:pt x="651" y="2666"/>
                    <a:pt x="811" y="2666"/>
                  </a:cubicBezTo>
                  <a:cubicBezTo>
                    <a:pt x="846" y="2666"/>
                    <a:pt x="880" y="2661"/>
                    <a:pt x="913" y="2650"/>
                  </a:cubicBezTo>
                  <a:lnTo>
                    <a:pt x="2098" y="2346"/>
                  </a:lnTo>
                  <a:cubicBezTo>
                    <a:pt x="2280" y="2316"/>
                    <a:pt x="2402" y="2073"/>
                    <a:pt x="2372" y="1890"/>
                  </a:cubicBezTo>
                  <a:lnTo>
                    <a:pt x="1946" y="249"/>
                  </a:lnTo>
                  <a:cubicBezTo>
                    <a:pt x="1919" y="90"/>
                    <a:pt x="1731" y="0"/>
                    <a:pt x="15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6114702" y="2771511"/>
              <a:ext cx="75899" cy="85122"/>
            </a:xfrm>
            <a:custGeom>
              <a:avLst/>
              <a:gdLst/>
              <a:ahLst/>
              <a:cxnLst/>
              <a:rect l="l" t="t" r="r" b="b"/>
              <a:pathLst>
                <a:path w="2403" h="2695" extrusionOk="0">
                  <a:moveTo>
                    <a:pt x="1561" y="1"/>
                  </a:moveTo>
                  <a:cubicBezTo>
                    <a:pt x="1537" y="1"/>
                    <a:pt x="1513" y="3"/>
                    <a:pt x="1490" y="6"/>
                  </a:cubicBezTo>
                  <a:lnTo>
                    <a:pt x="305" y="310"/>
                  </a:lnTo>
                  <a:cubicBezTo>
                    <a:pt x="123" y="341"/>
                    <a:pt x="1" y="584"/>
                    <a:pt x="31" y="766"/>
                  </a:cubicBezTo>
                  <a:lnTo>
                    <a:pt x="457" y="2408"/>
                  </a:lnTo>
                  <a:cubicBezTo>
                    <a:pt x="534" y="2562"/>
                    <a:pt x="677" y="2695"/>
                    <a:pt x="830" y="2695"/>
                  </a:cubicBezTo>
                  <a:cubicBezTo>
                    <a:pt x="857" y="2695"/>
                    <a:pt x="885" y="2691"/>
                    <a:pt x="913" y="2681"/>
                  </a:cubicBezTo>
                  <a:lnTo>
                    <a:pt x="2098" y="2347"/>
                  </a:lnTo>
                  <a:cubicBezTo>
                    <a:pt x="2281" y="2317"/>
                    <a:pt x="2402" y="2104"/>
                    <a:pt x="2372" y="1921"/>
                  </a:cubicBezTo>
                  <a:lnTo>
                    <a:pt x="1946" y="280"/>
                  </a:lnTo>
                  <a:cubicBezTo>
                    <a:pt x="1920" y="94"/>
                    <a:pt x="1730" y="1"/>
                    <a:pt x="15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5837260" y="2210877"/>
              <a:ext cx="75867" cy="85248"/>
            </a:xfrm>
            <a:custGeom>
              <a:avLst/>
              <a:gdLst/>
              <a:ahLst/>
              <a:cxnLst/>
              <a:rect l="l" t="t" r="r" b="b"/>
              <a:pathLst>
                <a:path w="2402" h="2699" extrusionOk="0">
                  <a:moveTo>
                    <a:pt x="1548" y="1"/>
                  </a:moveTo>
                  <a:cubicBezTo>
                    <a:pt x="1528" y="1"/>
                    <a:pt x="1509" y="2"/>
                    <a:pt x="1490" y="5"/>
                  </a:cubicBezTo>
                  <a:lnTo>
                    <a:pt x="305" y="309"/>
                  </a:lnTo>
                  <a:cubicBezTo>
                    <a:pt x="122" y="370"/>
                    <a:pt x="1" y="583"/>
                    <a:pt x="61" y="765"/>
                  </a:cubicBezTo>
                  <a:lnTo>
                    <a:pt x="457" y="2407"/>
                  </a:lnTo>
                  <a:cubicBezTo>
                    <a:pt x="505" y="2601"/>
                    <a:pt x="651" y="2698"/>
                    <a:pt x="801" y="2698"/>
                  </a:cubicBezTo>
                  <a:cubicBezTo>
                    <a:pt x="838" y="2698"/>
                    <a:pt x="876" y="2692"/>
                    <a:pt x="912" y="2680"/>
                  </a:cubicBezTo>
                  <a:lnTo>
                    <a:pt x="2098" y="2376"/>
                  </a:lnTo>
                  <a:cubicBezTo>
                    <a:pt x="2280" y="2346"/>
                    <a:pt x="2402" y="2103"/>
                    <a:pt x="2371" y="1920"/>
                  </a:cubicBezTo>
                  <a:lnTo>
                    <a:pt x="1946" y="279"/>
                  </a:lnTo>
                  <a:cubicBezTo>
                    <a:pt x="1919" y="115"/>
                    <a:pt x="1720" y="1"/>
                    <a:pt x="15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5991837" y="2803854"/>
              <a:ext cx="75867" cy="84900"/>
            </a:xfrm>
            <a:custGeom>
              <a:avLst/>
              <a:gdLst/>
              <a:ahLst/>
              <a:cxnLst/>
              <a:rect l="l" t="t" r="r" b="b"/>
              <a:pathLst>
                <a:path w="2402" h="2688" extrusionOk="0">
                  <a:moveTo>
                    <a:pt x="1602" y="0"/>
                  </a:moveTo>
                  <a:cubicBezTo>
                    <a:pt x="1565" y="0"/>
                    <a:pt x="1527" y="5"/>
                    <a:pt x="1490" y="16"/>
                  </a:cubicBezTo>
                  <a:lnTo>
                    <a:pt x="304" y="320"/>
                  </a:lnTo>
                  <a:cubicBezTo>
                    <a:pt x="122" y="350"/>
                    <a:pt x="0" y="563"/>
                    <a:pt x="61" y="776"/>
                  </a:cubicBezTo>
                  <a:lnTo>
                    <a:pt x="487" y="2417"/>
                  </a:lnTo>
                  <a:cubicBezTo>
                    <a:pt x="511" y="2562"/>
                    <a:pt x="650" y="2688"/>
                    <a:pt x="813" y="2688"/>
                  </a:cubicBezTo>
                  <a:cubicBezTo>
                    <a:pt x="855" y="2688"/>
                    <a:pt x="899" y="2679"/>
                    <a:pt x="943" y="2660"/>
                  </a:cubicBezTo>
                  <a:lnTo>
                    <a:pt x="2098" y="2356"/>
                  </a:lnTo>
                  <a:cubicBezTo>
                    <a:pt x="2310" y="2326"/>
                    <a:pt x="2402" y="2083"/>
                    <a:pt x="2371" y="1900"/>
                  </a:cubicBezTo>
                  <a:lnTo>
                    <a:pt x="1946" y="259"/>
                  </a:lnTo>
                  <a:cubicBezTo>
                    <a:pt x="1921" y="109"/>
                    <a:pt x="1772" y="0"/>
                    <a:pt x="1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5713415" y="2243504"/>
              <a:ext cx="75867" cy="85185"/>
            </a:xfrm>
            <a:custGeom>
              <a:avLst/>
              <a:gdLst/>
              <a:ahLst/>
              <a:cxnLst/>
              <a:rect l="l" t="t" r="r" b="b"/>
              <a:pathLst>
                <a:path w="2402" h="2697" extrusionOk="0">
                  <a:moveTo>
                    <a:pt x="1569" y="0"/>
                  </a:moveTo>
                  <a:cubicBezTo>
                    <a:pt x="1543" y="0"/>
                    <a:pt x="1517" y="2"/>
                    <a:pt x="1490" y="6"/>
                  </a:cubicBezTo>
                  <a:lnTo>
                    <a:pt x="335" y="310"/>
                  </a:lnTo>
                  <a:cubicBezTo>
                    <a:pt x="122" y="340"/>
                    <a:pt x="1" y="583"/>
                    <a:pt x="61" y="766"/>
                  </a:cubicBezTo>
                  <a:lnTo>
                    <a:pt x="487" y="2407"/>
                  </a:lnTo>
                  <a:cubicBezTo>
                    <a:pt x="537" y="2583"/>
                    <a:pt x="670" y="2696"/>
                    <a:pt x="835" y="2696"/>
                  </a:cubicBezTo>
                  <a:cubicBezTo>
                    <a:pt x="870" y="2696"/>
                    <a:pt x="906" y="2691"/>
                    <a:pt x="943" y="2681"/>
                  </a:cubicBezTo>
                  <a:lnTo>
                    <a:pt x="2098" y="2346"/>
                  </a:lnTo>
                  <a:cubicBezTo>
                    <a:pt x="2311" y="2316"/>
                    <a:pt x="2402" y="2103"/>
                    <a:pt x="2371" y="1921"/>
                  </a:cubicBezTo>
                  <a:lnTo>
                    <a:pt x="1946" y="279"/>
                  </a:lnTo>
                  <a:cubicBezTo>
                    <a:pt x="1919" y="93"/>
                    <a:pt x="1753" y="0"/>
                    <a:pt x="15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5868939" y="2835881"/>
              <a:ext cx="75867" cy="84806"/>
            </a:xfrm>
            <a:custGeom>
              <a:avLst/>
              <a:gdLst/>
              <a:ahLst/>
              <a:cxnLst/>
              <a:rect l="l" t="t" r="r" b="b"/>
              <a:pathLst>
                <a:path w="2402" h="2685" extrusionOk="0">
                  <a:moveTo>
                    <a:pt x="1547" y="0"/>
                  </a:moveTo>
                  <a:cubicBezTo>
                    <a:pt x="1528" y="0"/>
                    <a:pt x="1509" y="2"/>
                    <a:pt x="1490" y="5"/>
                  </a:cubicBezTo>
                  <a:lnTo>
                    <a:pt x="305" y="309"/>
                  </a:lnTo>
                  <a:cubicBezTo>
                    <a:pt x="92" y="370"/>
                    <a:pt x="1" y="582"/>
                    <a:pt x="31" y="765"/>
                  </a:cubicBezTo>
                  <a:lnTo>
                    <a:pt x="457" y="2406"/>
                  </a:lnTo>
                  <a:cubicBezTo>
                    <a:pt x="484" y="2570"/>
                    <a:pt x="682" y="2684"/>
                    <a:pt x="854" y="2684"/>
                  </a:cubicBezTo>
                  <a:cubicBezTo>
                    <a:pt x="874" y="2684"/>
                    <a:pt x="894" y="2683"/>
                    <a:pt x="913" y="2680"/>
                  </a:cubicBezTo>
                  <a:lnTo>
                    <a:pt x="2098" y="2376"/>
                  </a:lnTo>
                  <a:cubicBezTo>
                    <a:pt x="2280" y="2345"/>
                    <a:pt x="2402" y="2102"/>
                    <a:pt x="2341" y="1920"/>
                  </a:cubicBezTo>
                  <a:lnTo>
                    <a:pt x="1916" y="279"/>
                  </a:lnTo>
                  <a:cubicBezTo>
                    <a:pt x="1888" y="115"/>
                    <a:pt x="1714" y="0"/>
                    <a:pt x="1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5591497" y="2276132"/>
              <a:ext cx="75867" cy="84585"/>
            </a:xfrm>
            <a:custGeom>
              <a:avLst/>
              <a:gdLst/>
              <a:ahLst/>
              <a:cxnLst/>
              <a:rect l="l" t="t" r="r" b="b"/>
              <a:pathLst>
                <a:path w="2402" h="2678" extrusionOk="0">
                  <a:moveTo>
                    <a:pt x="1562" y="1"/>
                  </a:moveTo>
                  <a:cubicBezTo>
                    <a:pt x="1537" y="1"/>
                    <a:pt x="1513" y="2"/>
                    <a:pt x="1490" y="6"/>
                  </a:cubicBezTo>
                  <a:lnTo>
                    <a:pt x="304" y="310"/>
                  </a:lnTo>
                  <a:cubicBezTo>
                    <a:pt x="122" y="341"/>
                    <a:pt x="0" y="553"/>
                    <a:pt x="31" y="766"/>
                  </a:cubicBezTo>
                  <a:lnTo>
                    <a:pt x="456" y="2408"/>
                  </a:lnTo>
                  <a:cubicBezTo>
                    <a:pt x="480" y="2552"/>
                    <a:pt x="639" y="2678"/>
                    <a:pt x="794" y="2678"/>
                  </a:cubicBezTo>
                  <a:cubicBezTo>
                    <a:pt x="834" y="2678"/>
                    <a:pt x="875" y="2670"/>
                    <a:pt x="912" y="2651"/>
                  </a:cubicBezTo>
                  <a:lnTo>
                    <a:pt x="2098" y="2347"/>
                  </a:lnTo>
                  <a:cubicBezTo>
                    <a:pt x="2280" y="2316"/>
                    <a:pt x="2402" y="2073"/>
                    <a:pt x="2371" y="1891"/>
                  </a:cubicBezTo>
                  <a:lnTo>
                    <a:pt x="1946" y="249"/>
                  </a:lnTo>
                  <a:cubicBezTo>
                    <a:pt x="1919" y="90"/>
                    <a:pt x="1730" y="1"/>
                    <a:pt x="15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5745095" y="2867529"/>
              <a:ext cx="75867" cy="85185"/>
            </a:xfrm>
            <a:custGeom>
              <a:avLst/>
              <a:gdLst/>
              <a:ahLst/>
              <a:cxnLst/>
              <a:rect l="l" t="t" r="r" b="b"/>
              <a:pathLst>
                <a:path w="2402" h="2697" extrusionOk="0">
                  <a:moveTo>
                    <a:pt x="1561" y="0"/>
                  </a:moveTo>
                  <a:cubicBezTo>
                    <a:pt x="1537" y="0"/>
                    <a:pt x="1513" y="2"/>
                    <a:pt x="1490" y="6"/>
                  </a:cubicBezTo>
                  <a:lnTo>
                    <a:pt x="305" y="310"/>
                  </a:lnTo>
                  <a:cubicBezTo>
                    <a:pt x="122" y="340"/>
                    <a:pt x="1" y="584"/>
                    <a:pt x="31" y="766"/>
                  </a:cubicBezTo>
                  <a:lnTo>
                    <a:pt x="457" y="2407"/>
                  </a:lnTo>
                  <a:cubicBezTo>
                    <a:pt x="532" y="2583"/>
                    <a:pt x="669" y="2696"/>
                    <a:pt x="818" y="2696"/>
                  </a:cubicBezTo>
                  <a:cubicBezTo>
                    <a:pt x="849" y="2696"/>
                    <a:pt x="881" y="2691"/>
                    <a:pt x="913" y="2681"/>
                  </a:cubicBezTo>
                  <a:lnTo>
                    <a:pt x="2098" y="2346"/>
                  </a:lnTo>
                  <a:cubicBezTo>
                    <a:pt x="2280" y="2316"/>
                    <a:pt x="2402" y="2103"/>
                    <a:pt x="2372" y="1921"/>
                  </a:cubicBezTo>
                  <a:lnTo>
                    <a:pt x="1946" y="280"/>
                  </a:lnTo>
                  <a:cubicBezTo>
                    <a:pt x="1919" y="93"/>
                    <a:pt x="1730" y="0"/>
                    <a:pt x="15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5467652" y="2308443"/>
              <a:ext cx="75867" cy="84932"/>
            </a:xfrm>
            <a:custGeom>
              <a:avLst/>
              <a:gdLst/>
              <a:ahLst/>
              <a:cxnLst/>
              <a:rect l="l" t="t" r="r" b="b"/>
              <a:pathLst>
                <a:path w="2402" h="2689" extrusionOk="0">
                  <a:moveTo>
                    <a:pt x="1591" y="1"/>
                  </a:moveTo>
                  <a:cubicBezTo>
                    <a:pt x="1556" y="1"/>
                    <a:pt x="1522" y="6"/>
                    <a:pt x="1490" y="17"/>
                  </a:cubicBezTo>
                  <a:lnTo>
                    <a:pt x="304" y="321"/>
                  </a:lnTo>
                  <a:cubicBezTo>
                    <a:pt x="122" y="351"/>
                    <a:pt x="0" y="564"/>
                    <a:pt x="61" y="777"/>
                  </a:cubicBezTo>
                  <a:lnTo>
                    <a:pt x="456" y="2388"/>
                  </a:lnTo>
                  <a:cubicBezTo>
                    <a:pt x="505" y="2557"/>
                    <a:pt x="650" y="2688"/>
                    <a:pt x="799" y="2688"/>
                  </a:cubicBezTo>
                  <a:cubicBezTo>
                    <a:pt x="837" y="2688"/>
                    <a:pt x="875" y="2680"/>
                    <a:pt x="912" y="2661"/>
                  </a:cubicBezTo>
                  <a:lnTo>
                    <a:pt x="2098" y="2357"/>
                  </a:lnTo>
                  <a:cubicBezTo>
                    <a:pt x="2280" y="2327"/>
                    <a:pt x="2402" y="2084"/>
                    <a:pt x="2371" y="1901"/>
                  </a:cubicBezTo>
                  <a:lnTo>
                    <a:pt x="1946" y="260"/>
                  </a:lnTo>
                  <a:cubicBezTo>
                    <a:pt x="1921" y="110"/>
                    <a:pt x="1752" y="1"/>
                    <a:pt x="15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5622197" y="2899841"/>
              <a:ext cx="75899" cy="85027"/>
            </a:xfrm>
            <a:custGeom>
              <a:avLst/>
              <a:gdLst/>
              <a:ahLst/>
              <a:cxnLst/>
              <a:rect l="l" t="t" r="r" b="b"/>
              <a:pathLst>
                <a:path w="2403" h="2692" extrusionOk="0">
                  <a:moveTo>
                    <a:pt x="1602" y="1"/>
                  </a:moveTo>
                  <a:cubicBezTo>
                    <a:pt x="1566" y="1"/>
                    <a:pt x="1528" y="6"/>
                    <a:pt x="1490" y="16"/>
                  </a:cubicBezTo>
                  <a:lnTo>
                    <a:pt x="305" y="320"/>
                  </a:lnTo>
                  <a:cubicBezTo>
                    <a:pt x="123" y="351"/>
                    <a:pt x="1" y="564"/>
                    <a:pt x="62" y="776"/>
                  </a:cubicBezTo>
                  <a:lnTo>
                    <a:pt x="487" y="2418"/>
                  </a:lnTo>
                  <a:cubicBezTo>
                    <a:pt x="511" y="2582"/>
                    <a:pt x="642" y="2691"/>
                    <a:pt x="799" y="2691"/>
                  </a:cubicBezTo>
                  <a:cubicBezTo>
                    <a:pt x="846" y="2691"/>
                    <a:pt x="894" y="2682"/>
                    <a:pt x="943" y="2661"/>
                  </a:cubicBezTo>
                  <a:lnTo>
                    <a:pt x="2098" y="2357"/>
                  </a:lnTo>
                  <a:cubicBezTo>
                    <a:pt x="2311" y="2327"/>
                    <a:pt x="2402" y="2083"/>
                    <a:pt x="2372" y="1901"/>
                  </a:cubicBezTo>
                  <a:lnTo>
                    <a:pt x="1946" y="260"/>
                  </a:lnTo>
                  <a:cubicBezTo>
                    <a:pt x="1921" y="110"/>
                    <a:pt x="1773" y="1"/>
                    <a:pt x="1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5343807" y="2340502"/>
              <a:ext cx="75867" cy="84806"/>
            </a:xfrm>
            <a:custGeom>
              <a:avLst/>
              <a:gdLst/>
              <a:ahLst/>
              <a:cxnLst/>
              <a:rect l="l" t="t" r="r" b="b"/>
              <a:pathLst>
                <a:path w="2402" h="2685" extrusionOk="0">
                  <a:moveTo>
                    <a:pt x="1555" y="0"/>
                  </a:moveTo>
                  <a:cubicBezTo>
                    <a:pt x="1534" y="0"/>
                    <a:pt x="1512" y="2"/>
                    <a:pt x="1490" y="5"/>
                  </a:cubicBezTo>
                  <a:lnTo>
                    <a:pt x="304" y="309"/>
                  </a:lnTo>
                  <a:cubicBezTo>
                    <a:pt x="122" y="370"/>
                    <a:pt x="0" y="582"/>
                    <a:pt x="61" y="765"/>
                  </a:cubicBezTo>
                  <a:lnTo>
                    <a:pt x="487" y="2406"/>
                  </a:lnTo>
                  <a:cubicBezTo>
                    <a:pt x="541" y="2570"/>
                    <a:pt x="693" y="2684"/>
                    <a:pt x="878" y="2684"/>
                  </a:cubicBezTo>
                  <a:cubicBezTo>
                    <a:pt x="899" y="2684"/>
                    <a:pt x="921" y="2683"/>
                    <a:pt x="943" y="2680"/>
                  </a:cubicBezTo>
                  <a:lnTo>
                    <a:pt x="2098" y="2376"/>
                  </a:lnTo>
                  <a:cubicBezTo>
                    <a:pt x="2310" y="2315"/>
                    <a:pt x="2401" y="2102"/>
                    <a:pt x="2371" y="1920"/>
                  </a:cubicBezTo>
                  <a:lnTo>
                    <a:pt x="1946" y="278"/>
                  </a:lnTo>
                  <a:cubicBezTo>
                    <a:pt x="1918" y="115"/>
                    <a:pt x="1744" y="0"/>
                    <a:pt x="15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5499332" y="2931868"/>
              <a:ext cx="75867" cy="85437"/>
            </a:xfrm>
            <a:custGeom>
              <a:avLst/>
              <a:gdLst/>
              <a:ahLst/>
              <a:cxnLst/>
              <a:rect l="l" t="t" r="r" b="b"/>
              <a:pathLst>
                <a:path w="2402" h="2705" extrusionOk="0">
                  <a:moveTo>
                    <a:pt x="1547" y="1"/>
                  </a:moveTo>
                  <a:cubicBezTo>
                    <a:pt x="1528" y="1"/>
                    <a:pt x="1509" y="2"/>
                    <a:pt x="1490" y="6"/>
                  </a:cubicBezTo>
                  <a:lnTo>
                    <a:pt x="304" y="309"/>
                  </a:lnTo>
                  <a:cubicBezTo>
                    <a:pt x="122" y="370"/>
                    <a:pt x="0" y="583"/>
                    <a:pt x="31" y="765"/>
                  </a:cubicBezTo>
                  <a:lnTo>
                    <a:pt x="456" y="2407"/>
                  </a:lnTo>
                  <a:cubicBezTo>
                    <a:pt x="481" y="2556"/>
                    <a:pt x="648" y="2705"/>
                    <a:pt x="807" y="2705"/>
                  </a:cubicBezTo>
                  <a:cubicBezTo>
                    <a:pt x="843" y="2705"/>
                    <a:pt x="879" y="2697"/>
                    <a:pt x="912" y="2680"/>
                  </a:cubicBezTo>
                  <a:lnTo>
                    <a:pt x="2098" y="2376"/>
                  </a:lnTo>
                  <a:cubicBezTo>
                    <a:pt x="2280" y="2346"/>
                    <a:pt x="2402" y="2103"/>
                    <a:pt x="2341" y="1920"/>
                  </a:cubicBezTo>
                  <a:lnTo>
                    <a:pt x="1946" y="279"/>
                  </a:lnTo>
                  <a:cubicBezTo>
                    <a:pt x="1891" y="116"/>
                    <a:pt x="1714" y="1"/>
                    <a:pt x="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5220910" y="2372150"/>
              <a:ext cx="75867" cy="84679"/>
            </a:xfrm>
            <a:custGeom>
              <a:avLst/>
              <a:gdLst/>
              <a:ahLst/>
              <a:cxnLst/>
              <a:rect l="l" t="t" r="r" b="b"/>
              <a:pathLst>
                <a:path w="2402" h="2681" extrusionOk="0">
                  <a:moveTo>
                    <a:pt x="1561" y="0"/>
                  </a:moveTo>
                  <a:cubicBezTo>
                    <a:pt x="1537" y="0"/>
                    <a:pt x="1513" y="2"/>
                    <a:pt x="1490" y="6"/>
                  </a:cubicBezTo>
                  <a:lnTo>
                    <a:pt x="305" y="310"/>
                  </a:lnTo>
                  <a:cubicBezTo>
                    <a:pt x="92" y="340"/>
                    <a:pt x="1" y="553"/>
                    <a:pt x="31" y="766"/>
                  </a:cubicBezTo>
                  <a:lnTo>
                    <a:pt x="457" y="2407"/>
                  </a:lnTo>
                  <a:cubicBezTo>
                    <a:pt x="503" y="2571"/>
                    <a:pt x="640" y="2681"/>
                    <a:pt x="784" y="2681"/>
                  </a:cubicBezTo>
                  <a:cubicBezTo>
                    <a:pt x="827" y="2681"/>
                    <a:pt x="871" y="2671"/>
                    <a:pt x="912" y="2650"/>
                  </a:cubicBezTo>
                  <a:lnTo>
                    <a:pt x="2098" y="2346"/>
                  </a:lnTo>
                  <a:cubicBezTo>
                    <a:pt x="2280" y="2316"/>
                    <a:pt x="2402" y="2073"/>
                    <a:pt x="2341" y="1890"/>
                  </a:cubicBezTo>
                  <a:lnTo>
                    <a:pt x="1916" y="249"/>
                  </a:lnTo>
                  <a:cubicBezTo>
                    <a:pt x="1889" y="90"/>
                    <a:pt x="1723" y="0"/>
                    <a:pt x="15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5375487" y="2964527"/>
              <a:ext cx="75867" cy="84806"/>
            </a:xfrm>
            <a:custGeom>
              <a:avLst/>
              <a:gdLst/>
              <a:ahLst/>
              <a:cxnLst/>
              <a:rect l="l" t="t" r="r" b="b"/>
              <a:pathLst>
                <a:path w="2402" h="2685" extrusionOk="0">
                  <a:moveTo>
                    <a:pt x="1548" y="0"/>
                  </a:moveTo>
                  <a:cubicBezTo>
                    <a:pt x="1528" y="0"/>
                    <a:pt x="1509" y="2"/>
                    <a:pt x="1490" y="5"/>
                  </a:cubicBezTo>
                  <a:lnTo>
                    <a:pt x="304" y="309"/>
                  </a:lnTo>
                  <a:cubicBezTo>
                    <a:pt x="122" y="370"/>
                    <a:pt x="0" y="582"/>
                    <a:pt x="31" y="765"/>
                  </a:cubicBezTo>
                  <a:lnTo>
                    <a:pt x="456" y="2406"/>
                  </a:lnTo>
                  <a:cubicBezTo>
                    <a:pt x="483" y="2570"/>
                    <a:pt x="682" y="2684"/>
                    <a:pt x="854" y="2684"/>
                  </a:cubicBezTo>
                  <a:cubicBezTo>
                    <a:pt x="874" y="2684"/>
                    <a:pt x="893" y="2683"/>
                    <a:pt x="912" y="2680"/>
                  </a:cubicBezTo>
                  <a:lnTo>
                    <a:pt x="2098" y="2376"/>
                  </a:lnTo>
                  <a:cubicBezTo>
                    <a:pt x="2280" y="2345"/>
                    <a:pt x="2402" y="2102"/>
                    <a:pt x="2371" y="1920"/>
                  </a:cubicBezTo>
                  <a:lnTo>
                    <a:pt x="1946" y="279"/>
                  </a:lnTo>
                  <a:cubicBezTo>
                    <a:pt x="1918" y="115"/>
                    <a:pt x="1720" y="0"/>
                    <a:pt x="15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5098013" y="2404461"/>
              <a:ext cx="75899" cy="85027"/>
            </a:xfrm>
            <a:custGeom>
              <a:avLst/>
              <a:gdLst/>
              <a:ahLst/>
              <a:cxnLst/>
              <a:rect l="l" t="t" r="r" b="b"/>
              <a:pathLst>
                <a:path w="2403" h="2692" extrusionOk="0">
                  <a:moveTo>
                    <a:pt x="1591" y="1"/>
                  </a:moveTo>
                  <a:cubicBezTo>
                    <a:pt x="1557" y="1"/>
                    <a:pt x="1523" y="6"/>
                    <a:pt x="1490" y="16"/>
                  </a:cubicBezTo>
                  <a:lnTo>
                    <a:pt x="305" y="320"/>
                  </a:lnTo>
                  <a:cubicBezTo>
                    <a:pt x="123" y="351"/>
                    <a:pt x="1" y="563"/>
                    <a:pt x="62" y="776"/>
                  </a:cubicBezTo>
                  <a:lnTo>
                    <a:pt x="457" y="2387"/>
                  </a:lnTo>
                  <a:cubicBezTo>
                    <a:pt x="504" y="2576"/>
                    <a:pt x="642" y="2691"/>
                    <a:pt x="787" y="2691"/>
                  </a:cubicBezTo>
                  <a:cubicBezTo>
                    <a:pt x="829" y="2691"/>
                    <a:pt x="872" y="2681"/>
                    <a:pt x="913" y="2661"/>
                  </a:cubicBezTo>
                  <a:lnTo>
                    <a:pt x="2098" y="2357"/>
                  </a:lnTo>
                  <a:cubicBezTo>
                    <a:pt x="2281" y="2326"/>
                    <a:pt x="2402" y="2083"/>
                    <a:pt x="2372" y="1901"/>
                  </a:cubicBezTo>
                  <a:lnTo>
                    <a:pt x="1946" y="259"/>
                  </a:lnTo>
                  <a:cubicBezTo>
                    <a:pt x="1921" y="109"/>
                    <a:pt x="1752" y="1"/>
                    <a:pt x="15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5251642" y="2995859"/>
              <a:ext cx="75867" cy="85027"/>
            </a:xfrm>
            <a:custGeom>
              <a:avLst/>
              <a:gdLst/>
              <a:ahLst/>
              <a:cxnLst/>
              <a:rect l="l" t="t" r="r" b="b"/>
              <a:pathLst>
                <a:path w="2402" h="2692" extrusionOk="0">
                  <a:moveTo>
                    <a:pt x="1591" y="0"/>
                  </a:moveTo>
                  <a:cubicBezTo>
                    <a:pt x="1556" y="0"/>
                    <a:pt x="1522" y="5"/>
                    <a:pt x="1490" y="16"/>
                  </a:cubicBezTo>
                  <a:lnTo>
                    <a:pt x="304" y="320"/>
                  </a:lnTo>
                  <a:cubicBezTo>
                    <a:pt x="122" y="350"/>
                    <a:pt x="0" y="563"/>
                    <a:pt x="61" y="776"/>
                  </a:cubicBezTo>
                  <a:lnTo>
                    <a:pt x="456" y="2417"/>
                  </a:lnTo>
                  <a:cubicBezTo>
                    <a:pt x="526" y="2581"/>
                    <a:pt x="651" y="2691"/>
                    <a:pt x="788" y="2691"/>
                  </a:cubicBezTo>
                  <a:cubicBezTo>
                    <a:pt x="828" y="2691"/>
                    <a:pt x="870" y="2681"/>
                    <a:pt x="912" y="2660"/>
                  </a:cubicBezTo>
                  <a:lnTo>
                    <a:pt x="2098" y="2356"/>
                  </a:lnTo>
                  <a:cubicBezTo>
                    <a:pt x="2280" y="2326"/>
                    <a:pt x="2402" y="2083"/>
                    <a:pt x="2371" y="1901"/>
                  </a:cubicBezTo>
                  <a:lnTo>
                    <a:pt x="1946" y="259"/>
                  </a:lnTo>
                  <a:cubicBezTo>
                    <a:pt x="1921" y="109"/>
                    <a:pt x="1751" y="0"/>
                    <a:pt x="15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4974168" y="2436489"/>
              <a:ext cx="75899" cy="85090"/>
            </a:xfrm>
            <a:custGeom>
              <a:avLst/>
              <a:gdLst/>
              <a:ahLst/>
              <a:cxnLst/>
              <a:rect l="l" t="t" r="r" b="b"/>
              <a:pathLst>
                <a:path w="2403" h="2694" extrusionOk="0">
                  <a:moveTo>
                    <a:pt x="1556" y="1"/>
                  </a:moveTo>
                  <a:cubicBezTo>
                    <a:pt x="1534" y="1"/>
                    <a:pt x="1512" y="2"/>
                    <a:pt x="1490" y="5"/>
                  </a:cubicBezTo>
                  <a:lnTo>
                    <a:pt x="305" y="309"/>
                  </a:lnTo>
                  <a:cubicBezTo>
                    <a:pt x="122" y="370"/>
                    <a:pt x="1" y="583"/>
                    <a:pt x="62" y="765"/>
                  </a:cubicBezTo>
                  <a:lnTo>
                    <a:pt x="487" y="2407"/>
                  </a:lnTo>
                  <a:cubicBezTo>
                    <a:pt x="513" y="2561"/>
                    <a:pt x="670" y="2694"/>
                    <a:pt x="846" y="2694"/>
                  </a:cubicBezTo>
                  <a:cubicBezTo>
                    <a:pt x="878" y="2694"/>
                    <a:pt x="911" y="2689"/>
                    <a:pt x="943" y="2680"/>
                  </a:cubicBezTo>
                  <a:lnTo>
                    <a:pt x="2098" y="2376"/>
                  </a:lnTo>
                  <a:cubicBezTo>
                    <a:pt x="2311" y="2315"/>
                    <a:pt x="2402" y="2103"/>
                    <a:pt x="2372" y="1920"/>
                  </a:cubicBezTo>
                  <a:lnTo>
                    <a:pt x="1946" y="279"/>
                  </a:lnTo>
                  <a:cubicBezTo>
                    <a:pt x="1919" y="115"/>
                    <a:pt x="1745" y="1"/>
                    <a:pt x="15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5129692" y="3027886"/>
              <a:ext cx="75899" cy="85627"/>
            </a:xfrm>
            <a:custGeom>
              <a:avLst/>
              <a:gdLst/>
              <a:ahLst/>
              <a:cxnLst/>
              <a:rect l="l" t="t" r="r" b="b"/>
              <a:pathLst>
                <a:path w="2403" h="2711" extrusionOk="0">
                  <a:moveTo>
                    <a:pt x="1548" y="0"/>
                  </a:moveTo>
                  <a:cubicBezTo>
                    <a:pt x="1528" y="0"/>
                    <a:pt x="1509" y="2"/>
                    <a:pt x="1490" y="5"/>
                  </a:cubicBezTo>
                  <a:lnTo>
                    <a:pt x="305" y="309"/>
                  </a:lnTo>
                  <a:cubicBezTo>
                    <a:pt x="123" y="370"/>
                    <a:pt x="1" y="583"/>
                    <a:pt x="31" y="765"/>
                  </a:cubicBezTo>
                  <a:lnTo>
                    <a:pt x="457" y="2406"/>
                  </a:lnTo>
                  <a:cubicBezTo>
                    <a:pt x="480" y="2595"/>
                    <a:pt x="632" y="2710"/>
                    <a:pt x="784" y="2710"/>
                  </a:cubicBezTo>
                  <a:cubicBezTo>
                    <a:pt x="828" y="2710"/>
                    <a:pt x="872" y="2700"/>
                    <a:pt x="913" y="2680"/>
                  </a:cubicBezTo>
                  <a:lnTo>
                    <a:pt x="2098" y="2376"/>
                  </a:lnTo>
                  <a:cubicBezTo>
                    <a:pt x="2281" y="2346"/>
                    <a:pt x="2402" y="2102"/>
                    <a:pt x="2341" y="1920"/>
                  </a:cubicBezTo>
                  <a:lnTo>
                    <a:pt x="1946" y="279"/>
                  </a:lnTo>
                  <a:cubicBezTo>
                    <a:pt x="1892" y="115"/>
                    <a:pt x="1715" y="0"/>
                    <a:pt x="15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6075347" y="2169248"/>
              <a:ext cx="579901" cy="545062"/>
            </a:xfrm>
            <a:custGeom>
              <a:avLst/>
              <a:gdLst/>
              <a:ahLst/>
              <a:cxnLst/>
              <a:rect l="l" t="t" r="r" b="b"/>
              <a:pathLst>
                <a:path w="18360" h="17257" extrusionOk="0">
                  <a:moveTo>
                    <a:pt x="14592" y="1"/>
                  </a:moveTo>
                  <a:cubicBezTo>
                    <a:pt x="14553" y="1"/>
                    <a:pt x="14512" y="6"/>
                    <a:pt x="14469" y="16"/>
                  </a:cubicBezTo>
                  <a:lnTo>
                    <a:pt x="9119" y="1323"/>
                  </a:lnTo>
                  <a:lnTo>
                    <a:pt x="335" y="3603"/>
                  </a:lnTo>
                  <a:cubicBezTo>
                    <a:pt x="153" y="3694"/>
                    <a:pt x="1" y="3877"/>
                    <a:pt x="62" y="4120"/>
                  </a:cubicBezTo>
                  <a:lnTo>
                    <a:pt x="2463" y="13238"/>
                  </a:lnTo>
                  <a:lnTo>
                    <a:pt x="3435" y="16977"/>
                  </a:lnTo>
                  <a:cubicBezTo>
                    <a:pt x="3515" y="17163"/>
                    <a:pt x="3665" y="17256"/>
                    <a:pt x="3864" y="17256"/>
                  </a:cubicBezTo>
                  <a:cubicBezTo>
                    <a:pt x="3892" y="17256"/>
                    <a:pt x="3922" y="17255"/>
                    <a:pt x="3952" y="17251"/>
                  </a:cubicBezTo>
                  <a:lnTo>
                    <a:pt x="7205" y="16430"/>
                  </a:lnTo>
                  <a:lnTo>
                    <a:pt x="18056" y="13603"/>
                  </a:lnTo>
                  <a:cubicBezTo>
                    <a:pt x="18238" y="13573"/>
                    <a:pt x="18360" y="13330"/>
                    <a:pt x="18299" y="13147"/>
                  </a:cubicBezTo>
                  <a:lnTo>
                    <a:pt x="15381" y="1871"/>
                  </a:lnTo>
                  <a:lnTo>
                    <a:pt x="14955" y="260"/>
                  </a:lnTo>
                  <a:cubicBezTo>
                    <a:pt x="14905" y="110"/>
                    <a:pt x="14773" y="1"/>
                    <a:pt x="145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5541561" y="2308443"/>
              <a:ext cx="577974" cy="546357"/>
            </a:xfrm>
            <a:custGeom>
              <a:avLst/>
              <a:gdLst/>
              <a:ahLst/>
              <a:cxnLst/>
              <a:rect l="l" t="t" r="r" b="b"/>
              <a:pathLst>
                <a:path w="18299" h="17298" extrusionOk="0">
                  <a:moveTo>
                    <a:pt x="14501" y="1"/>
                  </a:moveTo>
                  <a:cubicBezTo>
                    <a:pt x="14462" y="1"/>
                    <a:pt x="14421" y="6"/>
                    <a:pt x="14378" y="17"/>
                  </a:cubicBezTo>
                  <a:lnTo>
                    <a:pt x="11612" y="716"/>
                  </a:lnTo>
                  <a:lnTo>
                    <a:pt x="4013" y="2692"/>
                  </a:lnTo>
                  <a:lnTo>
                    <a:pt x="1581" y="3360"/>
                  </a:lnTo>
                  <a:lnTo>
                    <a:pt x="305" y="3695"/>
                  </a:lnTo>
                  <a:cubicBezTo>
                    <a:pt x="92" y="3755"/>
                    <a:pt x="1" y="3968"/>
                    <a:pt x="31" y="4181"/>
                  </a:cubicBezTo>
                  <a:lnTo>
                    <a:pt x="365" y="5549"/>
                  </a:lnTo>
                  <a:lnTo>
                    <a:pt x="1004" y="8072"/>
                  </a:lnTo>
                  <a:lnTo>
                    <a:pt x="3071" y="15974"/>
                  </a:lnTo>
                  <a:lnTo>
                    <a:pt x="3344" y="17038"/>
                  </a:lnTo>
                  <a:cubicBezTo>
                    <a:pt x="3394" y="17188"/>
                    <a:pt x="3527" y="17297"/>
                    <a:pt x="3707" y="17297"/>
                  </a:cubicBezTo>
                  <a:cubicBezTo>
                    <a:pt x="3746" y="17297"/>
                    <a:pt x="3788" y="17292"/>
                    <a:pt x="3831" y="17281"/>
                  </a:cubicBezTo>
                  <a:lnTo>
                    <a:pt x="16445" y="14029"/>
                  </a:lnTo>
                  <a:lnTo>
                    <a:pt x="17965" y="13634"/>
                  </a:lnTo>
                  <a:cubicBezTo>
                    <a:pt x="18177" y="13573"/>
                    <a:pt x="18299" y="13391"/>
                    <a:pt x="18269" y="13148"/>
                  </a:cubicBezTo>
                  <a:lnTo>
                    <a:pt x="17843" y="11567"/>
                  </a:lnTo>
                  <a:lnTo>
                    <a:pt x="14895" y="260"/>
                  </a:lnTo>
                  <a:cubicBezTo>
                    <a:pt x="14820" y="110"/>
                    <a:pt x="14683" y="1"/>
                    <a:pt x="14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5003953" y="2447670"/>
              <a:ext cx="580848" cy="547905"/>
            </a:xfrm>
            <a:custGeom>
              <a:avLst/>
              <a:gdLst/>
              <a:ahLst/>
              <a:cxnLst/>
              <a:rect l="l" t="t" r="r" b="b"/>
              <a:pathLst>
                <a:path w="18390" h="17347" extrusionOk="0">
                  <a:moveTo>
                    <a:pt x="14548" y="0"/>
                  </a:moveTo>
                  <a:cubicBezTo>
                    <a:pt x="14513" y="0"/>
                    <a:pt x="14476" y="5"/>
                    <a:pt x="14438" y="16"/>
                  </a:cubicBezTo>
                  <a:lnTo>
                    <a:pt x="6262" y="2144"/>
                  </a:lnTo>
                  <a:lnTo>
                    <a:pt x="304" y="3694"/>
                  </a:lnTo>
                  <a:cubicBezTo>
                    <a:pt x="91" y="3755"/>
                    <a:pt x="0" y="3968"/>
                    <a:pt x="31" y="4180"/>
                  </a:cubicBezTo>
                  <a:lnTo>
                    <a:pt x="1672" y="10381"/>
                  </a:lnTo>
                  <a:lnTo>
                    <a:pt x="3404" y="17068"/>
                  </a:lnTo>
                  <a:cubicBezTo>
                    <a:pt x="3486" y="17232"/>
                    <a:pt x="3641" y="17346"/>
                    <a:pt x="3826" y="17346"/>
                  </a:cubicBezTo>
                  <a:cubicBezTo>
                    <a:pt x="3847" y="17346"/>
                    <a:pt x="3869" y="17345"/>
                    <a:pt x="3891" y="17342"/>
                  </a:cubicBezTo>
                  <a:lnTo>
                    <a:pt x="9028" y="16004"/>
                  </a:lnTo>
                  <a:lnTo>
                    <a:pt x="11459" y="15366"/>
                  </a:lnTo>
                  <a:lnTo>
                    <a:pt x="18025" y="13633"/>
                  </a:lnTo>
                  <a:cubicBezTo>
                    <a:pt x="18268" y="13603"/>
                    <a:pt x="18390" y="13360"/>
                    <a:pt x="18268" y="13147"/>
                  </a:cubicBezTo>
                  <a:lnTo>
                    <a:pt x="16475" y="6308"/>
                  </a:lnTo>
                  <a:lnTo>
                    <a:pt x="15836" y="3816"/>
                  </a:lnTo>
                  <a:lnTo>
                    <a:pt x="14924" y="259"/>
                  </a:lnTo>
                  <a:cubicBezTo>
                    <a:pt x="14849" y="109"/>
                    <a:pt x="14713" y="0"/>
                    <a:pt x="14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5055784" y="2445269"/>
              <a:ext cx="449328" cy="550148"/>
            </a:xfrm>
            <a:custGeom>
              <a:avLst/>
              <a:gdLst/>
              <a:ahLst/>
              <a:cxnLst/>
              <a:rect l="l" t="t" r="r" b="b"/>
              <a:pathLst>
                <a:path w="14226" h="17418" extrusionOk="0">
                  <a:moveTo>
                    <a:pt x="14226" y="3892"/>
                  </a:moveTo>
                  <a:lnTo>
                    <a:pt x="7387" y="16050"/>
                  </a:lnTo>
                  <a:lnTo>
                    <a:pt x="2250" y="17357"/>
                  </a:lnTo>
                  <a:cubicBezTo>
                    <a:pt x="2037" y="17418"/>
                    <a:pt x="1824" y="17296"/>
                    <a:pt x="1763" y="17114"/>
                  </a:cubicBezTo>
                  <a:lnTo>
                    <a:pt x="1" y="10396"/>
                  </a:lnTo>
                  <a:lnTo>
                    <a:pt x="4651" y="2159"/>
                  </a:lnTo>
                  <a:lnTo>
                    <a:pt x="12828" y="31"/>
                  </a:lnTo>
                  <a:cubicBezTo>
                    <a:pt x="13040" y="1"/>
                    <a:pt x="13223" y="123"/>
                    <a:pt x="13314" y="305"/>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5541561" y="2414569"/>
              <a:ext cx="49967" cy="68192"/>
            </a:xfrm>
            <a:custGeom>
              <a:avLst/>
              <a:gdLst/>
              <a:ahLst/>
              <a:cxnLst/>
              <a:rect l="l" t="t" r="r" b="b"/>
              <a:pathLst>
                <a:path w="1582" h="2159" extrusionOk="0">
                  <a:moveTo>
                    <a:pt x="1581" y="0"/>
                  </a:moveTo>
                  <a:lnTo>
                    <a:pt x="365" y="2158"/>
                  </a:lnTo>
                  <a:lnTo>
                    <a:pt x="31" y="791"/>
                  </a:lnTo>
                  <a:cubicBezTo>
                    <a:pt x="1" y="547"/>
                    <a:pt x="92" y="365"/>
                    <a:pt x="305" y="304"/>
                  </a:cubicBezTo>
                  <a:close/>
                </a:path>
              </a:pathLst>
            </a:custGeom>
            <a:solidFill>
              <a:srgbClr val="92A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5366833" y="2649782"/>
              <a:ext cx="217968" cy="284202"/>
            </a:xfrm>
            <a:custGeom>
              <a:avLst/>
              <a:gdLst/>
              <a:ahLst/>
              <a:cxnLst/>
              <a:rect l="l" t="t" r="r" b="b"/>
              <a:pathLst>
                <a:path w="6901" h="8998" extrusionOk="0">
                  <a:moveTo>
                    <a:pt x="6840" y="6778"/>
                  </a:moveTo>
                  <a:cubicBezTo>
                    <a:pt x="6901" y="7022"/>
                    <a:pt x="6779" y="7204"/>
                    <a:pt x="6597" y="7295"/>
                  </a:cubicBezTo>
                  <a:lnTo>
                    <a:pt x="1" y="8997"/>
                  </a:lnTo>
                  <a:lnTo>
                    <a:pt x="5077" y="0"/>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5575167" y="2331026"/>
              <a:ext cx="334138" cy="481987"/>
            </a:xfrm>
            <a:custGeom>
              <a:avLst/>
              <a:gdLst/>
              <a:ahLst/>
              <a:cxnLst/>
              <a:rect l="l" t="t" r="r" b="b"/>
              <a:pathLst>
                <a:path w="10579" h="15260" extrusionOk="0">
                  <a:moveTo>
                    <a:pt x="10578" y="1"/>
                  </a:moveTo>
                  <a:lnTo>
                    <a:pt x="2037" y="15259"/>
                  </a:lnTo>
                  <a:lnTo>
                    <a:pt x="1" y="7357"/>
                  </a:lnTo>
                  <a:lnTo>
                    <a:pt x="2949" y="1977"/>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6153110" y="2167827"/>
              <a:ext cx="408047" cy="549168"/>
            </a:xfrm>
            <a:custGeom>
              <a:avLst/>
              <a:gdLst/>
              <a:ahLst/>
              <a:cxnLst/>
              <a:rect l="l" t="t" r="r" b="b"/>
              <a:pathLst>
                <a:path w="12919" h="17387" extrusionOk="0">
                  <a:moveTo>
                    <a:pt x="12919" y="1916"/>
                  </a:moveTo>
                  <a:lnTo>
                    <a:pt x="4743" y="16505"/>
                  </a:lnTo>
                  <a:lnTo>
                    <a:pt x="1490" y="17326"/>
                  </a:lnTo>
                  <a:cubicBezTo>
                    <a:pt x="1247" y="17387"/>
                    <a:pt x="1065" y="17265"/>
                    <a:pt x="973" y="17083"/>
                  </a:cubicBezTo>
                  <a:lnTo>
                    <a:pt x="1" y="13314"/>
                  </a:lnTo>
                  <a:lnTo>
                    <a:pt x="6688" y="1429"/>
                  </a:lnTo>
                  <a:lnTo>
                    <a:pt x="12007" y="61"/>
                  </a:lnTo>
                  <a:cubicBezTo>
                    <a:pt x="12250" y="1"/>
                    <a:pt x="12433" y="122"/>
                    <a:pt x="12493" y="305"/>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5384110" y="2980793"/>
              <a:ext cx="407099" cy="610822"/>
            </a:xfrm>
            <a:custGeom>
              <a:avLst/>
              <a:gdLst/>
              <a:ahLst/>
              <a:cxnLst/>
              <a:rect l="l" t="t" r="r" b="b"/>
              <a:pathLst>
                <a:path w="12889" h="19339" extrusionOk="0">
                  <a:moveTo>
                    <a:pt x="496" y="1"/>
                  </a:moveTo>
                  <a:cubicBezTo>
                    <a:pt x="440" y="1"/>
                    <a:pt x="385" y="12"/>
                    <a:pt x="335" y="37"/>
                  </a:cubicBezTo>
                  <a:cubicBezTo>
                    <a:pt x="274" y="67"/>
                    <a:pt x="214" y="67"/>
                    <a:pt x="183" y="159"/>
                  </a:cubicBezTo>
                  <a:cubicBezTo>
                    <a:pt x="31" y="280"/>
                    <a:pt x="1" y="523"/>
                    <a:pt x="122" y="675"/>
                  </a:cubicBezTo>
                  <a:cubicBezTo>
                    <a:pt x="122" y="675"/>
                    <a:pt x="123" y="675"/>
                    <a:pt x="123" y="675"/>
                  </a:cubicBezTo>
                  <a:cubicBezTo>
                    <a:pt x="190" y="675"/>
                    <a:pt x="9762" y="16123"/>
                    <a:pt x="11825" y="19338"/>
                  </a:cubicBezTo>
                  <a:lnTo>
                    <a:pt x="12889" y="18426"/>
                  </a:lnTo>
                  <a:cubicBezTo>
                    <a:pt x="12889" y="18426"/>
                    <a:pt x="11095" y="16633"/>
                    <a:pt x="11247" y="15721"/>
                  </a:cubicBezTo>
                  <a:cubicBezTo>
                    <a:pt x="11278" y="15417"/>
                    <a:pt x="11582" y="14353"/>
                    <a:pt x="11734" y="13776"/>
                  </a:cubicBezTo>
                  <a:cubicBezTo>
                    <a:pt x="11825" y="13533"/>
                    <a:pt x="11764" y="13198"/>
                    <a:pt x="11612" y="12986"/>
                  </a:cubicBezTo>
                  <a:cubicBezTo>
                    <a:pt x="9272" y="9186"/>
                    <a:pt x="913" y="189"/>
                    <a:pt x="913" y="189"/>
                  </a:cubicBezTo>
                  <a:cubicBezTo>
                    <a:pt x="803" y="79"/>
                    <a:pt x="645" y="1"/>
                    <a:pt x="4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5699991" y="3526487"/>
              <a:ext cx="283223" cy="416511"/>
            </a:xfrm>
            <a:custGeom>
              <a:avLst/>
              <a:gdLst/>
              <a:ahLst/>
              <a:cxnLst/>
              <a:rect l="l" t="t" r="r" b="b"/>
              <a:pathLst>
                <a:path w="8967" h="13187" extrusionOk="0">
                  <a:moveTo>
                    <a:pt x="3788" y="4582"/>
                  </a:moveTo>
                  <a:cubicBezTo>
                    <a:pt x="3974" y="4582"/>
                    <a:pt x="4156" y="4666"/>
                    <a:pt x="4316" y="4858"/>
                  </a:cubicBezTo>
                  <a:lnTo>
                    <a:pt x="6292" y="7137"/>
                  </a:lnTo>
                  <a:cubicBezTo>
                    <a:pt x="7082" y="8049"/>
                    <a:pt x="7143" y="9539"/>
                    <a:pt x="6383" y="10481"/>
                  </a:cubicBezTo>
                  <a:cubicBezTo>
                    <a:pt x="5951" y="11031"/>
                    <a:pt x="5355" y="11301"/>
                    <a:pt x="4740" y="11301"/>
                  </a:cubicBezTo>
                  <a:cubicBezTo>
                    <a:pt x="4404" y="11301"/>
                    <a:pt x="4062" y="11220"/>
                    <a:pt x="3739" y="11058"/>
                  </a:cubicBezTo>
                  <a:cubicBezTo>
                    <a:pt x="2006" y="10146"/>
                    <a:pt x="1733" y="7077"/>
                    <a:pt x="2827" y="5283"/>
                  </a:cubicBezTo>
                  <a:cubicBezTo>
                    <a:pt x="3083" y="4869"/>
                    <a:pt x="3443" y="4582"/>
                    <a:pt x="3788" y="4582"/>
                  </a:cubicBezTo>
                  <a:close/>
                  <a:moveTo>
                    <a:pt x="2303" y="0"/>
                  </a:moveTo>
                  <a:cubicBezTo>
                    <a:pt x="2265" y="0"/>
                    <a:pt x="2227" y="17"/>
                    <a:pt x="2189" y="55"/>
                  </a:cubicBezTo>
                  <a:lnTo>
                    <a:pt x="1064" y="997"/>
                  </a:lnTo>
                  <a:cubicBezTo>
                    <a:pt x="973" y="1058"/>
                    <a:pt x="942" y="1180"/>
                    <a:pt x="973" y="1301"/>
                  </a:cubicBezTo>
                  <a:cubicBezTo>
                    <a:pt x="1155" y="1666"/>
                    <a:pt x="1307" y="1940"/>
                    <a:pt x="1520" y="2365"/>
                  </a:cubicBezTo>
                  <a:cubicBezTo>
                    <a:pt x="1672" y="2669"/>
                    <a:pt x="1672" y="3004"/>
                    <a:pt x="1520" y="3307"/>
                  </a:cubicBezTo>
                  <a:cubicBezTo>
                    <a:pt x="0" y="5891"/>
                    <a:pt x="0" y="9569"/>
                    <a:pt x="1976" y="11849"/>
                  </a:cubicBezTo>
                  <a:cubicBezTo>
                    <a:pt x="2675" y="12730"/>
                    <a:pt x="3678" y="13156"/>
                    <a:pt x="4651" y="13186"/>
                  </a:cubicBezTo>
                  <a:cubicBezTo>
                    <a:pt x="5654" y="13186"/>
                    <a:pt x="6626" y="12821"/>
                    <a:pt x="7447" y="11940"/>
                  </a:cubicBezTo>
                  <a:cubicBezTo>
                    <a:pt x="8967" y="10268"/>
                    <a:pt x="8876" y="7502"/>
                    <a:pt x="7386" y="5770"/>
                  </a:cubicBezTo>
                  <a:lnTo>
                    <a:pt x="2462" y="86"/>
                  </a:lnTo>
                  <a:cubicBezTo>
                    <a:pt x="2409" y="33"/>
                    <a:pt x="2356" y="0"/>
                    <a:pt x="2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5678861" y="3413128"/>
              <a:ext cx="35533" cy="31459"/>
            </a:xfrm>
            <a:custGeom>
              <a:avLst/>
              <a:gdLst/>
              <a:ahLst/>
              <a:cxnLst/>
              <a:rect l="l" t="t" r="r" b="b"/>
              <a:pathLst>
                <a:path w="1125" h="996" extrusionOk="0">
                  <a:moveTo>
                    <a:pt x="539" y="1"/>
                  </a:moveTo>
                  <a:cubicBezTo>
                    <a:pt x="326" y="1"/>
                    <a:pt x="140" y="142"/>
                    <a:pt x="92" y="361"/>
                  </a:cubicBezTo>
                  <a:cubicBezTo>
                    <a:pt x="0" y="635"/>
                    <a:pt x="152" y="909"/>
                    <a:pt x="426" y="969"/>
                  </a:cubicBezTo>
                  <a:cubicBezTo>
                    <a:pt x="480" y="987"/>
                    <a:pt x="534" y="996"/>
                    <a:pt x="586" y="996"/>
                  </a:cubicBezTo>
                  <a:cubicBezTo>
                    <a:pt x="799" y="996"/>
                    <a:pt x="985" y="855"/>
                    <a:pt x="1034" y="635"/>
                  </a:cubicBezTo>
                  <a:cubicBezTo>
                    <a:pt x="1125" y="361"/>
                    <a:pt x="973" y="88"/>
                    <a:pt x="699" y="27"/>
                  </a:cubicBezTo>
                  <a:cubicBezTo>
                    <a:pt x="645" y="9"/>
                    <a:pt x="592" y="1"/>
                    <a:pt x="539" y="1"/>
                  </a:cubicBez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6459389" y="1266075"/>
              <a:ext cx="1763612" cy="1690271"/>
            </a:xfrm>
            <a:custGeom>
              <a:avLst/>
              <a:gdLst/>
              <a:ahLst/>
              <a:cxnLst/>
              <a:rect l="l" t="t" r="r" b="b"/>
              <a:pathLst>
                <a:path w="55837" h="53515" extrusionOk="0">
                  <a:moveTo>
                    <a:pt x="39462" y="0"/>
                  </a:moveTo>
                  <a:cubicBezTo>
                    <a:pt x="39372" y="0"/>
                    <a:pt x="39279" y="32"/>
                    <a:pt x="39210" y="100"/>
                  </a:cubicBezTo>
                  <a:lnTo>
                    <a:pt x="182" y="35055"/>
                  </a:lnTo>
                  <a:cubicBezTo>
                    <a:pt x="30" y="35177"/>
                    <a:pt x="0" y="35420"/>
                    <a:pt x="152" y="35572"/>
                  </a:cubicBezTo>
                  <a:lnTo>
                    <a:pt x="16110" y="53384"/>
                  </a:lnTo>
                  <a:cubicBezTo>
                    <a:pt x="16193" y="53467"/>
                    <a:pt x="16295" y="53514"/>
                    <a:pt x="16395" y="53514"/>
                  </a:cubicBezTo>
                  <a:cubicBezTo>
                    <a:pt x="16477" y="53514"/>
                    <a:pt x="16558" y="53483"/>
                    <a:pt x="16626" y="53414"/>
                  </a:cubicBezTo>
                  <a:lnTo>
                    <a:pt x="55655" y="18459"/>
                  </a:lnTo>
                  <a:cubicBezTo>
                    <a:pt x="55807" y="18338"/>
                    <a:pt x="55837" y="18064"/>
                    <a:pt x="55685" y="17912"/>
                  </a:cubicBezTo>
                  <a:lnTo>
                    <a:pt x="39727" y="131"/>
                  </a:lnTo>
                  <a:cubicBezTo>
                    <a:pt x="39677" y="47"/>
                    <a:pt x="39572" y="0"/>
                    <a:pt x="39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663283" y="1325013"/>
              <a:ext cx="90270" cy="90775"/>
            </a:xfrm>
            <a:custGeom>
              <a:avLst/>
              <a:gdLst/>
              <a:ahLst/>
              <a:cxnLst/>
              <a:rect l="l" t="t" r="r" b="b"/>
              <a:pathLst>
                <a:path w="2858" h="2874" extrusionOk="0">
                  <a:moveTo>
                    <a:pt x="1318" y="0"/>
                  </a:moveTo>
                  <a:cubicBezTo>
                    <a:pt x="1237" y="0"/>
                    <a:pt x="1156" y="27"/>
                    <a:pt x="1094" y="89"/>
                  </a:cubicBezTo>
                  <a:lnTo>
                    <a:pt x="183" y="940"/>
                  </a:lnTo>
                  <a:cubicBezTo>
                    <a:pt x="31" y="1061"/>
                    <a:pt x="0" y="1304"/>
                    <a:pt x="152" y="1456"/>
                  </a:cubicBezTo>
                  <a:lnTo>
                    <a:pt x="1246" y="2733"/>
                  </a:lnTo>
                  <a:cubicBezTo>
                    <a:pt x="1326" y="2828"/>
                    <a:pt x="1439" y="2874"/>
                    <a:pt x="1541" y="2874"/>
                  </a:cubicBezTo>
                  <a:cubicBezTo>
                    <a:pt x="1635" y="2874"/>
                    <a:pt x="1720" y="2836"/>
                    <a:pt x="1763" y="2763"/>
                  </a:cubicBezTo>
                  <a:lnTo>
                    <a:pt x="2675" y="1912"/>
                  </a:lnTo>
                  <a:cubicBezTo>
                    <a:pt x="2827" y="1821"/>
                    <a:pt x="2857" y="1547"/>
                    <a:pt x="2736" y="1396"/>
                  </a:cubicBezTo>
                  <a:lnTo>
                    <a:pt x="1611" y="149"/>
                  </a:lnTo>
                  <a:cubicBezTo>
                    <a:pt x="1557" y="59"/>
                    <a:pt x="1438" y="0"/>
                    <a:pt x="131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8072246" y="1781037"/>
              <a:ext cx="91249" cy="90459"/>
            </a:xfrm>
            <a:custGeom>
              <a:avLst/>
              <a:gdLst/>
              <a:ahLst/>
              <a:cxnLst/>
              <a:rect l="l" t="t" r="r" b="b"/>
              <a:pathLst>
                <a:path w="2889" h="2864" extrusionOk="0">
                  <a:moveTo>
                    <a:pt x="1321" y="0"/>
                  </a:moveTo>
                  <a:cubicBezTo>
                    <a:pt x="1238" y="0"/>
                    <a:pt x="1156" y="27"/>
                    <a:pt x="1095" y="88"/>
                  </a:cubicBezTo>
                  <a:lnTo>
                    <a:pt x="183" y="939"/>
                  </a:lnTo>
                  <a:cubicBezTo>
                    <a:pt x="31" y="1061"/>
                    <a:pt x="1" y="1304"/>
                    <a:pt x="153" y="1456"/>
                  </a:cubicBezTo>
                  <a:lnTo>
                    <a:pt x="1247" y="2733"/>
                  </a:lnTo>
                  <a:cubicBezTo>
                    <a:pt x="1314" y="2816"/>
                    <a:pt x="1427" y="2863"/>
                    <a:pt x="1540" y="2863"/>
                  </a:cubicBezTo>
                  <a:cubicBezTo>
                    <a:pt x="1633" y="2863"/>
                    <a:pt x="1726" y="2832"/>
                    <a:pt x="1794" y="2763"/>
                  </a:cubicBezTo>
                  <a:lnTo>
                    <a:pt x="2706" y="1912"/>
                  </a:lnTo>
                  <a:cubicBezTo>
                    <a:pt x="2828" y="1821"/>
                    <a:pt x="2888" y="1547"/>
                    <a:pt x="2736" y="1395"/>
                  </a:cubicBezTo>
                  <a:lnTo>
                    <a:pt x="1642" y="149"/>
                  </a:lnTo>
                  <a:cubicBezTo>
                    <a:pt x="1570" y="59"/>
                    <a:pt x="1443" y="0"/>
                    <a:pt x="13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7568244" y="1410071"/>
              <a:ext cx="91217" cy="91060"/>
            </a:xfrm>
            <a:custGeom>
              <a:avLst/>
              <a:gdLst/>
              <a:ahLst/>
              <a:cxnLst/>
              <a:rect l="l" t="t" r="r" b="b"/>
              <a:pathLst>
                <a:path w="2888" h="2883" extrusionOk="0">
                  <a:moveTo>
                    <a:pt x="1349" y="1"/>
                  </a:moveTo>
                  <a:cubicBezTo>
                    <a:pt x="1256" y="1"/>
                    <a:pt x="1163" y="32"/>
                    <a:pt x="1094" y="101"/>
                  </a:cubicBezTo>
                  <a:lnTo>
                    <a:pt x="182" y="921"/>
                  </a:lnTo>
                  <a:cubicBezTo>
                    <a:pt x="30" y="1043"/>
                    <a:pt x="0" y="1317"/>
                    <a:pt x="152" y="1469"/>
                  </a:cubicBezTo>
                  <a:lnTo>
                    <a:pt x="1246" y="2715"/>
                  </a:lnTo>
                  <a:cubicBezTo>
                    <a:pt x="1329" y="2830"/>
                    <a:pt x="1447" y="2883"/>
                    <a:pt x="1557" y="2883"/>
                  </a:cubicBezTo>
                  <a:cubicBezTo>
                    <a:pt x="1650" y="2883"/>
                    <a:pt x="1738" y="2845"/>
                    <a:pt x="1793" y="2776"/>
                  </a:cubicBezTo>
                  <a:lnTo>
                    <a:pt x="2705" y="1924"/>
                  </a:lnTo>
                  <a:cubicBezTo>
                    <a:pt x="2827" y="1803"/>
                    <a:pt x="2888" y="1560"/>
                    <a:pt x="2736" y="1408"/>
                  </a:cubicBezTo>
                  <a:lnTo>
                    <a:pt x="1641" y="131"/>
                  </a:lnTo>
                  <a:cubicBezTo>
                    <a:pt x="1575" y="48"/>
                    <a:pt x="1462" y="1"/>
                    <a:pt x="13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7977207" y="1866095"/>
              <a:ext cx="91249" cy="90459"/>
            </a:xfrm>
            <a:custGeom>
              <a:avLst/>
              <a:gdLst/>
              <a:ahLst/>
              <a:cxnLst/>
              <a:rect l="l" t="t" r="r" b="b"/>
              <a:pathLst>
                <a:path w="2889" h="2864" extrusionOk="0">
                  <a:moveTo>
                    <a:pt x="1349" y="1"/>
                  </a:moveTo>
                  <a:cubicBezTo>
                    <a:pt x="1256" y="1"/>
                    <a:pt x="1163" y="32"/>
                    <a:pt x="1095" y="101"/>
                  </a:cubicBezTo>
                  <a:lnTo>
                    <a:pt x="183" y="952"/>
                  </a:lnTo>
                  <a:cubicBezTo>
                    <a:pt x="31" y="1043"/>
                    <a:pt x="1" y="1316"/>
                    <a:pt x="153" y="1468"/>
                  </a:cubicBezTo>
                  <a:lnTo>
                    <a:pt x="1247" y="2715"/>
                  </a:lnTo>
                  <a:cubicBezTo>
                    <a:pt x="1319" y="2805"/>
                    <a:pt x="1446" y="2863"/>
                    <a:pt x="1568" y="2863"/>
                  </a:cubicBezTo>
                  <a:cubicBezTo>
                    <a:pt x="1651" y="2863"/>
                    <a:pt x="1733" y="2837"/>
                    <a:pt x="1794" y="2775"/>
                  </a:cubicBezTo>
                  <a:lnTo>
                    <a:pt x="2706" y="1924"/>
                  </a:lnTo>
                  <a:cubicBezTo>
                    <a:pt x="2858" y="1803"/>
                    <a:pt x="2888" y="1560"/>
                    <a:pt x="2736" y="1408"/>
                  </a:cubicBezTo>
                  <a:lnTo>
                    <a:pt x="1642" y="131"/>
                  </a:lnTo>
                  <a:cubicBezTo>
                    <a:pt x="1575" y="47"/>
                    <a:pt x="1463" y="1"/>
                    <a:pt x="13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7473173" y="1495508"/>
              <a:ext cx="91249" cy="89891"/>
            </a:xfrm>
            <a:custGeom>
              <a:avLst/>
              <a:gdLst/>
              <a:ahLst/>
              <a:cxnLst/>
              <a:rect l="l" t="t" r="r" b="b"/>
              <a:pathLst>
                <a:path w="2889" h="2846" extrusionOk="0">
                  <a:moveTo>
                    <a:pt x="1350" y="1"/>
                  </a:moveTo>
                  <a:cubicBezTo>
                    <a:pt x="1257" y="1"/>
                    <a:pt x="1164" y="32"/>
                    <a:pt x="1095" y="101"/>
                  </a:cubicBezTo>
                  <a:lnTo>
                    <a:pt x="183" y="922"/>
                  </a:lnTo>
                  <a:cubicBezTo>
                    <a:pt x="31" y="1043"/>
                    <a:pt x="1" y="1317"/>
                    <a:pt x="153" y="1469"/>
                  </a:cubicBezTo>
                  <a:lnTo>
                    <a:pt x="1247" y="2715"/>
                  </a:lnTo>
                  <a:cubicBezTo>
                    <a:pt x="1331" y="2798"/>
                    <a:pt x="1451" y="2845"/>
                    <a:pt x="1562" y="2845"/>
                  </a:cubicBezTo>
                  <a:cubicBezTo>
                    <a:pt x="1654" y="2845"/>
                    <a:pt x="1739" y="2814"/>
                    <a:pt x="1794" y="2745"/>
                  </a:cubicBezTo>
                  <a:lnTo>
                    <a:pt x="2706" y="1925"/>
                  </a:lnTo>
                  <a:cubicBezTo>
                    <a:pt x="2858" y="1803"/>
                    <a:pt x="2888" y="1530"/>
                    <a:pt x="2737" y="1378"/>
                  </a:cubicBezTo>
                  <a:lnTo>
                    <a:pt x="1642" y="131"/>
                  </a:lnTo>
                  <a:cubicBezTo>
                    <a:pt x="1575" y="48"/>
                    <a:pt x="1463" y="1"/>
                    <a:pt x="13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7882167" y="1951533"/>
              <a:ext cx="91249" cy="89480"/>
            </a:xfrm>
            <a:custGeom>
              <a:avLst/>
              <a:gdLst/>
              <a:ahLst/>
              <a:cxnLst/>
              <a:rect l="l" t="t" r="r" b="b"/>
              <a:pathLst>
                <a:path w="2889" h="2833" extrusionOk="0">
                  <a:moveTo>
                    <a:pt x="1354" y="1"/>
                  </a:moveTo>
                  <a:cubicBezTo>
                    <a:pt x="1266" y="1"/>
                    <a:pt x="1180" y="32"/>
                    <a:pt x="1125" y="101"/>
                  </a:cubicBezTo>
                  <a:lnTo>
                    <a:pt x="213" y="921"/>
                  </a:lnTo>
                  <a:cubicBezTo>
                    <a:pt x="61" y="1043"/>
                    <a:pt x="0" y="1317"/>
                    <a:pt x="152" y="1469"/>
                  </a:cubicBezTo>
                  <a:lnTo>
                    <a:pt x="1247" y="2715"/>
                  </a:lnTo>
                  <a:cubicBezTo>
                    <a:pt x="1311" y="2795"/>
                    <a:pt x="1417" y="2833"/>
                    <a:pt x="1526" y="2833"/>
                  </a:cubicBezTo>
                  <a:cubicBezTo>
                    <a:pt x="1623" y="2833"/>
                    <a:pt x="1722" y="2803"/>
                    <a:pt x="1794" y="2745"/>
                  </a:cubicBezTo>
                  <a:lnTo>
                    <a:pt x="2706" y="1925"/>
                  </a:lnTo>
                  <a:cubicBezTo>
                    <a:pt x="2858" y="1803"/>
                    <a:pt x="2888" y="1529"/>
                    <a:pt x="2736" y="1377"/>
                  </a:cubicBezTo>
                  <a:lnTo>
                    <a:pt x="1642" y="131"/>
                  </a:lnTo>
                  <a:cubicBezTo>
                    <a:pt x="1575" y="48"/>
                    <a:pt x="1462" y="1"/>
                    <a:pt x="13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7378134" y="1580567"/>
              <a:ext cx="91249" cy="90270"/>
            </a:xfrm>
            <a:custGeom>
              <a:avLst/>
              <a:gdLst/>
              <a:ahLst/>
              <a:cxnLst/>
              <a:rect l="l" t="t" r="r" b="b"/>
              <a:pathLst>
                <a:path w="2889" h="2858" extrusionOk="0">
                  <a:moveTo>
                    <a:pt x="1345" y="1"/>
                  </a:moveTo>
                  <a:cubicBezTo>
                    <a:pt x="1259" y="1"/>
                    <a:pt x="1178" y="34"/>
                    <a:pt x="1125" y="113"/>
                  </a:cubicBezTo>
                  <a:lnTo>
                    <a:pt x="213" y="934"/>
                  </a:lnTo>
                  <a:cubicBezTo>
                    <a:pt x="62" y="1055"/>
                    <a:pt x="1" y="1299"/>
                    <a:pt x="153" y="1481"/>
                  </a:cubicBezTo>
                  <a:lnTo>
                    <a:pt x="1247" y="2727"/>
                  </a:lnTo>
                  <a:cubicBezTo>
                    <a:pt x="1347" y="2811"/>
                    <a:pt x="1457" y="2857"/>
                    <a:pt x="1560" y="2857"/>
                  </a:cubicBezTo>
                  <a:cubicBezTo>
                    <a:pt x="1645" y="2857"/>
                    <a:pt x="1726" y="2826"/>
                    <a:pt x="1794" y="2758"/>
                  </a:cubicBezTo>
                  <a:lnTo>
                    <a:pt x="2706" y="1937"/>
                  </a:lnTo>
                  <a:cubicBezTo>
                    <a:pt x="2858" y="1815"/>
                    <a:pt x="2888" y="1542"/>
                    <a:pt x="2736" y="1390"/>
                  </a:cubicBezTo>
                  <a:lnTo>
                    <a:pt x="1642" y="144"/>
                  </a:lnTo>
                  <a:cubicBezTo>
                    <a:pt x="1573" y="57"/>
                    <a:pt x="1456" y="1"/>
                    <a:pt x="13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7788076" y="2037002"/>
              <a:ext cx="90270" cy="89480"/>
            </a:xfrm>
            <a:custGeom>
              <a:avLst/>
              <a:gdLst/>
              <a:ahLst/>
              <a:cxnLst/>
              <a:rect l="l" t="t" r="r" b="b"/>
              <a:pathLst>
                <a:path w="2858" h="2833" extrusionOk="0">
                  <a:moveTo>
                    <a:pt x="1347" y="0"/>
                  </a:moveTo>
                  <a:cubicBezTo>
                    <a:pt x="1257" y="0"/>
                    <a:pt x="1163" y="32"/>
                    <a:pt x="1095" y="100"/>
                  </a:cubicBezTo>
                  <a:lnTo>
                    <a:pt x="183" y="921"/>
                  </a:lnTo>
                  <a:cubicBezTo>
                    <a:pt x="31" y="1042"/>
                    <a:pt x="1" y="1285"/>
                    <a:pt x="153" y="1468"/>
                  </a:cubicBezTo>
                  <a:lnTo>
                    <a:pt x="1247" y="2714"/>
                  </a:lnTo>
                  <a:cubicBezTo>
                    <a:pt x="1311" y="2794"/>
                    <a:pt x="1409" y="2832"/>
                    <a:pt x="1510" y="2832"/>
                  </a:cubicBezTo>
                  <a:cubicBezTo>
                    <a:pt x="1600" y="2832"/>
                    <a:pt x="1692" y="2802"/>
                    <a:pt x="1764" y="2744"/>
                  </a:cubicBezTo>
                  <a:lnTo>
                    <a:pt x="2676" y="1924"/>
                  </a:lnTo>
                  <a:cubicBezTo>
                    <a:pt x="2827" y="1802"/>
                    <a:pt x="2858" y="1529"/>
                    <a:pt x="2706" y="1377"/>
                  </a:cubicBezTo>
                  <a:lnTo>
                    <a:pt x="1612" y="130"/>
                  </a:lnTo>
                  <a:cubicBezTo>
                    <a:pt x="1562" y="47"/>
                    <a:pt x="1456" y="0"/>
                    <a:pt x="1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7284042" y="1665467"/>
              <a:ext cx="90302" cy="90428"/>
            </a:xfrm>
            <a:custGeom>
              <a:avLst/>
              <a:gdLst/>
              <a:ahLst/>
              <a:cxnLst/>
              <a:rect l="l" t="t" r="r" b="b"/>
              <a:pathLst>
                <a:path w="2859" h="2863" extrusionOk="0">
                  <a:moveTo>
                    <a:pt x="1347" y="0"/>
                  </a:moveTo>
                  <a:cubicBezTo>
                    <a:pt x="1257" y="0"/>
                    <a:pt x="1164" y="31"/>
                    <a:pt x="1095" y="100"/>
                  </a:cubicBezTo>
                  <a:lnTo>
                    <a:pt x="183" y="951"/>
                  </a:lnTo>
                  <a:cubicBezTo>
                    <a:pt x="31" y="1073"/>
                    <a:pt x="1" y="1316"/>
                    <a:pt x="153" y="1468"/>
                  </a:cubicBezTo>
                  <a:lnTo>
                    <a:pt x="1247" y="2744"/>
                  </a:lnTo>
                  <a:cubicBezTo>
                    <a:pt x="1327" y="2825"/>
                    <a:pt x="1425" y="2862"/>
                    <a:pt x="1521" y="2862"/>
                  </a:cubicBezTo>
                  <a:cubicBezTo>
                    <a:pt x="1607" y="2862"/>
                    <a:pt x="1692" y="2832"/>
                    <a:pt x="1764" y="2775"/>
                  </a:cubicBezTo>
                  <a:lnTo>
                    <a:pt x="2676" y="1924"/>
                  </a:lnTo>
                  <a:cubicBezTo>
                    <a:pt x="2828" y="1832"/>
                    <a:pt x="2858" y="1559"/>
                    <a:pt x="2706" y="1407"/>
                  </a:cubicBezTo>
                  <a:lnTo>
                    <a:pt x="1612" y="130"/>
                  </a:lnTo>
                  <a:cubicBezTo>
                    <a:pt x="1562" y="47"/>
                    <a:pt x="1457" y="0"/>
                    <a:pt x="13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7693036" y="2121460"/>
              <a:ext cx="91249" cy="90459"/>
            </a:xfrm>
            <a:custGeom>
              <a:avLst/>
              <a:gdLst/>
              <a:ahLst/>
              <a:cxnLst/>
              <a:rect l="l" t="t" r="r" b="b"/>
              <a:pathLst>
                <a:path w="2889" h="2864" extrusionOk="0">
                  <a:moveTo>
                    <a:pt x="1349" y="1"/>
                  </a:moveTo>
                  <a:cubicBezTo>
                    <a:pt x="1256" y="1"/>
                    <a:pt x="1163" y="32"/>
                    <a:pt x="1095" y="101"/>
                  </a:cubicBezTo>
                  <a:lnTo>
                    <a:pt x="183" y="952"/>
                  </a:lnTo>
                  <a:cubicBezTo>
                    <a:pt x="31" y="1073"/>
                    <a:pt x="1" y="1317"/>
                    <a:pt x="152" y="1469"/>
                  </a:cubicBezTo>
                  <a:lnTo>
                    <a:pt x="1247" y="2745"/>
                  </a:lnTo>
                  <a:cubicBezTo>
                    <a:pt x="1311" y="2825"/>
                    <a:pt x="1417" y="2863"/>
                    <a:pt x="1526" y="2863"/>
                  </a:cubicBezTo>
                  <a:cubicBezTo>
                    <a:pt x="1623" y="2863"/>
                    <a:pt x="1722" y="2833"/>
                    <a:pt x="1794" y="2776"/>
                  </a:cubicBezTo>
                  <a:lnTo>
                    <a:pt x="2675" y="1925"/>
                  </a:lnTo>
                  <a:cubicBezTo>
                    <a:pt x="2827" y="1833"/>
                    <a:pt x="2888" y="1560"/>
                    <a:pt x="2736" y="1408"/>
                  </a:cubicBezTo>
                  <a:lnTo>
                    <a:pt x="1642" y="131"/>
                  </a:lnTo>
                  <a:cubicBezTo>
                    <a:pt x="1575" y="48"/>
                    <a:pt x="1462" y="1"/>
                    <a:pt x="13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7189003" y="1750905"/>
              <a:ext cx="91249" cy="89638"/>
            </a:xfrm>
            <a:custGeom>
              <a:avLst/>
              <a:gdLst/>
              <a:ahLst/>
              <a:cxnLst/>
              <a:rect l="l" t="t" r="r" b="b"/>
              <a:pathLst>
                <a:path w="2889" h="2838" extrusionOk="0">
                  <a:moveTo>
                    <a:pt x="1349" y="0"/>
                  </a:moveTo>
                  <a:cubicBezTo>
                    <a:pt x="1257" y="0"/>
                    <a:pt x="1163" y="32"/>
                    <a:pt x="1095" y="100"/>
                  </a:cubicBezTo>
                  <a:lnTo>
                    <a:pt x="183" y="951"/>
                  </a:lnTo>
                  <a:cubicBezTo>
                    <a:pt x="31" y="1042"/>
                    <a:pt x="1" y="1316"/>
                    <a:pt x="153" y="1468"/>
                  </a:cubicBezTo>
                  <a:lnTo>
                    <a:pt x="1247" y="2714"/>
                  </a:lnTo>
                  <a:cubicBezTo>
                    <a:pt x="1333" y="2800"/>
                    <a:pt x="1447" y="2837"/>
                    <a:pt x="1558" y="2837"/>
                  </a:cubicBezTo>
                  <a:cubicBezTo>
                    <a:pt x="1644" y="2837"/>
                    <a:pt x="1728" y="2815"/>
                    <a:pt x="1794" y="2775"/>
                  </a:cubicBezTo>
                  <a:lnTo>
                    <a:pt x="2676" y="1924"/>
                  </a:lnTo>
                  <a:cubicBezTo>
                    <a:pt x="2828" y="1802"/>
                    <a:pt x="2888" y="1559"/>
                    <a:pt x="2736" y="1407"/>
                  </a:cubicBezTo>
                  <a:lnTo>
                    <a:pt x="1642" y="131"/>
                  </a:lnTo>
                  <a:cubicBezTo>
                    <a:pt x="1575" y="47"/>
                    <a:pt x="1463" y="0"/>
                    <a:pt x="1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7597997" y="2205950"/>
              <a:ext cx="91217" cy="90207"/>
            </a:xfrm>
            <a:custGeom>
              <a:avLst/>
              <a:gdLst/>
              <a:ahLst/>
              <a:cxnLst/>
              <a:rect l="l" t="t" r="r" b="b"/>
              <a:pathLst>
                <a:path w="2888" h="2856" extrusionOk="0">
                  <a:moveTo>
                    <a:pt x="1349" y="1"/>
                  </a:moveTo>
                  <a:cubicBezTo>
                    <a:pt x="1256" y="1"/>
                    <a:pt x="1163" y="32"/>
                    <a:pt x="1095" y="101"/>
                  </a:cubicBezTo>
                  <a:lnTo>
                    <a:pt x="183" y="921"/>
                  </a:lnTo>
                  <a:cubicBezTo>
                    <a:pt x="31" y="1043"/>
                    <a:pt x="0" y="1316"/>
                    <a:pt x="152" y="1468"/>
                  </a:cubicBezTo>
                  <a:lnTo>
                    <a:pt x="1247" y="2715"/>
                  </a:lnTo>
                  <a:cubicBezTo>
                    <a:pt x="1310" y="2810"/>
                    <a:pt x="1415" y="2855"/>
                    <a:pt x="1523" y="2855"/>
                  </a:cubicBezTo>
                  <a:cubicBezTo>
                    <a:pt x="1621" y="2855"/>
                    <a:pt x="1721" y="2818"/>
                    <a:pt x="1794" y="2745"/>
                  </a:cubicBezTo>
                  <a:lnTo>
                    <a:pt x="2706" y="1924"/>
                  </a:lnTo>
                  <a:cubicBezTo>
                    <a:pt x="2858" y="1803"/>
                    <a:pt x="2888" y="1529"/>
                    <a:pt x="2736" y="1377"/>
                  </a:cubicBezTo>
                  <a:lnTo>
                    <a:pt x="1642" y="131"/>
                  </a:lnTo>
                  <a:cubicBezTo>
                    <a:pt x="1575" y="48"/>
                    <a:pt x="1462" y="1"/>
                    <a:pt x="13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7093964" y="1836342"/>
              <a:ext cx="91249" cy="89480"/>
            </a:xfrm>
            <a:custGeom>
              <a:avLst/>
              <a:gdLst/>
              <a:ahLst/>
              <a:cxnLst/>
              <a:rect l="l" t="t" r="r" b="b"/>
              <a:pathLst>
                <a:path w="2889" h="2833" extrusionOk="0">
                  <a:moveTo>
                    <a:pt x="1349" y="0"/>
                  </a:moveTo>
                  <a:cubicBezTo>
                    <a:pt x="1256" y="0"/>
                    <a:pt x="1163" y="32"/>
                    <a:pt x="1095" y="100"/>
                  </a:cubicBezTo>
                  <a:lnTo>
                    <a:pt x="183" y="921"/>
                  </a:lnTo>
                  <a:cubicBezTo>
                    <a:pt x="31" y="1043"/>
                    <a:pt x="1" y="1316"/>
                    <a:pt x="153" y="1468"/>
                  </a:cubicBezTo>
                  <a:lnTo>
                    <a:pt x="1247" y="2714"/>
                  </a:lnTo>
                  <a:cubicBezTo>
                    <a:pt x="1327" y="2795"/>
                    <a:pt x="1433" y="2832"/>
                    <a:pt x="1537" y="2832"/>
                  </a:cubicBezTo>
                  <a:cubicBezTo>
                    <a:pt x="1630" y="2832"/>
                    <a:pt x="1722" y="2802"/>
                    <a:pt x="1794" y="2745"/>
                  </a:cubicBezTo>
                  <a:lnTo>
                    <a:pt x="2706" y="1924"/>
                  </a:lnTo>
                  <a:cubicBezTo>
                    <a:pt x="2858" y="1802"/>
                    <a:pt x="2888" y="1529"/>
                    <a:pt x="2736" y="1377"/>
                  </a:cubicBezTo>
                  <a:lnTo>
                    <a:pt x="1642" y="131"/>
                  </a:lnTo>
                  <a:cubicBezTo>
                    <a:pt x="1575" y="47"/>
                    <a:pt x="1462" y="0"/>
                    <a:pt x="1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7501979" y="2291387"/>
              <a:ext cx="91249" cy="89891"/>
            </a:xfrm>
            <a:custGeom>
              <a:avLst/>
              <a:gdLst/>
              <a:ahLst/>
              <a:cxnLst/>
              <a:rect l="l" t="t" r="r" b="b"/>
              <a:pathLst>
                <a:path w="2889" h="2846" extrusionOk="0">
                  <a:moveTo>
                    <a:pt x="1349" y="1"/>
                  </a:moveTo>
                  <a:cubicBezTo>
                    <a:pt x="1257" y="1"/>
                    <a:pt x="1163" y="32"/>
                    <a:pt x="1095" y="101"/>
                  </a:cubicBezTo>
                  <a:lnTo>
                    <a:pt x="183" y="922"/>
                  </a:lnTo>
                  <a:cubicBezTo>
                    <a:pt x="31" y="1043"/>
                    <a:pt x="1" y="1317"/>
                    <a:pt x="153" y="1469"/>
                  </a:cubicBezTo>
                  <a:lnTo>
                    <a:pt x="1247" y="2715"/>
                  </a:lnTo>
                  <a:cubicBezTo>
                    <a:pt x="1331" y="2798"/>
                    <a:pt x="1451" y="2845"/>
                    <a:pt x="1562" y="2845"/>
                  </a:cubicBezTo>
                  <a:cubicBezTo>
                    <a:pt x="1654" y="2845"/>
                    <a:pt x="1739" y="2814"/>
                    <a:pt x="1794" y="2745"/>
                  </a:cubicBezTo>
                  <a:lnTo>
                    <a:pt x="2706" y="1925"/>
                  </a:lnTo>
                  <a:cubicBezTo>
                    <a:pt x="2858" y="1803"/>
                    <a:pt x="2888" y="1529"/>
                    <a:pt x="2736" y="1377"/>
                  </a:cubicBezTo>
                  <a:lnTo>
                    <a:pt x="1642" y="131"/>
                  </a:lnTo>
                  <a:cubicBezTo>
                    <a:pt x="1575" y="48"/>
                    <a:pt x="1463" y="1"/>
                    <a:pt x="13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6998924" y="1921780"/>
              <a:ext cx="91249" cy="89480"/>
            </a:xfrm>
            <a:custGeom>
              <a:avLst/>
              <a:gdLst/>
              <a:ahLst/>
              <a:cxnLst/>
              <a:rect l="l" t="t" r="r" b="b"/>
              <a:pathLst>
                <a:path w="2889" h="2833" extrusionOk="0">
                  <a:moveTo>
                    <a:pt x="1367" y="1"/>
                  </a:moveTo>
                  <a:cubicBezTo>
                    <a:pt x="1281" y="1"/>
                    <a:pt x="1194" y="32"/>
                    <a:pt x="1125" y="101"/>
                  </a:cubicBezTo>
                  <a:lnTo>
                    <a:pt x="213" y="921"/>
                  </a:lnTo>
                  <a:cubicBezTo>
                    <a:pt x="61" y="1043"/>
                    <a:pt x="0" y="1316"/>
                    <a:pt x="152" y="1468"/>
                  </a:cubicBezTo>
                  <a:lnTo>
                    <a:pt x="1277" y="2715"/>
                  </a:lnTo>
                  <a:cubicBezTo>
                    <a:pt x="1357" y="2795"/>
                    <a:pt x="1454" y="2833"/>
                    <a:pt x="1551" y="2833"/>
                  </a:cubicBezTo>
                  <a:cubicBezTo>
                    <a:pt x="1637" y="2833"/>
                    <a:pt x="1722" y="2802"/>
                    <a:pt x="1794" y="2745"/>
                  </a:cubicBezTo>
                  <a:lnTo>
                    <a:pt x="2706" y="1924"/>
                  </a:lnTo>
                  <a:cubicBezTo>
                    <a:pt x="2858" y="1803"/>
                    <a:pt x="2888" y="1529"/>
                    <a:pt x="2736" y="1377"/>
                  </a:cubicBezTo>
                  <a:lnTo>
                    <a:pt x="1642" y="131"/>
                  </a:lnTo>
                  <a:cubicBezTo>
                    <a:pt x="1575" y="47"/>
                    <a:pt x="1471" y="1"/>
                    <a:pt x="13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7406939" y="2376256"/>
              <a:ext cx="91249" cy="90459"/>
            </a:xfrm>
            <a:custGeom>
              <a:avLst/>
              <a:gdLst/>
              <a:ahLst/>
              <a:cxnLst/>
              <a:rect l="l" t="t" r="r" b="b"/>
              <a:pathLst>
                <a:path w="2889" h="2864" extrusionOk="0">
                  <a:moveTo>
                    <a:pt x="1340" y="1"/>
                  </a:moveTo>
                  <a:cubicBezTo>
                    <a:pt x="1263" y="1"/>
                    <a:pt x="1187" y="27"/>
                    <a:pt x="1125" y="89"/>
                  </a:cubicBezTo>
                  <a:lnTo>
                    <a:pt x="213" y="940"/>
                  </a:lnTo>
                  <a:cubicBezTo>
                    <a:pt x="61" y="1061"/>
                    <a:pt x="1" y="1304"/>
                    <a:pt x="153" y="1456"/>
                  </a:cubicBezTo>
                  <a:lnTo>
                    <a:pt x="1277" y="2733"/>
                  </a:lnTo>
                  <a:cubicBezTo>
                    <a:pt x="1361" y="2817"/>
                    <a:pt x="1472" y="2863"/>
                    <a:pt x="1575" y="2863"/>
                  </a:cubicBezTo>
                  <a:cubicBezTo>
                    <a:pt x="1660" y="2863"/>
                    <a:pt x="1739" y="2832"/>
                    <a:pt x="1794" y="2763"/>
                  </a:cubicBezTo>
                  <a:lnTo>
                    <a:pt x="2706" y="1912"/>
                  </a:lnTo>
                  <a:cubicBezTo>
                    <a:pt x="2858" y="1821"/>
                    <a:pt x="2888" y="1548"/>
                    <a:pt x="2736" y="1396"/>
                  </a:cubicBezTo>
                  <a:lnTo>
                    <a:pt x="1642" y="149"/>
                  </a:lnTo>
                  <a:cubicBezTo>
                    <a:pt x="1569" y="59"/>
                    <a:pt x="1454" y="1"/>
                    <a:pt x="13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6904833" y="2005322"/>
              <a:ext cx="90270" cy="91060"/>
            </a:xfrm>
            <a:custGeom>
              <a:avLst/>
              <a:gdLst/>
              <a:ahLst/>
              <a:cxnLst/>
              <a:rect l="l" t="t" r="r" b="b"/>
              <a:pathLst>
                <a:path w="2858" h="2883" extrusionOk="0">
                  <a:moveTo>
                    <a:pt x="1347" y="0"/>
                  </a:moveTo>
                  <a:cubicBezTo>
                    <a:pt x="1256" y="0"/>
                    <a:pt x="1163" y="31"/>
                    <a:pt x="1095" y="100"/>
                  </a:cubicBezTo>
                  <a:lnTo>
                    <a:pt x="183" y="951"/>
                  </a:lnTo>
                  <a:cubicBezTo>
                    <a:pt x="31" y="1042"/>
                    <a:pt x="1" y="1316"/>
                    <a:pt x="153" y="1468"/>
                  </a:cubicBezTo>
                  <a:lnTo>
                    <a:pt x="1247" y="2714"/>
                  </a:lnTo>
                  <a:cubicBezTo>
                    <a:pt x="1329" y="2829"/>
                    <a:pt x="1429" y="2882"/>
                    <a:pt x="1528" y="2882"/>
                  </a:cubicBezTo>
                  <a:cubicBezTo>
                    <a:pt x="1612" y="2882"/>
                    <a:pt x="1694" y="2844"/>
                    <a:pt x="1764" y="2775"/>
                  </a:cubicBezTo>
                  <a:lnTo>
                    <a:pt x="2675" y="1924"/>
                  </a:lnTo>
                  <a:cubicBezTo>
                    <a:pt x="2827" y="1802"/>
                    <a:pt x="2858" y="1559"/>
                    <a:pt x="2706" y="1407"/>
                  </a:cubicBezTo>
                  <a:lnTo>
                    <a:pt x="1612" y="130"/>
                  </a:lnTo>
                  <a:cubicBezTo>
                    <a:pt x="1562" y="47"/>
                    <a:pt x="1456" y="0"/>
                    <a:pt x="13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7312848" y="2461314"/>
              <a:ext cx="90302" cy="90459"/>
            </a:xfrm>
            <a:custGeom>
              <a:avLst/>
              <a:gdLst/>
              <a:ahLst/>
              <a:cxnLst/>
              <a:rect l="l" t="t" r="r" b="b"/>
              <a:pathLst>
                <a:path w="2859" h="2864" extrusionOk="0">
                  <a:moveTo>
                    <a:pt x="1347" y="1"/>
                  </a:moveTo>
                  <a:cubicBezTo>
                    <a:pt x="1257" y="1"/>
                    <a:pt x="1164" y="32"/>
                    <a:pt x="1095" y="101"/>
                  </a:cubicBezTo>
                  <a:lnTo>
                    <a:pt x="183" y="952"/>
                  </a:lnTo>
                  <a:cubicBezTo>
                    <a:pt x="31" y="1043"/>
                    <a:pt x="1" y="1317"/>
                    <a:pt x="153" y="1469"/>
                  </a:cubicBezTo>
                  <a:lnTo>
                    <a:pt x="1247" y="2715"/>
                  </a:lnTo>
                  <a:cubicBezTo>
                    <a:pt x="1338" y="2806"/>
                    <a:pt x="1472" y="2864"/>
                    <a:pt x="1584" y="2864"/>
                  </a:cubicBezTo>
                  <a:cubicBezTo>
                    <a:pt x="1660" y="2864"/>
                    <a:pt x="1727" y="2837"/>
                    <a:pt x="1764" y="2776"/>
                  </a:cubicBezTo>
                  <a:lnTo>
                    <a:pt x="2676" y="1925"/>
                  </a:lnTo>
                  <a:cubicBezTo>
                    <a:pt x="2828" y="1803"/>
                    <a:pt x="2858" y="1560"/>
                    <a:pt x="2706" y="1408"/>
                  </a:cubicBezTo>
                  <a:lnTo>
                    <a:pt x="1612" y="131"/>
                  </a:lnTo>
                  <a:cubicBezTo>
                    <a:pt x="1562" y="48"/>
                    <a:pt x="1457" y="1"/>
                    <a:pt x="1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6809793" y="2090759"/>
              <a:ext cx="91249" cy="89859"/>
            </a:xfrm>
            <a:custGeom>
              <a:avLst/>
              <a:gdLst/>
              <a:ahLst/>
              <a:cxnLst/>
              <a:rect l="l" t="t" r="r" b="b"/>
              <a:pathLst>
                <a:path w="2889" h="2845" extrusionOk="0">
                  <a:moveTo>
                    <a:pt x="1349" y="0"/>
                  </a:moveTo>
                  <a:cubicBezTo>
                    <a:pt x="1256" y="0"/>
                    <a:pt x="1163" y="32"/>
                    <a:pt x="1095" y="100"/>
                  </a:cubicBezTo>
                  <a:lnTo>
                    <a:pt x="183" y="921"/>
                  </a:lnTo>
                  <a:cubicBezTo>
                    <a:pt x="31" y="1042"/>
                    <a:pt x="0" y="1316"/>
                    <a:pt x="152" y="1468"/>
                  </a:cubicBezTo>
                  <a:lnTo>
                    <a:pt x="1247" y="2714"/>
                  </a:lnTo>
                  <a:cubicBezTo>
                    <a:pt x="1330" y="2798"/>
                    <a:pt x="1441" y="2845"/>
                    <a:pt x="1545" y="2845"/>
                  </a:cubicBezTo>
                  <a:cubicBezTo>
                    <a:pt x="1629" y="2845"/>
                    <a:pt x="1709" y="2813"/>
                    <a:pt x="1763" y="2745"/>
                  </a:cubicBezTo>
                  <a:lnTo>
                    <a:pt x="2675" y="1924"/>
                  </a:lnTo>
                  <a:cubicBezTo>
                    <a:pt x="2827" y="1802"/>
                    <a:pt x="2888" y="1529"/>
                    <a:pt x="2736" y="1377"/>
                  </a:cubicBezTo>
                  <a:lnTo>
                    <a:pt x="1642" y="131"/>
                  </a:lnTo>
                  <a:cubicBezTo>
                    <a:pt x="1575" y="47"/>
                    <a:pt x="1462" y="0"/>
                    <a:pt x="1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7217808" y="2546783"/>
              <a:ext cx="91249" cy="89480"/>
            </a:xfrm>
            <a:custGeom>
              <a:avLst/>
              <a:gdLst/>
              <a:ahLst/>
              <a:cxnLst/>
              <a:rect l="l" t="t" r="r" b="b"/>
              <a:pathLst>
                <a:path w="2889" h="2833" extrusionOk="0">
                  <a:moveTo>
                    <a:pt x="1349" y="0"/>
                  </a:moveTo>
                  <a:cubicBezTo>
                    <a:pt x="1256" y="0"/>
                    <a:pt x="1163" y="32"/>
                    <a:pt x="1095" y="100"/>
                  </a:cubicBezTo>
                  <a:lnTo>
                    <a:pt x="183" y="921"/>
                  </a:lnTo>
                  <a:cubicBezTo>
                    <a:pt x="31" y="1042"/>
                    <a:pt x="1" y="1316"/>
                    <a:pt x="153" y="1468"/>
                  </a:cubicBezTo>
                  <a:lnTo>
                    <a:pt x="1247" y="2714"/>
                  </a:lnTo>
                  <a:cubicBezTo>
                    <a:pt x="1327" y="2794"/>
                    <a:pt x="1441" y="2832"/>
                    <a:pt x="1544" y="2832"/>
                  </a:cubicBezTo>
                  <a:cubicBezTo>
                    <a:pt x="1637" y="2832"/>
                    <a:pt x="1721" y="2802"/>
                    <a:pt x="1764" y="2744"/>
                  </a:cubicBezTo>
                  <a:lnTo>
                    <a:pt x="2675" y="1924"/>
                  </a:lnTo>
                  <a:cubicBezTo>
                    <a:pt x="2827" y="1802"/>
                    <a:pt x="2888" y="1529"/>
                    <a:pt x="2736" y="1377"/>
                  </a:cubicBezTo>
                  <a:lnTo>
                    <a:pt x="1642" y="130"/>
                  </a:lnTo>
                  <a:cubicBezTo>
                    <a:pt x="1575" y="47"/>
                    <a:pt x="1463" y="0"/>
                    <a:pt x="13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6714754" y="2175786"/>
              <a:ext cx="91217" cy="90270"/>
            </a:xfrm>
            <a:custGeom>
              <a:avLst/>
              <a:gdLst/>
              <a:ahLst/>
              <a:cxnLst/>
              <a:rect l="l" t="t" r="r" b="b"/>
              <a:pathLst>
                <a:path w="2888" h="2858" extrusionOk="0">
                  <a:moveTo>
                    <a:pt x="1339" y="1"/>
                  </a:moveTo>
                  <a:cubicBezTo>
                    <a:pt x="1249" y="1"/>
                    <a:pt x="1160" y="34"/>
                    <a:pt x="1095" y="113"/>
                  </a:cubicBezTo>
                  <a:lnTo>
                    <a:pt x="183" y="934"/>
                  </a:lnTo>
                  <a:cubicBezTo>
                    <a:pt x="31" y="1056"/>
                    <a:pt x="0" y="1299"/>
                    <a:pt x="152" y="1451"/>
                  </a:cubicBezTo>
                  <a:lnTo>
                    <a:pt x="1247" y="2727"/>
                  </a:lnTo>
                  <a:cubicBezTo>
                    <a:pt x="1330" y="2811"/>
                    <a:pt x="1441" y="2858"/>
                    <a:pt x="1549" y="2858"/>
                  </a:cubicBezTo>
                  <a:cubicBezTo>
                    <a:pt x="1638" y="2858"/>
                    <a:pt x="1725" y="2826"/>
                    <a:pt x="1794" y="2758"/>
                  </a:cubicBezTo>
                  <a:lnTo>
                    <a:pt x="2706" y="1937"/>
                  </a:lnTo>
                  <a:cubicBezTo>
                    <a:pt x="2857" y="1816"/>
                    <a:pt x="2888" y="1542"/>
                    <a:pt x="2736" y="1390"/>
                  </a:cubicBezTo>
                  <a:lnTo>
                    <a:pt x="1642" y="144"/>
                  </a:lnTo>
                  <a:cubicBezTo>
                    <a:pt x="1573" y="58"/>
                    <a:pt x="1455" y="1"/>
                    <a:pt x="13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7122769" y="2631810"/>
              <a:ext cx="91249" cy="89891"/>
            </a:xfrm>
            <a:custGeom>
              <a:avLst/>
              <a:gdLst/>
              <a:ahLst/>
              <a:cxnLst/>
              <a:rect l="l" t="t" r="r" b="b"/>
              <a:pathLst>
                <a:path w="2889" h="2846" extrusionOk="0">
                  <a:moveTo>
                    <a:pt x="1339" y="1"/>
                  </a:moveTo>
                  <a:cubicBezTo>
                    <a:pt x="1249" y="1"/>
                    <a:pt x="1161" y="34"/>
                    <a:pt x="1095" y="113"/>
                  </a:cubicBezTo>
                  <a:lnTo>
                    <a:pt x="183" y="934"/>
                  </a:lnTo>
                  <a:cubicBezTo>
                    <a:pt x="31" y="1056"/>
                    <a:pt x="0" y="1299"/>
                    <a:pt x="152" y="1451"/>
                  </a:cubicBezTo>
                  <a:lnTo>
                    <a:pt x="1247" y="2727"/>
                  </a:lnTo>
                  <a:cubicBezTo>
                    <a:pt x="1327" y="2808"/>
                    <a:pt x="1441" y="2845"/>
                    <a:pt x="1549" y="2845"/>
                  </a:cubicBezTo>
                  <a:cubicBezTo>
                    <a:pt x="1645" y="2845"/>
                    <a:pt x="1736" y="2815"/>
                    <a:pt x="1794" y="2758"/>
                  </a:cubicBezTo>
                  <a:lnTo>
                    <a:pt x="2706" y="1907"/>
                  </a:lnTo>
                  <a:cubicBezTo>
                    <a:pt x="2858" y="1815"/>
                    <a:pt x="2888" y="1542"/>
                    <a:pt x="2736" y="1390"/>
                  </a:cubicBezTo>
                  <a:lnTo>
                    <a:pt x="1642" y="144"/>
                  </a:lnTo>
                  <a:cubicBezTo>
                    <a:pt x="1573" y="58"/>
                    <a:pt x="1455" y="1"/>
                    <a:pt x="13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6619715" y="2261066"/>
              <a:ext cx="91217" cy="90428"/>
            </a:xfrm>
            <a:custGeom>
              <a:avLst/>
              <a:gdLst/>
              <a:ahLst/>
              <a:cxnLst/>
              <a:rect l="l" t="t" r="r" b="b"/>
              <a:pathLst>
                <a:path w="2888" h="2863" extrusionOk="0">
                  <a:moveTo>
                    <a:pt x="1339" y="0"/>
                  </a:moveTo>
                  <a:cubicBezTo>
                    <a:pt x="1262" y="0"/>
                    <a:pt x="1186" y="27"/>
                    <a:pt x="1125" y="88"/>
                  </a:cubicBezTo>
                  <a:lnTo>
                    <a:pt x="213" y="939"/>
                  </a:lnTo>
                  <a:cubicBezTo>
                    <a:pt x="61" y="1061"/>
                    <a:pt x="0" y="1304"/>
                    <a:pt x="152" y="1456"/>
                  </a:cubicBezTo>
                  <a:lnTo>
                    <a:pt x="1277" y="2733"/>
                  </a:lnTo>
                  <a:cubicBezTo>
                    <a:pt x="1360" y="2816"/>
                    <a:pt x="1462" y="2863"/>
                    <a:pt x="1562" y="2863"/>
                  </a:cubicBezTo>
                  <a:cubicBezTo>
                    <a:pt x="1644" y="2863"/>
                    <a:pt x="1725" y="2831"/>
                    <a:pt x="1793" y="2763"/>
                  </a:cubicBezTo>
                  <a:lnTo>
                    <a:pt x="2705" y="1912"/>
                  </a:lnTo>
                  <a:cubicBezTo>
                    <a:pt x="2857" y="1821"/>
                    <a:pt x="2888" y="1547"/>
                    <a:pt x="2736" y="1395"/>
                  </a:cubicBezTo>
                  <a:lnTo>
                    <a:pt x="1641" y="149"/>
                  </a:lnTo>
                  <a:cubicBezTo>
                    <a:pt x="1569" y="58"/>
                    <a:pt x="1453" y="0"/>
                    <a:pt x="13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7027730" y="2717090"/>
              <a:ext cx="91217" cy="90049"/>
            </a:xfrm>
            <a:custGeom>
              <a:avLst/>
              <a:gdLst/>
              <a:ahLst/>
              <a:cxnLst/>
              <a:rect l="l" t="t" r="r" b="b"/>
              <a:pathLst>
                <a:path w="2888" h="2851" extrusionOk="0">
                  <a:moveTo>
                    <a:pt x="1340" y="0"/>
                  </a:moveTo>
                  <a:cubicBezTo>
                    <a:pt x="1263" y="0"/>
                    <a:pt x="1186" y="27"/>
                    <a:pt x="1125" y="88"/>
                  </a:cubicBezTo>
                  <a:lnTo>
                    <a:pt x="213" y="939"/>
                  </a:lnTo>
                  <a:cubicBezTo>
                    <a:pt x="61" y="1030"/>
                    <a:pt x="0" y="1304"/>
                    <a:pt x="152" y="1456"/>
                  </a:cubicBezTo>
                  <a:lnTo>
                    <a:pt x="1277" y="2732"/>
                  </a:lnTo>
                  <a:cubicBezTo>
                    <a:pt x="1357" y="2813"/>
                    <a:pt x="1463" y="2851"/>
                    <a:pt x="1563" y="2851"/>
                  </a:cubicBezTo>
                  <a:cubicBezTo>
                    <a:pt x="1652" y="2851"/>
                    <a:pt x="1736" y="2820"/>
                    <a:pt x="1794" y="2763"/>
                  </a:cubicBezTo>
                  <a:lnTo>
                    <a:pt x="2706" y="1912"/>
                  </a:lnTo>
                  <a:cubicBezTo>
                    <a:pt x="2857" y="1821"/>
                    <a:pt x="2888" y="1547"/>
                    <a:pt x="2736" y="1395"/>
                  </a:cubicBezTo>
                  <a:lnTo>
                    <a:pt x="1642" y="149"/>
                  </a:lnTo>
                  <a:cubicBezTo>
                    <a:pt x="1569" y="58"/>
                    <a:pt x="1453" y="0"/>
                    <a:pt x="13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6525623" y="2346124"/>
              <a:ext cx="90270" cy="89638"/>
            </a:xfrm>
            <a:custGeom>
              <a:avLst/>
              <a:gdLst/>
              <a:ahLst/>
              <a:cxnLst/>
              <a:rect l="l" t="t" r="r" b="b"/>
              <a:pathLst>
                <a:path w="2858" h="2838" extrusionOk="0">
                  <a:moveTo>
                    <a:pt x="1346" y="0"/>
                  </a:moveTo>
                  <a:cubicBezTo>
                    <a:pt x="1256" y="0"/>
                    <a:pt x="1163" y="32"/>
                    <a:pt x="1095" y="100"/>
                  </a:cubicBezTo>
                  <a:lnTo>
                    <a:pt x="183" y="951"/>
                  </a:lnTo>
                  <a:cubicBezTo>
                    <a:pt x="31" y="1043"/>
                    <a:pt x="0" y="1316"/>
                    <a:pt x="152" y="1468"/>
                  </a:cubicBezTo>
                  <a:lnTo>
                    <a:pt x="1247" y="2714"/>
                  </a:lnTo>
                  <a:cubicBezTo>
                    <a:pt x="1332" y="2800"/>
                    <a:pt x="1437" y="2837"/>
                    <a:pt x="1540" y="2837"/>
                  </a:cubicBezTo>
                  <a:cubicBezTo>
                    <a:pt x="1619" y="2837"/>
                    <a:pt x="1697" y="2815"/>
                    <a:pt x="1763" y="2775"/>
                  </a:cubicBezTo>
                  <a:lnTo>
                    <a:pt x="2675" y="1924"/>
                  </a:lnTo>
                  <a:cubicBezTo>
                    <a:pt x="2827" y="1803"/>
                    <a:pt x="2858" y="1559"/>
                    <a:pt x="2736" y="1407"/>
                  </a:cubicBezTo>
                  <a:lnTo>
                    <a:pt x="1611" y="131"/>
                  </a:lnTo>
                  <a:cubicBezTo>
                    <a:pt x="1561" y="47"/>
                    <a:pt x="1456" y="0"/>
                    <a:pt x="13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6933638" y="2801169"/>
              <a:ext cx="91249" cy="90207"/>
            </a:xfrm>
            <a:custGeom>
              <a:avLst/>
              <a:gdLst/>
              <a:ahLst/>
              <a:cxnLst/>
              <a:rect l="l" t="t" r="r" b="b"/>
              <a:pathLst>
                <a:path w="2889" h="2856" extrusionOk="0">
                  <a:moveTo>
                    <a:pt x="1346" y="1"/>
                  </a:moveTo>
                  <a:cubicBezTo>
                    <a:pt x="1256" y="1"/>
                    <a:pt x="1163" y="32"/>
                    <a:pt x="1095" y="101"/>
                  </a:cubicBezTo>
                  <a:lnTo>
                    <a:pt x="183" y="922"/>
                  </a:lnTo>
                  <a:cubicBezTo>
                    <a:pt x="31" y="1043"/>
                    <a:pt x="1" y="1317"/>
                    <a:pt x="152" y="1469"/>
                  </a:cubicBezTo>
                  <a:lnTo>
                    <a:pt x="1247" y="2715"/>
                  </a:lnTo>
                  <a:cubicBezTo>
                    <a:pt x="1326" y="2810"/>
                    <a:pt x="1422" y="2856"/>
                    <a:pt x="1518" y="2856"/>
                  </a:cubicBezTo>
                  <a:cubicBezTo>
                    <a:pt x="1605" y="2856"/>
                    <a:pt x="1691" y="2818"/>
                    <a:pt x="1763" y="2745"/>
                  </a:cubicBezTo>
                  <a:lnTo>
                    <a:pt x="2675" y="1925"/>
                  </a:lnTo>
                  <a:cubicBezTo>
                    <a:pt x="2827" y="1803"/>
                    <a:pt x="2888" y="1529"/>
                    <a:pt x="2736" y="1378"/>
                  </a:cubicBezTo>
                  <a:lnTo>
                    <a:pt x="1611" y="131"/>
                  </a:lnTo>
                  <a:cubicBezTo>
                    <a:pt x="1561" y="48"/>
                    <a:pt x="1456" y="1"/>
                    <a:pt x="13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7430944" y="1417367"/>
              <a:ext cx="650935" cy="644776"/>
            </a:xfrm>
            <a:custGeom>
              <a:avLst/>
              <a:gdLst/>
              <a:ahLst/>
              <a:cxnLst/>
              <a:rect l="l" t="t" r="r" b="b"/>
              <a:pathLst>
                <a:path w="20609" h="20414" extrusionOk="0">
                  <a:moveTo>
                    <a:pt x="11311" y="0"/>
                  </a:moveTo>
                  <a:cubicBezTo>
                    <a:pt x="11219" y="0"/>
                    <a:pt x="11130" y="34"/>
                    <a:pt x="11065" y="113"/>
                  </a:cubicBezTo>
                  <a:lnTo>
                    <a:pt x="6961" y="3791"/>
                  </a:lnTo>
                  <a:lnTo>
                    <a:pt x="213" y="9839"/>
                  </a:lnTo>
                  <a:cubicBezTo>
                    <a:pt x="61" y="9931"/>
                    <a:pt x="0" y="10204"/>
                    <a:pt x="152" y="10356"/>
                  </a:cubicBezTo>
                  <a:lnTo>
                    <a:pt x="6475" y="17378"/>
                  </a:lnTo>
                  <a:lnTo>
                    <a:pt x="9058" y="20265"/>
                  </a:lnTo>
                  <a:cubicBezTo>
                    <a:pt x="9131" y="20356"/>
                    <a:pt x="9247" y="20414"/>
                    <a:pt x="9360" y="20414"/>
                  </a:cubicBezTo>
                  <a:cubicBezTo>
                    <a:pt x="9438" y="20414"/>
                    <a:pt x="9514" y="20387"/>
                    <a:pt x="9575" y="20326"/>
                  </a:cubicBezTo>
                  <a:lnTo>
                    <a:pt x="12098" y="18046"/>
                  </a:lnTo>
                  <a:lnTo>
                    <a:pt x="20457" y="10539"/>
                  </a:lnTo>
                  <a:cubicBezTo>
                    <a:pt x="20609" y="10447"/>
                    <a:pt x="20609" y="10174"/>
                    <a:pt x="20518" y="10022"/>
                  </a:cubicBezTo>
                  <a:lnTo>
                    <a:pt x="12736" y="1359"/>
                  </a:lnTo>
                  <a:lnTo>
                    <a:pt x="11642" y="143"/>
                  </a:lnTo>
                  <a:cubicBezTo>
                    <a:pt x="11556" y="57"/>
                    <a:pt x="11431" y="0"/>
                    <a:pt x="11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7017149" y="1785459"/>
              <a:ext cx="652894" cy="644776"/>
            </a:xfrm>
            <a:custGeom>
              <a:avLst/>
              <a:gdLst/>
              <a:ahLst/>
              <a:cxnLst/>
              <a:rect l="l" t="t" r="r" b="b"/>
              <a:pathLst>
                <a:path w="20671" h="20414" extrusionOk="0">
                  <a:moveTo>
                    <a:pt x="11266" y="0"/>
                  </a:moveTo>
                  <a:cubicBezTo>
                    <a:pt x="11175" y="0"/>
                    <a:pt x="11089" y="32"/>
                    <a:pt x="11035" y="100"/>
                  </a:cubicBezTo>
                  <a:lnTo>
                    <a:pt x="8876" y="2015"/>
                  </a:lnTo>
                  <a:lnTo>
                    <a:pt x="3041" y="7243"/>
                  </a:lnTo>
                  <a:lnTo>
                    <a:pt x="1186" y="8915"/>
                  </a:lnTo>
                  <a:lnTo>
                    <a:pt x="183" y="9827"/>
                  </a:lnTo>
                  <a:cubicBezTo>
                    <a:pt x="31" y="9949"/>
                    <a:pt x="1" y="10222"/>
                    <a:pt x="153" y="10374"/>
                  </a:cubicBezTo>
                  <a:lnTo>
                    <a:pt x="1095" y="11438"/>
                  </a:lnTo>
                  <a:lnTo>
                    <a:pt x="2858" y="13383"/>
                  </a:lnTo>
                  <a:lnTo>
                    <a:pt x="8329" y="19462"/>
                  </a:lnTo>
                  <a:lnTo>
                    <a:pt x="9089" y="20283"/>
                  </a:lnTo>
                  <a:cubicBezTo>
                    <a:pt x="9139" y="20367"/>
                    <a:pt x="9245" y="20413"/>
                    <a:pt x="9354" y="20413"/>
                  </a:cubicBezTo>
                  <a:cubicBezTo>
                    <a:pt x="9444" y="20413"/>
                    <a:pt x="9538" y="20382"/>
                    <a:pt x="9606" y="20313"/>
                  </a:cubicBezTo>
                  <a:lnTo>
                    <a:pt x="19302" y="11620"/>
                  </a:lnTo>
                  <a:lnTo>
                    <a:pt x="20488" y="10587"/>
                  </a:lnTo>
                  <a:cubicBezTo>
                    <a:pt x="20640" y="10435"/>
                    <a:pt x="20670" y="10222"/>
                    <a:pt x="20488" y="10070"/>
                  </a:cubicBezTo>
                  <a:lnTo>
                    <a:pt x="19393" y="8854"/>
                  </a:lnTo>
                  <a:lnTo>
                    <a:pt x="11582" y="131"/>
                  </a:lnTo>
                  <a:cubicBezTo>
                    <a:pt x="11498" y="47"/>
                    <a:pt x="11378" y="0"/>
                    <a:pt x="112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6607207" y="2155066"/>
              <a:ext cx="649988" cy="644776"/>
            </a:xfrm>
            <a:custGeom>
              <a:avLst/>
              <a:gdLst/>
              <a:ahLst/>
              <a:cxnLst/>
              <a:rect l="l" t="t" r="r" b="b"/>
              <a:pathLst>
                <a:path w="20579" h="20414" extrusionOk="0">
                  <a:moveTo>
                    <a:pt x="11292" y="1"/>
                  </a:moveTo>
                  <a:cubicBezTo>
                    <a:pt x="11196" y="1"/>
                    <a:pt x="11103" y="32"/>
                    <a:pt x="11035" y="101"/>
                  </a:cubicBezTo>
                  <a:lnTo>
                    <a:pt x="4773" y="5724"/>
                  </a:lnTo>
                  <a:lnTo>
                    <a:pt x="183" y="9827"/>
                  </a:lnTo>
                  <a:cubicBezTo>
                    <a:pt x="31" y="9949"/>
                    <a:pt x="1" y="10222"/>
                    <a:pt x="153" y="10374"/>
                  </a:cubicBezTo>
                  <a:lnTo>
                    <a:pt x="4439" y="15146"/>
                  </a:lnTo>
                  <a:lnTo>
                    <a:pt x="9029" y="20283"/>
                  </a:lnTo>
                  <a:cubicBezTo>
                    <a:pt x="9095" y="20367"/>
                    <a:pt x="9208" y="20414"/>
                    <a:pt x="9321" y="20414"/>
                  </a:cubicBezTo>
                  <a:cubicBezTo>
                    <a:pt x="9414" y="20414"/>
                    <a:pt x="9507" y="20382"/>
                    <a:pt x="9576" y="20314"/>
                  </a:cubicBezTo>
                  <a:lnTo>
                    <a:pt x="13527" y="16788"/>
                  </a:lnTo>
                  <a:lnTo>
                    <a:pt x="15381" y="15116"/>
                  </a:lnTo>
                  <a:lnTo>
                    <a:pt x="20427" y="10587"/>
                  </a:lnTo>
                  <a:cubicBezTo>
                    <a:pt x="20579" y="10435"/>
                    <a:pt x="20579" y="10222"/>
                    <a:pt x="20518" y="10010"/>
                  </a:cubicBezTo>
                  <a:lnTo>
                    <a:pt x="15807" y="4782"/>
                  </a:lnTo>
                  <a:lnTo>
                    <a:pt x="14044" y="2836"/>
                  </a:lnTo>
                  <a:lnTo>
                    <a:pt x="11612" y="131"/>
                  </a:lnTo>
                  <a:cubicBezTo>
                    <a:pt x="11529" y="48"/>
                    <a:pt x="11408" y="1"/>
                    <a:pt x="112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6747381" y="2153424"/>
              <a:ext cx="302458" cy="648061"/>
            </a:xfrm>
            <a:custGeom>
              <a:avLst/>
              <a:gdLst/>
              <a:ahLst/>
              <a:cxnLst/>
              <a:rect l="l" t="t" r="r" b="b"/>
              <a:pathLst>
                <a:path w="9576" h="20518" extrusionOk="0">
                  <a:moveTo>
                    <a:pt x="9575" y="2888"/>
                  </a:moveTo>
                  <a:lnTo>
                    <a:pt x="9089" y="16840"/>
                  </a:lnTo>
                  <a:lnTo>
                    <a:pt x="5138" y="20366"/>
                  </a:lnTo>
                  <a:cubicBezTo>
                    <a:pt x="4986" y="20518"/>
                    <a:pt x="4712" y="20487"/>
                    <a:pt x="4591" y="20335"/>
                  </a:cubicBezTo>
                  <a:lnTo>
                    <a:pt x="1" y="15198"/>
                  </a:lnTo>
                  <a:lnTo>
                    <a:pt x="335" y="5776"/>
                  </a:lnTo>
                  <a:lnTo>
                    <a:pt x="6597" y="153"/>
                  </a:lnTo>
                  <a:cubicBezTo>
                    <a:pt x="6749" y="1"/>
                    <a:pt x="7022" y="31"/>
                    <a:pt x="7174" y="183"/>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7018128" y="2068934"/>
              <a:ext cx="37460" cy="78773"/>
            </a:xfrm>
            <a:custGeom>
              <a:avLst/>
              <a:gdLst/>
              <a:ahLst/>
              <a:cxnLst/>
              <a:rect l="l" t="t" r="r" b="b"/>
              <a:pathLst>
                <a:path w="1186" h="2494" extrusionOk="0">
                  <a:moveTo>
                    <a:pt x="1186" y="1"/>
                  </a:moveTo>
                  <a:lnTo>
                    <a:pt x="1125" y="2493"/>
                  </a:lnTo>
                  <a:lnTo>
                    <a:pt x="152" y="1429"/>
                  </a:lnTo>
                  <a:cubicBezTo>
                    <a:pt x="0" y="1277"/>
                    <a:pt x="61" y="1004"/>
                    <a:pt x="213" y="882"/>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7093016" y="2305127"/>
              <a:ext cx="165158" cy="326431"/>
            </a:xfrm>
            <a:custGeom>
              <a:avLst/>
              <a:gdLst/>
              <a:ahLst/>
              <a:cxnLst/>
              <a:rect l="l" t="t" r="r" b="b"/>
              <a:pathLst>
                <a:path w="5229" h="10335" extrusionOk="0">
                  <a:moveTo>
                    <a:pt x="5076" y="5289"/>
                  </a:moveTo>
                  <a:cubicBezTo>
                    <a:pt x="5228" y="5441"/>
                    <a:pt x="5198" y="5684"/>
                    <a:pt x="5046" y="5806"/>
                  </a:cubicBezTo>
                  <a:lnTo>
                    <a:pt x="0" y="10335"/>
                  </a:lnTo>
                  <a:lnTo>
                    <a:pt x="365" y="0"/>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7107419" y="1849102"/>
              <a:ext cx="192037" cy="552043"/>
            </a:xfrm>
            <a:custGeom>
              <a:avLst/>
              <a:gdLst/>
              <a:ahLst/>
              <a:cxnLst/>
              <a:rect l="l" t="t" r="r" b="b"/>
              <a:pathLst>
                <a:path w="6080" h="17478" extrusionOk="0">
                  <a:moveTo>
                    <a:pt x="6079" y="0"/>
                  </a:moveTo>
                  <a:lnTo>
                    <a:pt x="5471" y="17478"/>
                  </a:lnTo>
                  <a:lnTo>
                    <a:pt x="0" y="11399"/>
                  </a:lnTo>
                  <a:lnTo>
                    <a:pt x="213" y="5289"/>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7634478" y="1414209"/>
              <a:ext cx="196838" cy="649956"/>
            </a:xfrm>
            <a:custGeom>
              <a:avLst/>
              <a:gdLst/>
              <a:ahLst/>
              <a:cxnLst/>
              <a:rect l="l" t="t" r="r" b="b"/>
              <a:pathLst>
                <a:path w="6232" h="20578" extrusionOk="0">
                  <a:moveTo>
                    <a:pt x="6232" y="1429"/>
                  </a:moveTo>
                  <a:lnTo>
                    <a:pt x="5624" y="18146"/>
                  </a:lnTo>
                  <a:lnTo>
                    <a:pt x="3101" y="20426"/>
                  </a:lnTo>
                  <a:cubicBezTo>
                    <a:pt x="2949" y="20578"/>
                    <a:pt x="2675" y="20517"/>
                    <a:pt x="2584" y="20365"/>
                  </a:cubicBezTo>
                  <a:lnTo>
                    <a:pt x="0" y="17478"/>
                  </a:lnTo>
                  <a:lnTo>
                    <a:pt x="487" y="3860"/>
                  </a:lnTo>
                  <a:lnTo>
                    <a:pt x="4590" y="152"/>
                  </a:lnTo>
                  <a:cubicBezTo>
                    <a:pt x="4742" y="0"/>
                    <a:pt x="5016" y="61"/>
                    <a:pt x="5168" y="213"/>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6488163" y="1167814"/>
              <a:ext cx="119075" cy="105273"/>
            </a:xfrm>
            <a:custGeom>
              <a:avLst/>
              <a:gdLst/>
              <a:ahLst/>
              <a:cxnLst/>
              <a:rect l="l" t="t" r="r" b="b"/>
              <a:pathLst>
                <a:path w="3770" h="3333" extrusionOk="0">
                  <a:moveTo>
                    <a:pt x="1784" y="1"/>
                  </a:moveTo>
                  <a:cubicBezTo>
                    <a:pt x="1570" y="1"/>
                    <a:pt x="1348" y="46"/>
                    <a:pt x="1126" y="141"/>
                  </a:cubicBezTo>
                  <a:cubicBezTo>
                    <a:pt x="366" y="476"/>
                    <a:pt x="1" y="1418"/>
                    <a:pt x="366" y="2239"/>
                  </a:cubicBezTo>
                  <a:lnTo>
                    <a:pt x="882" y="3333"/>
                  </a:lnTo>
                  <a:lnTo>
                    <a:pt x="3770" y="1996"/>
                  </a:lnTo>
                  <a:lnTo>
                    <a:pt x="3253" y="901"/>
                  </a:lnTo>
                  <a:cubicBezTo>
                    <a:pt x="3071" y="476"/>
                    <a:pt x="2767" y="202"/>
                    <a:pt x="2341" y="111"/>
                  </a:cubicBezTo>
                  <a:cubicBezTo>
                    <a:pt x="2167" y="38"/>
                    <a:pt x="1979" y="1"/>
                    <a:pt x="17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6516021" y="1230826"/>
              <a:ext cx="497337" cy="924556"/>
            </a:xfrm>
            <a:custGeom>
              <a:avLst/>
              <a:gdLst/>
              <a:ahLst/>
              <a:cxnLst/>
              <a:rect l="l" t="t" r="r" b="b"/>
              <a:pathLst>
                <a:path w="15746" h="29272" extrusionOk="0">
                  <a:moveTo>
                    <a:pt x="2888" y="1"/>
                  </a:moveTo>
                  <a:lnTo>
                    <a:pt x="0" y="1338"/>
                  </a:lnTo>
                  <a:lnTo>
                    <a:pt x="517" y="2463"/>
                  </a:lnTo>
                  <a:lnTo>
                    <a:pt x="1095" y="3648"/>
                  </a:lnTo>
                  <a:lnTo>
                    <a:pt x="1611" y="4833"/>
                  </a:lnTo>
                  <a:lnTo>
                    <a:pt x="12827" y="29211"/>
                  </a:lnTo>
                  <a:lnTo>
                    <a:pt x="12858" y="29271"/>
                  </a:lnTo>
                  <a:lnTo>
                    <a:pt x="15715" y="27964"/>
                  </a:lnTo>
                  <a:lnTo>
                    <a:pt x="15745" y="27934"/>
                  </a:lnTo>
                  <a:lnTo>
                    <a:pt x="15715" y="27904"/>
                  </a:lnTo>
                  <a:lnTo>
                    <a:pt x="4499" y="3496"/>
                  </a:lnTo>
                  <a:lnTo>
                    <a:pt x="3982" y="2311"/>
                  </a:lnTo>
                  <a:lnTo>
                    <a:pt x="3405" y="1156"/>
                  </a:lnTo>
                  <a:lnTo>
                    <a:pt x="28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6516021" y="1230826"/>
              <a:ext cx="107547" cy="77794"/>
            </a:xfrm>
            <a:custGeom>
              <a:avLst/>
              <a:gdLst/>
              <a:ahLst/>
              <a:cxnLst/>
              <a:rect l="l" t="t" r="r" b="b"/>
              <a:pathLst>
                <a:path w="3405" h="2463" extrusionOk="0">
                  <a:moveTo>
                    <a:pt x="2888" y="1"/>
                  </a:moveTo>
                  <a:lnTo>
                    <a:pt x="0" y="1338"/>
                  </a:lnTo>
                  <a:lnTo>
                    <a:pt x="517" y="2463"/>
                  </a:lnTo>
                  <a:lnTo>
                    <a:pt x="3405" y="1156"/>
                  </a:lnTo>
                  <a:lnTo>
                    <a:pt x="28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6533298" y="1266359"/>
              <a:ext cx="108526" cy="79721"/>
            </a:xfrm>
            <a:custGeom>
              <a:avLst/>
              <a:gdLst/>
              <a:ahLst/>
              <a:cxnLst/>
              <a:rect l="l" t="t" r="r" b="b"/>
              <a:pathLst>
                <a:path w="3436" h="2524" extrusionOk="0">
                  <a:moveTo>
                    <a:pt x="2888" y="0"/>
                  </a:moveTo>
                  <a:lnTo>
                    <a:pt x="1" y="1338"/>
                  </a:lnTo>
                  <a:lnTo>
                    <a:pt x="517" y="2523"/>
                  </a:lnTo>
                  <a:lnTo>
                    <a:pt x="3435" y="1186"/>
                  </a:lnTo>
                  <a:lnTo>
                    <a:pt x="288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6549628" y="1303787"/>
              <a:ext cx="108494" cy="79721"/>
            </a:xfrm>
            <a:custGeom>
              <a:avLst/>
              <a:gdLst/>
              <a:ahLst/>
              <a:cxnLst/>
              <a:rect l="l" t="t" r="r" b="b"/>
              <a:pathLst>
                <a:path w="3435" h="2524" extrusionOk="0">
                  <a:moveTo>
                    <a:pt x="2918" y="1"/>
                  </a:moveTo>
                  <a:lnTo>
                    <a:pt x="0" y="1338"/>
                  </a:lnTo>
                  <a:lnTo>
                    <a:pt x="547" y="2523"/>
                  </a:lnTo>
                  <a:lnTo>
                    <a:pt x="3435" y="1186"/>
                  </a:lnTo>
                  <a:lnTo>
                    <a:pt x="29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6921162" y="2112142"/>
              <a:ext cx="110168" cy="142922"/>
            </a:xfrm>
            <a:custGeom>
              <a:avLst/>
              <a:gdLst/>
              <a:ahLst/>
              <a:cxnLst/>
              <a:rect l="l" t="t" r="r" b="b"/>
              <a:pathLst>
                <a:path w="3488" h="4525" extrusionOk="0">
                  <a:moveTo>
                    <a:pt x="2888" y="1"/>
                  </a:moveTo>
                  <a:lnTo>
                    <a:pt x="0" y="1368"/>
                  </a:lnTo>
                  <a:lnTo>
                    <a:pt x="2310" y="3891"/>
                  </a:lnTo>
                  <a:lnTo>
                    <a:pt x="2797" y="4438"/>
                  </a:lnTo>
                  <a:cubicBezTo>
                    <a:pt x="2865" y="4498"/>
                    <a:pt x="2950" y="4524"/>
                    <a:pt x="3037" y="4524"/>
                  </a:cubicBezTo>
                  <a:cubicBezTo>
                    <a:pt x="3258" y="4524"/>
                    <a:pt x="3487" y="4353"/>
                    <a:pt x="3465" y="4134"/>
                  </a:cubicBezTo>
                  <a:lnTo>
                    <a:pt x="3344" y="3405"/>
                  </a:lnTo>
                  <a:lnTo>
                    <a:pt x="2888" y="1"/>
                  </a:lnTo>
                  <a:close/>
                </a:path>
              </a:pathLst>
            </a:custGeom>
            <a:solidFill>
              <a:srgbClr val="FEBE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6994123" y="2219658"/>
              <a:ext cx="37207" cy="35407"/>
            </a:xfrm>
            <a:custGeom>
              <a:avLst/>
              <a:gdLst/>
              <a:ahLst/>
              <a:cxnLst/>
              <a:rect l="l" t="t" r="r" b="b"/>
              <a:pathLst>
                <a:path w="1178" h="1121" extrusionOk="0">
                  <a:moveTo>
                    <a:pt x="1034" y="1"/>
                  </a:moveTo>
                  <a:lnTo>
                    <a:pt x="0" y="487"/>
                  </a:lnTo>
                  <a:lnTo>
                    <a:pt x="487" y="1034"/>
                  </a:lnTo>
                  <a:cubicBezTo>
                    <a:pt x="555" y="1094"/>
                    <a:pt x="640" y="1120"/>
                    <a:pt x="727" y="1120"/>
                  </a:cubicBezTo>
                  <a:cubicBezTo>
                    <a:pt x="948" y="1120"/>
                    <a:pt x="1177" y="949"/>
                    <a:pt x="1155" y="730"/>
                  </a:cubicBezTo>
                  <a:lnTo>
                    <a:pt x="103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4684249" y="940465"/>
              <a:ext cx="1435286" cy="351825"/>
            </a:xfrm>
            <a:custGeom>
              <a:avLst/>
              <a:gdLst/>
              <a:ahLst/>
              <a:cxnLst/>
              <a:rect l="l" t="t" r="r" b="b"/>
              <a:pathLst>
                <a:path w="45442" h="11139" extrusionOk="0">
                  <a:moveTo>
                    <a:pt x="1523" y="1"/>
                  </a:moveTo>
                  <a:cubicBezTo>
                    <a:pt x="1070" y="1"/>
                    <a:pt x="691" y="368"/>
                    <a:pt x="608" y="835"/>
                  </a:cubicBezTo>
                  <a:lnTo>
                    <a:pt x="0" y="5820"/>
                  </a:lnTo>
                  <a:lnTo>
                    <a:pt x="44712" y="11139"/>
                  </a:lnTo>
                  <a:lnTo>
                    <a:pt x="45442" y="5212"/>
                  </a:lnTo>
                  <a:lnTo>
                    <a:pt x="1672" y="14"/>
                  </a:lnTo>
                  <a:cubicBezTo>
                    <a:pt x="1622" y="5"/>
                    <a:pt x="1572" y="1"/>
                    <a:pt x="15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4707275" y="965859"/>
              <a:ext cx="322609" cy="171886"/>
            </a:xfrm>
            <a:custGeom>
              <a:avLst/>
              <a:gdLst/>
              <a:ahLst/>
              <a:cxnLst/>
              <a:rect l="l" t="t" r="r" b="b"/>
              <a:pathLst>
                <a:path w="10214" h="5442" extrusionOk="0">
                  <a:moveTo>
                    <a:pt x="7569" y="0"/>
                  </a:moveTo>
                  <a:lnTo>
                    <a:pt x="1" y="5076"/>
                  </a:lnTo>
                  <a:lnTo>
                    <a:pt x="2645" y="5441"/>
                  </a:lnTo>
                  <a:lnTo>
                    <a:pt x="10214" y="304"/>
                  </a:lnTo>
                  <a:lnTo>
                    <a:pt x="75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4924264" y="991791"/>
              <a:ext cx="322609" cy="170906"/>
            </a:xfrm>
            <a:custGeom>
              <a:avLst/>
              <a:gdLst/>
              <a:ahLst/>
              <a:cxnLst/>
              <a:rect l="l" t="t" r="r" b="b"/>
              <a:pathLst>
                <a:path w="10214" h="5411" extrusionOk="0">
                  <a:moveTo>
                    <a:pt x="7569" y="0"/>
                  </a:moveTo>
                  <a:lnTo>
                    <a:pt x="0" y="5107"/>
                  </a:lnTo>
                  <a:lnTo>
                    <a:pt x="2675" y="5410"/>
                  </a:lnTo>
                  <a:lnTo>
                    <a:pt x="10213" y="304"/>
                  </a:lnTo>
                  <a:lnTo>
                    <a:pt x="75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5143148" y="1017690"/>
              <a:ext cx="322609" cy="170938"/>
            </a:xfrm>
            <a:custGeom>
              <a:avLst/>
              <a:gdLst/>
              <a:ahLst/>
              <a:cxnLst/>
              <a:rect l="l" t="t" r="r" b="b"/>
              <a:pathLst>
                <a:path w="10214" h="5412" extrusionOk="0">
                  <a:moveTo>
                    <a:pt x="7539" y="1"/>
                  </a:moveTo>
                  <a:lnTo>
                    <a:pt x="1" y="5077"/>
                  </a:lnTo>
                  <a:lnTo>
                    <a:pt x="2645" y="5411"/>
                  </a:lnTo>
                  <a:lnTo>
                    <a:pt x="10213" y="335"/>
                  </a:lnTo>
                  <a:lnTo>
                    <a:pt x="75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5361084" y="1043622"/>
              <a:ext cx="322609" cy="170906"/>
            </a:xfrm>
            <a:custGeom>
              <a:avLst/>
              <a:gdLst/>
              <a:ahLst/>
              <a:cxnLst/>
              <a:rect l="l" t="t" r="r" b="b"/>
              <a:pathLst>
                <a:path w="10214" h="5411" extrusionOk="0">
                  <a:moveTo>
                    <a:pt x="7569" y="0"/>
                  </a:moveTo>
                  <a:lnTo>
                    <a:pt x="0" y="5107"/>
                  </a:lnTo>
                  <a:lnTo>
                    <a:pt x="2675" y="5411"/>
                  </a:lnTo>
                  <a:lnTo>
                    <a:pt x="10213" y="304"/>
                  </a:lnTo>
                  <a:lnTo>
                    <a:pt x="75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5578042" y="1068574"/>
              <a:ext cx="323588" cy="171886"/>
            </a:xfrm>
            <a:custGeom>
              <a:avLst/>
              <a:gdLst/>
              <a:ahLst/>
              <a:cxnLst/>
              <a:rect l="l" t="t" r="r" b="b"/>
              <a:pathLst>
                <a:path w="10245" h="5442" extrusionOk="0">
                  <a:moveTo>
                    <a:pt x="7569" y="1"/>
                  </a:moveTo>
                  <a:lnTo>
                    <a:pt x="1" y="5138"/>
                  </a:lnTo>
                  <a:lnTo>
                    <a:pt x="2676" y="5442"/>
                  </a:lnTo>
                  <a:lnTo>
                    <a:pt x="10244" y="365"/>
                  </a:lnTo>
                  <a:lnTo>
                    <a:pt x="75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5796957" y="1095453"/>
              <a:ext cx="322578" cy="169959"/>
            </a:xfrm>
            <a:custGeom>
              <a:avLst/>
              <a:gdLst/>
              <a:ahLst/>
              <a:cxnLst/>
              <a:rect l="l" t="t" r="r" b="b"/>
              <a:pathLst>
                <a:path w="10213" h="5381" extrusionOk="0">
                  <a:moveTo>
                    <a:pt x="7569" y="1"/>
                  </a:moveTo>
                  <a:lnTo>
                    <a:pt x="0" y="5077"/>
                  </a:lnTo>
                  <a:lnTo>
                    <a:pt x="2644" y="5381"/>
                  </a:lnTo>
                  <a:lnTo>
                    <a:pt x="10213" y="305"/>
                  </a:lnTo>
                  <a:lnTo>
                    <a:pt x="75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4405827" y="1124258"/>
              <a:ext cx="1627322" cy="1289331"/>
            </a:xfrm>
            <a:custGeom>
              <a:avLst/>
              <a:gdLst/>
              <a:ahLst/>
              <a:cxnLst/>
              <a:rect l="l" t="t" r="r" b="b"/>
              <a:pathLst>
                <a:path w="51522" h="40821" extrusionOk="0">
                  <a:moveTo>
                    <a:pt x="8815" y="1"/>
                  </a:moveTo>
                  <a:lnTo>
                    <a:pt x="153" y="25898"/>
                  </a:lnTo>
                  <a:cubicBezTo>
                    <a:pt x="1" y="26384"/>
                    <a:pt x="274" y="26962"/>
                    <a:pt x="761" y="27113"/>
                  </a:cubicBezTo>
                  <a:lnTo>
                    <a:pt x="41643" y="40761"/>
                  </a:lnTo>
                  <a:cubicBezTo>
                    <a:pt x="41750" y="40801"/>
                    <a:pt x="41861" y="40821"/>
                    <a:pt x="41970" y="40821"/>
                  </a:cubicBezTo>
                  <a:cubicBezTo>
                    <a:pt x="42353" y="40821"/>
                    <a:pt x="42717" y="40579"/>
                    <a:pt x="42859" y="40153"/>
                  </a:cubicBezTo>
                  <a:lnTo>
                    <a:pt x="51521" y="14226"/>
                  </a:lnTo>
                  <a:lnTo>
                    <a:pt x="88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a:off x="4623764" y="1124258"/>
              <a:ext cx="1408407" cy="628857"/>
            </a:xfrm>
            <a:custGeom>
              <a:avLst/>
              <a:gdLst/>
              <a:ahLst/>
              <a:cxnLst/>
              <a:rect l="l" t="t" r="r" b="b"/>
              <a:pathLst>
                <a:path w="44591" h="19910" extrusionOk="0">
                  <a:moveTo>
                    <a:pt x="1885" y="1"/>
                  </a:moveTo>
                  <a:lnTo>
                    <a:pt x="0" y="5654"/>
                  </a:lnTo>
                  <a:lnTo>
                    <a:pt x="42706" y="19910"/>
                  </a:lnTo>
                  <a:lnTo>
                    <a:pt x="44591" y="14256"/>
                  </a:lnTo>
                  <a:lnTo>
                    <a:pt x="188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a:off x="4704400" y="1130986"/>
              <a:ext cx="228517" cy="273652"/>
            </a:xfrm>
            <a:custGeom>
              <a:avLst/>
              <a:gdLst/>
              <a:ahLst/>
              <a:cxnLst/>
              <a:rect l="l" t="t" r="r" b="b"/>
              <a:pathLst>
                <a:path w="7235" h="8664" extrusionOk="0">
                  <a:moveTo>
                    <a:pt x="1" y="0"/>
                  </a:moveTo>
                  <a:lnTo>
                    <a:pt x="4682" y="7842"/>
                  </a:lnTo>
                  <a:lnTo>
                    <a:pt x="7235" y="8663"/>
                  </a:lnTo>
                  <a:lnTo>
                    <a:pt x="7235" y="8663"/>
                  </a:lnTo>
                  <a:lnTo>
                    <a:pt x="2554" y="85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a:off x="4913683" y="1201073"/>
              <a:ext cx="226622" cy="273652"/>
            </a:xfrm>
            <a:custGeom>
              <a:avLst/>
              <a:gdLst/>
              <a:ahLst/>
              <a:cxnLst/>
              <a:rect l="l" t="t" r="r" b="b"/>
              <a:pathLst>
                <a:path w="7175" h="8664" extrusionOk="0">
                  <a:moveTo>
                    <a:pt x="1" y="0"/>
                  </a:moveTo>
                  <a:lnTo>
                    <a:pt x="4621" y="7812"/>
                  </a:lnTo>
                  <a:lnTo>
                    <a:pt x="7174" y="8663"/>
                  </a:lnTo>
                  <a:lnTo>
                    <a:pt x="2554" y="82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a:off x="5121070" y="1270181"/>
              <a:ext cx="228517" cy="273652"/>
            </a:xfrm>
            <a:custGeom>
              <a:avLst/>
              <a:gdLst/>
              <a:ahLst/>
              <a:cxnLst/>
              <a:rect l="l" t="t" r="r" b="b"/>
              <a:pathLst>
                <a:path w="7235" h="8664" extrusionOk="0">
                  <a:moveTo>
                    <a:pt x="0" y="1"/>
                  </a:moveTo>
                  <a:lnTo>
                    <a:pt x="4681" y="7843"/>
                  </a:lnTo>
                  <a:lnTo>
                    <a:pt x="7235" y="8664"/>
                  </a:lnTo>
                  <a:lnTo>
                    <a:pt x="7235" y="8664"/>
                  </a:lnTo>
                  <a:lnTo>
                    <a:pt x="2554" y="85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5330352" y="1340268"/>
              <a:ext cx="226622" cy="273652"/>
            </a:xfrm>
            <a:custGeom>
              <a:avLst/>
              <a:gdLst/>
              <a:ahLst/>
              <a:cxnLst/>
              <a:rect l="l" t="t" r="r" b="b"/>
              <a:pathLst>
                <a:path w="7175" h="8664" extrusionOk="0">
                  <a:moveTo>
                    <a:pt x="1" y="1"/>
                  </a:moveTo>
                  <a:lnTo>
                    <a:pt x="4621" y="7812"/>
                  </a:lnTo>
                  <a:lnTo>
                    <a:pt x="7174" y="8663"/>
                  </a:lnTo>
                  <a:lnTo>
                    <a:pt x="2493" y="82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5537739" y="1408429"/>
              <a:ext cx="227538" cy="274600"/>
            </a:xfrm>
            <a:custGeom>
              <a:avLst/>
              <a:gdLst/>
              <a:ahLst/>
              <a:cxnLst/>
              <a:rect l="l" t="t" r="r" b="b"/>
              <a:pathLst>
                <a:path w="7204" h="8694" extrusionOk="0">
                  <a:moveTo>
                    <a:pt x="0" y="1"/>
                  </a:moveTo>
                  <a:lnTo>
                    <a:pt x="4681" y="7873"/>
                  </a:lnTo>
                  <a:lnTo>
                    <a:pt x="7204" y="8694"/>
                  </a:lnTo>
                  <a:lnTo>
                    <a:pt x="2553" y="88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5745095" y="1478516"/>
              <a:ext cx="228517" cy="274600"/>
            </a:xfrm>
            <a:custGeom>
              <a:avLst/>
              <a:gdLst/>
              <a:ahLst/>
              <a:cxnLst/>
              <a:rect l="l" t="t" r="r" b="b"/>
              <a:pathLst>
                <a:path w="7235" h="8694" extrusionOk="0">
                  <a:moveTo>
                    <a:pt x="1" y="1"/>
                  </a:moveTo>
                  <a:lnTo>
                    <a:pt x="4682" y="7843"/>
                  </a:lnTo>
                  <a:lnTo>
                    <a:pt x="7235" y="8694"/>
                  </a:lnTo>
                  <a:lnTo>
                    <a:pt x="2554" y="85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4631439" y="1074828"/>
              <a:ext cx="105652" cy="98893"/>
            </a:xfrm>
            <a:custGeom>
              <a:avLst/>
              <a:gdLst/>
              <a:ahLst/>
              <a:cxnLst/>
              <a:rect l="l" t="t" r="r" b="b"/>
              <a:pathLst>
                <a:path w="3345" h="3131" extrusionOk="0">
                  <a:moveTo>
                    <a:pt x="1646" y="1"/>
                  </a:moveTo>
                  <a:cubicBezTo>
                    <a:pt x="883" y="1"/>
                    <a:pt x="234" y="602"/>
                    <a:pt x="122" y="1383"/>
                  </a:cubicBezTo>
                  <a:cubicBezTo>
                    <a:pt x="1" y="2234"/>
                    <a:pt x="639" y="2994"/>
                    <a:pt x="1490" y="3116"/>
                  </a:cubicBezTo>
                  <a:cubicBezTo>
                    <a:pt x="1563" y="3126"/>
                    <a:pt x="1635" y="3131"/>
                    <a:pt x="1705" y="3131"/>
                  </a:cubicBezTo>
                  <a:cubicBezTo>
                    <a:pt x="2492" y="3131"/>
                    <a:pt x="3139" y="2529"/>
                    <a:pt x="3223" y="1748"/>
                  </a:cubicBezTo>
                  <a:cubicBezTo>
                    <a:pt x="3344" y="867"/>
                    <a:pt x="2736" y="107"/>
                    <a:pt x="1855" y="15"/>
                  </a:cubicBezTo>
                  <a:cubicBezTo>
                    <a:pt x="1785" y="5"/>
                    <a:pt x="1715" y="1"/>
                    <a:pt x="16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4660245" y="1101170"/>
              <a:ext cx="48988" cy="46240"/>
            </a:xfrm>
            <a:custGeom>
              <a:avLst/>
              <a:gdLst/>
              <a:ahLst/>
              <a:cxnLst/>
              <a:rect l="l" t="t" r="r" b="b"/>
              <a:pathLst>
                <a:path w="1551" h="1464" extrusionOk="0">
                  <a:moveTo>
                    <a:pt x="797" y="0"/>
                  </a:moveTo>
                  <a:cubicBezTo>
                    <a:pt x="423" y="0"/>
                    <a:pt x="89" y="293"/>
                    <a:pt x="31" y="640"/>
                  </a:cubicBezTo>
                  <a:cubicBezTo>
                    <a:pt x="0" y="1036"/>
                    <a:pt x="304" y="1400"/>
                    <a:pt x="669" y="1461"/>
                  </a:cubicBezTo>
                  <a:cubicBezTo>
                    <a:pt x="687" y="1463"/>
                    <a:pt x="706" y="1463"/>
                    <a:pt x="724" y="1463"/>
                  </a:cubicBezTo>
                  <a:cubicBezTo>
                    <a:pt x="1097" y="1463"/>
                    <a:pt x="1432" y="1169"/>
                    <a:pt x="1490" y="792"/>
                  </a:cubicBezTo>
                  <a:cubicBezTo>
                    <a:pt x="1551" y="428"/>
                    <a:pt x="1247" y="33"/>
                    <a:pt x="852" y="2"/>
                  </a:cubicBezTo>
                  <a:cubicBezTo>
                    <a:pt x="833" y="1"/>
                    <a:pt x="815" y="0"/>
                    <a:pt x="7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4665993" y="1399806"/>
              <a:ext cx="1236584" cy="412848"/>
            </a:xfrm>
            <a:custGeom>
              <a:avLst/>
              <a:gdLst/>
              <a:ahLst/>
              <a:cxnLst/>
              <a:rect l="l" t="t" r="r" b="b"/>
              <a:pathLst>
                <a:path w="39151" h="13071" fill="none" extrusionOk="0">
                  <a:moveTo>
                    <a:pt x="1" y="0"/>
                  </a:moveTo>
                  <a:lnTo>
                    <a:pt x="39151" y="13070"/>
                  </a:lnTo>
                </a:path>
              </a:pathLst>
            </a:custGeom>
            <a:noFill/>
            <a:ln w="9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4603613" y="1587010"/>
              <a:ext cx="1235605" cy="412848"/>
            </a:xfrm>
            <a:custGeom>
              <a:avLst/>
              <a:gdLst/>
              <a:ahLst/>
              <a:cxnLst/>
              <a:rect l="l" t="t" r="r" b="b"/>
              <a:pathLst>
                <a:path w="39120" h="13071" fill="none" extrusionOk="0">
                  <a:moveTo>
                    <a:pt x="0" y="0"/>
                  </a:moveTo>
                  <a:lnTo>
                    <a:pt x="39119" y="13070"/>
                  </a:lnTo>
                </a:path>
              </a:pathLst>
            </a:custGeom>
            <a:noFill/>
            <a:ln w="9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5528137" y="1708928"/>
              <a:ext cx="62412" cy="188215"/>
            </a:xfrm>
            <a:custGeom>
              <a:avLst/>
              <a:gdLst/>
              <a:ahLst/>
              <a:cxnLst/>
              <a:rect l="l" t="t" r="r" b="b"/>
              <a:pathLst>
                <a:path w="1976" h="5959" fill="none" extrusionOk="0">
                  <a:moveTo>
                    <a:pt x="1976" y="1"/>
                  </a:moveTo>
                  <a:lnTo>
                    <a:pt x="0" y="5958"/>
                  </a:lnTo>
                </a:path>
              </a:pathLst>
            </a:custGeom>
            <a:noFill/>
            <a:ln w="9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4914662" y="1504447"/>
              <a:ext cx="62444" cy="187236"/>
            </a:xfrm>
            <a:custGeom>
              <a:avLst/>
              <a:gdLst/>
              <a:ahLst/>
              <a:cxnLst/>
              <a:rect l="l" t="t" r="r" b="b"/>
              <a:pathLst>
                <a:path w="1977" h="5928" fill="none" extrusionOk="0">
                  <a:moveTo>
                    <a:pt x="0" y="5927"/>
                  </a:moveTo>
                  <a:lnTo>
                    <a:pt x="1976" y="0"/>
                  </a:lnTo>
                </a:path>
              </a:pathLst>
            </a:custGeom>
            <a:noFill/>
            <a:ln w="9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4568080" y="1695505"/>
              <a:ext cx="455108" cy="150755"/>
            </a:xfrm>
            <a:custGeom>
              <a:avLst/>
              <a:gdLst/>
              <a:ahLst/>
              <a:cxnLst/>
              <a:rect l="l" t="t" r="r" b="b"/>
              <a:pathLst>
                <a:path w="14409" h="4773" fill="none" extrusionOk="0">
                  <a:moveTo>
                    <a:pt x="1" y="0"/>
                  </a:moveTo>
                  <a:lnTo>
                    <a:pt x="14408" y="4772"/>
                  </a:lnTo>
                </a:path>
              </a:pathLst>
            </a:custGeom>
            <a:noFill/>
            <a:ln w="9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4546002" y="1757885"/>
              <a:ext cx="456056" cy="151734"/>
            </a:xfrm>
            <a:custGeom>
              <a:avLst/>
              <a:gdLst/>
              <a:ahLst/>
              <a:cxnLst/>
              <a:rect l="l" t="t" r="r" b="b"/>
              <a:pathLst>
                <a:path w="14439" h="4804" fill="none" extrusionOk="0">
                  <a:moveTo>
                    <a:pt x="0" y="1"/>
                  </a:moveTo>
                  <a:lnTo>
                    <a:pt x="14438" y="4803"/>
                  </a:lnTo>
                </a:path>
              </a:pathLst>
            </a:custGeom>
            <a:noFill/>
            <a:ln w="9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4525850" y="1821244"/>
              <a:ext cx="240994" cy="80700"/>
            </a:xfrm>
            <a:custGeom>
              <a:avLst/>
              <a:gdLst/>
              <a:ahLst/>
              <a:cxnLst/>
              <a:rect l="l" t="t" r="r" b="b"/>
              <a:pathLst>
                <a:path w="7630" h="2555" fill="none" extrusionOk="0">
                  <a:moveTo>
                    <a:pt x="0" y="1"/>
                  </a:moveTo>
                  <a:lnTo>
                    <a:pt x="7629" y="2554"/>
                  </a:lnTo>
                </a:path>
              </a:pathLst>
            </a:custGeom>
            <a:noFill/>
            <a:ln w="9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5513735" y="2277269"/>
              <a:ext cx="210261" cy="70119"/>
            </a:xfrm>
            <a:custGeom>
              <a:avLst/>
              <a:gdLst/>
              <a:ahLst/>
              <a:cxnLst/>
              <a:rect l="l" t="t" r="r" b="b"/>
              <a:pathLst>
                <a:path w="6657" h="2220" fill="none" extrusionOk="0">
                  <a:moveTo>
                    <a:pt x="6657" y="2220"/>
                  </a:moveTo>
                  <a:lnTo>
                    <a:pt x="0" y="1"/>
                  </a:lnTo>
                </a:path>
              </a:pathLst>
            </a:custGeom>
            <a:noFill/>
            <a:ln w="98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6432479" y="2617123"/>
              <a:ext cx="1790522" cy="1349185"/>
            </a:xfrm>
            <a:custGeom>
              <a:avLst/>
              <a:gdLst/>
              <a:ahLst/>
              <a:cxnLst/>
              <a:rect l="l" t="t" r="r" b="b"/>
              <a:pathLst>
                <a:path w="56689" h="42716" extrusionOk="0">
                  <a:moveTo>
                    <a:pt x="28360" y="1"/>
                  </a:moveTo>
                  <a:cubicBezTo>
                    <a:pt x="12706" y="1"/>
                    <a:pt x="1" y="9180"/>
                    <a:pt x="1" y="20548"/>
                  </a:cubicBezTo>
                  <a:cubicBezTo>
                    <a:pt x="1" y="25259"/>
                    <a:pt x="2189" y="29606"/>
                    <a:pt x="5867" y="33102"/>
                  </a:cubicBezTo>
                  <a:lnTo>
                    <a:pt x="2524" y="41855"/>
                  </a:lnTo>
                  <a:cubicBezTo>
                    <a:pt x="2394" y="42296"/>
                    <a:pt x="2729" y="42715"/>
                    <a:pt x="3133" y="42715"/>
                  </a:cubicBezTo>
                  <a:cubicBezTo>
                    <a:pt x="3202" y="42715"/>
                    <a:pt x="3273" y="42703"/>
                    <a:pt x="3344" y="42676"/>
                  </a:cubicBezTo>
                  <a:lnTo>
                    <a:pt x="14652" y="38512"/>
                  </a:lnTo>
                  <a:cubicBezTo>
                    <a:pt x="18694" y="40153"/>
                    <a:pt x="23375" y="41096"/>
                    <a:pt x="28360" y="41096"/>
                  </a:cubicBezTo>
                  <a:cubicBezTo>
                    <a:pt x="44014" y="41096"/>
                    <a:pt x="56689" y="31916"/>
                    <a:pt x="56689" y="20548"/>
                  </a:cubicBezTo>
                  <a:cubicBezTo>
                    <a:pt x="56689" y="9180"/>
                    <a:pt x="44014" y="1"/>
                    <a:pt x="283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6789642" y="2865792"/>
              <a:ext cx="1078154" cy="716221"/>
            </a:xfrm>
            <a:custGeom>
              <a:avLst/>
              <a:gdLst/>
              <a:ahLst/>
              <a:cxnLst/>
              <a:rect l="l" t="t" r="r" b="b"/>
              <a:pathLst>
                <a:path w="34135" h="22676" extrusionOk="0">
                  <a:moveTo>
                    <a:pt x="517" y="0"/>
                  </a:moveTo>
                  <a:cubicBezTo>
                    <a:pt x="213" y="0"/>
                    <a:pt x="0" y="213"/>
                    <a:pt x="0" y="517"/>
                  </a:cubicBezTo>
                  <a:lnTo>
                    <a:pt x="0" y="22128"/>
                  </a:lnTo>
                  <a:cubicBezTo>
                    <a:pt x="0" y="22432"/>
                    <a:pt x="213" y="22675"/>
                    <a:pt x="517" y="22675"/>
                  </a:cubicBezTo>
                  <a:lnTo>
                    <a:pt x="33618" y="22675"/>
                  </a:lnTo>
                  <a:cubicBezTo>
                    <a:pt x="33891" y="22675"/>
                    <a:pt x="34135" y="22432"/>
                    <a:pt x="34135" y="22128"/>
                  </a:cubicBezTo>
                  <a:lnTo>
                    <a:pt x="34135" y="517"/>
                  </a:lnTo>
                  <a:cubicBezTo>
                    <a:pt x="34135" y="213"/>
                    <a:pt x="33922" y="0"/>
                    <a:pt x="33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6789642" y="3635740"/>
              <a:ext cx="1078154" cy="55716"/>
            </a:xfrm>
            <a:custGeom>
              <a:avLst/>
              <a:gdLst/>
              <a:ahLst/>
              <a:cxnLst/>
              <a:rect l="l" t="t" r="r" b="b"/>
              <a:pathLst>
                <a:path w="34135" h="1764" extrusionOk="0">
                  <a:moveTo>
                    <a:pt x="517" y="0"/>
                  </a:moveTo>
                  <a:cubicBezTo>
                    <a:pt x="213" y="0"/>
                    <a:pt x="0" y="244"/>
                    <a:pt x="0" y="548"/>
                  </a:cubicBezTo>
                  <a:lnTo>
                    <a:pt x="0" y="1216"/>
                  </a:lnTo>
                  <a:cubicBezTo>
                    <a:pt x="0" y="1520"/>
                    <a:pt x="213" y="1763"/>
                    <a:pt x="517" y="1763"/>
                  </a:cubicBezTo>
                  <a:lnTo>
                    <a:pt x="33618" y="1763"/>
                  </a:lnTo>
                  <a:cubicBezTo>
                    <a:pt x="33891" y="1763"/>
                    <a:pt x="34135" y="1520"/>
                    <a:pt x="34135" y="1216"/>
                  </a:cubicBezTo>
                  <a:lnTo>
                    <a:pt x="34135" y="548"/>
                  </a:lnTo>
                  <a:cubicBezTo>
                    <a:pt x="34135" y="244"/>
                    <a:pt x="33922" y="0"/>
                    <a:pt x="33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a:off x="7204385" y="3101321"/>
              <a:ext cx="228517" cy="242983"/>
            </a:xfrm>
            <a:custGeom>
              <a:avLst/>
              <a:gdLst/>
              <a:ahLst/>
              <a:cxnLst/>
              <a:rect l="l" t="t" r="r" b="b"/>
              <a:pathLst>
                <a:path w="7235" h="7693" extrusionOk="0">
                  <a:moveTo>
                    <a:pt x="416" y="1"/>
                  </a:moveTo>
                  <a:cubicBezTo>
                    <a:pt x="199" y="1"/>
                    <a:pt x="0" y="181"/>
                    <a:pt x="0" y="416"/>
                  </a:cubicBezTo>
                  <a:lnTo>
                    <a:pt x="0" y="7315"/>
                  </a:lnTo>
                  <a:cubicBezTo>
                    <a:pt x="0" y="7536"/>
                    <a:pt x="176" y="7692"/>
                    <a:pt x="377" y="7692"/>
                  </a:cubicBezTo>
                  <a:cubicBezTo>
                    <a:pt x="453" y="7692"/>
                    <a:pt x="533" y="7670"/>
                    <a:pt x="608" y="7619"/>
                  </a:cubicBezTo>
                  <a:lnTo>
                    <a:pt x="6930" y="4185"/>
                  </a:lnTo>
                  <a:cubicBezTo>
                    <a:pt x="7234" y="4033"/>
                    <a:pt x="7234" y="3607"/>
                    <a:pt x="6930" y="3455"/>
                  </a:cubicBezTo>
                  <a:lnTo>
                    <a:pt x="608" y="51"/>
                  </a:lnTo>
                  <a:cubicBezTo>
                    <a:pt x="546" y="16"/>
                    <a:pt x="480" y="1"/>
                    <a:pt x="4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a:off x="6802118" y="3649195"/>
              <a:ext cx="402298" cy="28806"/>
            </a:xfrm>
            <a:custGeom>
              <a:avLst/>
              <a:gdLst/>
              <a:ahLst/>
              <a:cxnLst/>
              <a:rect l="l" t="t" r="r" b="b"/>
              <a:pathLst>
                <a:path w="12737" h="912" extrusionOk="0">
                  <a:moveTo>
                    <a:pt x="213" y="0"/>
                  </a:moveTo>
                  <a:cubicBezTo>
                    <a:pt x="91" y="0"/>
                    <a:pt x="0" y="61"/>
                    <a:pt x="0" y="182"/>
                  </a:cubicBezTo>
                  <a:lnTo>
                    <a:pt x="0" y="729"/>
                  </a:lnTo>
                  <a:cubicBezTo>
                    <a:pt x="0" y="821"/>
                    <a:pt x="91" y="912"/>
                    <a:pt x="213" y="912"/>
                  </a:cubicBezTo>
                  <a:lnTo>
                    <a:pt x="12736" y="912"/>
                  </a:lnTo>
                  <a:lnTo>
                    <a:pt x="12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7149648" y="3607882"/>
              <a:ext cx="109474" cy="110453"/>
            </a:xfrm>
            <a:custGeom>
              <a:avLst/>
              <a:gdLst/>
              <a:ahLst/>
              <a:cxnLst/>
              <a:rect l="l" t="t" r="r" b="b"/>
              <a:pathLst>
                <a:path w="3466" h="3497" extrusionOk="0">
                  <a:moveTo>
                    <a:pt x="1733" y="1"/>
                  </a:moveTo>
                  <a:cubicBezTo>
                    <a:pt x="760" y="1"/>
                    <a:pt x="1" y="791"/>
                    <a:pt x="1" y="1764"/>
                  </a:cubicBezTo>
                  <a:cubicBezTo>
                    <a:pt x="1" y="2737"/>
                    <a:pt x="760" y="3496"/>
                    <a:pt x="1733" y="3496"/>
                  </a:cubicBezTo>
                  <a:cubicBezTo>
                    <a:pt x="2706" y="3496"/>
                    <a:pt x="3466" y="2737"/>
                    <a:pt x="3466" y="1764"/>
                  </a:cubicBezTo>
                  <a:cubicBezTo>
                    <a:pt x="3466" y="791"/>
                    <a:pt x="2706" y="1"/>
                    <a:pt x="17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7174600" y="3633813"/>
              <a:ext cx="59569" cy="59569"/>
            </a:xfrm>
            <a:custGeom>
              <a:avLst/>
              <a:gdLst/>
              <a:ahLst/>
              <a:cxnLst/>
              <a:rect l="l" t="t" r="r" b="b"/>
              <a:pathLst>
                <a:path w="1886" h="1886" extrusionOk="0">
                  <a:moveTo>
                    <a:pt x="943" y="1"/>
                  </a:moveTo>
                  <a:cubicBezTo>
                    <a:pt x="426" y="1"/>
                    <a:pt x="1" y="396"/>
                    <a:pt x="1" y="943"/>
                  </a:cubicBezTo>
                  <a:cubicBezTo>
                    <a:pt x="1" y="1460"/>
                    <a:pt x="426" y="1885"/>
                    <a:pt x="943" y="1885"/>
                  </a:cubicBezTo>
                  <a:cubicBezTo>
                    <a:pt x="1490" y="1885"/>
                    <a:pt x="1885" y="1460"/>
                    <a:pt x="1885" y="943"/>
                  </a:cubicBezTo>
                  <a:cubicBezTo>
                    <a:pt x="1885" y="396"/>
                    <a:pt x="1490" y="1"/>
                    <a:pt x="9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7538459" y="3524371"/>
              <a:ext cx="156535" cy="154135"/>
            </a:xfrm>
            <a:custGeom>
              <a:avLst/>
              <a:gdLst/>
              <a:ahLst/>
              <a:cxnLst/>
              <a:rect l="l" t="t" r="r" b="b"/>
              <a:pathLst>
                <a:path w="4956" h="4880" extrusionOk="0">
                  <a:moveTo>
                    <a:pt x="153" y="1"/>
                  </a:moveTo>
                  <a:cubicBezTo>
                    <a:pt x="62" y="1"/>
                    <a:pt x="1" y="61"/>
                    <a:pt x="31" y="153"/>
                  </a:cubicBezTo>
                  <a:lnTo>
                    <a:pt x="1673" y="4833"/>
                  </a:lnTo>
                  <a:cubicBezTo>
                    <a:pt x="1688" y="4864"/>
                    <a:pt x="1726" y="4879"/>
                    <a:pt x="1764" y="4879"/>
                  </a:cubicBezTo>
                  <a:cubicBezTo>
                    <a:pt x="1802" y="4879"/>
                    <a:pt x="1840" y="4864"/>
                    <a:pt x="1855" y="4833"/>
                  </a:cubicBezTo>
                  <a:lnTo>
                    <a:pt x="2584" y="3344"/>
                  </a:lnTo>
                  <a:cubicBezTo>
                    <a:pt x="2584" y="3294"/>
                    <a:pt x="2612" y="3271"/>
                    <a:pt x="2647" y="3271"/>
                  </a:cubicBezTo>
                  <a:cubicBezTo>
                    <a:pt x="2676" y="3271"/>
                    <a:pt x="2709" y="3286"/>
                    <a:pt x="2736" y="3314"/>
                  </a:cubicBezTo>
                  <a:lnTo>
                    <a:pt x="3800" y="4317"/>
                  </a:lnTo>
                  <a:cubicBezTo>
                    <a:pt x="3815" y="4347"/>
                    <a:pt x="3838" y="4362"/>
                    <a:pt x="3865" y="4362"/>
                  </a:cubicBezTo>
                  <a:cubicBezTo>
                    <a:pt x="3891" y="4362"/>
                    <a:pt x="3922" y="4347"/>
                    <a:pt x="3952" y="4317"/>
                  </a:cubicBezTo>
                  <a:lnTo>
                    <a:pt x="4499" y="3830"/>
                  </a:lnTo>
                  <a:cubicBezTo>
                    <a:pt x="4560" y="3800"/>
                    <a:pt x="4560" y="3709"/>
                    <a:pt x="4499" y="3678"/>
                  </a:cubicBezTo>
                  <a:lnTo>
                    <a:pt x="3375" y="2645"/>
                  </a:lnTo>
                  <a:cubicBezTo>
                    <a:pt x="3284" y="2615"/>
                    <a:pt x="3344" y="2493"/>
                    <a:pt x="3375" y="2493"/>
                  </a:cubicBezTo>
                  <a:lnTo>
                    <a:pt x="4864" y="1733"/>
                  </a:lnTo>
                  <a:cubicBezTo>
                    <a:pt x="4955" y="1703"/>
                    <a:pt x="4925" y="1581"/>
                    <a:pt x="4864" y="1551"/>
                  </a:cubicBezTo>
                  <a:lnTo>
                    <a:pt x="1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238D91A5-D810-246A-B726-C794744A1712}"/>
              </a:ext>
            </a:extLst>
          </p:cNvPr>
          <p:cNvPicPr>
            <a:picLocks noChangeAspect="1"/>
          </p:cNvPicPr>
          <p:nvPr/>
        </p:nvPicPr>
        <p:blipFill>
          <a:blip r:embed="rId3"/>
          <a:stretch>
            <a:fillRect/>
          </a:stretch>
        </p:blipFill>
        <p:spPr>
          <a:xfrm>
            <a:off x="7852894" y="123886"/>
            <a:ext cx="1150029" cy="1150029"/>
          </a:xfrm>
          <a:prstGeom prst="rect">
            <a:avLst/>
          </a:prstGeom>
        </p:spPr>
      </p:pic>
      <p:pic>
        <p:nvPicPr>
          <p:cNvPr id="4" name="Picture 3">
            <a:extLst>
              <a:ext uri="{FF2B5EF4-FFF2-40B4-BE49-F238E27FC236}">
                <a16:creationId xmlns:a16="http://schemas.microsoft.com/office/drawing/2014/main" id="{2237DB67-A682-8C6C-94BB-A6F4EC877CC8}"/>
              </a:ext>
            </a:extLst>
          </p:cNvPr>
          <p:cNvPicPr>
            <a:picLocks noChangeAspect="1"/>
          </p:cNvPicPr>
          <p:nvPr/>
        </p:nvPicPr>
        <p:blipFill>
          <a:blip r:embed="rId4"/>
          <a:stretch>
            <a:fillRect/>
          </a:stretch>
        </p:blipFill>
        <p:spPr>
          <a:xfrm>
            <a:off x="615600" y="1087357"/>
            <a:ext cx="1303927" cy="1060744"/>
          </a:xfrm>
          <a:prstGeom prst="rect">
            <a:avLst/>
          </a:prstGeom>
          <a:effectLst>
            <a:softEdge rad="12700"/>
          </a:effectLst>
        </p:spPr>
      </p:pic>
      <p:grpSp>
        <p:nvGrpSpPr>
          <p:cNvPr id="3" name="Group 2">
            <a:extLst>
              <a:ext uri="{FF2B5EF4-FFF2-40B4-BE49-F238E27FC236}">
                <a16:creationId xmlns:a16="http://schemas.microsoft.com/office/drawing/2014/main" id="{C7CEBFBD-9C16-FD33-EB71-69DC2DEBB171}"/>
              </a:ext>
            </a:extLst>
          </p:cNvPr>
          <p:cNvGrpSpPr/>
          <p:nvPr/>
        </p:nvGrpSpPr>
        <p:grpSpPr>
          <a:xfrm>
            <a:off x="126124" y="4765565"/>
            <a:ext cx="868769" cy="292634"/>
            <a:chOff x="126124" y="4765565"/>
            <a:chExt cx="868769" cy="292634"/>
          </a:xfrm>
        </p:grpSpPr>
        <p:sp>
          <p:nvSpPr>
            <p:cNvPr id="6" name="Rectangle 5">
              <a:extLst>
                <a:ext uri="{FF2B5EF4-FFF2-40B4-BE49-F238E27FC236}">
                  <a16:creationId xmlns:a16="http://schemas.microsoft.com/office/drawing/2014/main" id="{8AA3C2B7-551D-5178-5AD5-FC756FF5F510}"/>
                </a:ext>
              </a:extLst>
            </p:cNvPr>
            <p:cNvSpPr/>
            <p:nvPr/>
          </p:nvSpPr>
          <p:spPr>
            <a:xfrm>
              <a:off x="126124" y="4778800"/>
              <a:ext cx="126124" cy="26616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6153D4D7-002B-92E0-7CB1-485094F23838}"/>
                </a:ext>
              </a:extLst>
            </p:cNvPr>
            <p:cNvPicPr>
              <a:picLocks noChangeAspect="1"/>
            </p:cNvPicPr>
            <p:nvPr/>
          </p:nvPicPr>
          <p:blipFill>
            <a:blip r:embed="rId5"/>
            <a:stretch>
              <a:fillRect/>
            </a:stretch>
          </p:blipFill>
          <p:spPr>
            <a:xfrm>
              <a:off x="378372" y="4765566"/>
              <a:ext cx="146317" cy="292633"/>
            </a:xfrm>
            <a:prstGeom prst="rect">
              <a:avLst/>
            </a:prstGeom>
          </p:spPr>
        </p:pic>
        <p:pic>
          <p:nvPicPr>
            <p:cNvPr id="8" name="Picture 7">
              <a:extLst>
                <a:ext uri="{FF2B5EF4-FFF2-40B4-BE49-F238E27FC236}">
                  <a16:creationId xmlns:a16="http://schemas.microsoft.com/office/drawing/2014/main" id="{EED4E07D-52DF-912B-F28F-B93667D3D454}"/>
                </a:ext>
              </a:extLst>
            </p:cNvPr>
            <p:cNvPicPr>
              <a:picLocks noChangeAspect="1"/>
            </p:cNvPicPr>
            <p:nvPr/>
          </p:nvPicPr>
          <p:blipFill>
            <a:blip r:embed="rId5"/>
            <a:stretch>
              <a:fillRect/>
            </a:stretch>
          </p:blipFill>
          <p:spPr>
            <a:xfrm>
              <a:off x="621494" y="4765566"/>
              <a:ext cx="146317" cy="292633"/>
            </a:xfrm>
            <a:prstGeom prst="rect">
              <a:avLst/>
            </a:prstGeom>
          </p:spPr>
        </p:pic>
        <p:pic>
          <p:nvPicPr>
            <p:cNvPr id="9" name="Picture 8">
              <a:extLst>
                <a:ext uri="{FF2B5EF4-FFF2-40B4-BE49-F238E27FC236}">
                  <a16:creationId xmlns:a16="http://schemas.microsoft.com/office/drawing/2014/main" id="{B4DDD5F5-E8C4-AC7D-93D2-B5552F4075A9}"/>
                </a:ext>
              </a:extLst>
            </p:cNvPr>
            <p:cNvPicPr>
              <a:picLocks noChangeAspect="1"/>
            </p:cNvPicPr>
            <p:nvPr/>
          </p:nvPicPr>
          <p:blipFill>
            <a:blip r:embed="rId5"/>
            <a:stretch>
              <a:fillRect/>
            </a:stretch>
          </p:blipFill>
          <p:spPr>
            <a:xfrm>
              <a:off x="848576" y="4765565"/>
              <a:ext cx="146317" cy="292633"/>
            </a:xfrm>
            <a:prstGeom prst="rect">
              <a:avLst/>
            </a:prstGeom>
          </p:spPr>
        </p:pic>
      </p:grpSp>
      <p:pic>
        <p:nvPicPr>
          <p:cNvPr id="10" name="Picture 9">
            <a:extLst>
              <a:ext uri="{FF2B5EF4-FFF2-40B4-BE49-F238E27FC236}">
                <a16:creationId xmlns:a16="http://schemas.microsoft.com/office/drawing/2014/main" id="{9459C60D-A5FC-0266-9ED3-0664E6E23B7D}"/>
              </a:ext>
            </a:extLst>
          </p:cNvPr>
          <p:cNvPicPr>
            <a:picLocks noChangeAspect="1"/>
          </p:cNvPicPr>
          <p:nvPr/>
        </p:nvPicPr>
        <p:blipFill>
          <a:blip r:embed="rId6"/>
          <a:stretch>
            <a:fillRect/>
          </a:stretch>
        </p:blipFill>
        <p:spPr>
          <a:xfrm>
            <a:off x="1076290" y="4764637"/>
            <a:ext cx="877900" cy="292633"/>
          </a:xfrm>
          <a:prstGeom prst="rect">
            <a:avLst/>
          </a:prstGeom>
        </p:spPr>
      </p:pic>
      <p:pic>
        <p:nvPicPr>
          <p:cNvPr id="11" name="Picture 10">
            <a:extLst>
              <a:ext uri="{FF2B5EF4-FFF2-40B4-BE49-F238E27FC236}">
                <a16:creationId xmlns:a16="http://schemas.microsoft.com/office/drawing/2014/main" id="{A7997A9D-8029-ACFA-C5F4-4BA26183DD02}"/>
              </a:ext>
            </a:extLst>
          </p:cNvPr>
          <p:cNvPicPr>
            <a:picLocks noChangeAspect="1"/>
          </p:cNvPicPr>
          <p:nvPr/>
        </p:nvPicPr>
        <p:blipFill>
          <a:blip r:embed="rId6"/>
          <a:stretch>
            <a:fillRect/>
          </a:stretch>
        </p:blipFill>
        <p:spPr>
          <a:xfrm>
            <a:off x="2036199" y="4763905"/>
            <a:ext cx="877900" cy="292633"/>
          </a:xfrm>
          <a:prstGeom prst="rect">
            <a:avLst/>
          </a:prstGeom>
        </p:spPr>
      </p:pic>
      <p:pic>
        <p:nvPicPr>
          <p:cNvPr id="12" name="Picture 11">
            <a:extLst>
              <a:ext uri="{FF2B5EF4-FFF2-40B4-BE49-F238E27FC236}">
                <a16:creationId xmlns:a16="http://schemas.microsoft.com/office/drawing/2014/main" id="{C12EBB48-AF8C-8A21-BBF8-57215B2A931C}"/>
              </a:ext>
            </a:extLst>
          </p:cNvPr>
          <p:cNvPicPr>
            <a:picLocks noChangeAspect="1"/>
          </p:cNvPicPr>
          <p:nvPr/>
        </p:nvPicPr>
        <p:blipFill>
          <a:blip r:embed="rId6"/>
          <a:stretch>
            <a:fillRect/>
          </a:stretch>
        </p:blipFill>
        <p:spPr>
          <a:xfrm>
            <a:off x="3033933" y="4763905"/>
            <a:ext cx="877900" cy="292633"/>
          </a:xfrm>
          <a:prstGeom prst="rect">
            <a:avLst/>
          </a:prstGeom>
        </p:spPr>
      </p:pic>
      <p:pic>
        <p:nvPicPr>
          <p:cNvPr id="13" name="Picture 12">
            <a:extLst>
              <a:ext uri="{FF2B5EF4-FFF2-40B4-BE49-F238E27FC236}">
                <a16:creationId xmlns:a16="http://schemas.microsoft.com/office/drawing/2014/main" id="{B76E386A-B88B-7765-E524-E7CC14D38AEF}"/>
              </a:ext>
            </a:extLst>
          </p:cNvPr>
          <p:cNvPicPr>
            <a:picLocks noChangeAspect="1"/>
          </p:cNvPicPr>
          <p:nvPr/>
        </p:nvPicPr>
        <p:blipFill>
          <a:blip r:embed="rId6"/>
          <a:stretch>
            <a:fillRect/>
          </a:stretch>
        </p:blipFill>
        <p:spPr>
          <a:xfrm>
            <a:off x="3997726" y="4763905"/>
            <a:ext cx="877900" cy="292633"/>
          </a:xfrm>
          <a:prstGeom prst="rect">
            <a:avLst/>
          </a:prstGeom>
        </p:spPr>
      </p:pic>
      <p:pic>
        <p:nvPicPr>
          <p:cNvPr id="14" name="Picture 13">
            <a:extLst>
              <a:ext uri="{FF2B5EF4-FFF2-40B4-BE49-F238E27FC236}">
                <a16:creationId xmlns:a16="http://schemas.microsoft.com/office/drawing/2014/main" id="{CD1AE233-A467-BDAA-1E22-615E2678B102}"/>
              </a:ext>
            </a:extLst>
          </p:cNvPr>
          <p:cNvPicPr>
            <a:picLocks noChangeAspect="1"/>
          </p:cNvPicPr>
          <p:nvPr/>
        </p:nvPicPr>
        <p:blipFill>
          <a:blip r:embed="rId6"/>
          <a:stretch>
            <a:fillRect/>
          </a:stretch>
        </p:blipFill>
        <p:spPr>
          <a:xfrm>
            <a:off x="4950298" y="4751409"/>
            <a:ext cx="877900" cy="292633"/>
          </a:xfrm>
          <a:prstGeom prst="rect">
            <a:avLst/>
          </a:prstGeom>
        </p:spPr>
      </p:pic>
      <p:pic>
        <p:nvPicPr>
          <p:cNvPr id="15" name="Picture 14">
            <a:extLst>
              <a:ext uri="{FF2B5EF4-FFF2-40B4-BE49-F238E27FC236}">
                <a16:creationId xmlns:a16="http://schemas.microsoft.com/office/drawing/2014/main" id="{F6FBBC3B-0605-FA0A-31D6-06C93E2B5EE5}"/>
              </a:ext>
            </a:extLst>
          </p:cNvPr>
          <p:cNvPicPr>
            <a:picLocks noChangeAspect="1"/>
          </p:cNvPicPr>
          <p:nvPr/>
        </p:nvPicPr>
        <p:blipFill>
          <a:blip r:embed="rId6"/>
          <a:stretch>
            <a:fillRect/>
          </a:stretch>
        </p:blipFill>
        <p:spPr>
          <a:xfrm>
            <a:off x="5890647" y="4765650"/>
            <a:ext cx="877900" cy="292633"/>
          </a:xfrm>
          <a:prstGeom prst="rect">
            <a:avLst/>
          </a:prstGeom>
        </p:spPr>
      </p:pic>
      <p:pic>
        <p:nvPicPr>
          <p:cNvPr id="16" name="Picture 15">
            <a:extLst>
              <a:ext uri="{FF2B5EF4-FFF2-40B4-BE49-F238E27FC236}">
                <a16:creationId xmlns:a16="http://schemas.microsoft.com/office/drawing/2014/main" id="{B956DABB-B3B2-B8A5-63E9-29479CC75100}"/>
              </a:ext>
            </a:extLst>
          </p:cNvPr>
          <p:cNvPicPr>
            <a:picLocks noChangeAspect="1"/>
          </p:cNvPicPr>
          <p:nvPr/>
        </p:nvPicPr>
        <p:blipFill>
          <a:blip r:embed="rId6"/>
          <a:stretch>
            <a:fillRect/>
          </a:stretch>
        </p:blipFill>
        <p:spPr>
          <a:xfrm>
            <a:off x="6846797" y="4758646"/>
            <a:ext cx="877900" cy="292633"/>
          </a:xfrm>
          <a:prstGeom prst="rect">
            <a:avLst/>
          </a:prstGeom>
        </p:spPr>
      </p:pic>
      <p:pic>
        <p:nvPicPr>
          <p:cNvPr id="17" name="Picture 16">
            <a:extLst>
              <a:ext uri="{FF2B5EF4-FFF2-40B4-BE49-F238E27FC236}">
                <a16:creationId xmlns:a16="http://schemas.microsoft.com/office/drawing/2014/main" id="{92B093E3-878D-0965-ACF9-410E80B94400}"/>
              </a:ext>
            </a:extLst>
          </p:cNvPr>
          <p:cNvPicPr>
            <a:picLocks noChangeAspect="1"/>
          </p:cNvPicPr>
          <p:nvPr/>
        </p:nvPicPr>
        <p:blipFill>
          <a:blip r:embed="rId6"/>
          <a:stretch>
            <a:fillRect/>
          </a:stretch>
        </p:blipFill>
        <p:spPr>
          <a:xfrm>
            <a:off x="7815163" y="4758646"/>
            <a:ext cx="877900" cy="2926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8"/>
                                        </p:tgtEl>
                                        <p:attrNameLst>
                                          <p:attrName>r</p:attrName>
                                        </p:attrNameLst>
                                      </p:cBhvr>
                                    </p:animRot>
                                    <p:animRot by="-240000">
                                      <p:cBhvr>
                                        <p:cTn id="7" dur="200" fill="hold">
                                          <p:stCondLst>
                                            <p:cond delay="200"/>
                                          </p:stCondLst>
                                        </p:cTn>
                                        <p:tgtEl>
                                          <p:spTgt spid="48"/>
                                        </p:tgtEl>
                                        <p:attrNameLst>
                                          <p:attrName>r</p:attrName>
                                        </p:attrNameLst>
                                      </p:cBhvr>
                                    </p:animRot>
                                    <p:animRot by="240000">
                                      <p:cBhvr>
                                        <p:cTn id="8" dur="200" fill="hold">
                                          <p:stCondLst>
                                            <p:cond delay="400"/>
                                          </p:stCondLst>
                                        </p:cTn>
                                        <p:tgtEl>
                                          <p:spTgt spid="48"/>
                                        </p:tgtEl>
                                        <p:attrNameLst>
                                          <p:attrName>r</p:attrName>
                                        </p:attrNameLst>
                                      </p:cBhvr>
                                    </p:animRot>
                                    <p:animRot by="-240000">
                                      <p:cBhvr>
                                        <p:cTn id="9" dur="200" fill="hold">
                                          <p:stCondLst>
                                            <p:cond delay="600"/>
                                          </p:stCondLst>
                                        </p:cTn>
                                        <p:tgtEl>
                                          <p:spTgt spid="48"/>
                                        </p:tgtEl>
                                        <p:attrNameLst>
                                          <p:attrName>r</p:attrName>
                                        </p:attrNameLst>
                                      </p:cBhvr>
                                    </p:animRot>
                                    <p:animRot by="120000">
                                      <p:cBhvr>
                                        <p:cTn id="10" dur="200" fill="hold">
                                          <p:stCondLst>
                                            <p:cond delay="800"/>
                                          </p:stCondLst>
                                        </p:cTn>
                                        <p:tgtEl>
                                          <p:spTgt spid="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8" name="Google Shape;688;p19"/>
          <p:cNvSpPr txBox="1"/>
          <p:nvPr/>
        </p:nvSpPr>
        <p:spPr>
          <a:xfrm>
            <a:off x="2271238" y="3749798"/>
            <a:ext cx="3027722"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dirty="0">
                <a:solidFill>
                  <a:schemeClr val="accent4"/>
                </a:solidFill>
                <a:latin typeface="Fira Sans Extra Condensed"/>
                <a:ea typeface="Fira Sans Extra Condensed"/>
                <a:cs typeface="Fira Sans Extra Condensed"/>
                <a:sym typeface="Fira Sans Extra Condensed"/>
              </a:rPr>
              <a:t>Drive-In Theaters</a:t>
            </a:r>
            <a:endParaRPr sz="1800" b="1" dirty="0">
              <a:solidFill>
                <a:schemeClr val="accent4"/>
              </a:solidFill>
              <a:latin typeface="Fira Sans Extra Condensed"/>
              <a:ea typeface="Fira Sans Extra Condensed"/>
              <a:cs typeface="Fira Sans Extra Condensed"/>
              <a:sym typeface="Fira Sans Extra Condensed"/>
            </a:endParaRPr>
          </a:p>
        </p:txBody>
      </p:sp>
      <p:sp>
        <p:nvSpPr>
          <p:cNvPr id="694" name="Google Shape;694;p19"/>
          <p:cNvSpPr txBox="1"/>
          <p:nvPr/>
        </p:nvSpPr>
        <p:spPr>
          <a:xfrm>
            <a:off x="1431274" y="4129308"/>
            <a:ext cx="1417895"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dirty="0">
                <a:solidFill>
                  <a:schemeClr val="accent2"/>
                </a:solidFill>
                <a:latin typeface="Fira Sans Extra Condensed"/>
                <a:ea typeface="Fira Sans Extra Condensed"/>
                <a:cs typeface="Fira Sans Extra Condensed"/>
                <a:sym typeface="Fira Sans Extra Condensed"/>
              </a:rPr>
              <a:t>Star Power</a:t>
            </a:r>
          </a:p>
        </p:txBody>
      </p:sp>
      <p:sp>
        <p:nvSpPr>
          <p:cNvPr id="696" name="Google Shape;696;p19"/>
          <p:cNvSpPr txBox="1">
            <a:spLocks noGrp="1"/>
          </p:cNvSpPr>
          <p:nvPr>
            <p:ph type="title"/>
          </p:nvPr>
        </p:nvSpPr>
        <p:spPr>
          <a:xfrm>
            <a:off x="513600" y="410400"/>
            <a:ext cx="811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rgbClr val="002060"/>
                </a:solidFill>
              </a:rPr>
              <a:t>Movies aimed at teenagers in the 1950s often received high ratings for several reasons, reflecting the cultural, social, and economic context of the time.</a:t>
            </a:r>
            <a:endParaRPr sz="1600" dirty="0">
              <a:solidFill>
                <a:srgbClr val="002060"/>
              </a:solidFill>
            </a:endParaRPr>
          </a:p>
        </p:txBody>
      </p:sp>
      <p:sp>
        <p:nvSpPr>
          <p:cNvPr id="698" name="Google Shape;698;p19"/>
          <p:cNvSpPr txBox="1"/>
          <p:nvPr/>
        </p:nvSpPr>
        <p:spPr>
          <a:xfrm>
            <a:off x="482664" y="1366963"/>
            <a:ext cx="2916811"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dirty="0">
                <a:solidFill>
                  <a:schemeClr val="accent1"/>
                </a:solidFill>
                <a:latin typeface="Fira Sans Extra Condensed"/>
                <a:ea typeface="Fira Sans Extra Condensed"/>
                <a:cs typeface="Fira Sans Extra Condensed"/>
                <a:sym typeface="Fira Sans Extra Condensed"/>
              </a:rPr>
              <a:t>Emergence of the Teenager as a Distinct Demographic</a:t>
            </a:r>
            <a:endParaRPr sz="1800" b="1" dirty="0">
              <a:solidFill>
                <a:schemeClr val="accent1"/>
              </a:solidFill>
              <a:latin typeface="Fira Sans Extra Condensed"/>
              <a:ea typeface="Fira Sans Extra Condensed"/>
              <a:cs typeface="Fira Sans Extra Condensed"/>
              <a:sym typeface="Fira Sans Extra Condensed"/>
            </a:endParaRPr>
          </a:p>
        </p:txBody>
      </p:sp>
      <p:grpSp>
        <p:nvGrpSpPr>
          <p:cNvPr id="700" name="Google Shape;700;p19"/>
          <p:cNvGrpSpPr/>
          <p:nvPr/>
        </p:nvGrpSpPr>
        <p:grpSpPr>
          <a:xfrm>
            <a:off x="513450" y="2192790"/>
            <a:ext cx="8117200" cy="1292199"/>
            <a:chOff x="513447" y="2193951"/>
            <a:chExt cx="8117200" cy="1375704"/>
          </a:xfrm>
        </p:grpSpPr>
        <p:grpSp>
          <p:nvGrpSpPr>
            <p:cNvPr id="701" name="Google Shape;701;p19"/>
            <p:cNvGrpSpPr/>
            <p:nvPr/>
          </p:nvGrpSpPr>
          <p:grpSpPr>
            <a:xfrm>
              <a:off x="513447" y="2193951"/>
              <a:ext cx="8117200" cy="1375704"/>
              <a:chOff x="513447" y="2574951"/>
              <a:chExt cx="8117200" cy="1375704"/>
            </a:xfrm>
          </p:grpSpPr>
          <p:grpSp>
            <p:nvGrpSpPr>
              <p:cNvPr id="702" name="Google Shape;702;p19"/>
              <p:cNvGrpSpPr/>
              <p:nvPr/>
            </p:nvGrpSpPr>
            <p:grpSpPr>
              <a:xfrm>
                <a:off x="4572009" y="2574951"/>
                <a:ext cx="4058637" cy="297954"/>
                <a:chOff x="513531" y="2581429"/>
                <a:chExt cx="8120523" cy="596146"/>
              </a:xfrm>
            </p:grpSpPr>
            <p:sp>
              <p:nvSpPr>
                <p:cNvPr id="703" name="Google Shape;703;p19"/>
                <p:cNvSpPr/>
                <p:nvPr/>
              </p:nvSpPr>
              <p:spPr>
                <a:xfrm rot="5400000">
                  <a:off x="2304679" y="906676"/>
                  <a:ext cx="479750" cy="4062048"/>
                </a:xfrm>
                <a:custGeom>
                  <a:avLst/>
                  <a:gdLst/>
                  <a:ahLst/>
                  <a:cxnLst/>
                  <a:rect l="l" t="t" r="r" b="b"/>
                  <a:pathLst>
                    <a:path w="19190" h="142553" extrusionOk="0">
                      <a:moveTo>
                        <a:pt x="9967" y="8677"/>
                      </a:moveTo>
                      <a:cubicBezTo>
                        <a:pt x="11702" y="8677"/>
                        <a:pt x="13140" y="10214"/>
                        <a:pt x="13140" y="12148"/>
                      </a:cubicBezTo>
                      <a:lnTo>
                        <a:pt x="13140" y="15123"/>
                      </a:lnTo>
                      <a:cubicBezTo>
                        <a:pt x="13140" y="17057"/>
                        <a:pt x="11702" y="18594"/>
                        <a:pt x="9967" y="18594"/>
                      </a:cubicBezTo>
                      <a:lnTo>
                        <a:pt x="4562" y="18594"/>
                      </a:lnTo>
                      <a:cubicBezTo>
                        <a:pt x="2827" y="18594"/>
                        <a:pt x="1389" y="17057"/>
                        <a:pt x="1389" y="15123"/>
                      </a:cubicBezTo>
                      <a:lnTo>
                        <a:pt x="1389" y="12148"/>
                      </a:lnTo>
                      <a:cubicBezTo>
                        <a:pt x="1389" y="10214"/>
                        <a:pt x="2827" y="8677"/>
                        <a:pt x="4562" y="8677"/>
                      </a:cubicBezTo>
                      <a:close/>
                      <a:moveTo>
                        <a:pt x="9967" y="22610"/>
                      </a:moveTo>
                      <a:cubicBezTo>
                        <a:pt x="11702" y="22610"/>
                        <a:pt x="13140" y="24197"/>
                        <a:pt x="13140" y="26081"/>
                      </a:cubicBezTo>
                      <a:lnTo>
                        <a:pt x="13140" y="29056"/>
                      </a:lnTo>
                      <a:cubicBezTo>
                        <a:pt x="13140" y="30990"/>
                        <a:pt x="11702" y="32527"/>
                        <a:pt x="9967" y="32527"/>
                      </a:cubicBezTo>
                      <a:lnTo>
                        <a:pt x="4562" y="32527"/>
                      </a:lnTo>
                      <a:cubicBezTo>
                        <a:pt x="2827" y="32527"/>
                        <a:pt x="1389" y="30990"/>
                        <a:pt x="1389" y="29056"/>
                      </a:cubicBezTo>
                      <a:lnTo>
                        <a:pt x="1389" y="26081"/>
                      </a:lnTo>
                      <a:cubicBezTo>
                        <a:pt x="1389" y="24197"/>
                        <a:pt x="2827" y="22610"/>
                        <a:pt x="4562" y="22610"/>
                      </a:cubicBezTo>
                      <a:close/>
                      <a:moveTo>
                        <a:pt x="9967" y="36989"/>
                      </a:moveTo>
                      <a:cubicBezTo>
                        <a:pt x="11702" y="36989"/>
                        <a:pt x="13140" y="38576"/>
                        <a:pt x="13140" y="40460"/>
                      </a:cubicBezTo>
                      <a:lnTo>
                        <a:pt x="13140" y="43435"/>
                      </a:lnTo>
                      <a:cubicBezTo>
                        <a:pt x="13140" y="45369"/>
                        <a:pt x="11702" y="46906"/>
                        <a:pt x="9967" y="46906"/>
                      </a:cubicBezTo>
                      <a:lnTo>
                        <a:pt x="4562" y="46906"/>
                      </a:lnTo>
                      <a:cubicBezTo>
                        <a:pt x="2827" y="46906"/>
                        <a:pt x="1389" y="45369"/>
                        <a:pt x="1389" y="43435"/>
                      </a:cubicBezTo>
                      <a:lnTo>
                        <a:pt x="1389" y="40460"/>
                      </a:lnTo>
                      <a:cubicBezTo>
                        <a:pt x="1389" y="38576"/>
                        <a:pt x="2827" y="36989"/>
                        <a:pt x="4562" y="36989"/>
                      </a:cubicBezTo>
                      <a:close/>
                      <a:moveTo>
                        <a:pt x="9967" y="50972"/>
                      </a:moveTo>
                      <a:cubicBezTo>
                        <a:pt x="11702" y="50972"/>
                        <a:pt x="13140" y="52509"/>
                        <a:pt x="13140" y="54443"/>
                      </a:cubicBezTo>
                      <a:lnTo>
                        <a:pt x="13140" y="57418"/>
                      </a:lnTo>
                      <a:cubicBezTo>
                        <a:pt x="13140" y="59302"/>
                        <a:pt x="11702" y="60839"/>
                        <a:pt x="9967" y="60839"/>
                      </a:cubicBezTo>
                      <a:lnTo>
                        <a:pt x="4562" y="60839"/>
                      </a:lnTo>
                      <a:cubicBezTo>
                        <a:pt x="2827" y="60839"/>
                        <a:pt x="1389" y="59302"/>
                        <a:pt x="1389" y="57418"/>
                      </a:cubicBezTo>
                      <a:lnTo>
                        <a:pt x="1389" y="54443"/>
                      </a:lnTo>
                      <a:cubicBezTo>
                        <a:pt x="1389" y="52509"/>
                        <a:pt x="2827" y="50972"/>
                        <a:pt x="4562" y="50972"/>
                      </a:cubicBezTo>
                      <a:close/>
                      <a:moveTo>
                        <a:pt x="9967" y="65996"/>
                      </a:moveTo>
                      <a:cubicBezTo>
                        <a:pt x="11702" y="65996"/>
                        <a:pt x="13140" y="67582"/>
                        <a:pt x="13140" y="69466"/>
                      </a:cubicBezTo>
                      <a:lnTo>
                        <a:pt x="13140" y="72441"/>
                      </a:lnTo>
                      <a:cubicBezTo>
                        <a:pt x="13140" y="74375"/>
                        <a:pt x="11702" y="75912"/>
                        <a:pt x="9967" y="75912"/>
                      </a:cubicBezTo>
                      <a:lnTo>
                        <a:pt x="4562" y="75912"/>
                      </a:lnTo>
                      <a:cubicBezTo>
                        <a:pt x="2827" y="75912"/>
                        <a:pt x="1389" y="74375"/>
                        <a:pt x="1389" y="72441"/>
                      </a:cubicBezTo>
                      <a:lnTo>
                        <a:pt x="1389" y="69466"/>
                      </a:lnTo>
                      <a:cubicBezTo>
                        <a:pt x="1389" y="67582"/>
                        <a:pt x="2827" y="65996"/>
                        <a:pt x="4562" y="65996"/>
                      </a:cubicBezTo>
                      <a:close/>
                      <a:moveTo>
                        <a:pt x="9967" y="79978"/>
                      </a:moveTo>
                      <a:cubicBezTo>
                        <a:pt x="11702" y="79978"/>
                        <a:pt x="13140" y="81515"/>
                        <a:pt x="13140" y="83449"/>
                      </a:cubicBezTo>
                      <a:lnTo>
                        <a:pt x="13140" y="86424"/>
                      </a:lnTo>
                      <a:cubicBezTo>
                        <a:pt x="13140" y="88308"/>
                        <a:pt x="11702" y="89895"/>
                        <a:pt x="9967" y="89895"/>
                      </a:cubicBezTo>
                      <a:lnTo>
                        <a:pt x="4562" y="89895"/>
                      </a:lnTo>
                      <a:cubicBezTo>
                        <a:pt x="2827" y="89895"/>
                        <a:pt x="1389" y="88308"/>
                        <a:pt x="1389" y="86424"/>
                      </a:cubicBezTo>
                      <a:lnTo>
                        <a:pt x="1389" y="83449"/>
                      </a:lnTo>
                      <a:cubicBezTo>
                        <a:pt x="1389" y="81515"/>
                        <a:pt x="2827" y="79978"/>
                        <a:pt x="4562" y="79978"/>
                      </a:cubicBezTo>
                      <a:close/>
                      <a:moveTo>
                        <a:pt x="9967" y="94308"/>
                      </a:moveTo>
                      <a:cubicBezTo>
                        <a:pt x="11702" y="94308"/>
                        <a:pt x="13140" y="95894"/>
                        <a:pt x="13140" y="97779"/>
                      </a:cubicBezTo>
                      <a:lnTo>
                        <a:pt x="13140" y="100803"/>
                      </a:lnTo>
                      <a:cubicBezTo>
                        <a:pt x="13140" y="102687"/>
                        <a:pt x="11702" y="104274"/>
                        <a:pt x="9967" y="104274"/>
                      </a:cubicBezTo>
                      <a:lnTo>
                        <a:pt x="4562" y="104274"/>
                      </a:lnTo>
                      <a:cubicBezTo>
                        <a:pt x="2827" y="104274"/>
                        <a:pt x="1389" y="102687"/>
                        <a:pt x="1389" y="100803"/>
                      </a:cubicBezTo>
                      <a:lnTo>
                        <a:pt x="1389" y="97779"/>
                      </a:lnTo>
                      <a:cubicBezTo>
                        <a:pt x="1389" y="95894"/>
                        <a:pt x="2827" y="94308"/>
                        <a:pt x="4562" y="94308"/>
                      </a:cubicBezTo>
                      <a:close/>
                      <a:moveTo>
                        <a:pt x="9967" y="108290"/>
                      </a:moveTo>
                      <a:cubicBezTo>
                        <a:pt x="11702" y="108290"/>
                        <a:pt x="13140" y="109827"/>
                        <a:pt x="13140" y="111761"/>
                      </a:cubicBezTo>
                      <a:lnTo>
                        <a:pt x="13140" y="114736"/>
                      </a:lnTo>
                      <a:cubicBezTo>
                        <a:pt x="13140" y="116670"/>
                        <a:pt x="11702" y="118207"/>
                        <a:pt x="9967" y="118207"/>
                      </a:cubicBezTo>
                      <a:lnTo>
                        <a:pt x="4562" y="118207"/>
                      </a:lnTo>
                      <a:cubicBezTo>
                        <a:pt x="2827" y="118207"/>
                        <a:pt x="1389" y="116670"/>
                        <a:pt x="1389" y="114736"/>
                      </a:cubicBezTo>
                      <a:lnTo>
                        <a:pt x="1389" y="111761"/>
                      </a:lnTo>
                      <a:cubicBezTo>
                        <a:pt x="1389" y="109827"/>
                        <a:pt x="2827" y="108290"/>
                        <a:pt x="4562" y="108290"/>
                      </a:cubicBezTo>
                      <a:close/>
                      <a:moveTo>
                        <a:pt x="9967" y="122124"/>
                      </a:moveTo>
                      <a:cubicBezTo>
                        <a:pt x="11702" y="122124"/>
                        <a:pt x="13140" y="123661"/>
                        <a:pt x="13140" y="125595"/>
                      </a:cubicBezTo>
                      <a:lnTo>
                        <a:pt x="13140" y="128570"/>
                      </a:lnTo>
                      <a:cubicBezTo>
                        <a:pt x="13140" y="130454"/>
                        <a:pt x="11702" y="132041"/>
                        <a:pt x="9967" y="132041"/>
                      </a:cubicBezTo>
                      <a:lnTo>
                        <a:pt x="4562" y="132041"/>
                      </a:lnTo>
                      <a:cubicBezTo>
                        <a:pt x="2827" y="132041"/>
                        <a:pt x="1389" y="130454"/>
                        <a:pt x="1389" y="128570"/>
                      </a:cubicBezTo>
                      <a:lnTo>
                        <a:pt x="1389" y="125595"/>
                      </a:lnTo>
                      <a:cubicBezTo>
                        <a:pt x="1389" y="123661"/>
                        <a:pt x="2827" y="122124"/>
                        <a:pt x="4562" y="122124"/>
                      </a:cubicBezTo>
                      <a:close/>
                      <a:moveTo>
                        <a:pt x="0" y="0"/>
                      </a:moveTo>
                      <a:lnTo>
                        <a:pt x="0" y="142553"/>
                      </a:lnTo>
                      <a:lnTo>
                        <a:pt x="1389" y="142553"/>
                      </a:lnTo>
                      <a:lnTo>
                        <a:pt x="1389" y="142354"/>
                      </a:lnTo>
                      <a:lnTo>
                        <a:pt x="1389" y="139379"/>
                      </a:lnTo>
                      <a:cubicBezTo>
                        <a:pt x="1389" y="137495"/>
                        <a:pt x="2827" y="135908"/>
                        <a:pt x="4562" y="135908"/>
                      </a:cubicBezTo>
                      <a:lnTo>
                        <a:pt x="9967" y="135908"/>
                      </a:lnTo>
                      <a:cubicBezTo>
                        <a:pt x="11702" y="135908"/>
                        <a:pt x="13140" y="137495"/>
                        <a:pt x="13140" y="139379"/>
                      </a:cubicBezTo>
                      <a:lnTo>
                        <a:pt x="13140" y="142354"/>
                      </a:lnTo>
                      <a:lnTo>
                        <a:pt x="13140" y="142553"/>
                      </a:lnTo>
                      <a:lnTo>
                        <a:pt x="19189" y="142553"/>
                      </a:lnTo>
                      <a:lnTo>
                        <a:pt x="19189" y="0"/>
                      </a:lnTo>
                      <a:lnTo>
                        <a:pt x="13140" y="0"/>
                      </a:lnTo>
                      <a:lnTo>
                        <a:pt x="13140" y="744"/>
                      </a:lnTo>
                      <a:cubicBezTo>
                        <a:pt x="13140" y="2678"/>
                        <a:pt x="11702" y="4215"/>
                        <a:pt x="9967" y="4215"/>
                      </a:cubicBezTo>
                      <a:lnTo>
                        <a:pt x="4562" y="4215"/>
                      </a:lnTo>
                      <a:cubicBezTo>
                        <a:pt x="2827" y="4215"/>
                        <a:pt x="1389" y="2678"/>
                        <a:pt x="1389" y="744"/>
                      </a:cubicBezTo>
                      <a:lnTo>
                        <a:pt x="1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9"/>
                <p:cNvSpPr/>
                <p:nvPr/>
              </p:nvSpPr>
              <p:spPr>
                <a:xfrm rot="5400000">
                  <a:off x="6363154" y="906676"/>
                  <a:ext cx="479750" cy="4062048"/>
                </a:xfrm>
                <a:custGeom>
                  <a:avLst/>
                  <a:gdLst/>
                  <a:ahLst/>
                  <a:cxnLst/>
                  <a:rect l="l" t="t" r="r" b="b"/>
                  <a:pathLst>
                    <a:path w="19190" h="142553" extrusionOk="0">
                      <a:moveTo>
                        <a:pt x="9967" y="8677"/>
                      </a:moveTo>
                      <a:cubicBezTo>
                        <a:pt x="11702" y="8677"/>
                        <a:pt x="13140" y="10214"/>
                        <a:pt x="13140" y="12148"/>
                      </a:cubicBezTo>
                      <a:lnTo>
                        <a:pt x="13140" y="15123"/>
                      </a:lnTo>
                      <a:cubicBezTo>
                        <a:pt x="13140" y="17057"/>
                        <a:pt x="11702" y="18594"/>
                        <a:pt x="9967" y="18594"/>
                      </a:cubicBezTo>
                      <a:lnTo>
                        <a:pt x="4562" y="18594"/>
                      </a:lnTo>
                      <a:cubicBezTo>
                        <a:pt x="2827" y="18594"/>
                        <a:pt x="1389" y="17057"/>
                        <a:pt x="1389" y="15123"/>
                      </a:cubicBezTo>
                      <a:lnTo>
                        <a:pt x="1389" y="12148"/>
                      </a:lnTo>
                      <a:cubicBezTo>
                        <a:pt x="1389" y="10214"/>
                        <a:pt x="2827" y="8677"/>
                        <a:pt x="4562" y="8677"/>
                      </a:cubicBezTo>
                      <a:close/>
                      <a:moveTo>
                        <a:pt x="9967" y="22610"/>
                      </a:moveTo>
                      <a:cubicBezTo>
                        <a:pt x="11702" y="22610"/>
                        <a:pt x="13140" y="24197"/>
                        <a:pt x="13140" y="26081"/>
                      </a:cubicBezTo>
                      <a:lnTo>
                        <a:pt x="13140" y="29056"/>
                      </a:lnTo>
                      <a:cubicBezTo>
                        <a:pt x="13140" y="30990"/>
                        <a:pt x="11702" y="32527"/>
                        <a:pt x="9967" y="32527"/>
                      </a:cubicBezTo>
                      <a:lnTo>
                        <a:pt x="4562" y="32527"/>
                      </a:lnTo>
                      <a:cubicBezTo>
                        <a:pt x="2827" y="32527"/>
                        <a:pt x="1389" y="30990"/>
                        <a:pt x="1389" y="29056"/>
                      </a:cubicBezTo>
                      <a:lnTo>
                        <a:pt x="1389" y="26081"/>
                      </a:lnTo>
                      <a:cubicBezTo>
                        <a:pt x="1389" y="24197"/>
                        <a:pt x="2827" y="22610"/>
                        <a:pt x="4562" y="22610"/>
                      </a:cubicBezTo>
                      <a:close/>
                      <a:moveTo>
                        <a:pt x="9967" y="36989"/>
                      </a:moveTo>
                      <a:cubicBezTo>
                        <a:pt x="11702" y="36989"/>
                        <a:pt x="13140" y="38576"/>
                        <a:pt x="13140" y="40460"/>
                      </a:cubicBezTo>
                      <a:lnTo>
                        <a:pt x="13140" y="43435"/>
                      </a:lnTo>
                      <a:cubicBezTo>
                        <a:pt x="13140" y="45369"/>
                        <a:pt x="11702" y="46906"/>
                        <a:pt x="9967" y="46906"/>
                      </a:cubicBezTo>
                      <a:lnTo>
                        <a:pt x="4562" y="46906"/>
                      </a:lnTo>
                      <a:cubicBezTo>
                        <a:pt x="2827" y="46906"/>
                        <a:pt x="1389" y="45369"/>
                        <a:pt x="1389" y="43435"/>
                      </a:cubicBezTo>
                      <a:lnTo>
                        <a:pt x="1389" y="40460"/>
                      </a:lnTo>
                      <a:cubicBezTo>
                        <a:pt x="1389" y="38576"/>
                        <a:pt x="2827" y="36989"/>
                        <a:pt x="4562" y="36989"/>
                      </a:cubicBezTo>
                      <a:close/>
                      <a:moveTo>
                        <a:pt x="9967" y="50972"/>
                      </a:moveTo>
                      <a:cubicBezTo>
                        <a:pt x="11702" y="50972"/>
                        <a:pt x="13140" y="52509"/>
                        <a:pt x="13140" y="54443"/>
                      </a:cubicBezTo>
                      <a:lnTo>
                        <a:pt x="13140" y="57418"/>
                      </a:lnTo>
                      <a:cubicBezTo>
                        <a:pt x="13140" y="59302"/>
                        <a:pt x="11702" y="60839"/>
                        <a:pt x="9967" y="60839"/>
                      </a:cubicBezTo>
                      <a:lnTo>
                        <a:pt x="4562" y="60839"/>
                      </a:lnTo>
                      <a:cubicBezTo>
                        <a:pt x="2827" y="60839"/>
                        <a:pt x="1389" y="59302"/>
                        <a:pt x="1389" y="57418"/>
                      </a:cubicBezTo>
                      <a:lnTo>
                        <a:pt x="1389" y="54443"/>
                      </a:lnTo>
                      <a:cubicBezTo>
                        <a:pt x="1389" y="52509"/>
                        <a:pt x="2827" y="50972"/>
                        <a:pt x="4562" y="50972"/>
                      </a:cubicBezTo>
                      <a:close/>
                      <a:moveTo>
                        <a:pt x="9967" y="65996"/>
                      </a:moveTo>
                      <a:cubicBezTo>
                        <a:pt x="11702" y="65996"/>
                        <a:pt x="13140" y="67582"/>
                        <a:pt x="13140" y="69466"/>
                      </a:cubicBezTo>
                      <a:lnTo>
                        <a:pt x="13140" y="72441"/>
                      </a:lnTo>
                      <a:cubicBezTo>
                        <a:pt x="13140" y="74375"/>
                        <a:pt x="11702" y="75912"/>
                        <a:pt x="9967" y="75912"/>
                      </a:cubicBezTo>
                      <a:lnTo>
                        <a:pt x="4562" y="75912"/>
                      </a:lnTo>
                      <a:cubicBezTo>
                        <a:pt x="2827" y="75912"/>
                        <a:pt x="1389" y="74375"/>
                        <a:pt x="1389" y="72441"/>
                      </a:cubicBezTo>
                      <a:lnTo>
                        <a:pt x="1389" y="69466"/>
                      </a:lnTo>
                      <a:cubicBezTo>
                        <a:pt x="1389" y="67582"/>
                        <a:pt x="2827" y="65996"/>
                        <a:pt x="4562" y="65996"/>
                      </a:cubicBezTo>
                      <a:close/>
                      <a:moveTo>
                        <a:pt x="9967" y="79978"/>
                      </a:moveTo>
                      <a:cubicBezTo>
                        <a:pt x="11702" y="79978"/>
                        <a:pt x="13140" y="81515"/>
                        <a:pt x="13140" y="83449"/>
                      </a:cubicBezTo>
                      <a:lnTo>
                        <a:pt x="13140" y="86424"/>
                      </a:lnTo>
                      <a:cubicBezTo>
                        <a:pt x="13140" y="88308"/>
                        <a:pt x="11702" y="89895"/>
                        <a:pt x="9967" y="89895"/>
                      </a:cubicBezTo>
                      <a:lnTo>
                        <a:pt x="4562" y="89895"/>
                      </a:lnTo>
                      <a:cubicBezTo>
                        <a:pt x="2827" y="89895"/>
                        <a:pt x="1389" y="88308"/>
                        <a:pt x="1389" y="86424"/>
                      </a:cubicBezTo>
                      <a:lnTo>
                        <a:pt x="1389" y="83449"/>
                      </a:lnTo>
                      <a:cubicBezTo>
                        <a:pt x="1389" y="81515"/>
                        <a:pt x="2827" y="79978"/>
                        <a:pt x="4562" y="79978"/>
                      </a:cubicBezTo>
                      <a:close/>
                      <a:moveTo>
                        <a:pt x="9967" y="94308"/>
                      </a:moveTo>
                      <a:cubicBezTo>
                        <a:pt x="11702" y="94308"/>
                        <a:pt x="13140" y="95894"/>
                        <a:pt x="13140" y="97779"/>
                      </a:cubicBezTo>
                      <a:lnTo>
                        <a:pt x="13140" y="100803"/>
                      </a:lnTo>
                      <a:cubicBezTo>
                        <a:pt x="13140" y="102687"/>
                        <a:pt x="11702" y="104274"/>
                        <a:pt x="9967" y="104274"/>
                      </a:cubicBezTo>
                      <a:lnTo>
                        <a:pt x="4562" y="104274"/>
                      </a:lnTo>
                      <a:cubicBezTo>
                        <a:pt x="2827" y="104274"/>
                        <a:pt x="1389" y="102687"/>
                        <a:pt x="1389" y="100803"/>
                      </a:cubicBezTo>
                      <a:lnTo>
                        <a:pt x="1389" y="97779"/>
                      </a:lnTo>
                      <a:cubicBezTo>
                        <a:pt x="1389" y="95894"/>
                        <a:pt x="2827" y="94308"/>
                        <a:pt x="4562" y="94308"/>
                      </a:cubicBezTo>
                      <a:close/>
                      <a:moveTo>
                        <a:pt x="9967" y="108290"/>
                      </a:moveTo>
                      <a:cubicBezTo>
                        <a:pt x="11702" y="108290"/>
                        <a:pt x="13140" y="109827"/>
                        <a:pt x="13140" y="111761"/>
                      </a:cubicBezTo>
                      <a:lnTo>
                        <a:pt x="13140" y="114736"/>
                      </a:lnTo>
                      <a:cubicBezTo>
                        <a:pt x="13140" y="116670"/>
                        <a:pt x="11702" y="118207"/>
                        <a:pt x="9967" y="118207"/>
                      </a:cubicBezTo>
                      <a:lnTo>
                        <a:pt x="4562" y="118207"/>
                      </a:lnTo>
                      <a:cubicBezTo>
                        <a:pt x="2827" y="118207"/>
                        <a:pt x="1389" y="116670"/>
                        <a:pt x="1389" y="114736"/>
                      </a:cubicBezTo>
                      <a:lnTo>
                        <a:pt x="1389" y="111761"/>
                      </a:lnTo>
                      <a:cubicBezTo>
                        <a:pt x="1389" y="109827"/>
                        <a:pt x="2827" y="108290"/>
                        <a:pt x="4562" y="108290"/>
                      </a:cubicBezTo>
                      <a:close/>
                      <a:moveTo>
                        <a:pt x="9967" y="122124"/>
                      </a:moveTo>
                      <a:cubicBezTo>
                        <a:pt x="11702" y="122124"/>
                        <a:pt x="13140" y="123661"/>
                        <a:pt x="13140" y="125595"/>
                      </a:cubicBezTo>
                      <a:lnTo>
                        <a:pt x="13140" y="128570"/>
                      </a:lnTo>
                      <a:cubicBezTo>
                        <a:pt x="13140" y="130454"/>
                        <a:pt x="11702" y="132041"/>
                        <a:pt x="9967" y="132041"/>
                      </a:cubicBezTo>
                      <a:lnTo>
                        <a:pt x="4562" y="132041"/>
                      </a:lnTo>
                      <a:cubicBezTo>
                        <a:pt x="2827" y="132041"/>
                        <a:pt x="1389" y="130454"/>
                        <a:pt x="1389" y="128570"/>
                      </a:cubicBezTo>
                      <a:lnTo>
                        <a:pt x="1389" y="125595"/>
                      </a:lnTo>
                      <a:cubicBezTo>
                        <a:pt x="1389" y="123661"/>
                        <a:pt x="2827" y="122124"/>
                        <a:pt x="4562" y="122124"/>
                      </a:cubicBezTo>
                      <a:close/>
                      <a:moveTo>
                        <a:pt x="0" y="0"/>
                      </a:moveTo>
                      <a:lnTo>
                        <a:pt x="0" y="142553"/>
                      </a:lnTo>
                      <a:lnTo>
                        <a:pt x="1389" y="142553"/>
                      </a:lnTo>
                      <a:lnTo>
                        <a:pt x="1389" y="142354"/>
                      </a:lnTo>
                      <a:lnTo>
                        <a:pt x="1389" y="139379"/>
                      </a:lnTo>
                      <a:cubicBezTo>
                        <a:pt x="1389" y="137495"/>
                        <a:pt x="2827" y="135908"/>
                        <a:pt x="4562" y="135908"/>
                      </a:cubicBezTo>
                      <a:lnTo>
                        <a:pt x="9967" y="135908"/>
                      </a:lnTo>
                      <a:cubicBezTo>
                        <a:pt x="11702" y="135908"/>
                        <a:pt x="13140" y="137495"/>
                        <a:pt x="13140" y="139379"/>
                      </a:cubicBezTo>
                      <a:lnTo>
                        <a:pt x="13140" y="142354"/>
                      </a:lnTo>
                      <a:lnTo>
                        <a:pt x="13140" y="142553"/>
                      </a:lnTo>
                      <a:lnTo>
                        <a:pt x="19189" y="142553"/>
                      </a:lnTo>
                      <a:lnTo>
                        <a:pt x="19189" y="0"/>
                      </a:lnTo>
                      <a:lnTo>
                        <a:pt x="13140" y="0"/>
                      </a:lnTo>
                      <a:lnTo>
                        <a:pt x="13140" y="744"/>
                      </a:lnTo>
                      <a:cubicBezTo>
                        <a:pt x="13140" y="2678"/>
                        <a:pt x="11702" y="4215"/>
                        <a:pt x="9967" y="4215"/>
                      </a:cubicBezTo>
                      <a:lnTo>
                        <a:pt x="4562" y="4215"/>
                      </a:lnTo>
                      <a:cubicBezTo>
                        <a:pt x="2827" y="4215"/>
                        <a:pt x="1389" y="2678"/>
                        <a:pt x="1389" y="744"/>
                      </a:cubicBezTo>
                      <a:lnTo>
                        <a:pt x="1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9"/>
                <p:cNvSpPr/>
                <p:nvPr/>
              </p:nvSpPr>
              <p:spPr>
                <a:xfrm>
                  <a:off x="516275" y="2581429"/>
                  <a:ext cx="8116800" cy="123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19"/>
              <p:cNvGrpSpPr/>
              <p:nvPr/>
            </p:nvGrpSpPr>
            <p:grpSpPr>
              <a:xfrm>
                <a:off x="4571922" y="3652701"/>
                <a:ext cx="4058637" cy="297954"/>
                <a:chOff x="513531" y="2581429"/>
                <a:chExt cx="8120523" cy="596146"/>
              </a:xfrm>
            </p:grpSpPr>
            <p:sp>
              <p:nvSpPr>
                <p:cNvPr id="707" name="Google Shape;707;p19"/>
                <p:cNvSpPr/>
                <p:nvPr/>
              </p:nvSpPr>
              <p:spPr>
                <a:xfrm rot="5400000">
                  <a:off x="2304679" y="906676"/>
                  <a:ext cx="479750" cy="4062048"/>
                </a:xfrm>
                <a:custGeom>
                  <a:avLst/>
                  <a:gdLst/>
                  <a:ahLst/>
                  <a:cxnLst/>
                  <a:rect l="l" t="t" r="r" b="b"/>
                  <a:pathLst>
                    <a:path w="19190" h="142553" extrusionOk="0">
                      <a:moveTo>
                        <a:pt x="9967" y="8677"/>
                      </a:moveTo>
                      <a:cubicBezTo>
                        <a:pt x="11702" y="8677"/>
                        <a:pt x="13140" y="10214"/>
                        <a:pt x="13140" y="12148"/>
                      </a:cubicBezTo>
                      <a:lnTo>
                        <a:pt x="13140" y="15123"/>
                      </a:lnTo>
                      <a:cubicBezTo>
                        <a:pt x="13140" y="17057"/>
                        <a:pt x="11702" y="18594"/>
                        <a:pt x="9967" y="18594"/>
                      </a:cubicBezTo>
                      <a:lnTo>
                        <a:pt x="4562" y="18594"/>
                      </a:lnTo>
                      <a:cubicBezTo>
                        <a:pt x="2827" y="18594"/>
                        <a:pt x="1389" y="17057"/>
                        <a:pt x="1389" y="15123"/>
                      </a:cubicBezTo>
                      <a:lnTo>
                        <a:pt x="1389" y="12148"/>
                      </a:lnTo>
                      <a:cubicBezTo>
                        <a:pt x="1389" y="10214"/>
                        <a:pt x="2827" y="8677"/>
                        <a:pt x="4562" y="8677"/>
                      </a:cubicBezTo>
                      <a:close/>
                      <a:moveTo>
                        <a:pt x="9967" y="22610"/>
                      </a:moveTo>
                      <a:cubicBezTo>
                        <a:pt x="11702" y="22610"/>
                        <a:pt x="13140" y="24197"/>
                        <a:pt x="13140" y="26081"/>
                      </a:cubicBezTo>
                      <a:lnTo>
                        <a:pt x="13140" y="29056"/>
                      </a:lnTo>
                      <a:cubicBezTo>
                        <a:pt x="13140" y="30990"/>
                        <a:pt x="11702" y="32527"/>
                        <a:pt x="9967" y="32527"/>
                      </a:cubicBezTo>
                      <a:lnTo>
                        <a:pt x="4562" y="32527"/>
                      </a:lnTo>
                      <a:cubicBezTo>
                        <a:pt x="2827" y="32527"/>
                        <a:pt x="1389" y="30990"/>
                        <a:pt x="1389" y="29056"/>
                      </a:cubicBezTo>
                      <a:lnTo>
                        <a:pt x="1389" y="26081"/>
                      </a:lnTo>
                      <a:cubicBezTo>
                        <a:pt x="1389" y="24197"/>
                        <a:pt x="2827" y="22610"/>
                        <a:pt x="4562" y="22610"/>
                      </a:cubicBezTo>
                      <a:close/>
                      <a:moveTo>
                        <a:pt x="9967" y="36989"/>
                      </a:moveTo>
                      <a:cubicBezTo>
                        <a:pt x="11702" y="36989"/>
                        <a:pt x="13140" y="38576"/>
                        <a:pt x="13140" y="40460"/>
                      </a:cubicBezTo>
                      <a:lnTo>
                        <a:pt x="13140" y="43435"/>
                      </a:lnTo>
                      <a:cubicBezTo>
                        <a:pt x="13140" y="45369"/>
                        <a:pt x="11702" y="46906"/>
                        <a:pt x="9967" y="46906"/>
                      </a:cubicBezTo>
                      <a:lnTo>
                        <a:pt x="4562" y="46906"/>
                      </a:lnTo>
                      <a:cubicBezTo>
                        <a:pt x="2827" y="46906"/>
                        <a:pt x="1389" y="45369"/>
                        <a:pt x="1389" y="43435"/>
                      </a:cubicBezTo>
                      <a:lnTo>
                        <a:pt x="1389" y="40460"/>
                      </a:lnTo>
                      <a:cubicBezTo>
                        <a:pt x="1389" y="38576"/>
                        <a:pt x="2827" y="36989"/>
                        <a:pt x="4562" y="36989"/>
                      </a:cubicBezTo>
                      <a:close/>
                      <a:moveTo>
                        <a:pt x="9967" y="50972"/>
                      </a:moveTo>
                      <a:cubicBezTo>
                        <a:pt x="11702" y="50972"/>
                        <a:pt x="13140" y="52509"/>
                        <a:pt x="13140" y="54443"/>
                      </a:cubicBezTo>
                      <a:lnTo>
                        <a:pt x="13140" y="57418"/>
                      </a:lnTo>
                      <a:cubicBezTo>
                        <a:pt x="13140" y="59302"/>
                        <a:pt x="11702" y="60839"/>
                        <a:pt x="9967" y="60839"/>
                      </a:cubicBezTo>
                      <a:lnTo>
                        <a:pt x="4562" y="60839"/>
                      </a:lnTo>
                      <a:cubicBezTo>
                        <a:pt x="2827" y="60839"/>
                        <a:pt x="1389" y="59302"/>
                        <a:pt x="1389" y="57418"/>
                      </a:cubicBezTo>
                      <a:lnTo>
                        <a:pt x="1389" y="54443"/>
                      </a:lnTo>
                      <a:cubicBezTo>
                        <a:pt x="1389" y="52509"/>
                        <a:pt x="2827" y="50972"/>
                        <a:pt x="4562" y="50972"/>
                      </a:cubicBezTo>
                      <a:close/>
                      <a:moveTo>
                        <a:pt x="9967" y="65996"/>
                      </a:moveTo>
                      <a:cubicBezTo>
                        <a:pt x="11702" y="65996"/>
                        <a:pt x="13140" y="67582"/>
                        <a:pt x="13140" y="69466"/>
                      </a:cubicBezTo>
                      <a:lnTo>
                        <a:pt x="13140" y="72441"/>
                      </a:lnTo>
                      <a:cubicBezTo>
                        <a:pt x="13140" y="74375"/>
                        <a:pt x="11702" y="75912"/>
                        <a:pt x="9967" y="75912"/>
                      </a:cubicBezTo>
                      <a:lnTo>
                        <a:pt x="4562" y="75912"/>
                      </a:lnTo>
                      <a:cubicBezTo>
                        <a:pt x="2827" y="75912"/>
                        <a:pt x="1389" y="74375"/>
                        <a:pt x="1389" y="72441"/>
                      </a:cubicBezTo>
                      <a:lnTo>
                        <a:pt x="1389" y="69466"/>
                      </a:lnTo>
                      <a:cubicBezTo>
                        <a:pt x="1389" y="67582"/>
                        <a:pt x="2827" y="65996"/>
                        <a:pt x="4562" y="65996"/>
                      </a:cubicBezTo>
                      <a:close/>
                      <a:moveTo>
                        <a:pt x="9967" y="79978"/>
                      </a:moveTo>
                      <a:cubicBezTo>
                        <a:pt x="11702" y="79978"/>
                        <a:pt x="13140" y="81515"/>
                        <a:pt x="13140" y="83449"/>
                      </a:cubicBezTo>
                      <a:lnTo>
                        <a:pt x="13140" y="86424"/>
                      </a:lnTo>
                      <a:cubicBezTo>
                        <a:pt x="13140" y="88308"/>
                        <a:pt x="11702" y="89895"/>
                        <a:pt x="9967" y="89895"/>
                      </a:cubicBezTo>
                      <a:lnTo>
                        <a:pt x="4562" y="89895"/>
                      </a:lnTo>
                      <a:cubicBezTo>
                        <a:pt x="2827" y="89895"/>
                        <a:pt x="1389" y="88308"/>
                        <a:pt x="1389" y="86424"/>
                      </a:cubicBezTo>
                      <a:lnTo>
                        <a:pt x="1389" y="83449"/>
                      </a:lnTo>
                      <a:cubicBezTo>
                        <a:pt x="1389" y="81515"/>
                        <a:pt x="2827" y="79978"/>
                        <a:pt x="4562" y="79978"/>
                      </a:cubicBezTo>
                      <a:close/>
                      <a:moveTo>
                        <a:pt x="9967" y="94308"/>
                      </a:moveTo>
                      <a:cubicBezTo>
                        <a:pt x="11702" y="94308"/>
                        <a:pt x="13140" y="95894"/>
                        <a:pt x="13140" y="97779"/>
                      </a:cubicBezTo>
                      <a:lnTo>
                        <a:pt x="13140" y="100803"/>
                      </a:lnTo>
                      <a:cubicBezTo>
                        <a:pt x="13140" y="102687"/>
                        <a:pt x="11702" y="104274"/>
                        <a:pt x="9967" y="104274"/>
                      </a:cubicBezTo>
                      <a:lnTo>
                        <a:pt x="4562" y="104274"/>
                      </a:lnTo>
                      <a:cubicBezTo>
                        <a:pt x="2827" y="104274"/>
                        <a:pt x="1389" y="102687"/>
                        <a:pt x="1389" y="100803"/>
                      </a:cubicBezTo>
                      <a:lnTo>
                        <a:pt x="1389" y="97779"/>
                      </a:lnTo>
                      <a:cubicBezTo>
                        <a:pt x="1389" y="95894"/>
                        <a:pt x="2827" y="94308"/>
                        <a:pt x="4562" y="94308"/>
                      </a:cubicBezTo>
                      <a:close/>
                      <a:moveTo>
                        <a:pt x="9967" y="108290"/>
                      </a:moveTo>
                      <a:cubicBezTo>
                        <a:pt x="11702" y="108290"/>
                        <a:pt x="13140" y="109827"/>
                        <a:pt x="13140" y="111761"/>
                      </a:cubicBezTo>
                      <a:lnTo>
                        <a:pt x="13140" y="114736"/>
                      </a:lnTo>
                      <a:cubicBezTo>
                        <a:pt x="13140" y="116670"/>
                        <a:pt x="11702" y="118207"/>
                        <a:pt x="9967" y="118207"/>
                      </a:cubicBezTo>
                      <a:lnTo>
                        <a:pt x="4562" y="118207"/>
                      </a:lnTo>
                      <a:cubicBezTo>
                        <a:pt x="2827" y="118207"/>
                        <a:pt x="1389" y="116670"/>
                        <a:pt x="1389" y="114736"/>
                      </a:cubicBezTo>
                      <a:lnTo>
                        <a:pt x="1389" y="111761"/>
                      </a:lnTo>
                      <a:cubicBezTo>
                        <a:pt x="1389" y="109827"/>
                        <a:pt x="2827" y="108290"/>
                        <a:pt x="4562" y="108290"/>
                      </a:cubicBezTo>
                      <a:close/>
                      <a:moveTo>
                        <a:pt x="9967" y="122124"/>
                      </a:moveTo>
                      <a:cubicBezTo>
                        <a:pt x="11702" y="122124"/>
                        <a:pt x="13140" y="123661"/>
                        <a:pt x="13140" y="125595"/>
                      </a:cubicBezTo>
                      <a:lnTo>
                        <a:pt x="13140" y="128570"/>
                      </a:lnTo>
                      <a:cubicBezTo>
                        <a:pt x="13140" y="130454"/>
                        <a:pt x="11702" y="132041"/>
                        <a:pt x="9967" y="132041"/>
                      </a:cubicBezTo>
                      <a:lnTo>
                        <a:pt x="4562" y="132041"/>
                      </a:lnTo>
                      <a:cubicBezTo>
                        <a:pt x="2827" y="132041"/>
                        <a:pt x="1389" y="130454"/>
                        <a:pt x="1389" y="128570"/>
                      </a:cubicBezTo>
                      <a:lnTo>
                        <a:pt x="1389" y="125595"/>
                      </a:lnTo>
                      <a:cubicBezTo>
                        <a:pt x="1389" y="123661"/>
                        <a:pt x="2827" y="122124"/>
                        <a:pt x="4562" y="122124"/>
                      </a:cubicBezTo>
                      <a:close/>
                      <a:moveTo>
                        <a:pt x="0" y="0"/>
                      </a:moveTo>
                      <a:lnTo>
                        <a:pt x="0" y="142553"/>
                      </a:lnTo>
                      <a:lnTo>
                        <a:pt x="1389" y="142553"/>
                      </a:lnTo>
                      <a:lnTo>
                        <a:pt x="1389" y="142354"/>
                      </a:lnTo>
                      <a:lnTo>
                        <a:pt x="1389" y="139379"/>
                      </a:lnTo>
                      <a:cubicBezTo>
                        <a:pt x="1389" y="137495"/>
                        <a:pt x="2827" y="135908"/>
                        <a:pt x="4562" y="135908"/>
                      </a:cubicBezTo>
                      <a:lnTo>
                        <a:pt x="9967" y="135908"/>
                      </a:lnTo>
                      <a:cubicBezTo>
                        <a:pt x="11702" y="135908"/>
                        <a:pt x="13140" y="137495"/>
                        <a:pt x="13140" y="139379"/>
                      </a:cubicBezTo>
                      <a:lnTo>
                        <a:pt x="13140" y="142354"/>
                      </a:lnTo>
                      <a:lnTo>
                        <a:pt x="13140" y="142553"/>
                      </a:lnTo>
                      <a:lnTo>
                        <a:pt x="19189" y="142553"/>
                      </a:lnTo>
                      <a:lnTo>
                        <a:pt x="19189" y="0"/>
                      </a:lnTo>
                      <a:lnTo>
                        <a:pt x="13140" y="0"/>
                      </a:lnTo>
                      <a:lnTo>
                        <a:pt x="13140" y="744"/>
                      </a:lnTo>
                      <a:cubicBezTo>
                        <a:pt x="13140" y="2678"/>
                        <a:pt x="11702" y="4215"/>
                        <a:pt x="9967" y="4215"/>
                      </a:cubicBezTo>
                      <a:lnTo>
                        <a:pt x="4562" y="4215"/>
                      </a:lnTo>
                      <a:cubicBezTo>
                        <a:pt x="2827" y="4215"/>
                        <a:pt x="1389" y="2678"/>
                        <a:pt x="1389" y="744"/>
                      </a:cubicBezTo>
                      <a:lnTo>
                        <a:pt x="1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9"/>
                <p:cNvSpPr/>
                <p:nvPr/>
              </p:nvSpPr>
              <p:spPr>
                <a:xfrm rot="5400000">
                  <a:off x="6363154" y="906676"/>
                  <a:ext cx="479750" cy="4062048"/>
                </a:xfrm>
                <a:custGeom>
                  <a:avLst/>
                  <a:gdLst/>
                  <a:ahLst/>
                  <a:cxnLst/>
                  <a:rect l="l" t="t" r="r" b="b"/>
                  <a:pathLst>
                    <a:path w="19190" h="142553" extrusionOk="0">
                      <a:moveTo>
                        <a:pt x="9967" y="8677"/>
                      </a:moveTo>
                      <a:cubicBezTo>
                        <a:pt x="11702" y="8677"/>
                        <a:pt x="13140" y="10214"/>
                        <a:pt x="13140" y="12148"/>
                      </a:cubicBezTo>
                      <a:lnTo>
                        <a:pt x="13140" y="15123"/>
                      </a:lnTo>
                      <a:cubicBezTo>
                        <a:pt x="13140" y="17057"/>
                        <a:pt x="11702" y="18594"/>
                        <a:pt x="9967" y="18594"/>
                      </a:cubicBezTo>
                      <a:lnTo>
                        <a:pt x="4562" y="18594"/>
                      </a:lnTo>
                      <a:cubicBezTo>
                        <a:pt x="2827" y="18594"/>
                        <a:pt x="1389" y="17057"/>
                        <a:pt x="1389" y="15123"/>
                      </a:cubicBezTo>
                      <a:lnTo>
                        <a:pt x="1389" y="12148"/>
                      </a:lnTo>
                      <a:cubicBezTo>
                        <a:pt x="1389" y="10214"/>
                        <a:pt x="2827" y="8677"/>
                        <a:pt x="4562" y="8677"/>
                      </a:cubicBezTo>
                      <a:close/>
                      <a:moveTo>
                        <a:pt x="9967" y="22610"/>
                      </a:moveTo>
                      <a:cubicBezTo>
                        <a:pt x="11702" y="22610"/>
                        <a:pt x="13140" y="24197"/>
                        <a:pt x="13140" y="26081"/>
                      </a:cubicBezTo>
                      <a:lnTo>
                        <a:pt x="13140" y="29056"/>
                      </a:lnTo>
                      <a:cubicBezTo>
                        <a:pt x="13140" y="30990"/>
                        <a:pt x="11702" y="32527"/>
                        <a:pt x="9967" y="32527"/>
                      </a:cubicBezTo>
                      <a:lnTo>
                        <a:pt x="4562" y="32527"/>
                      </a:lnTo>
                      <a:cubicBezTo>
                        <a:pt x="2827" y="32527"/>
                        <a:pt x="1389" y="30990"/>
                        <a:pt x="1389" y="29056"/>
                      </a:cubicBezTo>
                      <a:lnTo>
                        <a:pt x="1389" y="26081"/>
                      </a:lnTo>
                      <a:cubicBezTo>
                        <a:pt x="1389" y="24197"/>
                        <a:pt x="2827" y="22610"/>
                        <a:pt x="4562" y="22610"/>
                      </a:cubicBezTo>
                      <a:close/>
                      <a:moveTo>
                        <a:pt x="9967" y="36989"/>
                      </a:moveTo>
                      <a:cubicBezTo>
                        <a:pt x="11702" y="36989"/>
                        <a:pt x="13140" y="38576"/>
                        <a:pt x="13140" y="40460"/>
                      </a:cubicBezTo>
                      <a:lnTo>
                        <a:pt x="13140" y="43435"/>
                      </a:lnTo>
                      <a:cubicBezTo>
                        <a:pt x="13140" y="45369"/>
                        <a:pt x="11702" y="46906"/>
                        <a:pt x="9967" y="46906"/>
                      </a:cubicBezTo>
                      <a:lnTo>
                        <a:pt x="4562" y="46906"/>
                      </a:lnTo>
                      <a:cubicBezTo>
                        <a:pt x="2827" y="46906"/>
                        <a:pt x="1389" y="45369"/>
                        <a:pt x="1389" y="43435"/>
                      </a:cubicBezTo>
                      <a:lnTo>
                        <a:pt x="1389" y="40460"/>
                      </a:lnTo>
                      <a:cubicBezTo>
                        <a:pt x="1389" y="38576"/>
                        <a:pt x="2827" y="36989"/>
                        <a:pt x="4562" y="36989"/>
                      </a:cubicBezTo>
                      <a:close/>
                      <a:moveTo>
                        <a:pt x="9967" y="50972"/>
                      </a:moveTo>
                      <a:cubicBezTo>
                        <a:pt x="11702" y="50972"/>
                        <a:pt x="13140" y="52509"/>
                        <a:pt x="13140" y="54443"/>
                      </a:cubicBezTo>
                      <a:lnTo>
                        <a:pt x="13140" y="57418"/>
                      </a:lnTo>
                      <a:cubicBezTo>
                        <a:pt x="13140" y="59302"/>
                        <a:pt x="11702" y="60839"/>
                        <a:pt x="9967" y="60839"/>
                      </a:cubicBezTo>
                      <a:lnTo>
                        <a:pt x="4562" y="60839"/>
                      </a:lnTo>
                      <a:cubicBezTo>
                        <a:pt x="2827" y="60839"/>
                        <a:pt x="1389" y="59302"/>
                        <a:pt x="1389" y="57418"/>
                      </a:cubicBezTo>
                      <a:lnTo>
                        <a:pt x="1389" y="54443"/>
                      </a:lnTo>
                      <a:cubicBezTo>
                        <a:pt x="1389" y="52509"/>
                        <a:pt x="2827" y="50972"/>
                        <a:pt x="4562" y="50972"/>
                      </a:cubicBezTo>
                      <a:close/>
                      <a:moveTo>
                        <a:pt x="9967" y="65996"/>
                      </a:moveTo>
                      <a:cubicBezTo>
                        <a:pt x="11702" y="65996"/>
                        <a:pt x="13140" y="67582"/>
                        <a:pt x="13140" y="69466"/>
                      </a:cubicBezTo>
                      <a:lnTo>
                        <a:pt x="13140" y="72441"/>
                      </a:lnTo>
                      <a:cubicBezTo>
                        <a:pt x="13140" y="74375"/>
                        <a:pt x="11702" y="75912"/>
                        <a:pt x="9967" y="75912"/>
                      </a:cubicBezTo>
                      <a:lnTo>
                        <a:pt x="4562" y="75912"/>
                      </a:lnTo>
                      <a:cubicBezTo>
                        <a:pt x="2827" y="75912"/>
                        <a:pt x="1389" y="74375"/>
                        <a:pt x="1389" y="72441"/>
                      </a:cubicBezTo>
                      <a:lnTo>
                        <a:pt x="1389" y="69466"/>
                      </a:lnTo>
                      <a:cubicBezTo>
                        <a:pt x="1389" y="67582"/>
                        <a:pt x="2827" y="65996"/>
                        <a:pt x="4562" y="65996"/>
                      </a:cubicBezTo>
                      <a:close/>
                      <a:moveTo>
                        <a:pt x="9967" y="79978"/>
                      </a:moveTo>
                      <a:cubicBezTo>
                        <a:pt x="11702" y="79978"/>
                        <a:pt x="13140" y="81515"/>
                        <a:pt x="13140" y="83449"/>
                      </a:cubicBezTo>
                      <a:lnTo>
                        <a:pt x="13140" y="86424"/>
                      </a:lnTo>
                      <a:cubicBezTo>
                        <a:pt x="13140" y="88308"/>
                        <a:pt x="11702" y="89895"/>
                        <a:pt x="9967" y="89895"/>
                      </a:cubicBezTo>
                      <a:lnTo>
                        <a:pt x="4562" y="89895"/>
                      </a:lnTo>
                      <a:cubicBezTo>
                        <a:pt x="2827" y="89895"/>
                        <a:pt x="1389" y="88308"/>
                        <a:pt x="1389" y="86424"/>
                      </a:cubicBezTo>
                      <a:lnTo>
                        <a:pt x="1389" y="83449"/>
                      </a:lnTo>
                      <a:cubicBezTo>
                        <a:pt x="1389" y="81515"/>
                        <a:pt x="2827" y="79978"/>
                        <a:pt x="4562" y="79978"/>
                      </a:cubicBezTo>
                      <a:close/>
                      <a:moveTo>
                        <a:pt x="9967" y="94308"/>
                      </a:moveTo>
                      <a:cubicBezTo>
                        <a:pt x="11702" y="94308"/>
                        <a:pt x="13140" y="95894"/>
                        <a:pt x="13140" y="97779"/>
                      </a:cubicBezTo>
                      <a:lnTo>
                        <a:pt x="13140" y="100803"/>
                      </a:lnTo>
                      <a:cubicBezTo>
                        <a:pt x="13140" y="102687"/>
                        <a:pt x="11702" y="104274"/>
                        <a:pt x="9967" y="104274"/>
                      </a:cubicBezTo>
                      <a:lnTo>
                        <a:pt x="4562" y="104274"/>
                      </a:lnTo>
                      <a:cubicBezTo>
                        <a:pt x="2827" y="104274"/>
                        <a:pt x="1389" y="102687"/>
                        <a:pt x="1389" y="100803"/>
                      </a:cubicBezTo>
                      <a:lnTo>
                        <a:pt x="1389" y="97779"/>
                      </a:lnTo>
                      <a:cubicBezTo>
                        <a:pt x="1389" y="95894"/>
                        <a:pt x="2827" y="94308"/>
                        <a:pt x="4562" y="94308"/>
                      </a:cubicBezTo>
                      <a:close/>
                      <a:moveTo>
                        <a:pt x="9967" y="108290"/>
                      </a:moveTo>
                      <a:cubicBezTo>
                        <a:pt x="11702" y="108290"/>
                        <a:pt x="13140" y="109827"/>
                        <a:pt x="13140" y="111761"/>
                      </a:cubicBezTo>
                      <a:lnTo>
                        <a:pt x="13140" y="114736"/>
                      </a:lnTo>
                      <a:cubicBezTo>
                        <a:pt x="13140" y="116670"/>
                        <a:pt x="11702" y="118207"/>
                        <a:pt x="9967" y="118207"/>
                      </a:cubicBezTo>
                      <a:lnTo>
                        <a:pt x="4562" y="118207"/>
                      </a:lnTo>
                      <a:cubicBezTo>
                        <a:pt x="2827" y="118207"/>
                        <a:pt x="1389" y="116670"/>
                        <a:pt x="1389" y="114736"/>
                      </a:cubicBezTo>
                      <a:lnTo>
                        <a:pt x="1389" y="111761"/>
                      </a:lnTo>
                      <a:cubicBezTo>
                        <a:pt x="1389" y="109827"/>
                        <a:pt x="2827" y="108290"/>
                        <a:pt x="4562" y="108290"/>
                      </a:cubicBezTo>
                      <a:close/>
                      <a:moveTo>
                        <a:pt x="9967" y="122124"/>
                      </a:moveTo>
                      <a:cubicBezTo>
                        <a:pt x="11702" y="122124"/>
                        <a:pt x="13140" y="123661"/>
                        <a:pt x="13140" y="125595"/>
                      </a:cubicBezTo>
                      <a:lnTo>
                        <a:pt x="13140" y="128570"/>
                      </a:lnTo>
                      <a:cubicBezTo>
                        <a:pt x="13140" y="130454"/>
                        <a:pt x="11702" y="132041"/>
                        <a:pt x="9967" y="132041"/>
                      </a:cubicBezTo>
                      <a:lnTo>
                        <a:pt x="4562" y="132041"/>
                      </a:lnTo>
                      <a:cubicBezTo>
                        <a:pt x="2827" y="132041"/>
                        <a:pt x="1389" y="130454"/>
                        <a:pt x="1389" y="128570"/>
                      </a:cubicBezTo>
                      <a:lnTo>
                        <a:pt x="1389" y="125595"/>
                      </a:lnTo>
                      <a:cubicBezTo>
                        <a:pt x="1389" y="123661"/>
                        <a:pt x="2827" y="122124"/>
                        <a:pt x="4562" y="122124"/>
                      </a:cubicBezTo>
                      <a:close/>
                      <a:moveTo>
                        <a:pt x="0" y="0"/>
                      </a:moveTo>
                      <a:lnTo>
                        <a:pt x="0" y="142553"/>
                      </a:lnTo>
                      <a:lnTo>
                        <a:pt x="1389" y="142553"/>
                      </a:lnTo>
                      <a:lnTo>
                        <a:pt x="1389" y="142354"/>
                      </a:lnTo>
                      <a:lnTo>
                        <a:pt x="1389" y="139379"/>
                      </a:lnTo>
                      <a:cubicBezTo>
                        <a:pt x="1389" y="137495"/>
                        <a:pt x="2827" y="135908"/>
                        <a:pt x="4562" y="135908"/>
                      </a:cubicBezTo>
                      <a:lnTo>
                        <a:pt x="9967" y="135908"/>
                      </a:lnTo>
                      <a:cubicBezTo>
                        <a:pt x="11702" y="135908"/>
                        <a:pt x="13140" y="137495"/>
                        <a:pt x="13140" y="139379"/>
                      </a:cubicBezTo>
                      <a:lnTo>
                        <a:pt x="13140" y="142354"/>
                      </a:lnTo>
                      <a:lnTo>
                        <a:pt x="13140" y="142553"/>
                      </a:lnTo>
                      <a:lnTo>
                        <a:pt x="19189" y="142553"/>
                      </a:lnTo>
                      <a:lnTo>
                        <a:pt x="19189" y="0"/>
                      </a:lnTo>
                      <a:lnTo>
                        <a:pt x="13140" y="0"/>
                      </a:lnTo>
                      <a:lnTo>
                        <a:pt x="13140" y="744"/>
                      </a:lnTo>
                      <a:cubicBezTo>
                        <a:pt x="13140" y="2678"/>
                        <a:pt x="11702" y="4215"/>
                        <a:pt x="9967" y="4215"/>
                      </a:cubicBezTo>
                      <a:lnTo>
                        <a:pt x="4562" y="4215"/>
                      </a:lnTo>
                      <a:cubicBezTo>
                        <a:pt x="2827" y="4215"/>
                        <a:pt x="1389" y="2678"/>
                        <a:pt x="1389" y="744"/>
                      </a:cubicBezTo>
                      <a:lnTo>
                        <a:pt x="1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9"/>
                <p:cNvSpPr/>
                <p:nvPr/>
              </p:nvSpPr>
              <p:spPr>
                <a:xfrm>
                  <a:off x="516275" y="2581429"/>
                  <a:ext cx="8116800" cy="123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 name="Google Shape;710;p19"/>
              <p:cNvGrpSpPr/>
              <p:nvPr/>
            </p:nvGrpSpPr>
            <p:grpSpPr>
              <a:xfrm>
                <a:off x="513447" y="2574951"/>
                <a:ext cx="8117103" cy="1375704"/>
                <a:chOff x="513447" y="2574951"/>
                <a:chExt cx="8117103" cy="1375704"/>
              </a:xfrm>
            </p:grpSpPr>
            <p:grpSp>
              <p:nvGrpSpPr>
                <p:cNvPr id="711" name="Google Shape;711;p19"/>
                <p:cNvGrpSpPr/>
                <p:nvPr/>
              </p:nvGrpSpPr>
              <p:grpSpPr>
                <a:xfrm>
                  <a:off x="513534" y="2574951"/>
                  <a:ext cx="4058637" cy="297954"/>
                  <a:chOff x="513531" y="2581429"/>
                  <a:chExt cx="8120523" cy="596146"/>
                </a:xfrm>
              </p:grpSpPr>
              <p:sp>
                <p:nvSpPr>
                  <p:cNvPr id="712" name="Google Shape;712;p19"/>
                  <p:cNvSpPr/>
                  <p:nvPr/>
                </p:nvSpPr>
                <p:spPr>
                  <a:xfrm rot="5400000">
                    <a:off x="2304679" y="906676"/>
                    <a:ext cx="479750" cy="4062048"/>
                  </a:xfrm>
                  <a:custGeom>
                    <a:avLst/>
                    <a:gdLst/>
                    <a:ahLst/>
                    <a:cxnLst/>
                    <a:rect l="l" t="t" r="r" b="b"/>
                    <a:pathLst>
                      <a:path w="19190" h="142553" extrusionOk="0">
                        <a:moveTo>
                          <a:pt x="9967" y="8677"/>
                        </a:moveTo>
                        <a:cubicBezTo>
                          <a:pt x="11702" y="8677"/>
                          <a:pt x="13140" y="10214"/>
                          <a:pt x="13140" y="12148"/>
                        </a:cubicBezTo>
                        <a:lnTo>
                          <a:pt x="13140" y="15123"/>
                        </a:lnTo>
                        <a:cubicBezTo>
                          <a:pt x="13140" y="17057"/>
                          <a:pt x="11702" y="18594"/>
                          <a:pt x="9967" y="18594"/>
                        </a:cubicBezTo>
                        <a:lnTo>
                          <a:pt x="4562" y="18594"/>
                        </a:lnTo>
                        <a:cubicBezTo>
                          <a:pt x="2827" y="18594"/>
                          <a:pt x="1389" y="17057"/>
                          <a:pt x="1389" y="15123"/>
                        </a:cubicBezTo>
                        <a:lnTo>
                          <a:pt x="1389" y="12148"/>
                        </a:lnTo>
                        <a:cubicBezTo>
                          <a:pt x="1389" y="10214"/>
                          <a:pt x="2827" y="8677"/>
                          <a:pt x="4562" y="8677"/>
                        </a:cubicBezTo>
                        <a:close/>
                        <a:moveTo>
                          <a:pt x="9967" y="22610"/>
                        </a:moveTo>
                        <a:cubicBezTo>
                          <a:pt x="11702" y="22610"/>
                          <a:pt x="13140" y="24197"/>
                          <a:pt x="13140" y="26081"/>
                        </a:cubicBezTo>
                        <a:lnTo>
                          <a:pt x="13140" y="29056"/>
                        </a:lnTo>
                        <a:cubicBezTo>
                          <a:pt x="13140" y="30990"/>
                          <a:pt x="11702" y="32527"/>
                          <a:pt x="9967" y="32527"/>
                        </a:cubicBezTo>
                        <a:lnTo>
                          <a:pt x="4562" y="32527"/>
                        </a:lnTo>
                        <a:cubicBezTo>
                          <a:pt x="2827" y="32527"/>
                          <a:pt x="1389" y="30990"/>
                          <a:pt x="1389" y="29056"/>
                        </a:cubicBezTo>
                        <a:lnTo>
                          <a:pt x="1389" y="26081"/>
                        </a:lnTo>
                        <a:cubicBezTo>
                          <a:pt x="1389" y="24197"/>
                          <a:pt x="2827" y="22610"/>
                          <a:pt x="4562" y="22610"/>
                        </a:cubicBezTo>
                        <a:close/>
                        <a:moveTo>
                          <a:pt x="9967" y="36989"/>
                        </a:moveTo>
                        <a:cubicBezTo>
                          <a:pt x="11702" y="36989"/>
                          <a:pt x="13140" y="38576"/>
                          <a:pt x="13140" y="40460"/>
                        </a:cubicBezTo>
                        <a:lnTo>
                          <a:pt x="13140" y="43435"/>
                        </a:lnTo>
                        <a:cubicBezTo>
                          <a:pt x="13140" y="45369"/>
                          <a:pt x="11702" y="46906"/>
                          <a:pt x="9967" y="46906"/>
                        </a:cubicBezTo>
                        <a:lnTo>
                          <a:pt x="4562" y="46906"/>
                        </a:lnTo>
                        <a:cubicBezTo>
                          <a:pt x="2827" y="46906"/>
                          <a:pt x="1389" y="45369"/>
                          <a:pt x="1389" y="43435"/>
                        </a:cubicBezTo>
                        <a:lnTo>
                          <a:pt x="1389" y="40460"/>
                        </a:lnTo>
                        <a:cubicBezTo>
                          <a:pt x="1389" y="38576"/>
                          <a:pt x="2827" y="36989"/>
                          <a:pt x="4562" y="36989"/>
                        </a:cubicBezTo>
                        <a:close/>
                        <a:moveTo>
                          <a:pt x="9967" y="50972"/>
                        </a:moveTo>
                        <a:cubicBezTo>
                          <a:pt x="11702" y="50972"/>
                          <a:pt x="13140" y="52509"/>
                          <a:pt x="13140" y="54443"/>
                        </a:cubicBezTo>
                        <a:lnTo>
                          <a:pt x="13140" y="57418"/>
                        </a:lnTo>
                        <a:cubicBezTo>
                          <a:pt x="13140" y="59302"/>
                          <a:pt x="11702" y="60839"/>
                          <a:pt x="9967" y="60839"/>
                        </a:cubicBezTo>
                        <a:lnTo>
                          <a:pt x="4562" y="60839"/>
                        </a:lnTo>
                        <a:cubicBezTo>
                          <a:pt x="2827" y="60839"/>
                          <a:pt x="1389" y="59302"/>
                          <a:pt x="1389" y="57418"/>
                        </a:cubicBezTo>
                        <a:lnTo>
                          <a:pt x="1389" y="54443"/>
                        </a:lnTo>
                        <a:cubicBezTo>
                          <a:pt x="1389" y="52509"/>
                          <a:pt x="2827" y="50972"/>
                          <a:pt x="4562" y="50972"/>
                        </a:cubicBezTo>
                        <a:close/>
                        <a:moveTo>
                          <a:pt x="9967" y="65996"/>
                        </a:moveTo>
                        <a:cubicBezTo>
                          <a:pt x="11702" y="65996"/>
                          <a:pt x="13140" y="67582"/>
                          <a:pt x="13140" y="69466"/>
                        </a:cubicBezTo>
                        <a:lnTo>
                          <a:pt x="13140" y="72441"/>
                        </a:lnTo>
                        <a:cubicBezTo>
                          <a:pt x="13140" y="74375"/>
                          <a:pt x="11702" y="75912"/>
                          <a:pt x="9967" y="75912"/>
                        </a:cubicBezTo>
                        <a:lnTo>
                          <a:pt x="4562" y="75912"/>
                        </a:lnTo>
                        <a:cubicBezTo>
                          <a:pt x="2827" y="75912"/>
                          <a:pt x="1389" y="74375"/>
                          <a:pt x="1389" y="72441"/>
                        </a:cubicBezTo>
                        <a:lnTo>
                          <a:pt x="1389" y="69466"/>
                        </a:lnTo>
                        <a:cubicBezTo>
                          <a:pt x="1389" y="67582"/>
                          <a:pt x="2827" y="65996"/>
                          <a:pt x="4562" y="65996"/>
                        </a:cubicBezTo>
                        <a:close/>
                        <a:moveTo>
                          <a:pt x="9967" y="79978"/>
                        </a:moveTo>
                        <a:cubicBezTo>
                          <a:pt x="11702" y="79978"/>
                          <a:pt x="13140" y="81515"/>
                          <a:pt x="13140" y="83449"/>
                        </a:cubicBezTo>
                        <a:lnTo>
                          <a:pt x="13140" y="86424"/>
                        </a:lnTo>
                        <a:cubicBezTo>
                          <a:pt x="13140" y="88308"/>
                          <a:pt x="11702" y="89895"/>
                          <a:pt x="9967" y="89895"/>
                        </a:cubicBezTo>
                        <a:lnTo>
                          <a:pt x="4562" y="89895"/>
                        </a:lnTo>
                        <a:cubicBezTo>
                          <a:pt x="2827" y="89895"/>
                          <a:pt x="1389" y="88308"/>
                          <a:pt x="1389" y="86424"/>
                        </a:cubicBezTo>
                        <a:lnTo>
                          <a:pt x="1389" y="83449"/>
                        </a:lnTo>
                        <a:cubicBezTo>
                          <a:pt x="1389" y="81515"/>
                          <a:pt x="2827" y="79978"/>
                          <a:pt x="4562" y="79978"/>
                        </a:cubicBezTo>
                        <a:close/>
                        <a:moveTo>
                          <a:pt x="9967" y="94308"/>
                        </a:moveTo>
                        <a:cubicBezTo>
                          <a:pt x="11702" y="94308"/>
                          <a:pt x="13140" y="95894"/>
                          <a:pt x="13140" y="97779"/>
                        </a:cubicBezTo>
                        <a:lnTo>
                          <a:pt x="13140" y="100803"/>
                        </a:lnTo>
                        <a:cubicBezTo>
                          <a:pt x="13140" y="102687"/>
                          <a:pt x="11702" y="104274"/>
                          <a:pt x="9967" y="104274"/>
                        </a:cubicBezTo>
                        <a:lnTo>
                          <a:pt x="4562" y="104274"/>
                        </a:lnTo>
                        <a:cubicBezTo>
                          <a:pt x="2827" y="104274"/>
                          <a:pt x="1389" y="102687"/>
                          <a:pt x="1389" y="100803"/>
                        </a:cubicBezTo>
                        <a:lnTo>
                          <a:pt x="1389" y="97779"/>
                        </a:lnTo>
                        <a:cubicBezTo>
                          <a:pt x="1389" y="95894"/>
                          <a:pt x="2827" y="94308"/>
                          <a:pt x="4562" y="94308"/>
                        </a:cubicBezTo>
                        <a:close/>
                        <a:moveTo>
                          <a:pt x="9967" y="108290"/>
                        </a:moveTo>
                        <a:cubicBezTo>
                          <a:pt x="11702" y="108290"/>
                          <a:pt x="13140" y="109827"/>
                          <a:pt x="13140" y="111761"/>
                        </a:cubicBezTo>
                        <a:lnTo>
                          <a:pt x="13140" y="114736"/>
                        </a:lnTo>
                        <a:cubicBezTo>
                          <a:pt x="13140" y="116670"/>
                          <a:pt x="11702" y="118207"/>
                          <a:pt x="9967" y="118207"/>
                        </a:cubicBezTo>
                        <a:lnTo>
                          <a:pt x="4562" y="118207"/>
                        </a:lnTo>
                        <a:cubicBezTo>
                          <a:pt x="2827" y="118207"/>
                          <a:pt x="1389" y="116670"/>
                          <a:pt x="1389" y="114736"/>
                        </a:cubicBezTo>
                        <a:lnTo>
                          <a:pt x="1389" y="111761"/>
                        </a:lnTo>
                        <a:cubicBezTo>
                          <a:pt x="1389" y="109827"/>
                          <a:pt x="2827" y="108290"/>
                          <a:pt x="4562" y="108290"/>
                        </a:cubicBezTo>
                        <a:close/>
                        <a:moveTo>
                          <a:pt x="9967" y="122124"/>
                        </a:moveTo>
                        <a:cubicBezTo>
                          <a:pt x="11702" y="122124"/>
                          <a:pt x="13140" y="123661"/>
                          <a:pt x="13140" y="125595"/>
                        </a:cubicBezTo>
                        <a:lnTo>
                          <a:pt x="13140" y="128570"/>
                        </a:lnTo>
                        <a:cubicBezTo>
                          <a:pt x="13140" y="130454"/>
                          <a:pt x="11702" y="132041"/>
                          <a:pt x="9967" y="132041"/>
                        </a:cubicBezTo>
                        <a:lnTo>
                          <a:pt x="4562" y="132041"/>
                        </a:lnTo>
                        <a:cubicBezTo>
                          <a:pt x="2827" y="132041"/>
                          <a:pt x="1389" y="130454"/>
                          <a:pt x="1389" y="128570"/>
                        </a:cubicBezTo>
                        <a:lnTo>
                          <a:pt x="1389" y="125595"/>
                        </a:lnTo>
                        <a:cubicBezTo>
                          <a:pt x="1389" y="123661"/>
                          <a:pt x="2827" y="122124"/>
                          <a:pt x="4562" y="122124"/>
                        </a:cubicBezTo>
                        <a:close/>
                        <a:moveTo>
                          <a:pt x="0" y="0"/>
                        </a:moveTo>
                        <a:lnTo>
                          <a:pt x="0" y="142553"/>
                        </a:lnTo>
                        <a:lnTo>
                          <a:pt x="1389" y="142553"/>
                        </a:lnTo>
                        <a:lnTo>
                          <a:pt x="1389" y="142354"/>
                        </a:lnTo>
                        <a:lnTo>
                          <a:pt x="1389" y="139379"/>
                        </a:lnTo>
                        <a:cubicBezTo>
                          <a:pt x="1389" y="137495"/>
                          <a:pt x="2827" y="135908"/>
                          <a:pt x="4562" y="135908"/>
                        </a:cubicBezTo>
                        <a:lnTo>
                          <a:pt x="9967" y="135908"/>
                        </a:lnTo>
                        <a:cubicBezTo>
                          <a:pt x="11702" y="135908"/>
                          <a:pt x="13140" y="137495"/>
                          <a:pt x="13140" y="139379"/>
                        </a:cubicBezTo>
                        <a:lnTo>
                          <a:pt x="13140" y="142354"/>
                        </a:lnTo>
                        <a:lnTo>
                          <a:pt x="13140" y="142553"/>
                        </a:lnTo>
                        <a:lnTo>
                          <a:pt x="19189" y="142553"/>
                        </a:lnTo>
                        <a:lnTo>
                          <a:pt x="19189" y="0"/>
                        </a:lnTo>
                        <a:lnTo>
                          <a:pt x="13140" y="0"/>
                        </a:lnTo>
                        <a:lnTo>
                          <a:pt x="13140" y="744"/>
                        </a:lnTo>
                        <a:cubicBezTo>
                          <a:pt x="13140" y="2678"/>
                          <a:pt x="11702" y="4215"/>
                          <a:pt x="9967" y="4215"/>
                        </a:cubicBezTo>
                        <a:lnTo>
                          <a:pt x="4562" y="4215"/>
                        </a:lnTo>
                        <a:cubicBezTo>
                          <a:pt x="2827" y="4215"/>
                          <a:pt x="1389" y="2678"/>
                          <a:pt x="1389" y="744"/>
                        </a:cubicBezTo>
                        <a:lnTo>
                          <a:pt x="1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9"/>
                  <p:cNvSpPr/>
                  <p:nvPr/>
                </p:nvSpPr>
                <p:spPr>
                  <a:xfrm rot="5400000">
                    <a:off x="6363154" y="906676"/>
                    <a:ext cx="479750" cy="4062048"/>
                  </a:xfrm>
                  <a:custGeom>
                    <a:avLst/>
                    <a:gdLst/>
                    <a:ahLst/>
                    <a:cxnLst/>
                    <a:rect l="l" t="t" r="r" b="b"/>
                    <a:pathLst>
                      <a:path w="19190" h="142553" extrusionOk="0">
                        <a:moveTo>
                          <a:pt x="9967" y="8677"/>
                        </a:moveTo>
                        <a:cubicBezTo>
                          <a:pt x="11702" y="8677"/>
                          <a:pt x="13140" y="10214"/>
                          <a:pt x="13140" y="12148"/>
                        </a:cubicBezTo>
                        <a:lnTo>
                          <a:pt x="13140" y="15123"/>
                        </a:lnTo>
                        <a:cubicBezTo>
                          <a:pt x="13140" y="17057"/>
                          <a:pt x="11702" y="18594"/>
                          <a:pt x="9967" y="18594"/>
                        </a:cubicBezTo>
                        <a:lnTo>
                          <a:pt x="4562" y="18594"/>
                        </a:lnTo>
                        <a:cubicBezTo>
                          <a:pt x="2827" y="18594"/>
                          <a:pt x="1389" y="17057"/>
                          <a:pt x="1389" y="15123"/>
                        </a:cubicBezTo>
                        <a:lnTo>
                          <a:pt x="1389" y="12148"/>
                        </a:lnTo>
                        <a:cubicBezTo>
                          <a:pt x="1389" y="10214"/>
                          <a:pt x="2827" y="8677"/>
                          <a:pt x="4562" y="8677"/>
                        </a:cubicBezTo>
                        <a:close/>
                        <a:moveTo>
                          <a:pt x="9967" y="22610"/>
                        </a:moveTo>
                        <a:cubicBezTo>
                          <a:pt x="11702" y="22610"/>
                          <a:pt x="13140" y="24197"/>
                          <a:pt x="13140" y="26081"/>
                        </a:cubicBezTo>
                        <a:lnTo>
                          <a:pt x="13140" y="29056"/>
                        </a:lnTo>
                        <a:cubicBezTo>
                          <a:pt x="13140" y="30990"/>
                          <a:pt x="11702" y="32527"/>
                          <a:pt x="9967" y="32527"/>
                        </a:cubicBezTo>
                        <a:lnTo>
                          <a:pt x="4562" y="32527"/>
                        </a:lnTo>
                        <a:cubicBezTo>
                          <a:pt x="2827" y="32527"/>
                          <a:pt x="1389" y="30990"/>
                          <a:pt x="1389" y="29056"/>
                        </a:cubicBezTo>
                        <a:lnTo>
                          <a:pt x="1389" y="26081"/>
                        </a:lnTo>
                        <a:cubicBezTo>
                          <a:pt x="1389" y="24197"/>
                          <a:pt x="2827" y="22610"/>
                          <a:pt x="4562" y="22610"/>
                        </a:cubicBezTo>
                        <a:close/>
                        <a:moveTo>
                          <a:pt x="9967" y="36989"/>
                        </a:moveTo>
                        <a:cubicBezTo>
                          <a:pt x="11702" y="36989"/>
                          <a:pt x="13140" y="38576"/>
                          <a:pt x="13140" y="40460"/>
                        </a:cubicBezTo>
                        <a:lnTo>
                          <a:pt x="13140" y="43435"/>
                        </a:lnTo>
                        <a:cubicBezTo>
                          <a:pt x="13140" y="45369"/>
                          <a:pt x="11702" y="46906"/>
                          <a:pt x="9967" y="46906"/>
                        </a:cubicBezTo>
                        <a:lnTo>
                          <a:pt x="4562" y="46906"/>
                        </a:lnTo>
                        <a:cubicBezTo>
                          <a:pt x="2827" y="46906"/>
                          <a:pt x="1389" y="45369"/>
                          <a:pt x="1389" y="43435"/>
                        </a:cubicBezTo>
                        <a:lnTo>
                          <a:pt x="1389" y="40460"/>
                        </a:lnTo>
                        <a:cubicBezTo>
                          <a:pt x="1389" y="38576"/>
                          <a:pt x="2827" y="36989"/>
                          <a:pt x="4562" y="36989"/>
                        </a:cubicBezTo>
                        <a:close/>
                        <a:moveTo>
                          <a:pt x="9967" y="50972"/>
                        </a:moveTo>
                        <a:cubicBezTo>
                          <a:pt x="11702" y="50972"/>
                          <a:pt x="13140" y="52509"/>
                          <a:pt x="13140" y="54443"/>
                        </a:cubicBezTo>
                        <a:lnTo>
                          <a:pt x="13140" y="57418"/>
                        </a:lnTo>
                        <a:cubicBezTo>
                          <a:pt x="13140" y="59302"/>
                          <a:pt x="11702" y="60839"/>
                          <a:pt x="9967" y="60839"/>
                        </a:cubicBezTo>
                        <a:lnTo>
                          <a:pt x="4562" y="60839"/>
                        </a:lnTo>
                        <a:cubicBezTo>
                          <a:pt x="2827" y="60839"/>
                          <a:pt x="1389" y="59302"/>
                          <a:pt x="1389" y="57418"/>
                        </a:cubicBezTo>
                        <a:lnTo>
                          <a:pt x="1389" y="54443"/>
                        </a:lnTo>
                        <a:cubicBezTo>
                          <a:pt x="1389" y="52509"/>
                          <a:pt x="2827" y="50972"/>
                          <a:pt x="4562" y="50972"/>
                        </a:cubicBezTo>
                        <a:close/>
                        <a:moveTo>
                          <a:pt x="9967" y="65996"/>
                        </a:moveTo>
                        <a:cubicBezTo>
                          <a:pt x="11702" y="65996"/>
                          <a:pt x="13140" y="67582"/>
                          <a:pt x="13140" y="69466"/>
                        </a:cubicBezTo>
                        <a:lnTo>
                          <a:pt x="13140" y="72441"/>
                        </a:lnTo>
                        <a:cubicBezTo>
                          <a:pt x="13140" y="74375"/>
                          <a:pt x="11702" y="75912"/>
                          <a:pt x="9967" y="75912"/>
                        </a:cubicBezTo>
                        <a:lnTo>
                          <a:pt x="4562" y="75912"/>
                        </a:lnTo>
                        <a:cubicBezTo>
                          <a:pt x="2827" y="75912"/>
                          <a:pt x="1389" y="74375"/>
                          <a:pt x="1389" y="72441"/>
                        </a:cubicBezTo>
                        <a:lnTo>
                          <a:pt x="1389" y="69466"/>
                        </a:lnTo>
                        <a:cubicBezTo>
                          <a:pt x="1389" y="67582"/>
                          <a:pt x="2827" y="65996"/>
                          <a:pt x="4562" y="65996"/>
                        </a:cubicBezTo>
                        <a:close/>
                        <a:moveTo>
                          <a:pt x="9967" y="79978"/>
                        </a:moveTo>
                        <a:cubicBezTo>
                          <a:pt x="11702" y="79978"/>
                          <a:pt x="13140" y="81515"/>
                          <a:pt x="13140" y="83449"/>
                        </a:cubicBezTo>
                        <a:lnTo>
                          <a:pt x="13140" y="86424"/>
                        </a:lnTo>
                        <a:cubicBezTo>
                          <a:pt x="13140" y="88308"/>
                          <a:pt x="11702" y="89895"/>
                          <a:pt x="9967" y="89895"/>
                        </a:cubicBezTo>
                        <a:lnTo>
                          <a:pt x="4562" y="89895"/>
                        </a:lnTo>
                        <a:cubicBezTo>
                          <a:pt x="2827" y="89895"/>
                          <a:pt x="1389" y="88308"/>
                          <a:pt x="1389" y="86424"/>
                        </a:cubicBezTo>
                        <a:lnTo>
                          <a:pt x="1389" y="83449"/>
                        </a:lnTo>
                        <a:cubicBezTo>
                          <a:pt x="1389" y="81515"/>
                          <a:pt x="2827" y="79978"/>
                          <a:pt x="4562" y="79978"/>
                        </a:cubicBezTo>
                        <a:close/>
                        <a:moveTo>
                          <a:pt x="9967" y="94308"/>
                        </a:moveTo>
                        <a:cubicBezTo>
                          <a:pt x="11702" y="94308"/>
                          <a:pt x="13140" y="95894"/>
                          <a:pt x="13140" y="97779"/>
                        </a:cubicBezTo>
                        <a:lnTo>
                          <a:pt x="13140" y="100803"/>
                        </a:lnTo>
                        <a:cubicBezTo>
                          <a:pt x="13140" y="102687"/>
                          <a:pt x="11702" y="104274"/>
                          <a:pt x="9967" y="104274"/>
                        </a:cubicBezTo>
                        <a:lnTo>
                          <a:pt x="4562" y="104274"/>
                        </a:lnTo>
                        <a:cubicBezTo>
                          <a:pt x="2827" y="104274"/>
                          <a:pt x="1389" y="102687"/>
                          <a:pt x="1389" y="100803"/>
                        </a:cubicBezTo>
                        <a:lnTo>
                          <a:pt x="1389" y="97779"/>
                        </a:lnTo>
                        <a:cubicBezTo>
                          <a:pt x="1389" y="95894"/>
                          <a:pt x="2827" y="94308"/>
                          <a:pt x="4562" y="94308"/>
                        </a:cubicBezTo>
                        <a:close/>
                        <a:moveTo>
                          <a:pt x="9967" y="108290"/>
                        </a:moveTo>
                        <a:cubicBezTo>
                          <a:pt x="11702" y="108290"/>
                          <a:pt x="13140" y="109827"/>
                          <a:pt x="13140" y="111761"/>
                        </a:cubicBezTo>
                        <a:lnTo>
                          <a:pt x="13140" y="114736"/>
                        </a:lnTo>
                        <a:cubicBezTo>
                          <a:pt x="13140" y="116670"/>
                          <a:pt x="11702" y="118207"/>
                          <a:pt x="9967" y="118207"/>
                        </a:cubicBezTo>
                        <a:lnTo>
                          <a:pt x="4562" y="118207"/>
                        </a:lnTo>
                        <a:cubicBezTo>
                          <a:pt x="2827" y="118207"/>
                          <a:pt x="1389" y="116670"/>
                          <a:pt x="1389" y="114736"/>
                        </a:cubicBezTo>
                        <a:lnTo>
                          <a:pt x="1389" y="111761"/>
                        </a:lnTo>
                        <a:cubicBezTo>
                          <a:pt x="1389" y="109827"/>
                          <a:pt x="2827" y="108290"/>
                          <a:pt x="4562" y="108290"/>
                        </a:cubicBezTo>
                        <a:close/>
                        <a:moveTo>
                          <a:pt x="9967" y="122124"/>
                        </a:moveTo>
                        <a:cubicBezTo>
                          <a:pt x="11702" y="122124"/>
                          <a:pt x="13140" y="123661"/>
                          <a:pt x="13140" y="125595"/>
                        </a:cubicBezTo>
                        <a:lnTo>
                          <a:pt x="13140" y="128570"/>
                        </a:lnTo>
                        <a:cubicBezTo>
                          <a:pt x="13140" y="130454"/>
                          <a:pt x="11702" y="132041"/>
                          <a:pt x="9967" y="132041"/>
                        </a:cubicBezTo>
                        <a:lnTo>
                          <a:pt x="4562" y="132041"/>
                        </a:lnTo>
                        <a:cubicBezTo>
                          <a:pt x="2827" y="132041"/>
                          <a:pt x="1389" y="130454"/>
                          <a:pt x="1389" y="128570"/>
                        </a:cubicBezTo>
                        <a:lnTo>
                          <a:pt x="1389" y="125595"/>
                        </a:lnTo>
                        <a:cubicBezTo>
                          <a:pt x="1389" y="123661"/>
                          <a:pt x="2827" y="122124"/>
                          <a:pt x="4562" y="122124"/>
                        </a:cubicBezTo>
                        <a:close/>
                        <a:moveTo>
                          <a:pt x="0" y="0"/>
                        </a:moveTo>
                        <a:lnTo>
                          <a:pt x="0" y="142553"/>
                        </a:lnTo>
                        <a:lnTo>
                          <a:pt x="1389" y="142553"/>
                        </a:lnTo>
                        <a:lnTo>
                          <a:pt x="1389" y="142354"/>
                        </a:lnTo>
                        <a:lnTo>
                          <a:pt x="1389" y="139379"/>
                        </a:lnTo>
                        <a:cubicBezTo>
                          <a:pt x="1389" y="137495"/>
                          <a:pt x="2827" y="135908"/>
                          <a:pt x="4562" y="135908"/>
                        </a:cubicBezTo>
                        <a:lnTo>
                          <a:pt x="9967" y="135908"/>
                        </a:lnTo>
                        <a:cubicBezTo>
                          <a:pt x="11702" y="135908"/>
                          <a:pt x="13140" y="137495"/>
                          <a:pt x="13140" y="139379"/>
                        </a:cubicBezTo>
                        <a:lnTo>
                          <a:pt x="13140" y="142354"/>
                        </a:lnTo>
                        <a:lnTo>
                          <a:pt x="13140" y="142553"/>
                        </a:lnTo>
                        <a:lnTo>
                          <a:pt x="19189" y="142553"/>
                        </a:lnTo>
                        <a:lnTo>
                          <a:pt x="19189" y="0"/>
                        </a:lnTo>
                        <a:lnTo>
                          <a:pt x="13140" y="0"/>
                        </a:lnTo>
                        <a:lnTo>
                          <a:pt x="13140" y="744"/>
                        </a:lnTo>
                        <a:cubicBezTo>
                          <a:pt x="13140" y="2678"/>
                          <a:pt x="11702" y="4215"/>
                          <a:pt x="9967" y="4215"/>
                        </a:cubicBezTo>
                        <a:lnTo>
                          <a:pt x="4562" y="4215"/>
                        </a:lnTo>
                        <a:cubicBezTo>
                          <a:pt x="2827" y="4215"/>
                          <a:pt x="1389" y="2678"/>
                          <a:pt x="1389" y="744"/>
                        </a:cubicBezTo>
                        <a:lnTo>
                          <a:pt x="1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9"/>
                  <p:cNvSpPr/>
                  <p:nvPr/>
                </p:nvSpPr>
                <p:spPr>
                  <a:xfrm>
                    <a:off x="516275" y="2581429"/>
                    <a:ext cx="8116800" cy="123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19"/>
                <p:cNvGrpSpPr/>
                <p:nvPr/>
              </p:nvGrpSpPr>
              <p:grpSpPr>
                <a:xfrm>
                  <a:off x="513447" y="3652701"/>
                  <a:ext cx="4058637" cy="297954"/>
                  <a:chOff x="513531" y="2581429"/>
                  <a:chExt cx="8120523" cy="596146"/>
                </a:xfrm>
              </p:grpSpPr>
              <p:sp>
                <p:nvSpPr>
                  <p:cNvPr id="716" name="Google Shape;716;p19"/>
                  <p:cNvSpPr/>
                  <p:nvPr/>
                </p:nvSpPr>
                <p:spPr>
                  <a:xfrm rot="5400000">
                    <a:off x="2304679" y="906676"/>
                    <a:ext cx="479750" cy="4062048"/>
                  </a:xfrm>
                  <a:custGeom>
                    <a:avLst/>
                    <a:gdLst/>
                    <a:ahLst/>
                    <a:cxnLst/>
                    <a:rect l="l" t="t" r="r" b="b"/>
                    <a:pathLst>
                      <a:path w="19190" h="142553" extrusionOk="0">
                        <a:moveTo>
                          <a:pt x="9967" y="8677"/>
                        </a:moveTo>
                        <a:cubicBezTo>
                          <a:pt x="11702" y="8677"/>
                          <a:pt x="13140" y="10214"/>
                          <a:pt x="13140" y="12148"/>
                        </a:cubicBezTo>
                        <a:lnTo>
                          <a:pt x="13140" y="15123"/>
                        </a:lnTo>
                        <a:cubicBezTo>
                          <a:pt x="13140" y="17057"/>
                          <a:pt x="11702" y="18594"/>
                          <a:pt x="9967" y="18594"/>
                        </a:cubicBezTo>
                        <a:lnTo>
                          <a:pt x="4562" y="18594"/>
                        </a:lnTo>
                        <a:cubicBezTo>
                          <a:pt x="2827" y="18594"/>
                          <a:pt x="1389" y="17057"/>
                          <a:pt x="1389" y="15123"/>
                        </a:cubicBezTo>
                        <a:lnTo>
                          <a:pt x="1389" y="12148"/>
                        </a:lnTo>
                        <a:cubicBezTo>
                          <a:pt x="1389" y="10214"/>
                          <a:pt x="2827" y="8677"/>
                          <a:pt x="4562" y="8677"/>
                        </a:cubicBezTo>
                        <a:close/>
                        <a:moveTo>
                          <a:pt x="9967" y="22610"/>
                        </a:moveTo>
                        <a:cubicBezTo>
                          <a:pt x="11702" y="22610"/>
                          <a:pt x="13140" y="24197"/>
                          <a:pt x="13140" y="26081"/>
                        </a:cubicBezTo>
                        <a:lnTo>
                          <a:pt x="13140" y="29056"/>
                        </a:lnTo>
                        <a:cubicBezTo>
                          <a:pt x="13140" y="30990"/>
                          <a:pt x="11702" y="32527"/>
                          <a:pt x="9967" y="32527"/>
                        </a:cubicBezTo>
                        <a:lnTo>
                          <a:pt x="4562" y="32527"/>
                        </a:lnTo>
                        <a:cubicBezTo>
                          <a:pt x="2827" y="32527"/>
                          <a:pt x="1389" y="30990"/>
                          <a:pt x="1389" y="29056"/>
                        </a:cubicBezTo>
                        <a:lnTo>
                          <a:pt x="1389" y="26081"/>
                        </a:lnTo>
                        <a:cubicBezTo>
                          <a:pt x="1389" y="24197"/>
                          <a:pt x="2827" y="22610"/>
                          <a:pt x="4562" y="22610"/>
                        </a:cubicBezTo>
                        <a:close/>
                        <a:moveTo>
                          <a:pt x="9967" y="36989"/>
                        </a:moveTo>
                        <a:cubicBezTo>
                          <a:pt x="11702" y="36989"/>
                          <a:pt x="13140" y="38576"/>
                          <a:pt x="13140" y="40460"/>
                        </a:cubicBezTo>
                        <a:lnTo>
                          <a:pt x="13140" y="43435"/>
                        </a:lnTo>
                        <a:cubicBezTo>
                          <a:pt x="13140" y="45369"/>
                          <a:pt x="11702" y="46906"/>
                          <a:pt x="9967" y="46906"/>
                        </a:cubicBezTo>
                        <a:lnTo>
                          <a:pt x="4562" y="46906"/>
                        </a:lnTo>
                        <a:cubicBezTo>
                          <a:pt x="2827" y="46906"/>
                          <a:pt x="1389" y="45369"/>
                          <a:pt x="1389" y="43435"/>
                        </a:cubicBezTo>
                        <a:lnTo>
                          <a:pt x="1389" y="40460"/>
                        </a:lnTo>
                        <a:cubicBezTo>
                          <a:pt x="1389" y="38576"/>
                          <a:pt x="2827" y="36989"/>
                          <a:pt x="4562" y="36989"/>
                        </a:cubicBezTo>
                        <a:close/>
                        <a:moveTo>
                          <a:pt x="9967" y="50972"/>
                        </a:moveTo>
                        <a:cubicBezTo>
                          <a:pt x="11702" y="50972"/>
                          <a:pt x="13140" y="52509"/>
                          <a:pt x="13140" y="54443"/>
                        </a:cubicBezTo>
                        <a:lnTo>
                          <a:pt x="13140" y="57418"/>
                        </a:lnTo>
                        <a:cubicBezTo>
                          <a:pt x="13140" y="59302"/>
                          <a:pt x="11702" y="60839"/>
                          <a:pt x="9967" y="60839"/>
                        </a:cubicBezTo>
                        <a:lnTo>
                          <a:pt x="4562" y="60839"/>
                        </a:lnTo>
                        <a:cubicBezTo>
                          <a:pt x="2827" y="60839"/>
                          <a:pt x="1389" y="59302"/>
                          <a:pt x="1389" y="57418"/>
                        </a:cubicBezTo>
                        <a:lnTo>
                          <a:pt x="1389" y="54443"/>
                        </a:lnTo>
                        <a:cubicBezTo>
                          <a:pt x="1389" y="52509"/>
                          <a:pt x="2827" y="50972"/>
                          <a:pt x="4562" y="50972"/>
                        </a:cubicBezTo>
                        <a:close/>
                        <a:moveTo>
                          <a:pt x="9967" y="65996"/>
                        </a:moveTo>
                        <a:cubicBezTo>
                          <a:pt x="11702" y="65996"/>
                          <a:pt x="13140" y="67582"/>
                          <a:pt x="13140" y="69466"/>
                        </a:cubicBezTo>
                        <a:lnTo>
                          <a:pt x="13140" y="72441"/>
                        </a:lnTo>
                        <a:cubicBezTo>
                          <a:pt x="13140" y="74375"/>
                          <a:pt x="11702" y="75912"/>
                          <a:pt x="9967" y="75912"/>
                        </a:cubicBezTo>
                        <a:lnTo>
                          <a:pt x="4562" y="75912"/>
                        </a:lnTo>
                        <a:cubicBezTo>
                          <a:pt x="2827" y="75912"/>
                          <a:pt x="1389" y="74375"/>
                          <a:pt x="1389" y="72441"/>
                        </a:cubicBezTo>
                        <a:lnTo>
                          <a:pt x="1389" y="69466"/>
                        </a:lnTo>
                        <a:cubicBezTo>
                          <a:pt x="1389" y="67582"/>
                          <a:pt x="2827" y="65996"/>
                          <a:pt x="4562" y="65996"/>
                        </a:cubicBezTo>
                        <a:close/>
                        <a:moveTo>
                          <a:pt x="9967" y="79978"/>
                        </a:moveTo>
                        <a:cubicBezTo>
                          <a:pt x="11702" y="79978"/>
                          <a:pt x="13140" y="81515"/>
                          <a:pt x="13140" y="83449"/>
                        </a:cubicBezTo>
                        <a:lnTo>
                          <a:pt x="13140" y="86424"/>
                        </a:lnTo>
                        <a:cubicBezTo>
                          <a:pt x="13140" y="88308"/>
                          <a:pt x="11702" y="89895"/>
                          <a:pt x="9967" y="89895"/>
                        </a:cubicBezTo>
                        <a:lnTo>
                          <a:pt x="4562" y="89895"/>
                        </a:lnTo>
                        <a:cubicBezTo>
                          <a:pt x="2827" y="89895"/>
                          <a:pt x="1389" y="88308"/>
                          <a:pt x="1389" y="86424"/>
                        </a:cubicBezTo>
                        <a:lnTo>
                          <a:pt x="1389" y="83449"/>
                        </a:lnTo>
                        <a:cubicBezTo>
                          <a:pt x="1389" y="81515"/>
                          <a:pt x="2827" y="79978"/>
                          <a:pt x="4562" y="79978"/>
                        </a:cubicBezTo>
                        <a:close/>
                        <a:moveTo>
                          <a:pt x="9967" y="94308"/>
                        </a:moveTo>
                        <a:cubicBezTo>
                          <a:pt x="11702" y="94308"/>
                          <a:pt x="13140" y="95894"/>
                          <a:pt x="13140" y="97779"/>
                        </a:cubicBezTo>
                        <a:lnTo>
                          <a:pt x="13140" y="100803"/>
                        </a:lnTo>
                        <a:cubicBezTo>
                          <a:pt x="13140" y="102687"/>
                          <a:pt x="11702" y="104274"/>
                          <a:pt x="9967" y="104274"/>
                        </a:cubicBezTo>
                        <a:lnTo>
                          <a:pt x="4562" y="104274"/>
                        </a:lnTo>
                        <a:cubicBezTo>
                          <a:pt x="2827" y="104274"/>
                          <a:pt x="1389" y="102687"/>
                          <a:pt x="1389" y="100803"/>
                        </a:cubicBezTo>
                        <a:lnTo>
                          <a:pt x="1389" y="97779"/>
                        </a:lnTo>
                        <a:cubicBezTo>
                          <a:pt x="1389" y="95894"/>
                          <a:pt x="2827" y="94308"/>
                          <a:pt x="4562" y="94308"/>
                        </a:cubicBezTo>
                        <a:close/>
                        <a:moveTo>
                          <a:pt x="9967" y="108290"/>
                        </a:moveTo>
                        <a:cubicBezTo>
                          <a:pt x="11702" y="108290"/>
                          <a:pt x="13140" y="109827"/>
                          <a:pt x="13140" y="111761"/>
                        </a:cubicBezTo>
                        <a:lnTo>
                          <a:pt x="13140" y="114736"/>
                        </a:lnTo>
                        <a:cubicBezTo>
                          <a:pt x="13140" y="116670"/>
                          <a:pt x="11702" y="118207"/>
                          <a:pt x="9967" y="118207"/>
                        </a:cubicBezTo>
                        <a:lnTo>
                          <a:pt x="4562" y="118207"/>
                        </a:lnTo>
                        <a:cubicBezTo>
                          <a:pt x="2827" y="118207"/>
                          <a:pt x="1389" y="116670"/>
                          <a:pt x="1389" y="114736"/>
                        </a:cubicBezTo>
                        <a:lnTo>
                          <a:pt x="1389" y="111761"/>
                        </a:lnTo>
                        <a:cubicBezTo>
                          <a:pt x="1389" y="109827"/>
                          <a:pt x="2827" y="108290"/>
                          <a:pt x="4562" y="108290"/>
                        </a:cubicBezTo>
                        <a:close/>
                        <a:moveTo>
                          <a:pt x="9967" y="122124"/>
                        </a:moveTo>
                        <a:cubicBezTo>
                          <a:pt x="11702" y="122124"/>
                          <a:pt x="13140" y="123661"/>
                          <a:pt x="13140" y="125595"/>
                        </a:cubicBezTo>
                        <a:lnTo>
                          <a:pt x="13140" y="128570"/>
                        </a:lnTo>
                        <a:cubicBezTo>
                          <a:pt x="13140" y="130454"/>
                          <a:pt x="11702" y="132041"/>
                          <a:pt x="9967" y="132041"/>
                        </a:cubicBezTo>
                        <a:lnTo>
                          <a:pt x="4562" y="132041"/>
                        </a:lnTo>
                        <a:cubicBezTo>
                          <a:pt x="2827" y="132041"/>
                          <a:pt x="1389" y="130454"/>
                          <a:pt x="1389" y="128570"/>
                        </a:cubicBezTo>
                        <a:lnTo>
                          <a:pt x="1389" y="125595"/>
                        </a:lnTo>
                        <a:cubicBezTo>
                          <a:pt x="1389" y="123661"/>
                          <a:pt x="2827" y="122124"/>
                          <a:pt x="4562" y="122124"/>
                        </a:cubicBezTo>
                        <a:close/>
                        <a:moveTo>
                          <a:pt x="0" y="0"/>
                        </a:moveTo>
                        <a:lnTo>
                          <a:pt x="0" y="142553"/>
                        </a:lnTo>
                        <a:lnTo>
                          <a:pt x="1389" y="142553"/>
                        </a:lnTo>
                        <a:lnTo>
                          <a:pt x="1389" y="142354"/>
                        </a:lnTo>
                        <a:lnTo>
                          <a:pt x="1389" y="139379"/>
                        </a:lnTo>
                        <a:cubicBezTo>
                          <a:pt x="1389" y="137495"/>
                          <a:pt x="2827" y="135908"/>
                          <a:pt x="4562" y="135908"/>
                        </a:cubicBezTo>
                        <a:lnTo>
                          <a:pt x="9967" y="135908"/>
                        </a:lnTo>
                        <a:cubicBezTo>
                          <a:pt x="11702" y="135908"/>
                          <a:pt x="13140" y="137495"/>
                          <a:pt x="13140" y="139379"/>
                        </a:cubicBezTo>
                        <a:lnTo>
                          <a:pt x="13140" y="142354"/>
                        </a:lnTo>
                        <a:lnTo>
                          <a:pt x="13140" y="142553"/>
                        </a:lnTo>
                        <a:lnTo>
                          <a:pt x="19189" y="142553"/>
                        </a:lnTo>
                        <a:lnTo>
                          <a:pt x="19189" y="0"/>
                        </a:lnTo>
                        <a:lnTo>
                          <a:pt x="13140" y="0"/>
                        </a:lnTo>
                        <a:lnTo>
                          <a:pt x="13140" y="744"/>
                        </a:lnTo>
                        <a:cubicBezTo>
                          <a:pt x="13140" y="2678"/>
                          <a:pt x="11702" y="4215"/>
                          <a:pt x="9967" y="4215"/>
                        </a:cubicBezTo>
                        <a:lnTo>
                          <a:pt x="4562" y="4215"/>
                        </a:lnTo>
                        <a:cubicBezTo>
                          <a:pt x="2827" y="4215"/>
                          <a:pt x="1389" y="2678"/>
                          <a:pt x="1389" y="744"/>
                        </a:cubicBezTo>
                        <a:lnTo>
                          <a:pt x="1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9"/>
                  <p:cNvSpPr/>
                  <p:nvPr/>
                </p:nvSpPr>
                <p:spPr>
                  <a:xfrm rot="5400000">
                    <a:off x="6363154" y="906676"/>
                    <a:ext cx="479750" cy="4062048"/>
                  </a:xfrm>
                  <a:custGeom>
                    <a:avLst/>
                    <a:gdLst/>
                    <a:ahLst/>
                    <a:cxnLst/>
                    <a:rect l="l" t="t" r="r" b="b"/>
                    <a:pathLst>
                      <a:path w="19190" h="142553" extrusionOk="0">
                        <a:moveTo>
                          <a:pt x="9967" y="8677"/>
                        </a:moveTo>
                        <a:cubicBezTo>
                          <a:pt x="11702" y="8677"/>
                          <a:pt x="13140" y="10214"/>
                          <a:pt x="13140" y="12148"/>
                        </a:cubicBezTo>
                        <a:lnTo>
                          <a:pt x="13140" y="15123"/>
                        </a:lnTo>
                        <a:cubicBezTo>
                          <a:pt x="13140" y="17057"/>
                          <a:pt x="11702" y="18594"/>
                          <a:pt x="9967" y="18594"/>
                        </a:cubicBezTo>
                        <a:lnTo>
                          <a:pt x="4562" y="18594"/>
                        </a:lnTo>
                        <a:cubicBezTo>
                          <a:pt x="2827" y="18594"/>
                          <a:pt x="1389" y="17057"/>
                          <a:pt x="1389" y="15123"/>
                        </a:cubicBezTo>
                        <a:lnTo>
                          <a:pt x="1389" y="12148"/>
                        </a:lnTo>
                        <a:cubicBezTo>
                          <a:pt x="1389" y="10214"/>
                          <a:pt x="2827" y="8677"/>
                          <a:pt x="4562" y="8677"/>
                        </a:cubicBezTo>
                        <a:close/>
                        <a:moveTo>
                          <a:pt x="9967" y="22610"/>
                        </a:moveTo>
                        <a:cubicBezTo>
                          <a:pt x="11702" y="22610"/>
                          <a:pt x="13140" y="24197"/>
                          <a:pt x="13140" y="26081"/>
                        </a:cubicBezTo>
                        <a:lnTo>
                          <a:pt x="13140" y="29056"/>
                        </a:lnTo>
                        <a:cubicBezTo>
                          <a:pt x="13140" y="30990"/>
                          <a:pt x="11702" y="32527"/>
                          <a:pt x="9967" y="32527"/>
                        </a:cubicBezTo>
                        <a:lnTo>
                          <a:pt x="4562" y="32527"/>
                        </a:lnTo>
                        <a:cubicBezTo>
                          <a:pt x="2827" y="32527"/>
                          <a:pt x="1389" y="30990"/>
                          <a:pt x="1389" y="29056"/>
                        </a:cubicBezTo>
                        <a:lnTo>
                          <a:pt x="1389" y="26081"/>
                        </a:lnTo>
                        <a:cubicBezTo>
                          <a:pt x="1389" y="24197"/>
                          <a:pt x="2827" y="22610"/>
                          <a:pt x="4562" y="22610"/>
                        </a:cubicBezTo>
                        <a:close/>
                        <a:moveTo>
                          <a:pt x="9967" y="36989"/>
                        </a:moveTo>
                        <a:cubicBezTo>
                          <a:pt x="11702" y="36989"/>
                          <a:pt x="13140" y="38576"/>
                          <a:pt x="13140" y="40460"/>
                        </a:cubicBezTo>
                        <a:lnTo>
                          <a:pt x="13140" y="43435"/>
                        </a:lnTo>
                        <a:cubicBezTo>
                          <a:pt x="13140" y="45369"/>
                          <a:pt x="11702" y="46906"/>
                          <a:pt x="9967" y="46906"/>
                        </a:cubicBezTo>
                        <a:lnTo>
                          <a:pt x="4562" y="46906"/>
                        </a:lnTo>
                        <a:cubicBezTo>
                          <a:pt x="2827" y="46906"/>
                          <a:pt x="1389" y="45369"/>
                          <a:pt x="1389" y="43435"/>
                        </a:cubicBezTo>
                        <a:lnTo>
                          <a:pt x="1389" y="40460"/>
                        </a:lnTo>
                        <a:cubicBezTo>
                          <a:pt x="1389" y="38576"/>
                          <a:pt x="2827" y="36989"/>
                          <a:pt x="4562" y="36989"/>
                        </a:cubicBezTo>
                        <a:close/>
                        <a:moveTo>
                          <a:pt x="9967" y="50972"/>
                        </a:moveTo>
                        <a:cubicBezTo>
                          <a:pt x="11702" y="50972"/>
                          <a:pt x="13140" y="52509"/>
                          <a:pt x="13140" y="54443"/>
                        </a:cubicBezTo>
                        <a:lnTo>
                          <a:pt x="13140" y="57418"/>
                        </a:lnTo>
                        <a:cubicBezTo>
                          <a:pt x="13140" y="59302"/>
                          <a:pt x="11702" y="60839"/>
                          <a:pt x="9967" y="60839"/>
                        </a:cubicBezTo>
                        <a:lnTo>
                          <a:pt x="4562" y="60839"/>
                        </a:lnTo>
                        <a:cubicBezTo>
                          <a:pt x="2827" y="60839"/>
                          <a:pt x="1389" y="59302"/>
                          <a:pt x="1389" y="57418"/>
                        </a:cubicBezTo>
                        <a:lnTo>
                          <a:pt x="1389" y="54443"/>
                        </a:lnTo>
                        <a:cubicBezTo>
                          <a:pt x="1389" y="52509"/>
                          <a:pt x="2827" y="50972"/>
                          <a:pt x="4562" y="50972"/>
                        </a:cubicBezTo>
                        <a:close/>
                        <a:moveTo>
                          <a:pt x="9967" y="65996"/>
                        </a:moveTo>
                        <a:cubicBezTo>
                          <a:pt x="11702" y="65996"/>
                          <a:pt x="13140" y="67582"/>
                          <a:pt x="13140" y="69466"/>
                        </a:cubicBezTo>
                        <a:lnTo>
                          <a:pt x="13140" y="72441"/>
                        </a:lnTo>
                        <a:cubicBezTo>
                          <a:pt x="13140" y="74375"/>
                          <a:pt x="11702" y="75912"/>
                          <a:pt x="9967" y="75912"/>
                        </a:cubicBezTo>
                        <a:lnTo>
                          <a:pt x="4562" y="75912"/>
                        </a:lnTo>
                        <a:cubicBezTo>
                          <a:pt x="2827" y="75912"/>
                          <a:pt x="1389" y="74375"/>
                          <a:pt x="1389" y="72441"/>
                        </a:cubicBezTo>
                        <a:lnTo>
                          <a:pt x="1389" y="69466"/>
                        </a:lnTo>
                        <a:cubicBezTo>
                          <a:pt x="1389" y="67582"/>
                          <a:pt x="2827" y="65996"/>
                          <a:pt x="4562" y="65996"/>
                        </a:cubicBezTo>
                        <a:close/>
                        <a:moveTo>
                          <a:pt x="9967" y="79978"/>
                        </a:moveTo>
                        <a:cubicBezTo>
                          <a:pt x="11702" y="79978"/>
                          <a:pt x="13140" y="81515"/>
                          <a:pt x="13140" y="83449"/>
                        </a:cubicBezTo>
                        <a:lnTo>
                          <a:pt x="13140" y="86424"/>
                        </a:lnTo>
                        <a:cubicBezTo>
                          <a:pt x="13140" y="88308"/>
                          <a:pt x="11702" y="89895"/>
                          <a:pt x="9967" y="89895"/>
                        </a:cubicBezTo>
                        <a:lnTo>
                          <a:pt x="4562" y="89895"/>
                        </a:lnTo>
                        <a:cubicBezTo>
                          <a:pt x="2827" y="89895"/>
                          <a:pt x="1389" y="88308"/>
                          <a:pt x="1389" y="86424"/>
                        </a:cubicBezTo>
                        <a:lnTo>
                          <a:pt x="1389" y="83449"/>
                        </a:lnTo>
                        <a:cubicBezTo>
                          <a:pt x="1389" y="81515"/>
                          <a:pt x="2827" y="79978"/>
                          <a:pt x="4562" y="79978"/>
                        </a:cubicBezTo>
                        <a:close/>
                        <a:moveTo>
                          <a:pt x="9967" y="94308"/>
                        </a:moveTo>
                        <a:cubicBezTo>
                          <a:pt x="11702" y="94308"/>
                          <a:pt x="13140" y="95894"/>
                          <a:pt x="13140" y="97779"/>
                        </a:cubicBezTo>
                        <a:lnTo>
                          <a:pt x="13140" y="100803"/>
                        </a:lnTo>
                        <a:cubicBezTo>
                          <a:pt x="13140" y="102687"/>
                          <a:pt x="11702" y="104274"/>
                          <a:pt x="9967" y="104274"/>
                        </a:cubicBezTo>
                        <a:lnTo>
                          <a:pt x="4562" y="104274"/>
                        </a:lnTo>
                        <a:cubicBezTo>
                          <a:pt x="2827" y="104274"/>
                          <a:pt x="1389" y="102687"/>
                          <a:pt x="1389" y="100803"/>
                        </a:cubicBezTo>
                        <a:lnTo>
                          <a:pt x="1389" y="97779"/>
                        </a:lnTo>
                        <a:cubicBezTo>
                          <a:pt x="1389" y="95894"/>
                          <a:pt x="2827" y="94308"/>
                          <a:pt x="4562" y="94308"/>
                        </a:cubicBezTo>
                        <a:close/>
                        <a:moveTo>
                          <a:pt x="9967" y="108290"/>
                        </a:moveTo>
                        <a:cubicBezTo>
                          <a:pt x="11702" y="108290"/>
                          <a:pt x="13140" y="109827"/>
                          <a:pt x="13140" y="111761"/>
                        </a:cubicBezTo>
                        <a:lnTo>
                          <a:pt x="13140" y="114736"/>
                        </a:lnTo>
                        <a:cubicBezTo>
                          <a:pt x="13140" y="116670"/>
                          <a:pt x="11702" y="118207"/>
                          <a:pt x="9967" y="118207"/>
                        </a:cubicBezTo>
                        <a:lnTo>
                          <a:pt x="4562" y="118207"/>
                        </a:lnTo>
                        <a:cubicBezTo>
                          <a:pt x="2827" y="118207"/>
                          <a:pt x="1389" y="116670"/>
                          <a:pt x="1389" y="114736"/>
                        </a:cubicBezTo>
                        <a:lnTo>
                          <a:pt x="1389" y="111761"/>
                        </a:lnTo>
                        <a:cubicBezTo>
                          <a:pt x="1389" y="109827"/>
                          <a:pt x="2827" y="108290"/>
                          <a:pt x="4562" y="108290"/>
                        </a:cubicBezTo>
                        <a:close/>
                        <a:moveTo>
                          <a:pt x="9967" y="122124"/>
                        </a:moveTo>
                        <a:cubicBezTo>
                          <a:pt x="11702" y="122124"/>
                          <a:pt x="13140" y="123661"/>
                          <a:pt x="13140" y="125595"/>
                        </a:cubicBezTo>
                        <a:lnTo>
                          <a:pt x="13140" y="128570"/>
                        </a:lnTo>
                        <a:cubicBezTo>
                          <a:pt x="13140" y="130454"/>
                          <a:pt x="11702" y="132041"/>
                          <a:pt x="9967" y="132041"/>
                        </a:cubicBezTo>
                        <a:lnTo>
                          <a:pt x="4562" y="132041"/>
                        </a:lnTo>
                        <a:cubicBezTo>
                          <a:pt x="2827" y="132041"/>
                          <a:pt x="1389" y="130454"/>
                          <a:pt x="1389" y="128570"/>
                        </a:cubicBezTo>
                        <a:lnTo>
                          <a:pt x="1389" y="125595"/>
                        </a:lnTo>
                        <a:cubicBezTo>
                          <a:pt x="1389" y="123661"/>
                          <a:pt x="2827" y="122124"/>
                          <a:pt x="4562" y="122124"/>
                        </a:cubicBezTo>
                        <a:close/>
                        <a:moveTo>
                          <a:pt x="0" y="0"/>
                        </a:moveTo>
                        <a:lnTo>
                          <a:pt x="0" y="142553"/>
                        </a:lnTo>
                        <a:lnTo>
                          <a:pt x="1389" y="142553"/>
                        </a:lnTo>
                        <a:lnTo>
                          <a:pt x="1389" y="142354"/>
                        </a:lnTo>
                        <a:lnTo>
                          <a:pt x="1389" y="139379"/>
                        </a:lnTo>
                        <a:cubicBezTo>
                          <a:pt x="1389" y="137495"/>
                          <a:pt x="2827" y="135908"/>
                          <a:pt x="4562" y="135908"/>
                        </a:cubicBezTo>
                        <a:lnTo>
                          <a:pt x="9967" y="135908"/>
                        </a:lnTo>
                        <a:cubicBezTo>
                          <a:pt x="11702" y="135908"/>
                          <a:pt x="13140" y="137495"/>
                          <a:pt x="13140" y="139379"/>
                        </a:cubicBezTo>
                        <a:lnTo>
                          <a:pt x="13140" y="142354"/>
                        </a:lnTo>
                        <a:lnTo>
                          <a:pt x="13140" y="142553"/>
                        </a:lnTo>
                        <a:lnTo>
                          <a:pt x="19189" y="142553"/>
                        </a:lnTo>
                        <a:lnTo>
                          <a:pt x="19189" y="0"/>
                        </a:lnTo>
                        <a:lnTo>
                          <a:pt x="13140" y="0"/>
                        </a:lnTo>
                        <a:lnTo>
                          <a:pt x="13140" y="744"/>
                        </a:lnTo>
                        <a:cubicBezTo>
                          <a:pt x="13140" y="2678"/>
                          <a:pt x="11702" y="4215"/>
                          <a:pt x="9967" y="4215"/>
                        </a:cubicBezTo>
                        <a:lnTo>
                          <a:pt x="4562" y="4215"/>
                        </a:lnTo>
                        <a:cubicBezTo>
                          <a:pt x="2827" y="4215"/>
                          <a:pt x="1389" y="2678"/>
                          <a:pt x="1389" y="744"/>
                        </a:cubicBezTo>
                        <a:lnTo>
                          <a:pt x="1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9"/>
                  <p:cNvSpPr/>
                  <p:nvPr/>
                </p:nvSpPr>
                <p:spPr>
                  <a:xfrm>
                    <a:off x="516275" y="2581429"/>
                    <a:ext cx="8116800" cy="123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 name="Google Shape;719;p19"/>
                <p:cNvSpPr/>
                <p:nvPr/>
              </p:nvSpPr>
              <p:spPr>
                <a:xfrm>
                  <a:off x="513750" y="2858925"/>
                  <a:ext cx="8116800" cy="832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0" name="Google Shape;720;p19"/>
            <p:cNvSpPr/>
            <p:nvPr/>
          </p:nvSpPr>
          <p:spPr>
            <a:xfrm>
              <a:off x="1531373" y="2496345"/>
              <a:ext cx="722400" cy="72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9"/>
            <p:cNvSpPr/>
            <p:nvPr/>
          </p:nvSpPr>
          <p:spPr>
            <a:xfrm>
              <a:off x="637657" y="2496345"/>
              <a:ext cx="722400" cy="72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9"/>
            <p:cNvSpPr/>
            <p:nvPr/>
          </p:nvSpPr>
          <p:spPr>
            <a:xfrm>
              <a:off x="3318804" y="2496345"/>
              <a:ext cx="722400" cy="72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9"/>
            <p:cNvSpPr/>
            <p:nvPr/>
          </p:nvSpPr>
          <p:spPr>
            <a:xfrm>
              <a:off x="2425088" y="2496345"/>
              <a:ext cx="722400" cy="72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9"/>
            <p:cNvSpPr/>
            <p:nvPr/>
          </p:nvSpPr>
          <p:spPr>
            <a:xfrm>
              <a:off x="4212520" y="2496345"/>
              <a:ext cx="722400" cy="72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9"/>
            <p:cNvSpPr/>
            <p:nvPr/>
          </p:nvSpPr>
          <p:spPr>
            <a:xfrm>
              <a:off x="5106235" y="2496345"/>
              <a:ext cx="722400" cy="72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9"/>
            <p:cNvSpPr/>
            <p:nvPr/>
          </p:nvSpPr>
          <p:spPr>
            <a:xfrm>
              <a:off x="6893667" y="2496345"/>
              <a:ext cx="722400" cy="72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9"/>
            <p:cNvSpPr/>
            <p:nvPr/>
          </p:nvSpPr>
          <p:spPr>
            <a:xfrm>
              <a:off x="5999951" y="2496345"/>
              <a:ext cx="722400" cy="72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9"/>
            <p:cNvSpPr/>
            <p:nvPr/>
          </p:nvSpPr>
          <p:spPr>
            <a:xfrm>
              <a:off x="7787382" y="2496345"/>
              <a:ext cx="722400" cy="722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19"/>
          <p:cNvGrpSpPr/>
          <p:nvPr/>
        </p:nvGrpSpPr>
        <p:grpSpPr>
          <a:xfrm>
            <a:off x="5211660" y="2570763"/>
            <a:ext cx="519567" cy="492042"/>
            <a:chOff x="1565175" y="509100"/>
            <a:chExt cx="789975" cy="748125"/>
          </a:xfrm>
        </p:grpSpPr>
        <p:sp>
          <p:nvSpPr>
            <p:cNvPr id="730" name="Google Shape;730;p19"/>
            <p:cNvSpPr/>
            <p:nvPr/>
          </p:nvSpPr>
          <p:spPr>
            <a:xfrm>
              <a:off x="1694247" y="635708"/>
              <a:ext cx="304118" cy="290900"/>
            </a:xfrm>
            <a:custGeom>
              <a:avLst/>
              <a:gdLst/>
              <a:ahLst/>
              <a:cxnLst/>
              <a:rect l="l" t="t" r="r" b="b"/>
              <a:pathLst>
                <a:path w="12640" h="11636" extrusionOk="0">
                  <a:moveTo>
                    <a:pt x="0" y="1"/>
                  </a:moveTo>
                  <a:lnTo>
                    <a:pt x="0" y="11635"/>
                  </a:lnTo>
                  <a:lnTo>
                    <a:pt x="12639" y="11635"/>
                  </a:lnTo>
                  <a:lnTo>
                    <a:pt x="126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9"/>
            <p:cNvSpPr/>
            <p:nvPr/>
          </p:nvSpPr>
          <p:spPr>
            <a:xfrm>
              <a:off x="1565175" y="509100"/>
              <a:ext cx="789975" cy="748125"/>
            </a:xfrm>
            <a:custGeom>
              <a:avLst/>
              <a:gdLst/>
              <a:ahLst/>
              <a:cxnLst/>
              <a:rect l="l" t="t" r="r" b="b"/>
              <a:pathLst>
                <a:path w="31599" h="29925" extrusionOk="0">
                  <a:moveTo>
                    <a:pt x="29506" y="3432"/>
                  </a:moveTo>
                  <a:cubicBezTo>
                    <a:pt x="29757" y="3432"/>
                    <a:pt x="30008" y="3642"/>
                    <a:pt x="30008" y="3976"/>
                  </a:cubicBezTo>
                  <a:lnTo>
                    <a:pt x="30008" y="4646"/>
                  </a:lnTo>
                  <a:cubicBezTo>
                    <a:pt x="30008" y="4897"/>
                    <a:pt x="29799" y="5190"/>
                    <a:pt x="29506" y="5190"/>
                  </a:cubicBezTo>
                  <a:lnTo>
                    <a:pt x="28167" y="5190"/>
                  </a:lnTo>
                  <a:cubicBezTo>
                    <a:pt x="27916" y="5190"/>
                    <a:pt x="27665" y="4981"/>
                    <a:pt x="27665" y="4646"/>
                  </a:cubicBezTo>
                  <a:lnTo>
                    <a:pt x="27665" y="3976"/>
                  </a:lnTo>
                  <a:cubicBezTo>
                    <a:pt x="27665" y="3725"/>
                    <a:pt x="27874" y="3432"/>
                    <a:pt x="28167" y="3432"/>
                  </a:cubicBezTo>
                  <a:close/>
                  <a:moveTo>
                    <a:pt x="3474" y="3516"/>
                  </a:moveTo>
                  <a:cubicBezTo>
                    <a:pt x="3726" y="3516"/>
                    <a:pt x="4019" y="3683"/>
                    <a:pt x="4019" y="4018"/>
                  </a:cubicBezTo>
                  <a:lnTo>
                    <a:pt x="4019" y="4688"/>
                  </a:lnTo>
                  <a:cubicBezTo>
                    <a:pt x="4019" y="4981"/>
                    <a:pt x="3809" y="5232"/>
                    <a:pt x="3474" y="5232"/>
                  </a:cubicBezTo>
                  <a:lnTo>
                    <a:pt x="2177" y="5232"/>
                  </a:lnTo>
                  <a:cubicBezTo>
                    <a:pt x="1926" y="5232"/>
                    <a:pt x="1633" y="5023"/>
                    <a:pt x="1633" y="4688"/>
                  </a:cubicBezTo>
                  <a:lnTo>
                    <a:pt x="1675" y="4018"/>
                  </a:lnTo>
                  <a:cubicBezTo>
                    <a:pt x="1675" y="3767"/>
                    <a:pt x="1884" y="3516"/>
                    <a:pt x="2177" y="3516"/>
                  </a:cubicBezTo>
                  <a:close/>
                  <a:moveTo>
                    <a:pt x="29506" y="7743"/>
                  </a:moveTo>
                  <a:cubicBezTo>
                    <a:pt x="29757" y="7743"/>
                    <a:pt x="30008" y="7952"/>
                    <a:pt x="30008" y="8245"/>
                  </a:cubicBezTo>
                  <a:lnTo>
                    <a:pt x="30008" y="8915"/>
                  </a:lnTo>
                  <a:cubicBezTo>
                    <a:pt x="30008" y="9208"/>
                    <a:pt x="29799" y="9459"/>
                    <a:pt x="29506" y="9459"/>
                  </a:cubicBezTo>
                  <a:lnTo>
                    <a:pt x="28167" y="9459"/>
                  </a:lnTo>
                  <a:cubicBezTo>
                    <a:pt x="27916" y="9459"/>
                    <a:pt x="27665" y="9250"/>
                    <a:pt x="27665" y="8915"/>
                  </a:cubicBezTo>
                  <a:lnTo>
                    <a:pt x="27665" y="8245"/>
                  </a:lnTo>
                  <a:cubicBezTo>
                    <a:pt x="27665" y="7994"/>
                    <a:pt x="27874" y="7743"/>
                    <a:pt x="28167" y="7743"/>
                  </a:cubicBezTo>
                  <a:close/>
                  <a:moveTo>
                    <a:pt x="3474" y="7785"/>
                  </a:moveTo>
                  <a:cubicBezTo>
                    <a:pt x="3726" y="7785"/>
                    <a:pt x="4019" y="7994"/>
                    <a:pt x="4019" y="8329"/>
                  </a:cubicBezTo>
                  <a:lnTo>
                    <a:pt x="4019" y="8999"/>
                  </a:lnTo>
                  <a:cubicBezTo>
                    <a:pt x="4019" y="9250"/>
                    <a:pt x="3809" y="9501"/>
                    <a:pt x="3474" y="9501"/>
                  </a:cubicBezTo>
                  <a:lnTo>
                    <a:pt x="2177" y="9501"/>
                  </a:lnTo>
                  <a:cubicBezTo>
                    <a:pt x="1926" y="9501"/>
                    <a:pt x="1633" y="9292"/>
                    <a:pt x="1633" y="8999"/>
                  </a:cubicBezTo>
                  <a:lnTo>
                    <a:pt x="1675" y="8329"/>
                  </a:lnTo>
                  <a:cubicBezTo>
                    <a:pt x="1675" y="8036"/>
                    <a:pt x="1884" y="7785"/>
                    <a:pt x="2177" y="7785"/>
                  </a:cubicBezTo>
                  <a:close/>
                  <a:moveTo>
                    <a:pt x="3474" y="12096"/>
                  </a:moveTo>
                  <a:cubicBezTo>
                    <a:pt x="3726" y="12096"/>
                    <a:pt x="4019" y="12305"/>
                    <a:pt x="4019" y="12598"/>
                  </a:cubicBezTo>
                  <a:lnTo>
                    <a:pt x="4019" y="13267"/>
                  </a:lnTo>
                  <a:cubicBezTo>
                    <a:pt x="4019" y="13519"/>
                    <a:pt x="3809" y="13811"/>
                    <a:pt x="3474" y="13811"/>
                  </a:cubicBezTo>
                  <a:lnTo>
                    <a:pt x="2177" y="13811"/>
                  </a:lnTo>
                  <a:cubicBezTo>
                    <a:pt x="1926" y="13811"/>
                    <a:pt x="1633" y="13602"/>
                    <a:pt x="1633" y="13267"/>
                  </a:cubicBezTo>
                  <a:lnTo>
                    <a:pt x="1675" y="12598"/>
                  </a:lnTo>
                  <a:cubicBezTo>
                    <a:pt x="1675" y="12347"/>
                    <a:pt x="1884" y="12096"/>
                    <a:pt x="2177" y="12096"/>
                  </a:cubicBezTo>
                  <a:close/>
                  <a:moveTo>
                    <a:pt x="29506" y="12096"/>
                  </a:moveTo>
                  <a:cubicBezTo>
                    <a:pt x="29757" y="12096"/>
                    <a:pt x="30008" y="12305"/>
                    <a:pt x="30008" y="12598"/>
                  </a:cubicBezTo>
                  <a:lnTo>
                    <a:pt x="30008" y="13267"/>
                  </a:lnTo>
                  <a:cubicBezTo>
                    <a:pt x="30008" y="13519"/>
                    <a:pt x="29799" y="13811"/>
                    <a:pt x="29506" y="13811"/>
                  </a:cubicBezTo>
                  <a:lnTo>
                    <a:pt x="28167" y="13811"/>
                  </a:lnTo>
                  <a:cubicBezTo>
                    <a:pt x="27916" y="13811"/>
                    <a:pt x="27665" y="13602"/>
                    <a:pt x="27665" y="13267"/>
                  </a:cubicBezTo>
                  <a:lnTo>
                    <a:pt x="27665" y="12598"/>
                  </a:lnTo>
                  <a:cubicBezTo>
                    <a:pt x="27665" y="12347"/>
                    <a:pt x="27874" y="12096"/>
                    <a:pt x="28167" y="12096"/>
                  </a:cubicBezTo>
                  <a:close/>
                  <a:moveTo>
                    <a:pt x="16239" y="6111"/>
                  </a:moveTo>
                  <a:lnTo>
                    <a:pt x="16239" y="14941"/>
                  </a:lnTo>
                  <a:lnTo>
                    <a:pt x="5525" y="14941"/>
                  </a:lnTo>
                  <a:lnTo>
                    <a:pt x="5525" y="6655"/>
                  </a:lnTo>
                  <a:cubicBezTo>
                    <a:pt x="5525" y="6362"/>
                    <a:pt x="5734" y="6111"/>
                    <a:pt x="6069" y="6111"/>
                  </a:cubicBezTo>
                  <a:close/>
                  <a:moveTo>
                    <a:pt x="29506" y="16323"/>
                  </a:moveTo>
                  <a:cubicBezTo>
                    <a:pt x="29757" y="16323"/>
                    <a:pt x="30008" y="16532"/>
                    <a:pt x="30008" y="16825"/>
                  </a:cubicBezTo>
                  <a:lnTo>
                    <a:pt x="30008" y="17536"/>
                  </a:lnTo>
                  <a:cubicBezTo>
                    <a:pt x="30008" y="17787"/>
                    <a:pt x="29799" y="18038"/>
                    <a:pt x="29506" y="18038"/>
                  </a:cubicBezTo>
                  <a:lnTo>
                    <a:pt x="28167" y="18038"/>
                  </a:lnTo>
                  <a:cubicBezTo>
                    <a:pt x="27874" y="18038"/>
                    <a:pt x="27665" y="17829"/>
                    <a:pt x="27665" y="17536"/>
                  </a:cubicBezTo>
                  <a:lnTo>
                    <a:pt x="27665" y="16825"/>
                  </a:lnTo>
                  <a:cubicBezTo>
                    <a:pt x="27665" y="16574"/>
                    <a:pt x="27874" y="16323"/>
                    <a:pt x="28167" y="16323"/>
                  </a:cubicBezTo>
                  <a:close/>
                  <a:moveTo>
                    <a:pt x="3558" y="16364"/>
                  </a:moveTo>
                  <a:cubicBezTo>
                    <a:pt x="3809" y="16364"/>
                    <a:pt x="4060" y="16574"/>
                    <a:pt x="4060" y="16908"/>
                  </a:cubicBezTo>
                  <a:lnTo>
                    <a:pt x="4060" y="17578"/>
                  </a:lnTo>
                  <a:cubicBezTo>
                    <a:pt x="4060" y="17829"/>
                    <a:pt x="3851" y="18080"/>
                    <a:pt x="3558" y="18080"/>
                  </a:cubicBezTo>
                  <a:lnTo>
                    <a:pt x="2219" y="18080"/>
                  </a:lnTo>
                  <a:cubicBezTo>
                    <a:pt x="1926" y="18080"/>
                    <a:pt x="1717" y="17829"/>
                    <a:pt x="1717" y="17578"/>
                  </a:cubicBezTo>
                  <a:lnTo>
                    <a:pt x="1717" y="16908"/>
                  </a:lnTo>
                  <a:cubicBezTo>
                    <a:pt x="1717" y="16616"/>
                    <a:pt x="1926" y="16364"/>
                    <a:pt x="2219" y="16364"/>
                  </a:cubicBezTo>
                  <a:close/>
                  <a:moveTo>
                    <a:pt x="3558" y="20675"/>
                  </a:moveTo>
                  <a:cubicBezTo>
                    <a:pt x="3809" y="20675"/>
                    <a:pt x="4060" y="20884"/>
                    <a:pt x="4060" y="21177"/>
                  </a:cubicBezTo>
                  <a:lnTo>
                    <a:pt x="4060" y="21847"/>
                  </a:lnTo>
                  <a:cubicBezTo>
                    <a:pt x="4060" y="22140"/>
                    <a:pt x="3851" y="22391"/>
                    <a:pt x="3558" y="22391"/>
                  </a:cubicBezTo>
                  <a:lnTo>
                    <a:pt x="2219" y="22391"/>
                  </a:lnTo>
                  <a:cubicBezTo>
                    <a:pt x="1968" y="22391"/>
                    <a:pt x="1717" y="22182"/>
                    <a:pt x="1717" y="21847"/>
                  </a:cubicBezTo>
                  <a:lnTo>
                    <a:pt x="1717" y="21177"/>
                  </a:lnTo>
                  <a:cubicBezTo>
                    <a:pt x="1717" y="20926"/>
                    <a:pt x="1926" y="20675"/>
                    <a:pt x="2219" y="20675"/>
                  </a:cubicBezTo>
                  <a:close/>
                  <a:moveTo>
                    <a:pt x="29506" y="20675"/>
                  </a:moveTo>
                  <a:cubicBezTo>
                    <a:pt x="29757" y="20675"/>
                    <a:pt x="30008" y="20884"/>
                    <a:pt x="30008" y="21177"/>
                  </a:cubicBezTo>
                  <a:lnTo>
                    <a:pt x="30008" y="21847"/>
                  </a:lnTo>
                  <a:cubicBezTo>
                    <a:pt x="30008" y="22140"/>
                    <a:pt x="29799" y="22391"/>
                    <a:pt x="29506" y="22391"/>
                  </a:cubicBezTo>
                  <a:lnTo>
                    <a:pt x="28167" y="22391"/>
                  </a:lnTo>
                  <a:cubicBezTo>
                    <a:pt x="27916" y="22391"/>
                    <a:pt x="27665" y="22182"/>
                    <a:pt x="27665" y="21847"/>
                  </a:cubicBezTo>
                  <a:lnTo>
                    <a:pt x="27665" y="21177"/>
                  </a:lnTo>
                  <a:cubicBezTo>
                    <a:pt x="27665" y="20926"/>
                    <a:pt x="27874" y="20675"/>
                    <a:pt x="28167" y="20675"/>
                  </a:cubicBezTo>
                  <a:close/>
                  <a:moveTo>
                    <a:pt x="29506" y="24902"/>
                  </a:moveTo>
                  <a:cubicBezTo>
                    <a:pt x="29757" y="24902"/>
                    <a:pt x="30008" y="25111"/>
                    <a:pt x="30008" y="25404"/>
                  </a:cubicBezTo>
                  <a:lnTo>
                    <a:pt x="30008" y="26074"/>
                  </a:lnTo>
                  <a:cubicBezTo>
                    <a:pt x="29966" y="26409"/>
                    <a:pt x="29757" y="26618"/>
                    <a:pt x="29506" y="26618"/>
                  </a:cubicBezTo>
                  <a:lnTo>
                    <a:pt x="28167" y="26618"/>
                  </a:lnTo>
                  <a:cubicBezTo>
                    <a:pt x="27916" y="26618"/>
                    <a:pt x="27665" y="26409"/>
                    <a:pt x="27665" y="26074"/>
                  </a:cubicBezTo>
                  <a:lnTo>
                    <a:pt x="27665" y="25404"/>
                  </a:lnTo>
                  <a:cubicBezTo>
                    <a:pt x="27665" y="25153"/>
                    <a:pt x="27874" y="24902"/>
                    <a:pt x="28167" y="24902"/>
                  </a:cubicBezTo>
                  <a:close/>
                  <a:moveTo>
                    <a:pt x="3474" y="24944"/>
                  </a:moveTo>
                  <a:cubicBezTo>
                    <a:pt x="3726" y="24944"/>
                    <a:pt x="4019" y="25153"/>
                    <a:pt x="4019" y="25488"/>
                  </a:cubicBezTo>
                  <a:lnTo>
                    <a:pt x="4019" y="26158"/>
                  </a:lnTo>
                  <a:cubicBezTo>
                    <a:pt x="4019" y="26451"/>
                    <a:pt x="3726" y="26660"/>
                    <a:pt x="3474" y="26660"/>
                  </a:cubicBezTo>
                  <a:lnTo>
                    <a:pt x="2177" y="26660"/>
                  </a:lnTo>
                  <a:cubicBezTo>
                    <a:pt x="1926" y="26660"/>
                    <a:pt x="1633" y="26451"/>
                    <a:pt x="1633" y="26158"/>
                  </a:cubicBezTo>
                  <a:lnTo>
                    <a:pt x="1633" y="25488"/>
                  </a:lnTo>
                  <a:cubicBezTo>
                    <a:pt x="1633" y="25195"/>
                    <a:pt x="1842" y="24944"/>
                    <a:pt x="2177" y="24944"/>
                  </a:cubicBezTo>
                  <a:close/>
                  <a:moveTo>
                    <a:pt x="43" y="1"/>
                  </a:moveTo>
                  <a:cubicBezTo>
                    <a:pt x="43" y="42"/>
                    <a:pt x="1" y="84"/>
                    <a:pt x="1" y="168"/>
                  </a:cubicBezTo>
                  <a:lnTo>
                    <a:pt x="43" y="29799"/>
                  </a:lnTo>
                  <a:lnTo>
                    <a:pt x="43" y="29924"/>
                  </a:lnTo>
                  <a:lnTo>
                    <a:pt x="1298" y="29924"/>
                  </a:lnTo>
                  <a:lnTo>
                    <a:pt x="1298" y="29799"/>
                  </a:lnTo>
                  <a:cubicBezTo>
                    <a:pt x="1298" y="29548"/>
                    <a:pt x="1507" y="29297"/>
                    <a:pt x="1800" y="29297"/>
                  </a:cubicBezTo>
                  <a:lnTo>
                    <a:pt x="3140" y="29297"/>
                  </a:lnTo>
                  <a:cubicBezTo>
                    <a:pt x="3391" y="29297"/>
                    <a:pt x="3642" y="29506"/>
                    <a:pt x="3642" y="29799"/>
                  </a:cubicBezTo>
                  <a:lnTo>
                    <a:pt x="3642" y="29924"/>
                  </a:lnTo>
                  <a:lnTo>
                    <a:pt x="5149" y="29924"/>
                  </a:lnTo>
                  <a:lnTo>
                    <a:pt x="5149" y="29799"/>
                  </a:lnTo>
                  <a:lnTo>
                    <a:pt x="5149" y="26827"/>
                  </a:lnTo>
                  <a:cubicBezTo>
                    <a:pt x="5149" y="26576"/>
                    <a:pt x="5358" y="26325"/>
                    <a:pt x="5693" y="26325"/>
                  </a:cubicBezTo>
                  <a:lnTo>
                    <a:pt x="25195" y="26325"/>
                  </a:lnTo>
                  <a:cubicBezTo>
                    <a:pt x="25446" y="26325"/>
                    <a:pt x="25739" y="26534"/>
                    <a:pt x="25739" y="26827"/>
                  </a:cubicBezTo>
                  <a:lnTo>
                    <a:pt x="25739" y="29799"/>
                  </a:lnTo>
                  <a:lnTo>
                    <a:pt x="25739" y="29924"/>
                  </a:lnTo>
                  <a:lnTo>
                    <a:pt x="27246" y="29924"/>
                  </a:lnTo>
                  <a:lnTo>
                    <a:pt x="27246" y="29799"/>
                  </a:lnTo>
                  <a:lnTo>
                    <a:pt x="27246" y="29757"/>
                  </a:lnTo>
                  <a:cubicBezTo>
                    <a:pt x="27246" y="29506"/>
                    <a:pt x="27455" y="29255"/>
                    <a:pt x="27748" y="29255"/>
                  </a:cubicBezTo>
                  <a:lnTo>
                    <a:pt x="29088" y="29255"/>
                  </a:lnTo>
                  <a:cubicBezTo>
                    <a:pt x="29339" y="29255"/>
                    <a:pt x="29590" y="29464"/>
                    <a:pt x="29590" y="29757"/>
                  </a:cubicBezTo>
                  <a:lnTo>
                    <a:pt x="29590" y="29799"/>
                  </a:lnTo>
                  <a:lnTo>
                    <a:pt x="29590" y="29924"/>
                  </a:lnTo>
                  <a:lnTo>
                    <a:pt x="31222" y="29924"/>
                  </a:lnTo>
                  <a:lnTo>
                    <a:pt x="31222" y="29799"/>
                  </a:lnTo>
                  <a:lnTo>
                    <a:pt x="31599" y="168"/>
                  </a:lnTo>
                  <a:cubicBezTo>
                    <a:pt x="31599" y="84"/>
                    <a:pt x="31599" y="42"/>
                    <a:pt x="31515" y="1"/>
                  </a:cubicBezTo>
                  <a:lnTo>
                    <a:pt x="29925" y="1"/>
                  </a:lnTo>
                  <a:cubicBezTo>
                    <a:pt x="29925" y="42"/>
                    <a:pt x="29841" y="84"/>
                    <a:pt x="29841" y="168"/>
                  </a:cubicBezTo>
                  <a:lnTo>
                    <a:pt x="29841" y="377"/>
                  </a:lnTo>
                  <a:cubicBezTo>
                    <a:pt x="29841" y="628"/>
                    <a:pt x="29632" y="879"/>
                    <a:pt x="29339" y="879"/>
                  </a:cubicBezTo>
                  <a:lnTo>
                    <a:pt x="28041" y="879"/>
                  </a:lnTo>
                  <a:cubicBezTo>
                    <a:pt x="27748" y="879"/>
                    <a:pt x="27497" y="670"/>
                    <a:pt x="27497" y="377"/>
                  </a:cubicBezTo>
                  <a:lnTo>
                    <a:pt x="27497" y="168"/>
                  </a:lnTo>
                  <a:cubicBezTo>
                    <a:pt x="27497" y="84"/>
                    <a:pt x="27497" y="42"/>
                    <a:pt x="27455" y="1"/>
                  </a:cubicBezTo>
                  <a:lnTo>
                    <a:pt x="25949" y="1"/>
                  </a:lnTo>
                  <a:cubicBezTo>
                    <a:pt x="25949" y="42"/>
                    <a:pt x="25865" y="84"/>
                    <a:pt x="25865" y="168"/>
                  </a:cubicBezTo>
                  <a:lnTo>
                    <a:pt x="25865" y="3349"/>
                  </a:lnTo>
                  <a:cubicBezTo>
                    <a:pt x="25865" y="3600"/>
                    <a:pt x="25656" y="3851"/>
                    <a:pt x="25363" y="3851"/>
                  </a:cubicBezTo>
                  <a:lnTo>
                    <a:pt x="5860" y="3851"/>
                  </a:lnTo>
                  <a:cubicBezTo>
                    <a:pt x="5567" y="3851"/>
                    <a:pt x="5316" y="3642"/>
                    <a:pt x="5316" y="3349"/>
                  </a:cubicBezTo>
                  <a:lnTo>
                    <a:pt x="5316" y="168"/>
                  </a:lnTo>
                  <a:cubicBezTo>
                    <a:pt x="5316" y="84"/>
                    <a:pt x="5316" y="42"/>
                    <a:pt x="5274" y="1"/>
                  </a:cubicBezTo>
                  <a:lnTo>
                    <a:pt x="3767" y="1"/>
                  </a:lnTo>
                  <a:cubicBezTo>
                    <a:pt x="3767" y="42"/>
                    <a:pt x="3684" y="84"/>
                    <a:pt x="3684" y="168"/>
                  </a:cubicBezTo>
                  <a:lnTo>
                    <a:pt x="3684" y="419"/>
                  </a:lnTo>
                  <a:cubicBezTo>
                    <a:pt x="3684" y="670"/>
                    <a:pt x="3474" y="921"/>
                    <a:pt x="3182" y="921"/>
                  </a:cubicBezTo>
                  <a:lnTo>
                    <a:pt x="1884" y="921"/>
                  </a:lnTo>
                  <a:cubicBezTo>
                    <a:pt x="1591" y="921"/>
                    <a:pt x="1340" y="712"/>
                    <a:pt x="1340" y="419"/>
                  </a:cubicBezTo>
                  <a:lnTo>
                    <a:pt x="1340" y="168"/>
                  </a:lnTo>
                  <a:cubicBezTo>
                    <a:pt x="1340" y="84"/>
                    <a:pt x="1340" y="42"/>
                    <a:pt x="1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9"/>
            <p:cNvSpPr/>
            <p:nvPr/>
          </p:nvSpPr>
          <p:spPr>
            <a:xfrm>
              <a:off x="1703300" y="511200"/>
              <a:ext cx="512700" cy="746025"/>
            </a:xfrm>
            <a:custGeom>
              <a:avLst/>
              <a:gdLst/>
              <a:ahLst/>
              <a:cxnLst/>
              <a:rect l="l" t="t" r="r" b="b"/>
              <a:pathLst>
                <a:path w="20508" h="29841" extrusionOk="0">
                  <a:moveTo>
                    <a:pt x="0" y="0"/>
                  </a:moveTo>
                  <a:lnTo>
                    <a:pt x="0" y="3223"/>
                  </a:lnTo>
                  <a:cubicBezTo>
                    <a:pt x="0" y="3246"/>
                    <a:pt x="2" y="3269"/>
                    <a:pt x="5" y="3291"/>
                  </a:cubicBezTo>
                  <a:lnTo>
                    <a:pt x="5" y="3291"/>
                  </a:lnTo>
                  <a:lnTo>
                    <a:pt x="0" y="0"/>
                  </a:lnTo>
                  <a:close/>
                  <a:moveTo>
                    <a:pt x="9" y="6455"/>
                  </a:moveTo>
                  <a:cubicBezTo>
                    <a:pt x="3" y="6492"/>
                    <a:pt x="0" y="6530"/>
                    <a:pt x="0" y="6571"/>
                  </a:cubicBezTo>
                  <a:lnTo>
                    <a:pt x="0" y="14857"/>
                  </a:lnTo>
                  <a:lnTo>
                    <a:pt x="21" y="14857"/>
                  </a:lnTo>
                  <a:lnTo>
                    <a:pt x="9" y="6455"/>
                  </a:lnTo>
                  <a:close/>
                  <a:moveTo>
                    <a:pt x="5" y="3291"/>
                  </a:moveTo>
                  <a:lnTo>
                    <a:pt x="9" y="6455"/>
                  </a:lnTo>
                  <a:lnTo>
                    <a:pt x="9" y="6455"/>
                  </a:lnTo>
                  <a:cubicBezTo>
                    <a:pt x="53" y="6188"/>
                    <a:pt x="250" y="6027"/>
                    <a:pt x="544" y="6027"/>
                  </a:cubicBezTo>
                  <a:lnTo>
                    <a:pt x="10714" y="6027"/>
                  </a:lnTo>
                  <a:lnTo>
                    <a:pt x="10714" y="14857"/>
                  </a:lnTo>
                  <a:lnTo>
                    <a:pt x="21" y="14857"/>
                  </a:lnTo>
                  <a:lnTo>
                    <a:pt x="42" y="29840"/>
                  </a:lnTo>
                  <a:lnTo>
                    <a:pt x="42" y="29715"/>
                  </a:lnTo>
                  <a:lnTo>
                    <a:pt x="42" y="26743"/>
                  </a:lnTo>
                  <a:cubicBezTo>
                    <a:pt x="42" y="26492"/>
                    <a:pt x="251" y="26241"/>
                    <a:pt x="586" y="26241"/>
                  </a:cubicBezTo>
                  <a:lnTo>
                    <a:pt x="20089" y="26241"/>
                  </a:lnTo>
                  <a:cubicBezTo>
                    <a:pt x="20298" y="26241"/>
                    <a:pt x="20466" y="26325"/>
                    <a:pt x="20507" y="26492"/>
                  </a:cubicBezTo>
                  <a:lnTo>
                    <a:pt x="20507" y="3306"/>
                  </a:lnTo>
                  <a:cubicBezTo>
                    <a:pt x="20466" y="3516"/>
                    <a:pt x="20256" y="3725"/>
                    <a:pt x="20047" y="3725"/>
                  </a:cubicBezTo>
                  <a:lnTo>
                    <a:pt x="502" y="3725"/>
                  </a:lnTo>
                  <a:cubicBezTo>
                    <a:pt x="271" y="3725"/>
                    <a:pt x="40" y="3548"/>
                    <a:pt x="5" y="3291"/>
                  </a:cubicBezTo>
                  <a:close/>
                </a:path>
              </a:pathLst>
            </a:custGeom>
            <a:solidFill>
              <a:srgbClr val="5AC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9"/>
            <p:cNvSpPr/>
            <p:nvPr/>
          </p:nvSpPr>
          <p:spPr>
            <a:xfrm>
              <a:off x="1694246" y="511183"/>
              <a:ext cx="521724" cy="746025"/>
            </a:xfrm>
            <a:custGeom>
              <a:avLst/>
              <a:gdLst/>
              <a:ahLst/>
              <a:cxnLst/>
              <a:rect l="l" t="t" r="r" b="b"/>
              <a:pathLst>
                <a:path w="20508" h="29841" extrusionOk="0">
                  <a:moveTo>
                    <a:pt x="0" y="0"/>
                  </a:moveTo>
                  <a:lnTo>
                    <a:pt x="0" y="3223"/>
                  </a:lnTo>
                  <a:cubicBezTo>
                    <a:pt x="0" y="3246"/>
                    <a:pt x="2" y="3269"/>
                    <a:pt x="5" y="3291"/>
                  </a:cubicBezTo>
                  <a:lnTo>
                    <a:pt x="5" y="3291"/>
                  </a:lnTo>
                  <a:lnTo>
                    <a:pt x="0" y="0"/>
                  </a:lnTo>
                  <a:close/>
                  <a:moveTo>
                    <a:pt x="9" y="6455"/>
                  </a:moveTo>
                  <a:cubicBezTo>
                    <a:pt x="3" y="6492"/>
                    <a:pt x="0" y="6530"/>
                    <a:pt x="0" y="6571"/>
                  </a:cubicBezTo>
                  <a:lnTo>
                    <a:pt x="0" y="14857"/>
                  </a:lnTo>
                  <a:lnTo>
                    <a:pt x="21" y="14857"/>
                  </a:lnTo>
                  <a:lnTo>
                    <a:pt x="9" y="6455"/>
                  </a:lnTo>
                  <a:close/>
                  <a:moveTo>
                    <a:pt x="5" y="3291"/>
                  </a:moveTo>
                  <a:lnTo>
                    <a:pt x="9" y="6455"/>
                  </a:lnTo>
                  <a:lnTo>
                    <a:pt x="9" y="6455"/>
                  </a:lnTo>
                  <a:cubicBezTo>
                    <a:pt x="53" y="6188"/>
                    <a:pt x="250" y="6027"/>
                    <a:pt x="544" y="6027"/>
                  </a:cubicBezTo>
                  <a:lnTo>
                    <a:pt x="10714" y="6027"/>
                  </a:lnTo>
                  <a:lnTo>
                    <a:pt x="10714" y="14857"/>
                  </a:lnTo>
                  <a:lnTo>
                    <a:pt x="21" y="14857"/>
                  </a:lnTo>
                  <a:lnTo>
                    <a:pt x="42" y="29840"/>
                  </a:lnTo>
                  <a:lnTo>
                    <a:pt x="42" y="29715"/>
                  </a:lnTo>
                  <a:lnTo>
                    <a:pt x="42" y="26743"/>
                  </a:lnTo>
                  <a:cubicBezTo>
                    <a:pt x="42" y="26492"/>
                    <a:pt x="251" y="26241"/>
                    <a:pt x="586" y="26241"/>
                  </a:cubicBezTo>
                  <a:lnTo>
                    <a:pt x="20089" y="26241"/>
                  </a:lnTo>
                  <a:cubicBezTo>
                    <a:pt x="20298" y="26241"/>
                    <a:pt x="20466" y="26325"/>
                    <a:pt x="20507" y="26492"/>
                  </a:cubicBezTo>
                  <a:lnTo>
                    <a:pt x="20507" y="3306"/>
                  </a:lnTo>
                  <a:cubicBezTo>
                    <a:pt x="20466" y="3516"/>
                    <a:pt x="20256" y="3725"/>
                    <a:pt x="20047" y="3725"/>
                  </a:cubicBezTo>
                  <a:lnTo>
                    <a:pt x="502" y="3725"/>
                  </a:lnTo>
                  <a:cubicBezTo>
                    <a:pt x="271" y="3725"/>
                    <a:pt x="40" y="3548"/>
                    <a:pt x="5" y="32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9"/>
            <p:cNvSpPr/>
            <p:nvPr/>
          </p:nvSpPr>
          <p:spPr>
            <a:xfrm>
              <a:off x="1745150" y="660800"/>
              <a:ext cx="439450" cy="444700"/>
            </a:xfrm>
            <a:custGeom>
              <a:avLst/>
              <a:gdLst/>
              <a:ahLst/>
              <a:cxnLst/>
              <a:rect l="l" t="t" r="r" b="b"/>
              <a:pathLst>
                <a:path w="17578" h="17788" extrusionOk="0">
                  <a:moveTo>
                    <a:pt x="8789" y="461"/>
                  </a:moveTo>
                  <a:cubicBezTo>
                    <a:pt x="13351" y="461"/>
                    <a:pt x="17117" y="4228"/>
                    <a:pt x="17117" y="8832"/>
                  </a:cubicBezTo>
                  <a:cubicBezTo>
                    <a:pt x="17117" y="13435"/>
                    <a:pt x="13351" y="17202"/>
                    <a:pt x="8789" y="17202"/>
                  </a:cubicBezTo>
                  <a:cubicBezTo>
                    <a:pt x="4185" y="17202"/>
                    <a:pt x="461" y="13435"/>
                    <a:pt x="461" y="8832"/>
                  </a:cubicBezTo>
                  <a:cubicBezTo>
                    <a:pt x="461" y="4228"/>
                    <a:pt x="4227" y="461"/>
                    <a:pt x="8789" y="461"/>
                  </a:cubicBezTo>
                  <a:close/>
                  <a:moveTo>
                    <a:pt x="8789" y="1"/>
                  </a:moveTo>
                  <a:cubicBezTo>
                    <a:pt x="3934" y="1"/>
                    <a:pt x="0" y="3977"/>
                    <a:pt x="0" y="8873"/>
                  </a:cubicBezTo>
                  <a:cubicBezTo>
                    <a:pt x="0" y="13812"/>
                    <a:pt x="3934" y="17788"/>
                    <a:pt x="8789" y="17788"/>
                  </a:cubicBezTo>
                  <a:cubicBezTo>
                    <a:pt x="13644" y="17788"/>
                    <a:pt x="17578" y="13770"/>
                    <a:pt x="17578" y="8873"/>
                  </a:cubicBezTo>
                  <a:cubicBezTo>
                    <a:pt x="17578" y="3977"/>
                    <a:pt x="13644" y="1"/>
                    <a:pt x="87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9"/>
            <p:cNvSpPr/>
            <p:nvPr/>
          </p:nvSpPr>
          <p:spPr>
            <a:xfrm>
              <a:off x="1885350" y="760200"/>
              <a:ext cx="158000" cy="245900"/>
            </a:xfrm>
            <a:custGeom>
              <a:avLst/>
              <a:gdLst/>
              <a:ahLst/>
              <a:cxnLst/>
              <a:rect l="l" t="t" r="r" b="b"/>
              <a:pathLst>
                <a:path w="6320" h="9836" extrusionOk="0">
                  <a:moveTo>
                    <a:pt x="3097" y="1"/>
                  </a:moveTo>
                  <a:cubicBezTo>
                    <a:pt x="2511" y="1"/>
                    <a:pt x="1967" y="85"/>
                    <a:pt x="1465" y="252"/>
                  </a:cubicBezTo>
                  <a:cubicBezTo>
                    <a:pt x="921" y="419"/>
                    <a:pt x="503" y="670"/>
                    <a:pt x="84" y="1005"/>
                  </a:cubicBezTo>
                  <a:lnTo>
                    <a:pt x="670" y="1717"/>
                  </a:lnTo>
                  <a:cubicBezTo>
                    <a:pt x="1130" y="1382"/>
                    <a:pt x="1549" y="1215"/>
                    <a:pt x="1926" y="1089"/>
                  </a:cubicBezTo>
                  <a:cubicBezTo>
                    <a:pt x="2302" y="1005"/>
                    <a:pt x="2721" y="922"/>
                    <a:pt x="3139" y="922"/>
                  </a:cubicBezTo>
                  <a:cubicBezTo>
                    <a:pt x="3725" y="922"/>
                    <a:pt x="4102" y="1089"/>
                    <a:pt x="4437" y="1340"/>
                  </a:cubicBezTo>
                  <a:cubicBezTo>
                    <a:pt x="4771" y="1591"/>
                    <a:pt x="4897" y="1968"/>
                    <a:pt x="4897" y="2428"/>
                  </a:cubicBezTo>
                  <a:cubicBezTo>
                    <a:pt x="4897" y="3014"/>
                    <a:pt x="4646" y="3475"/>
                    <a:pt x="4227" y="3809"/>
                  </a:cubicBezTo>
                  <a:cubicBezTo>
                    <a:pt x="3809" y="4144"/>
                    <a:pt x="3181" y="4270"/>
                    <a:pt x="2470" y="4270"/>
                  </a:cubicBezTo>
                  <a:lnTo>
                    <a:pt x="1507" y="4270"/>
                  </a:lnTo>
                  <a:lnTo>
                    <a:pt x="1507" y="5232"/>
                  </a:lnTo>
                  <a:lnTo>
                    <a:pt x="2428" y="5232"/>
                  </a:lnTo>
                  <a:cubicBezTo>
                    <a:pt x="4269" y="5232"/>
                    <a:pt x="5148" y="5776"/>
                    <a:pt x="5148" y="6948"/>
                  </a:cubicBezTo>
                  <a:cubicBezTo>
                    <a:pt x="5148" y="8246"/>
                    <a:pt x="4311" y="8873"/>
                    <a:pt x="2637" y="8873"/>
                  </a:cubicBezTo>
                  <a:cubicBezTo>
                    <a:pt x="2177" y="8873"/>
                    <a:pt x="1758" y="8832"/>
                    <a:pt x="1298" y="8706"/>
                  </a:cubicBezTo>
                  <a:cubicBezTo>
                    <a:pt x="837" y="8622"/>
                    <a:pt x="419" y="8455"/>
                    <a:pt x="0" y="8246"/>
                  </a:cubicBezTo>
                  <a:lnTo>
                    <a:pt x="0" y="9292"/>
                  </a:lnTo>
                  <a:cubicBezTo>
                    <a:pt x="419" y="9501"/>
                    <a:pt x="837" y="9669"/>
                    <a:pt x="1256" y="9710"/>
                  </a:cubicBezTo>
                  <a:cubicBezTo>
                    <a:pt x="1674" y="9752"/>
                    <a:pt x="2135" y="9836"/>
                    <a:pt x="2637" y="9836"/>
                  </a:cubicBezTo>
                  <a:cubicBezTo>
                    <a:pt x="3851" y="9836"/>
                    <a:pt x="4730" y="9585"/>
                    <a:pt x="5357" y="9083"/>
                  </a:cubicBezTo>
                  <a:cubicBezTo>
                    <a:pt x="5985" y="8622"/>
                    <a:pt x="6320" y="7911"/>
                    <a:pt x="6320" y="6990"/>
                  </a:cubicBezTo>
                  <a:cubicBezTo>
                    <a:pt x="6320" y="6320"/>
                    <a:pt x="6111" y="5860"/>
                    <a:pt x="5734" y="5442"/>
                  </a:cubicBezTo>
                  <a:cubicBezTo>
                    <a:pt x="5399" y="5065"/>
                    <a:pt x="4813" y="4814"/>
                    <a:pt x="4018" y="4688"/>
                  </a:cubicBezTo>
                  <a:lnTo>
                    <a:pt x="4018" y="4646"/>
                  </a:lnTo>
                  <a:cubicBezTo>
                    <a:pt x="4646" y="4479"/>
                    <a:pt x="5106" y="4228"/>
                    <a:pt x="5483" y="3851"/>
                  </a:cubicBezTo>
                  <a:cubicBezTo>
                    <a:pt x="5860" y="3433"/>
                    <a:pt x="5985" y="2972"/>
                    <a:pt x="5985" y="2345"/>
                  </a:cubicBezTo>
                  <a:cubicBezTo>
                    <a:pt x="5985" y="1633"/>
                    <a:pt x="5734" y="1047"/>
                    <a:pt x="5274" y="629"/>
                  </a:cubicBezTo>
                  <a:cubicBezTo>
                    <a:pt x="4771" y="210"/>
                    <a:pt x="4018" y="1"/>
                    <a:pt x="30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9"/>
            <p:cNvSpPr/>
            <p:nvPr/>
          </p:nvSpPr>
          <p:spPr>
            <a:xfrm>
              <a:off x="1923000" y="863800"/>
              <a:ext cx="48175" cy="17800"/>
            </a:xfrm>
            <a:custGeom>
              <a:avLst/>
              <a:gdLst/>
              <a:ahLst/>
              <a:cxnLst/>
              <a:rect l="l" t="t" r="r" b="b"/>
              <a:pathLst>
                <a:path w="1927" h="712" extrusionOk="0">
                  <a:moveTo>
                    <a:pt x="1926" y="0"/>
                  </a:moveTo>
                  <a:cubicBezTo>
                    <a:pt x="1633" y="42"/>
                    <a:pt x="1298" y="84"/>
                    <a:pt x="964" y="84"/>
                  </a:cubicBezTo>
                  <a:lnTo>
                    <a:pt x="1" y="84"/>
                  </a:lnTo>
                  <a:lnTo>
                    <a:pt x="1" y="712"/>
                  </a:lnTo>
                  <a:lnTo>
                    <a:pt x="1926" y="712"/>
                  </a:lnTo>
                  <a:lnTo>
                    <a:pt x="19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9"/>
            <p:cNvSpPr/>
            <p:nvPr/>
          </p:nvSpPr>
          <p:spPr>
            <a:xfrm>
              <a:off x="1887450" y="760200"/>
              <a:ext cx="83725" cy="42925"/>
            </a:xfrm>
            <a:custGeom>
              <a:avLst/>
              <a:gdLst/>
              <a:ahLst/>
              <a:cxnLst/>
              <a:rect l="l" t="t" r="r" b="b"/>
              <a:pathLst>
                <a:path w="3349" h="1717" extrusionOk="0">
                  <a:moveTo>
                    <a:pt x="2971" y="1"/>
                  </a:moveTo>
                  <a:cubicBezTo>
                    <a:pt x="2427" y="1"/>
                    <a:pt x="1883" y="85"/>
                    <a:pt x="1381" y="252"/>
                  </a:cubicBezTo>
                  <a:cubicBezTo>
                    <a:pt x="837" y="419"/>
                    <a:pt x="377" y="670"/>
                    <a:pt x="0" y="1005"/>
                  </a:cubicBezTo>
                  <a:lnTo>
                    <a:pt x="586" y="1717"/>
                  </a:lnTo>
                  <a:cubicBezTo>
                    <a:pt x="1046" y="1424"/>
                    <a:pt x="1465" y="1215"/>
                    <a:pt x="1842" y="1089"/>
                  </a:cubicBezTo>
                  <a:cubicBezTo>
                    <a:pt x="2218" y="1005"/>
                    <a:pt x="2637" y="922"/>
                    <a:pt x="3055" y="922"/>
                  </a:cubicBezTo>
                  <a:lnTo>
                    <a:pt x="3348" y="922"/>
                  </a:lnTo>
                  <a:lnTo>
                    <a:pt x="33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9"/>
            <p:cNvSpPr/>
            <p:nvPr/>
          </p:nvSpPr>
          <p:spPr>
            <a:xfrm>
              <a:off x="1745150" y="660800"/>
              <a:ext cx="226025" cy="220800"/>
            </a:xfrm>
            <a:custGeom>
              <a:avLst/>
              <a:gdLst/>
              <a:ahLst/>
              <a:cxnLst/>
              <a:rect l="l" t="t" r="r" b="b"/>
              <a:pathLst>
                <a:path w="9041" h="8832" extrusionOk="0">
                  <a:moveTo>
                    <a:pt x="8161" y="1"/>
                  </a:moveTo>
                  <a:cubicBezTo>
                    <a:pt x="3599" y="294"/>
                    <a:pt x="0" y="4186"/>
                    <a:pt x="0" y="8832"/>
                  </a:cubicBezTo>
                  <a:lnTo>
                    <a:pt x="544" y="8832"/>
                  </a:lnTo>
                  <a:cubicBezTo>
                    <a:pt x="461" y="4228"/>
                    <a:pt x="4227" y="461"/>
                    <a:pt x="8789" y="461"/>
                  </a:cubicBezTo>
                  <a:lnTo>
                    <a:pt x="9040" y="461"/>
                  </a:lnTo>
                  <a:lnTo>
                    <a:pt x="9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9"/>
            <p:cNvSpPr/>
            <p:nvPr/>
          </p:nvSpPr>
          <p:spPr>
            <a:xfrm>
              <a:off x="1964875" y="633600"/>
              <a:ext cx="13625" cy="68050"/>
            </a:xfrm>
            <a:custGeom>
              <a:avLst/>
              <a:gdLst/>
              <a:ahLst/>
              <a:cxnLst/>
              <a:rect l="l" t="t" r="r" b="b"/>
              <a:pathLst>
                <a:path w="545" h="2722" extrusionOk="0">
                  <a:moveTo>
                    <a:pt x="251" y="1"/>
                  </a:moveTo>
                  <a:cubicBezTo>
                    <a:pt x="126" y="1"/>
                    <a:pt x="0" y="85"/>
                    <a:pt x="0" y="252"/>
                  </a:cubicBezTo>
                  <a:lnTo>
                    <a:pt x="0" y="2428"/>
                  </a:lnTo>
                  <a:cubicBezTo>
                    <a:pt x="0" y="2596"/>
                    <a:pt x="126" y="2721"/>
                    <a:pt x="251" y="2721"/>
                  </a:cubicBezTo>
                  <a:cubicBezTo>
                    <a:pt x="419" y="2721"/>
                    <a:pt x="544" y="2596"/>
                    <a:pt x="544" y="2428"/>
                  </a:cubicBezTo>
                  <a:lnTo>
                    <a:pt x="544" y="252"/>
                  </a:lnTo>
                  <a:cubicBezTo>
                    <a:pt x="544" y="85"/>
                    <a:pt x="419" y="1"/>
                    <a:pt x="2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9"/>
            <p:cNvSpPr/>
            <p:nvPr/>
          </p:nvSpPr>
          <p:spPr>
            <a:xfrm>
              <a:off x="1964875" y="1063625"/>
              <a:ext cx="13625" cy="68050"/>
            </a:xfrm>
            <a:custGeom>
              <a:avLst/>
              <a:gdLst/>
              <a:ahLst/>
              <a:cxnLst/>
              <a:rect l="l" t="t" r="r" b="b"/>
              <a:pathLst>
                <a:path w="545" h="2722" extrusionOk="0">
                  <a:moveTo>
                    <a:pt x="251" y="1"/>
                  </a:moveTo>
                  <a:cubicBezTo>
                    <a:pt x="126" y="1"/>
                    <a:pt x="0" y="84"/>
                    <a:pt x="0" y="252"/>
                  </a:cubicBezTo>
                  <a:lnTo>
                    <a:pt x="0" y="2470"/>
                  </a:lnTo>
                  <a:cubicBezTo>
                    <a:pt x="0" y="2596"/>
                    <a:pt x="126" y="2721"/>
                    <a:pt x="251" y="2721"/>
                  </a:cubicBezTo>
                  <a:cubicBezTo>
                    <a:pt x="419" y="2721"/>
                    <a:pt x="544" y="2596"/>
                    <a:pt x="544" y="2470"/>
                  </a:cubicBezTo>
                  <a:lnTo>
                    <a:pt x="544" y="252"/>
                  </a:lnTo>
                  <a:cubicBezTo>
                    <a:pt x="544" y="84"/>
                    <a:pt x="419" y="1"/>
                    <a:pt x="2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9"/>
            <p:cNvSpPr/>
            <p:nvPr/>
          </p:nvSpPr>
          <p:spPr>
            <a:xfrm>
              <a:off x="1721075" y="876350"/>
              <a:ext cx="69075" cy="13625"/>
            </a:xfrm>
            <a:custGeom>
              <a:avLst/>
              <a:gdLst/>
              <a:ahLst/>
              <a:cxnLst/>
              <a:rect l="l" t="t" r="r" b="b"/>
              <a:pathLst>
                <a:path w="2763" h="545" extrusionOk="0">
                  <a:moveTo>
                    <a:pt x="294" y="0"/>
                  </a:moveTo>
                  <a:cubicBezTo>
                    <a:pt x="126" y="0"/>
                    <a:pt x="1" y="126"/>
                    <a:pt x="1" y="251"/>
                  </a:cubicBezTo>
                  <a:cubicBezTo>
                    <a:pt x="1" y="419"/>
                    <a:pt x="126" y="544"/>
                    <a:pt x="294" y="544"/>
                  </a:cubicBezTo>
                  <a:lnTo>
                    <a:pt x="2470" y="544"/>
                  </a:lnTo>
                  <a:cubicBezTo>
                    <a:pt x="2637" y="544"/>
                    <a:pt x="2763" y="419"/>
                    <a:pt x="2763" y="251"/>
                  </a:cubicBezTo>
                  <a:cubicBezTo>
                    <a:pt x="2763" y="126"/>
                    <a:pt x="2637" y="0"/>
                    <a:pt x="24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9"/>
            <p:cNvSpPr/>
            <p:nvPr/>
          </p:nvSpPr>
          <p:spPr>
            <a:xfrm>
              <a:off x="2152150" y="876350"/>
              <a:ext cx="68025" cy="13625"/>
            </a:xfrm>
            <a:custGeom>
              <a:avLst/>
              <a:gdLst/>
              <a:ahLst/>
              <a:cxnLst/>
              <a:rect l="l" t="t" r="r" b="b"/>
              <a:pathLst>
                <a:path w="2721" h="545" extrusionOk="0">
                  <a:moveTo>
                    <a:pt x="252" y="0"/>
                  </a:moveTo>
                  <a:cubicBezTo>
                    <a:pt x="84" y="0"/>
                    <a:pt x="0" y="126"/>
                    <a:pt x="0" y="251"/>
                  </a:cubicBezTo>
                  <a:cubicBezTo>
                    <a:pt x="0" y="419"/>
                    <a:pt x="84" y="544"/>
                    <a:pt x="252" y="544"/>
                  </a:cubicBezTo>
                  <a:lnTo>
                    <a:pt x="2470" y="544"/>
                  </a:lnTo>
                  <a:cubicBezTo>
                    <a:pt x="2595" y="544"/>
                    <a:pt x="2721" y="419"/>
                    <a:pt x="2721" y="251"/>
                  </a:cubicBezTo>
                  <a:cubicBezTo>
                    <a:pt x="2721" y="126"/>
                    <a:pt x="2595" y="0"/>
                    <a:pt x="24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9"/>
            <p:cNvSpPr/>
            <p:nvPr/>
          </p:nvSpPr>
          <p:spPr>
            <a:xfrm>
              <a:off x="1721075" y="876350"/>
              <a:ext cx="69075" cy="6300"/>
            </a:xfrm>
            <a:custGeom>
              <a:avLst/>
              <a:gdLst/>
              <a:ahLst/>
              <a:cxnLst/>
              <a:rect l="l" t="t" r="r" b="b"/>
              <a:pathLst>
                <a:path w="2763" h="252" extrusionOk="0">
                  <a:moveTo>
                    <a:pt x="294" y="0"/>
                  </a:moveTo>
                  <a:cubicBezTo>
                    <a:pt x="126" y="0"/>
                    <a:pt x="1" y="126"/>
                    <a:pt x="1" y="251"/>
                  </a:cubicBezTo>
                  <a:lnTo>
                    <a:pt x="2763" y="251"/>
                  </a:lnTo>
                  <a:cubicBezTo>
                    <a:pt x="2763" y="126"/>
                    <a:pt x="2637" y="0"/>
                    <a:pt x="24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9"/>
            <p:cNvSpPr/>
            <p:nvPr/>
          </p:nvSpPr>
          <p:spPr>
            <a:xfrm>
              <a:off x="1964875" y="661850"/>
              <a:ext cx="6300" cy="39800"/>
            </a:xfrm>
            <a:custGeom>
              <a:avLst/>
              <a:gdLst/>
              <a:ahLst/>
              <a:cxnLst/>
              <a:rect l="l" t="t" r="r" b="b"/>
              <a:pathLst>
                <a:path w="252" h="1592" extrusionOk="0">
                  <a:moveTo>
                    <a:pt x="0" y="1"/>
                  </a:moveTo>
                  <a:lnTo>
                    <a:pt x="0" y="1298"/>
                  </a:lnTo>
                  <a:cubicBezTo>
                    <a:pt x="0" y="1466"/>
                    <a:pt x="126" y="1591"/>
                    <a:pt x="251" y="1591"/>
                  </a:cubicBezTo>
                  <a:lnTo>
                    <a:pt x="2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 name="Google Shape;745;p19"/>
          <p:cNvGrpSpPr/>
          <p:nvPr/>
        </p:nvGrpSpPr>
        <p:grpSpPr>
          <a:xfrm>
            <a:off x="7006646" y="2549275"/>
            <a:ext cx="494114" cy="535023"/>
            <a:chOff x="2705625" y="437475"/>
            <a:chExt cx="751275" cy="813475"/>
          </a:xfrm>
        </p:grpSpPr>
        <p:sp>
          <p:nvSpPr>
            <p:cNvPr id="746" name="Google Shape;746;p19"/>
            <p:cNvSpPr/>
            <p:nvPr/>
          </p:nvSpPr>
          <p:spPr>
            <a:xfrm>
              <a:off x="2746450" y="750800"/>
              <a:ext cx="710450" cy="500150"/>
            </a:xfrm>
            <a:custGeom>
              <a:avLst/>
              <a:gdLst/>
              <a:ahLst/>
              <a:cxnLst/>
              <a:rect l="l" t="t" r="r" b="b"/>
              <a:pathLst>
                <a:path w="28418" h="20006" extrusionOk="0">
                  <a:moveTo>
                    <a:pt x="1172" y="0"/>
                  </a:moveTo>
                  <a:cubicBezTo>
                    <a:pt x="544" y="0"/>
                    <a:pt x="0" y="544"/>
                    <a:pt x="0" y="1214"/>
                  </a:cubicBezTo>
                  <a:lnTo>
                    <a:pt x="0" y="18791"/>
                  </a:lnTo>
                  <a:cubicBezTo>
                    <a:pt x="0" y="19461"/>
                    <a:pt x="544" y="20005"/>
                    <a:pt x="1172" y="20005"/>
                  </a:cubicBezTo>
                  <a:lnTo>
                    <a:pt x="27287" y="20005"/>
                  </a:lnTo>
                  <a:cubicBezTo>
                    <a:pt x="27915" y="20005"/>
                    <a:pt x="28417" y="19461"/>
                    <a:pt x="28417" y="18833"/>
                  </a:cubicBezTo>
                  <a:lnTo>
                    <a:pt x="28417" y="1214"/>
                  </a:lnTo>
                  <a:cubicBezTo>
                    <a:pt x="28417" y="544"/>
                    <a:pt x="27915" y="0"/>
                    <a:pt x="2728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9"/>
            <p:cNvSpPr/>
            <p:nvPr/>
          </p:nvSpPr>
          <p:spPr>
            <a:xfrm>
              <a:off x="2780975" y="786375"/>
              <a:ext cx="640350" cy="429000"/>
            </a:xfrm>
            <a:custGeom>
              <a:avLst/>
              <a:gdLst/>
              <a:ahLst/>
              <a:cxnLst/>
              <a:rect l="l" t="t" r="r" b="b"/>
              <a:pathLst>
                <a:path w="25614" h="17160" extrusionOk="0">
                  <a:moveTo>
                    <a:pt x="0" y="0"/>
                  </a:moveTo>
                  <a:lnTo>
                    <a:pt x="0" y="17159"/>
                  </a:lnTo>
                  <a:lnTo>
                    <a:pt x="25613" y="17159"/>
                  </a:lnTo>
                  <a:lnTo>
                    <a:pt x="25613" y="0"/>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9"/>
            <p:cNvSpPr/>
            <p:nvPr/>
          </p:nvSpPr>
          <p:spPr>
            <a:xfrm>
              <a:off x="2757060" y="765107"/>
              <a:ext cx="684306" cy="164284"/>
            </a:xfrm>
            <a:custGeom>
              <a:avLst/>
              <a:gdLst/>
              <a:ahLst/>
              <a:cxnLst/>
              <a:rect l="l" t="t" r="r" b="b"/>
              <a:pathLst>
                <a:path w="27037" h="6572" extrusionOk="0">
                  <a:moveTo>
                    <a:pt x="1" y="1"/>
                  </a:moveTo>
                  <a:lnTo>
                    <a:pt x="1" y="6571"/>
                  </a:lnTo>
                  <a:lnTo>
                    <a:pt x="27037" y="6571"/>
                  </a:lnTo>
                  <a:lnTo>
                    <a:pt x="270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9"/>
            <p:cNvSpPr/>
            <p:nvPr/>
          </p:nvSpPr>
          <p:spPr>
            <a:xfrm>
              <a:off x="2896050" y="1016550"/>
              <a:ext cx="411225" cy="23050"/>
            </a:xfrm>
            <a:custGeom>
              <a:avLst/>
              <a:gdLst/>
              <a:ahLst/>
              <a:cxnLst/>
              <a:rect l="l" t="t" r="r" b="b"/>
              <a:pathLst>
                <a:path w="16449" h="922" extrusionOk="0">
                  <a:moveTo>
                    <a:pt x="461" y="0"/>
                  </a:moveTo>
                  <a:cubicBezTo>
                    <a:pt x="210" y="0"/>
                    <a:pt x="1" y="210"/>
                    <a:pt x="1" y="461"/>
                  </a:cubicBezTo>
                  <a:cubicBezTo>
                    <a:pt x="1" y="712"/>
                    <a:pt x="210" y="921"/>
                    <a:pt x="461" y="921"/>
                  </a:cubicBezTo>
                  <a:lnTo>
                    <a:pt x="15946" y="921"/>
                  </a:lnTo>
                  <a:cubicBezTo>
                    <a:pt x="16239" y="921"/>
                    <a:pt x="16448" y="712"/>
                    <a:pt x="16448" y="461"/>
                  </a:cubicBezTo>
                  <a:cubicBezTo>
                    <a:pt x="16448" y="210"/>
                    <a:pt x="16239" y="0"/>
                    <a:pt x="15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9"/>
            <p:cNvSpPr/>
            <p:nvPr/>
          </p:nvSpPr>
          <p:spPr>
            <a:xfrm>
              <a:off x="2896050" y="1075150"/>
              <a:ext cx="411225" cy="24075"/>
            </a:xfrm>
            <a:custGeom>
              <a:avLst/>
              <a:gdLst/>
              <a:ahLst/>
              <a:cxnLst/>
              <a:rect l="l" t="t" r="r" b="b"/>
              <a:pathLst>
                <a:path w="16449" h="963" extrusionOk="0">
                  <a:moveTo>
                    <a:pt x="461" y="0"/>
                  </a:moveTo>
                  <a:cubicBezTo>
                    <a:pt x="210" y="0"/>
                    <a:pt x="1" y="209"/>
                    <a:pt x="1" y="460"/>
                  </a:cubicBezTo>
                  <a:cubicBezTo>
                    <a:pt x="1" y="712"/>
                    <a:pt x="210" y="963"/>
                    <a:pt x="461" y="963"/>
                  </a:cubicBezTo>
                  <a:lnTo>
                    <a:pt x="15946" y="963"/>
                  </a:lnTo>
                  <a:cubicBezTo>
                    <a:pt x="16239" y="963"/>
                    <a:pt x="16448" y="753"/>
                    <a:pt x="16448" y="460"/>
                  </a:cubicBezTo>
                  <a:cubicBezTo>
                    <a:pt x="16448" y="209"/>
                    <a:pt x="16239" y="0"/>
                    <a:pt x="159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9"/>
            <p:cNvSpPr/>
            <p:nvPr/>
          </p:nvSpPr>
          <p:spPr>
            <a:xfrm>
              <a:off x="2896050" y="1133725"/>
              <a:ext cx="411225" cy="24100"/>
            </a:xfrm>
            <a:custGeom>
              <a:avLst/>
              <a:gdLst/>
              <a:ahLst/>
              <a:cxnLst/>
              <a:rect l="l" t="t" r="r" b="b"/>
              <a:pathLst>
                <a:path w="16449" h="964" extrusionOk="0">
                  <a:moveTo>
                    <a:pt x="461" y="1"/>
                  </a:moveTo>
                  <a:cubicBezTo>
                    <a:pt x="210" y="1"/>
                    <a:pt x="1" y="210"/>
                    <a:pt x="1" y="461"/>
                  </a:cubicBezTo>
                  <a:cubicBezTo>
                    <a:pt x="1" y="754"/>
                    <a:pt x="210" y="963"/>
                    <a:pt x="461" y="963"/>
                  </a:cubicBezTo>
                  <a:lnTo>
                    <a:pt x="15946" y="963"/>
                  </a:lnTo>
                  <a:cubicBezTo>
                    <a:pt x="16239" y="963"/>
                    <a:pt x="16448" y="754"/>
                    <a:pt x="16448" y="461"/>
                  </a:cubicBezTo>
                  <a:cubicBezTo>
                    <a:pt x="16448" y="210"/>
                    <a:pt x="16239" y="1"/>
                    <a:pt x="159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9"/>
            <p:cNvSpPr/>
            <p:nvPr/>
          </p:nvSpPr>
          <p:spPr>
            <a:xfrm>
              <a:off x="2918025" y="766311"/>
              <a:ext cx="256375" cy="164300"/>
            </a:xfrm>
            <a:custGeom>
              <a:avLst/>
              <a:gdLst/>
              <a:ahLst/>
              <a:cxnLst/>
              <a:rect l="l" t="t" r="r" b="b"/>
              <a:pathLst>
                <a:path w="10255" h="6572" extrusionOk="0">
                  <a:moveTo>
                    <a:pt x="6320" y="1"/>
                  </a:moveTo>
                  <a:lnTo>
                    <a:pt x="1" y="6571"/>
                  </a:lnTo>
                  <a:lnTo>
                    <a:pt x="3935" y="6571"/>
                  </a:lnTo>
                  <a:lnTo>
                    <a:pt x="102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9"/>
            <p:cNvSpPr/>
            <p:nvPr/>
          </p:nvSpPr>
          <p:spPr>
            <a:xfrm>
              <a:off x="2758157" y="765098"/>
              <a:ext cx="214525" cy="164300"/>
            </a:xfrm>
            <a:custGeom>
              <a:avLst/>
              <a:gdLst/>
              <a:ahLst/>
              <a:cxnLst/>
              <a:rect l="l" t="t" r="r" b="b"/>
              <a:pathLst>
                <a:path w="8581" h="6572" extrusionOk="0">
                  <a:moveTo>
                    <a:pt x="4646" y="1"/>
                  </a:moveTo>
                  <a:lnTo>
                    <a:pt x="1" y="4814"/>
                  </a:lnTo>
                  <a:lnTo>
                    <a:pt x="1" y="6571"/>
                  </a:lnTo>
                  <a:lnTo>
                    <a:pt x="2260" y="6571"/>
                  </a:lnTo>
                  <a:lnTo>
                    <a:pt x="85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9"/>
            <p:cNvSpPr/>
            <p:nvPr/>
          </p:nvSpPr>
          <p:spPr>
            <a:xfrm>
              <a:off x="3115775" y="766311"/>
              <a:ext cx="256375" cy="164300"/>
            </a:xfrm>
            <a:custGeom>
              <a:avLst/>
              <a:gdLst/>
              <a:ahLst/>
              <a:cxnLst/>
              <a:rect l="l" t="t" r="r" b="b"/>
              <a:pathLst>
                <a:path w="10255" h="6572" extrusionOk="0">
                  <a:moveTo>
                    <a:pt x="6278" y="1"/>
                  </a:moveTo>
                  <a:lnTo>
                    <a:pt x="1" y="6571"/>
                  </a:lnTo>
                  <a:lnTo>
                    <a:pt x="3935" y="6571"/>
                  </a:lnTo>
                  <a:lnTo>
                    <a:pt x="102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9"/>
            <p:cNvSpPr/>
            <p:nvPr/>
          </p:nvSpPr>
          <p:spPr>
            <a:xfrm>
              <a:off x="3312639" y="797711"/>
              <a:ext cx="128725" cy="132900"/>
            </a:xfrm>
            <a:custGeom>
              <a:avLst/>
              <a:gdLst/>
              <a:ahLst/>
              <a:cxnLst/>
              <a:rect l="l" t="t" r="r" b="b"/>
              <a:pathLst>
                <a:path w="5149" h="5316" extrusionOk="0">
                  <a:moveTo>
                    <a:pt x="5149" y="0"/>
                  </a:moveTo>
                  <a:lnTo>
                    <a:pt x="1" y="5315"/>
                  </a:lnTo>
                  <a:lnTo>
                    <a:pt x="3935" y="5315"/>
                  </a:lnTo>
                  <a:lnTo>
                    <a:pt x="5149" y="4102"/>
                  </a:lnTo>
                  <a:lnTo>
                    <a:pt x="51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9"/>
            <p:cNvSpPr/>
            <p:nvPr/>
          </p:nvSpPr>
          <p:spPr>
            <a:xfrm>
              <a:off x="2723425" y="456125"/>
              <a:ext cx="684300" cy="266800"/>
            </a:xfrm>
            <a:custGeom>
              <a:avLst/>
              <a:gdLst/>
              <a:ahLst/>
              <a:cxnLst/>
              <a:rect l="l" t="t" r="r" b="b"/>
              <a:pathLst>
                <a:path w="27372" h="10672" extrusionOk="0">
                  <a:moveTo>
                    <a:pt x="25646" y="0"/>
                  </a:moveTo>
                  <a:cubicBezTo>
                    <a:pt x="25579" y="0"/>
                    <a:pt x="25512" y="9"/>
                    <a:pt x="25446" y="27"/>
                  </a:cubicBezTo>
                  <a:lnTo>
                    <a:pt x="795" y="5133"/>
                  </a:lnTo>
                  <a:cubicBezTo>
                    <a:pt x="335" y="5258"/>
                    <a:pt x="0" y="5719"/>
                    <a:pt x="126" y="6179"/>
                  </a:cubicBezTo>
                  <a:lnTo>
                    <a:pt x="879" y="9946"/>
                  </a:lnTo>
                  <a:cubicBezTo>
                    <a:pt x="990" y="10391"/>
                    <a:pt x="1365" y="10671"/>
                    <a:pt x="1769" y="10671"/>
                  </a:cubicBezTo>
                  <a:cubicBezTo>
                    <a:pt x="1821" y="10671"/>
                    <a:pt x="1873" y="10667"/>
                    <a:pt x="1925" y="10657"/>
                  </a:cubicBezTo>
                  <a:lnTo>
                    <a:pt x="26576" y="5509"/>
                  </a:lnTo>
                  <a:cubicBezTo>
                    <a:pt x="27036" y="5426"/>
                    <a:pt x="27371" y="4924"/>
                    <a:pt x="27246" y="4463"/>
                  </a:cubicBezTo>
                  <a:lnTo>
                    <a:pt x="26492" y="697"/>
                  </a:lnTo>
                  <a:cubicBezTo>
                    <a:pt x="26421" y="302"/>
                    <a:pt x="26042" y="0"/>
                    <a:pt x="256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9"/>
            <p:cNvSpPr/>
            <p:nvPr/>
          </p:nvSpPr>
          <p:spPr>
            <a:xfrm>
              <a:off x="2705625" y="437475"/>
              <a:ext cx="719875" cy="301275"/>
            </a:xfrm>
            <a:custGeom>
              <a:avLst/>
              <a:gdLst/>
              <a:ahLst/>
              <a:cxnLst/>
              <a:rect l="l" t="t" r="r" b="b"/>
              <a:pathLst>
                <a:path w="28795" h="12051" extrusionOk="0">
                  <a:moveTo>
                    <a:pt x="26371" y="1431"/>
                  </a:moveTo>
                  <a:cubicBezTo>
                    <a:pt x="26493" y="1431"/>
                    <a:pt x="26576" y="1500"/>
                    <a:pt x="26576" y="1568"/>
                  </a:cubicBezTo>
                  <a:lnTo>
                    <a:pt x="27330" y="5335"/>
                  </a:lnTo>
                  <a:cubicBezTo>
                    <a:pt x="27330" y="5418"/>
                    <a:pt x="27246" y="5544"/>
                    <a:pt x="27121" y="5544"/>
                  </a:cubicBezTo>
                  <a:lnTo>
                    <a:pt x="2512" y="10650"/>
                  </a:lnTo>
                  <a:cubicBezTo>
                    <a:pt x="2480" y="10658"/>
                    <a:pt x="2450" y="10661"/>
                    <a:pt x="2421" y="10661"/>
                  </a:cubicBezTo>
                  <a:cubicBezTo>
                    <a:pt x="2301" y="10661"/>
                    <a:pt x="2219" y="10600"/>
                    <a:pt x="2219" y="10566"/>
                  </a:cubicBezTo>
                  <a:lnTo>
                    <a:pt x="1466" y="6800"/>
                  </a:lnTo>
                  <a:cubicBezTo>
                    <a:pt x="1466" y="6674"/>
                    <a:pt x="1549" y="6590"/>
                    <a:pt x="1675" y="6590"/>
                  </a:cubicBezTo>
                  <a:lnTo>
                    <a:pt x="26284" y="1443"/>
                  </a:lnTo>
                  <a:cubicBezTo>
                    <a:pt x="26314" y="1435"/>
                    <a:pt x="26344" y="1431"/>
                    <a:pt x="26371" y="1431"/>
                  </a:cubicBezTo>
                  <a:close/>
                  <a:moveTo>
                    <a:pt x="26247" y="0"/>
                  </a:moveTo>
                  <a:cubicBezTo>
                    <a:pt x="26162" y="0"/>
                    <a:pt x="26076" y="7"/>
                    <a:pt x="25991" y="20"/>
                  </a:cubicBezTo>
                  <a:lnTo>
                    <a:pt x="1340" y="5167"/>
                  </a:lnTo>
                  <a:cubicBezTo>
                    <a:pt x="503" y="5377"/>
                    <a:pt x="1" y="6214"/>
                    <a:pt x="126" y="7051"/>
                  </a:cubicBezTo>
                  <a:lnTo>
                    <a:pt x="922" y="10817"/>
                  </a:lnTo>
                  <a:cubicBezTo>
                    <a:pt x="1109" y="11569"/>
                    <a:pt x="1803" y="12050"/>
                    <a:pt x="2548" y="12050"/>
                  </a:cubicBezTo>
                  <a:cubicBezTo>
                    <a:pt x="2633" y="12050"/>
                    <a:pt x="2719" y="12044"/>
                    <a:pt x="2805" y="12031"/>
                  </a:cubicBezTo>
                  <a:lnTo>
                    <a:pt x="27455" y="6883"/>
                  </a:lnTo>
                  <a:cubicBezTo>
                    <a:pt x="28292" y="6716"/>
                    <a:pt x="28795" y="5879"/>
                    <a:pt x="28669" y="5000"/>
                  </a:cubicBezTo>
                  <a:lnTo>
                    <a:pt x="27874" y="1233"/>
                  </a:lnTo>
                  <a:cubicBezTo>
                    <a:pt x="27686" y="482"/>
                    <a:pt x="26993" y="0"/>
                    <a:pt x="26247"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9"/>
            <p:cNvSpPr/>
            <p:nvPr/>
          </p:nvSpPr>
          <p:spPr>
            <a:xfrm rot="109338">
              <a:off x="2734734" y="570873"/>
              <a:ext cx="220776" cy="127862"/>
            </a:xfrm>
            <a:custGeom>
              <a:avLst/>
              <a:gdLst/>
              <a:ahLst/>
              <a:cxnLst/>
              <a:rect l="l" t="t" r="r" b="b"/>
              <a:pathLst>
                <a:path w="8831" h="4396" extrusionOk="0">
                  <a:moveTo>
                    <a:pt x="3725" y="1"/>
                  </a:moveTo>
                  <a:lnTo>
                    <a:pt x="0" y="754"/>
                  </a:lnTo>
                  <a:lnTo>
                    <a:pt x="5106" y="4395"/>
                  </a:lnTo>
                  <a:lnTo>
                    <a:pt x="8831" y="3600"/>
                  </a:lnTo>
                  <a:lnTo>
                    <a:pt x="37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9"/>
            <p:cNvSpPr/>
            <p:nvPr/>
          </p:nvSpPr>
          <p:spPr>
            <a:xfrm rot="109338">
              <a:off x="2922222" y="531813"/>
              <a:ext cx="220801" cy="129054"/>
            </a:xfrm>
            <a:custGeom>
              <a:avLst/>
              <a:gdLst/>
              <a:ahLst/>
              <a:cxnLst/>
              <a:rect l="l" t="t" r="r" b="b"/>
              <a:pathLst>
                <a:path w="8832" h="4437" extrusionOk="0">
                  <a:moveTo>
                    <a:pt x="3684" y="0"/>
                  </a:moveTo>
                  <a:lnTo>
                    <a:pt x="1" y="754"/>
                  </a:lnTo>
                  <a:lnTo>
                    <a:pt x="5107" y="4436"/>
                  </a:lnTo>
                  <a:lnTo>
                    <a:pt x="8831" y="3641"/>
                  </a:lnTo>
                  <a:lnTo>
                    <a:pt x="36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9"/>
            <p:cNvSpPr/>
            <p:nvPr/>
          </p:nvSpPr>
          <p:spPr>
            <a:xfrm rot="109338">
              <a:off x="3296555" y="457789"/>
              <a:ext cx="92101" cy="96216"/>
            </a:xfrm>
            <a:custGeom>
              <a:avLst/>
              <a:gdLst/>
              <a:ahLst/>
              <a:cxnLst/>
              <a:rect l="l" t="t" r="r" b="b"/>
              <a:pathLst>
                <a:path w="3684" h="3308" extrusionOk="0">
                  <a:moveTo>
                    <a:pt x="3014" y="1"/>
                  </a:moveTo>
                  <a:lnTo>
                    <a:pt x="1" y="670"/>
                  </a:lnTo>
                  <a:lnTo>
                    <a:pt x="3684" y="3307"/>
                  </a:lnTo>
                  <a:lnTo>
                    <a:pt x="30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9"/>
            <p:cNvSpPr/>
            <p:nvPr/>
          </p:nvSpPr>
          <p:spPr>
            <a:xfrm rot="109338">
              <a:off x="3108723" y="492690"/>
              <a:ext cx="220776" cy="127862"/>
            </a:xfrm>
            <a:custGeom>
              <a:avLst/>
              <a:gdLst/>
              <a:ahLst/>
              <a:cxnLst/>
              <a:rect l="l" t="t" r="r" b="b"/>
              <a:pathLst>
                <a:path w="8831" h="4396" extrusionOk="0">
                  <a:moveTo>
                    <a:pt x="3725" y="1"/>
                  </a:moveTo>
                  <a:lnTo>
                    <a:pt x="0" y="796"/>
                  </a:lnTo>
                  <a:lnTo>
                    <a:pt x="5148" y="4395"/>
                  </a:lnTo>
                  <a:lnTo>
                    <a:pt x="8831" y="3684"/>
                  </a:lnTo>
                  <a:lnTo>
                    <a:pt x="37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19"/>
          <p:cNvGrpSpPr/>
          <p:nvPr/>
        </p:nvGrpSpPr>
        <p:grpSpPr>
          <a:xfrm>
            <a:off x="1612401" y="2511576"/>
            <a:ext cx="527821" cy="610411"/>
            <a:chOff x="1528575" y="1393200"/>
            <a:chExt cx="802525" cy="928100"/>
          </a:xfrm>
        </p:grpSpPr>
        <p:sp>
          <p:nvSpPr>
            <p:cNvPr id="763" name="Google Shape;763;p19"/>
            <p:cNvSpPr/>
            <p:nvPr/>
          </p:nvSpPr>
          <p:spPr>
            <a:xfrm>
              <a:off x="1702250" y="1447625"/>
              <a:ext cx="168475" cy="169525"/>
            </a:xfrm>
            <a:custGeom>
              <a:avLst/>
              <a:gdLst/>
              <a:ahLst/>
              <a:cxnLst/>
              <a:rect l="l" t="t" r="r" b="b"/>
              <a:pathLst>
                <a:path w="6739" h="6781" extrusionOk="0">
                  <a:moveTo>
                    <a:pt x="3390" y="0"/>
                  </a:moveTo>
                  <a:cubicBezTo>
                    <a:pt x="1507" y="0"/>
                    <a:pt x="0" y="1549"/>
                    <a:pt x="0" y="3432"/>
                  </a:cubicBezTo>
                  <a:cubicBezTo>
                    <a:pt x="0" y="5232"/>
                    <a:pt x="1507" y="6780"/>
                    <a:pt x="3390" y="6780"/>
                  </a:cubicBezTo>
                  <a:cubicBezTo>
                    <a:pt x="5232" y="6780"/>
                    <a:pt x="6738" y="5315"/>
                    <a:pt x="6738" y="3432"/>
                  </a:cubicBezTo>
                  <a:cubicBezTo>
                    <a:pt x="6738" y="1549"/>
                    <a:pt x="5232" y="0"/>
                    <a:pt x="33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9"/>
            <p:cNvSpPr/>
            <p:nvPr/>
          </p:nvSpPr>
          <p:spPr>
            <a:xfrm>
              <a:off x="1975325" y="1447625"/>
              <a:ext cx="168475" cy="169525"/>
            </a:xfrm>
            <a:custGeom>
              <a:avLst/>
              <a:gdLst/>
              <a:ahLst/>
              <a:cxnLst/>
              <a:rect l="l" t="t" r="r" b="b"/>
              <a:pathLst>
                <a:path w="6739" h="6781" extrusionOk="0">
                  <a:moveTo>
                    <a:pt x="3391" y="0"/>
                  </a:moveTo>
                  <a:cubicBezTo>
                    <a:pt x="1507" y="0"/>
                    <a:pt x="1" y="1549"/>
                    <a:pt x="1" y="3432"/>
                  </a:cubicBezTo>
                  <a:cubicBezTo>
                    <a:pt x="1" y="5232"/>
                    <a:pt x="1507" y="6780"/>
                    <a:pt x="3391" y="6780"/>
                  </a:cubicBezTo>
                  <a:cubicBezTo>
                    <a:pt x="5232" y="6780"/>
                    <a:pt x="6739" y="5315"/>
                    <a:pt x="6739" y="3432"/>
                  </a:cubicBezTo>
                  <a:cubicBezTo>
                    <a:pt x="6739" y="1549"/>
                    <a:pt x="5232" y="0"/>
                    <a:pt x="33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9"/>
            <p:cNvSpPr/>
            <p:nvPr/>
          </p:nvSpPr>
          <p:spPr>
            <a:xfrm>
              <a:off x="1528575" y="1745425"/>
              <a:ext cx="26175" cy="79550"/>
            </a:xfrm>
            <a:custGeom>
              <a:avLst/>
              <a:gdLst/>
              <a:ahLst/>
              <a:cxnLst/>
              <a:rect l="l" t="t" r="r" b="b"/>
              <a:pathLst>
                <a:path w="1047" h="3182" extrusionOk="0">
                  <a:moveTo>
                    <a:pt x="128" y="1"/>
                  </a:moveTo>
                  <a:cubicBezTo>
                    <a:pt x="49" y="1"/>
                    <a:pt x="0" y="55"/>
                    <a:pt x="0" y="183"/>
                  </a:cubicBezTo>
                  <a:lnTo>
                    <a:pt x="0" y="2945"/>
                  </a:lnTo>
                  <a:cubicBezTo>
                    <a:pt x="0" y="3076"/>
                    <a:pt x="51" y="3181"/>
                    <a:pt x="133" y="3181"/>
                  </a:cubicBezTo>
                  <a:cubicBezTo>
                    <a:pt x="156" y="3181"/>
                    <a:pt x="182" y="3173"/>
                    <a:pt x="209" y="3155"/>
                  </a:cubicBezTo>
                  <a:lnTo>
                    <a:pt x="544" y="2945"/>
                  </a:lnTo>
                  <a:cubicBezTo>
                    <a:pt x="670" y="2904"/>
                    <a:pt x="837" y="2862"/>
                    <a:pt x="921" y="2862"/>
                  </a:cubicBezTo>
                  <a:lnTo>
                    <a:pt x="1046" y="2862"/>
                  </a:lnTo>
                  <a:lnTo>
                    <a:pt x="1046" y="393"/>
                  </a:lnTo>
                  <a:lnTo>
                    <a:pt x="963" y="393"/>
                  </a:lnTo>
                  <a:cubicBezTo>
                    <a:pt x="879" y="393"/>
                    <a:pt x="711" y="351"/>
                    <a:pt x="628" y="309"/>
                  </a:cubicBezTo>
                  <a:lnTo>
                    <a:pt x="209" y="16"/>
                  </a:lnTo>
                  <a:cubicBezTo>
                    <a:pt x="180" y="6"/>
                    <a:pt x="152" y="1"/>
                    <a:pt x="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9"/>
            <p:cNvSpPr/>
            <p:nvPr/>
          </p:nvSpPr>
          <p:spPr>
            <a:xfrm>
              <a:off x="1568325" y="1754175"/>
              <a:ext cx="353675" cy="142325"/>
            </a:xfrm>
            <a:custGeom>
              <a:avLst/>
              <a:gdLst/>
              <a:ahLst/>
              <a:cxnLst/>
              <a:rect l="l" t="t" r="r" b="b"/>
              <a:pathLst>
                <a:path w="14147" h="5693" extrusionOk="0">
                  <a:moveTo>
                    <a:pt x="0" y="1"/>
                  </a:moveTo>
                  <a:lnTo>
                    <a:pt x="0" y="2554"/>
                  </a:lnTo>
                  <a:lnTo>
                    <a:pt x="8245" y="2554"/>
                  </a:lnTo>
                  <a:lnTo>
                    <a:pt x="10672" y="5692"/>
                  </a:lnTo>
                  <a:lnTo>
                    <a:pt x="14146" y="5692"/>
                  </a:lnTo>
                  <a:lnTo>
                    <a:pt x="97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9"/>
            <p:cNvSpPr/>
            <p:nvPr/>
          </p:nvSpPr>
          <p:spPr>
            <a:xfrm>
              <a:off x="1592375" y="1665250"/>
              <a:ext cx="660250" cy="656050"/>
            </a:xfrm>
            <a:custGeom>
              <a:avLst/>
              <a:gdLst/>
              <a:ahLst/>
              <a:cxnLst/>
              <a:rect l="l" t="t" r="r" b="b"/>
              <a:pathLst>
                <a:path w="26410" h="26242" extrusionOk="0">
                  <a:moveTo>
                    <a:pt x="4186" y="0"/>
                  </a:moveTo>
                  <a:cubicBezTo>
                    <a:pt x="3433" y="0"/>
                    <a:pt x="2805" y="503"/>
                    <a:pt x="2805" y="1214"/>
                  </a:cubicBezTo>
                  <a:lnTo>
                    <a:pt x="2805" y="11468"/>
                  </a:lnTo>
                  <a:cubicBezTo>
                    <a:pt x="2805" y="12054"/>
                    <a:pt x="3433" y="12639"/>
                    <a:pt x="4186" y="12639"/>
                  </a:cubicBezTo>
                  <a:lnTo>
                    <a:pt x="5944" y="12639"/>
                  </a:lnTo>
                  <a:lnTo>
                    <a:pt x="252" y="23437"/>
                  </a:lnTo>
                  <a:cubicBezTo>
                    <a:pt x="1" y="23939"/>
                    <a:pt x="252" y="24525"/>
                    <a:pt x="838" y="24776"/>
                  </a:cubicBezTo>
                  <a:cubicBezTo>
                    <a:pt x="922" y="24860"/>
                    <a:pt x="1089" y="24860"/>
                    <a:pt x="1215" y="24902"/>
                  </a:cubicBezTo>
                  <a:cubicBezTo>
                    <a:pt x="1248" y="24905"/>
                    <a:pt x="1282" y="24906"/>
                    <a:pt x="1316" y="24906"/>
                  </a:cubicBezTo>
                  <a:cubicBezTo>
                    <a:pt x="1747" y="24906"/>
                    <a:pt x="2192" y="24665"/>
                    <a:pt x="2386" y="24316"/>
                  </a:cubicBezTo>
                  <a:lnTo>
                    <a:pt x="8580" y="12723"/>
                  </a:lnTo>
                  <a:lnTo>
                    <a:pt x="12012" y="12723"/>
                  </a:lnTo>
                  <a:lnTo>
                    <a:pt x="12012" y="25279"/>
                  </a:lnTo>
                  <a:cubicBezTo>
                    <a:pt x="12012" y="25823"/>
                    <a:pt x="12556" y="26241"/>
                    <a:pt x="13226" y="26241"/>
                  </a:cubicBezTo>
                  <a:cubicBezTo>
                    <a:pt x="13854" y="26241"/>
                    <a:pt x="14398" y="25781"/>
                    <a:pt x="14398" y="25279"/>
                  </a:cubicBezTo>
                  <a:lnTo>
                    <a:pt x="14398" y="12723"/>
                  </a:lnTo>
                  <a:lnTo>
                    <a:pt x="17830" y="12723"/>
                  </a:lnTo>
                  <a:lnTo>
                    <a:pt x="24024" y="24316"/>
                  </a:lnTo>
                  <a:cubicBezTo>
                    <a:pt x="24215" y="24699"/>
                    <a:pt x="24618" y="24907"/>
                    <a:pt x="25070" y="24907"/>
                  </a:cubicBezTo>
                  <a:cubicBezTo>
                    <a:pt x="25111" y="24907"/>
                    <a:pt x="25153" y="24905"/>
                    <a:pt x="25195" y="24902"/>
                  </a:cubicBezTo>
                  <a:cubicBezTo>
                    <a:pt x="25321" y="24902"/>
                    <a:pt x="25488" y="24860"/>
                    <a:pt x="25572" y="24776"/>
                  </a:cubicBezTo>
                  <a:cubicBezTo>
                    <a:pt x="26158" y="24567"/>
                    <a:pt x="26409" y="23939"/>
                    <a:pt x="26158" y="23437"/>
                  </a:cubicBezTo>
                  <a:lnTo>
                    <a:pt x="20383" y="12639"/>
                  </a:lnTo>
                  <a:lnTo>
                    <a:pt x="22475" y="12639"/>
                  </a:lnTo>
                  <a:cubicBezTo>
                    <a:pt x="23228" y="12639"/>
                    <a:pt x="23856" y="12137"/>
                    <a:pt x="23856" y="11468"/>
                  </a:cubicBezTo>
                  <a:lnTo>
                    <a:pt x="23856" y="1214"/>
                  </a:lnTo>
                  <a:cubicBezTo>
                    <a:pt x="23856" y="586"/>
                    <a:pt x="23228" y="0"/>
                    <a:pt x="224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9"/>
            <p:cNvSpPr/>
            <p:nvPr/>
          </p:nvSpPr>
          <p:spPr>
            <a:xfrm>
              <a:off x="2211775" y="1710875"/>
              <a:ext cx="119325" cy="198575"/>
            </a:xfrm>
            <a:custGeom>
              <a:avLst/>
              <a:gdLst/>
              <a:ahLst/>
              <a:cxnLst/>
              <a:rect l="l" t="t" r="r" b="b"/>
              <a:pathLst>
                <a:path w="4773" h="7943" extrusionOk="0">
                  <a:moveTo>
                    <a:pt x="4205" y="1"/>
                  </a:moveTo>
                  <a:cubicBezTo>
                    <a:pt x="4107" y="1"/>
                    <a:pt x="4001" y="19"/>
                    <a:pt x="3893" y="59"/>
                  </a:cubicBezTo>
                  <a:lnTo>
                    <a:pt x="1884" y="686"/>
                  </a:lnTo>
                  <a:cubicBezTo>
                    <a:pt x="1424" y="854"/>
                    <a:pt x="629" y="938"/>
                    <a:pt x="127" y="938"/>
                  </a:cubicBezTo>
                  <a:lnTo>
                    <a:pt x="1" y="938"/>
                  </a:lnTo>
                  <a:lnTo>
                    <a:pt x="1" y="7048"/>
                  </a:lnTo>
                  <a:lnTo>
                    <a:pt x="419" y="7048"/>
                  </a:lnTo>
                  <a:cubicBezTo>
                    <a:pt x="964" y="7048"/>
                    <a:pt x="1717" y="7173"/>
                    <a:pt x="2219" y="7341"/>
                  </a:cubicBezTo>
                  <a:lnTo>
                    <a:pt x="3935" y="7885"/>
                  </a:lnTo>
                  <a:cubicBezTo>
                    <a:pt x="4041" y="7924"/>
                    <a:pt x="4143" y="7942"/>
                    <a:pt x="4237" y="7942"/>
                  </a:cubicBezTo>
                  <a:cubicBezTo>
                    <a:pt x="4549" y="7942"/>
                    <a:pt x="4772" y="7737"/>
                    <a:pt x="4772" y="7383"/>
                  </a:cubicBezTo>
                  <a:lnTo>
                    <a:pt x="4772" y="519"/>
                  </a:lnTo>
                  <a:cubicBezTo>
                    <a:pt x="4772" y="199"/>
                    <a:pt x="4527" y="1"/>
                    <a:pt x="42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9"/>
            <p:cNvSpPr/>
            <p:nvPr/>
          </p:nvSpPr>
          <p:spPr>
            <a:xfrm>
              <a:off x="1650975" y="1397400"/>
              <a:ext cx="272050" cy="272050"/>
            </a:xfrm>
            <a:custGeom>
              <a:avLst/>
              <a:gdLst/>
              <a:ahLst/>
              <a:cxnLst/>
              <a:rect l="l" t="t" r="r" b="b"/>
              <a:pathLst>
                <a:path w="10882" h="10882" extrusionOk="0">
                  <a:moveTo>
                    <a:pt x="5441" y="712"/>
                  </a:moveTo>
                  <a:cubicBezTo>
                    <a:pt x="6278" y="712"/>
                    <a:pt x="6948" y="1381"/>
                    <a:pt x="6948" y="2218"/>
                  </a:cubicBezTo>
                  <a:cubicBezTo>
                    <a:pt x="6948" y="3056"/>
                    <a:pt x="6278" y="3767"/>
                    <a:pt x="5441" y="3767"/>
                  </a:cubicBezTo>
                  <a:cubicBezTo>
                    <a:pt x="4604" y="3767"/>
                    <a:pt x="3935" y="3056"/>
                    <a:pt x="3935" y="2218"/>
                  </a:cubicBezTo>
                  <a:cubicBezTo>
                    <a:pt x="3935" y="1381"/>
                    <a:pt x="4604" y="712"/>
                    <a:pt x="5441" y="712"/>
                  </a:cubicBezTo>
                  <a:close/>
                  <a:moveTo>
                    <a:pt x="5985" y="4478"/>
                  </a:moveTo>
                  <a:cubicBezTo>
                    <a:pt x="6069" y="4478"/>
                    <a:pt x="6195" y="4604"/>
                    <a:pt x="6195" y="4688"/>
                  </a:cubicBezTo>
                  <a:cubicBezTo>
                    <a:pt x="6195" y="4855"/>
                    <a:pt x="6069" y="4897"/>
                    <a:pt x="5985" y="4897"/>
                  </a:cubicBezTo>
                  <a:cubicBezTo>
                    <a:pt x="5860" y="4897"/>
                    <a:pt x="5776" y="4813"/>
                    <a:pt x="5776" y="4688"/>
                  </a:cubicBezTo>
                  <a:cubicBezTo>
                    <a:pt x="5776" y="4604"/>
                    <a:pt x="5860" y="4478"/>
                    <a:pt x="5985" y="4478"/>
                  </a:cubicBezTo>
                  <a:close/>
                  <a:moveTo>
                    <a:pt x="4939" y="4520"/>
                  </a:moveTo>
                  <a:cubicBezTo>
                    <a:pt x="5023" y="4520"/>
                    <a:pt x="5148" y="4646"/>
                    <a:pt x="5148" y="4730"/>
                  </a:cubicBezTo>
                  <a:cubicBezTo>
                    <a:pt x="5148" y="4855"/>
                    <a:pt x="5023" y="4939"/>
                    <a:pt x="4939" y="4939"/>
                  </a:cubicBezTo>
                  <a:cubicBezTo>
                    <a:pt x="4814" y="4897"/>
                    <a:pt x="4730" y="4855"/>
                    <a:pt x="4730" y="4730"/>
                  </a:cubicBezTo>
                  <a:cubicBezTo>
                    <a:pt x="4730" y="4646"/>
                    <a:pt x="4814" y="4520"/>
                    <a:pt x="4939" y="4520"/>
                  </a:cubicBezTo>
                  <a:close/>
                  <a:moveTo>
                    <a:pt x="4604" y="5525"/>
                  </a:moveTo>
                  <a:cubicBezTo>
                    <a:pt x="4730" y="5567"/>
                    <a:pt x="4814" y="5650"/>
                    <a:pt x="4814" y="5734"/>
                  </a:cubicBezTo>
                  <a:cubicBezTo>
                    <a:pt x="4814" y="5860"/>
                    <a:pt x="4730" y="5943"/>
                    <a:pt x="4604" y="5943"/>
                  </a:cubicBezTo>
                  <a:cubicBezTo>
                    <a:pt x="4521" y="5943"/>
                    <a:pt x="4395" y="5860"/>
                    <a:pt x="4395" y="5734"/>
                  </a:cubicBezTo>
                  <a:cubicBezTo>
                    <a:pt x="4395" y="5650"/>
                    <a:pt x="4521" y="5525"/>
                    <a:pt x="4604" y="5525"/>
                  </a:cubicBezTo>
                  <a:close/>
                  <a:moveTo>
                    <a:pt x="5441" y="4897"/>
                  </a:moveTo>
                  <a:cubicBezTo>
                    <a:pt x="5692" y="4897"/>
                    <a:pt x="5985" y="5106"/>
                    <a:pt x="5985" y="5441"/>
                  </a:cubicBezTo>
                  <a:cubicBezTo>
                    <a:pt x="5985" y="5692"/>
                    <a:pt x="5692" y="5943"/>
                    <a:pt x="5441" y="5943"/>
                  </a:cubicBezTo>
                  <a:cubicBezTo>
                    <a:pt x="5190" y="5943"/>
                    <a:pt x="4939" y="5734"/>
                    <a:pt x="4939" y="5441"/>
                  </a:cubicBezTo>
                  <a:cubicBezTo>
                    <a:pt x="4939" y="5148"/>
                    <a:pt x="5148" y="4897"/>
                    <a:pt x="5441" y="4897"/>
                  </a:cubicBezTo>
                  <a:close/>
                  <a:moveTo>
                    <a:pt x="2344" y="2972"/>
                  </a:moveTo>
                  <a:cubicBezTo>
                    <a:pt x="3181" y="2972"/>
                    <a:pt x="3851" y="3641"/>
                    <a:pt x="3851" y="4478"/>
                  </a:cubicBezTo>
                  <a:cubicBezTo>
                    <a:pt x="3851" y="5315"/>
                    <a:pt x="3181" y="5985"/>
                    <a:pt x="2344" y="5985"/>
                  </a:cubicBezTo>
                  <a:cubicBezTo>
                    <a:pt x="1507" y="5985"/>
                    <a:pt x="838" y="5315"/>
                    <a:pt x="838" y="4478"/>
                  </a:cubicBezTo>
                  <a:cubicBezTo>
                    <a:pt x="838" y="3641"/>
                    <a:pt x="1507" y="2972"/>
                    <a:pt x="2344" y="2972"/>
                  </a:cubicBezTo>
                  <a:close/>
                  <a:moveTo>
                    <a:pt x="6278" y="5567"/>
                  </a:moveTo>
                  <a:cubicBezTo>
                    <a:pt x="6404" y="5567"/>
                    <a:pt x="6488" y="5692"/>
                    <a:pt x="6488" y="5776"/>
                  </a:cubicBezTo>
                  <a:cubicBezTo>
                    <a:pt x="6488" y="5901"/>
                    <a:pt x="6404" y="5985"/>
                    <a:pt x="6278" y="5985"/>
                  </a:cubicBezTo>
                  <a:cubicBezTo>
                    <a:pt x="6195" y="5985"/>
                    <a:pt x="6069" y="5901"/>
                    <a:pt x="6069" y="5776"/>
                  </a:cubicBezTo>
                  <a:cubicBezTo>
                    <a:pt x="6069" y="5650"/>
                    <a:pt x="6195" y="5567"/>
                    <a:pt x="6278" y="5567"/>
                  </a:cubicBezTo>
                  <a:close/>
                  <a:moveTo>
                    <a:pt x="8538" y="2972"/>
                  </a:moveTo>
                  <a:cubicBezTo>
                    <a:pt x="9375" y="2972"/>
                    <a:pt x="10045" y="3641"/>
                    <a:pt x="10045" y="4478"/>
                  </a:cubicBezTo>
                  <a:cubicBezTo>
                    <a:pt x="10045" y="5315"/>
                    <a:pt x="9375" y="5985"/>
                    <a:pt x="8538" y="5985"/>
                  </a:cubicBezTo>
                  <a:cubicBezTo>
                    <a:pt x="7701" y="5985"/>
                    <a:pt x="7032" y="5315"/>
                    <a:pt x="7032" y="4478"/>
                  </a:cubicBezTo>
                  <a:cubicBezTo>
                    <a:pt x="7032" y="3641"/>
                    <a:pt x="7701" y="2972"/>
                    <a:pt x="8538" y="2972"/>
                  </a:cubicBezTo>
                  <a:close/>
                  <a:moveTo>
                    <a:pt x="5441" y="6027"/>
                  </a:moveTo>
                  <a:cubicBezTo>
                    <a:pt x="5567" y="6027"/>
                    <a:pt x="5651" y="6153"/>
                    <a:pt x="5651" y="6278"/>
                  </a:cubicBezTo>
                  <a:cubicBezTo>
                    <a:pt x="5609" y="6404"/>
                    <a:pt x="5567" y="6487"/>
                    <a:pt x="5441" y="6487"/>
                  </a:cubicBezTo>
                  <a:cubicBezTo>
                    <a:pt x="5358" y="6487"/>
                    <a:pt x="5232" y="6362"/>
                    <a:pt x="5232" y="6278"/>
                  </a:cubicBezTo>
                  <a:cubicBezTo>
                    <a:pt x="5232" y="6153"/>
                    <a:pt x="5358" y="6027"/>
                    <a:pt x="5441" y="6027"/>
                  </a:cubicBezTo>
                  <a:close/>
                  <a:moveTo>
                    <a:pt x="3474" y="6529"/>
                  </a:moveTo>
                  <a:cubicBezTo>
                    <a:pt x="4311" y="6529"/>
                    <a:pt x="4981" y="7199"/>
                    <a:pt x="4981" y="8036"/>
                  </a:cubicBezTo>
                  <a:cubicBezTo>
                    <a:pt x="4981" y="8873"/>
                    <a:pt x="4311" y="9542"/>
                    <a:pt x="3474" y="9542"/>
                  </a:cubicBezTo>
                  <a:cubicBezTo>
                    <a:pt x="2595" y="9542"/>
                    <a:pt x="1926" y="8873"/>
                    <a:pt x="1926" y="8036"/>
                  </a:cubicBezTo>
                  <a:cubicBezTo>
                    <a:pt x="1926" y="7199"/>
                    <a:pt x="2595" y="6529"/>
                    <a:pt x="3474" y="6529"/>
                  </a:cubicBezTo>
                  <a:close/>
                  <a:moveTo>
                    <a:pt x="7450" y="6529"/>
                  </a:moveTo>
                  <a:cubicBezTo>
                    <a:pt x="8287" y="6529"/>
                    <a:pt x="8957" y="7199"/>
                    <a:pt x="8957" y="8036"/>
                  </a:cubicBezTo>
                  <a:cubicBezTo>
                    <a:pt x="8957" y="8873"/>
                    <a:pt x="8287" y="9542"/>
                    <a:pt x="7450" y="9542"/>
                  </a:cubicBezTo>
                  <a:cubicBezTo>
                    <a:pt x="6613" y="9542"/>
                    <a:pt x="5902" y="8873"/>
                    <a:pt x="5902" y="8036"/>
                  </a:cubicBezTo>
                  <a:cubicBezTo>
                    <a:pt x="5902" y="7199"/>
                    <a:pt x="6613" y="6529"/>
                    <a:pt x="7450" y="6529"/>
                  </a:cubicBezTo>
                  <a:close/>
                  <a:moveTo>
                    <a:pt x="5441" y="0"/>
                  </a:moveTo>
                  <a:cubicBezTo>
                    <a:pt x="2428" y="0"/>
                    <a:pt x="1" y="2428"/>
                    <a:pt x="1" y="5441"/>
                  </a:cubicBezTo>
                  <a:cubicBezTo>
                    <a:pt x="1" y="8454"/>
                    <a:pt x="2470" y="10882"/>
                    <a:pt x="5441" y="10882"/>
                  </a:cubicBezTo>
                  <a:cubicBezTo>
                    <a:pt x="8496" y="10882"/>
                    <a:pt x="10882" y="8412"/>
                    <a:pt x="10882" y="5441"/>
                  </a:cubicBezTo>
                  <a:cubicBezTo>
                    <a:pt x="10882" y="2386"/>
                    <a:pt x="8413" y="0"/>
                    <a:pt x="54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9"/>
            <p:cNvSpPr/>
            <p:nvPr/>
          </p:nvSpPr>
          <p:spPr>
            <a:xfrm>
              <a:off x="1923000" y="1393200"/>
              <a:ext cx="273125" cy="273125"/>
            </a:xfrm>
            <a:custGeom>
              <a:avLst/>
              <a:gdLst/>
              <a:ahLst/>
              <a:cxnLst/>
              <a:rect l="l" t="t" r="r" b="b"/>
              <a:pathLst>
                <a:path w="10925" h="10925" extrusionOk="0">
                  <a:moveTo>
                    <a:pt x="5484" y="796"/>
                  </a:moveTo>
                  <a:cubicBezTo>
                    <a:pt x="6321" y="796"/>
                    <a:pt x="7032" y="1466"/>
                    <a:pt x="7032" y="2303"/>
                  </a:cubicBezTo>
                  <a:cubicBezTo>
                    <a:pt x="7032" y="3140"/>
                    <a:pt x="6321" y="3809"/>
                    <a:pt x="5484" y="3809"/>
                  </a:cubicBezTo>
                  <a:cubicBezTo>
                    <a:pt x="4646" y="3809"/>
                    <a:pt x="3977" y="3140"/>
                    <a:pt x="3977" y="2303"/>
                  </a:cubicBezTo>
                  <a:cubicBezTo>
                    <a:pt x="3935" y="1466"/>
                    <a:pt x="4605" y="796"/>
                    <a:pt x="5484" y="796"/>
                  </a:cubicBezTo>
                  <a:close/>
                  <a:moveTo>
                    <a:pt x="4981" y="4563"/>
                  </a:moveTo>
                  <a:cubicBezTo>
                    <a:pt x="5065" y="4563"/>
                    <a:pt x="5191" y="4646"/>
                    <a:pt x="5191" y="4772"/>
                  </a:cubicBezTo>
                  <a:cubicBezTo>
                    <a:pt x="5191" y="4856"/>
                    <a:pt x="5065" y="4981"/>
                    <a:pt x="4981" y="4981"/>
                  </a:cubicBezTo>
                  <a:cubicBezTo>
                    <a:pt x="4814" y="4981"/>
                    <a:pt x="4772" y="4856"/>
                    <a:pt x="4772" y="4772"/>
                  </a:cubicBezTo>
                  <a:cubicBezTo>
                    <a:pt x="4772" y="4646"/>
                    <a:pt x="4856" y="4563"/>
                    <a:pt x="4981" y="4563"/>
                  </a:cubicBezTo>
                  <a:close/>
                  <a:moveTo>
                    <a:pt x="6028" y="4521"/>
                  </a:moveTo>
                  <a:cubicBezTo>
                    <a:pt x="6111" y="4521"/>
                    <a:pt x="6237" y="4646"/>
                    <a:pt x="6237" y="4772"/>
                  </a:cubicBezTo>
                  <a:cubicBezTo>
                    <a:pt x="6195" y="4856"/>
                    <a:pt x="6111" y="4981"/>
                    <a:pt x="6028" y="4981"/>
                  </a:cubicBezTo>
                  <a:cubicBezTo>
                    <a:pt x="5902" y="4981"/>
                    <a:pt x="5818" y="4856"/>
                    <a:pt x="5818" y="4772"/>
                  </a:cubicBezTo>
                  <a:cubicBezTo>
                    <a:pt x="5818" y="4646"/>
                    <a:pt x="5902" y="4521"/>
                    <a:pt x="6028" y="4521"/>
                  </a:cubicBezTo>
                  <a:close/>
                  <a:moveTo>
                    <a:pt x="5484" y="4898"/>
                  </a:moveTo>
                  <a:cubicBezTo>
                    <a:pt x="5776" y="4898"/>
                    <a:pt x="6028" y="5107"/>
                    <a:pt x="6028" y="5442"/>
                  </a:cubicBezTo>
                  <a:cubicBezTo>
                    <a:pt x="5986" y="5735"/>
                    <a:pt x="5776" y="5944"/>
                    <a:pt x="5484" y="5944"/>
                  </a:cubicBezTo>
                  <a:cubicBezTo>
                    <a:pt x="5232" y="5944"/>
                    <a:pt x="4981" y="5735"/>
                    <a:pt x="4981" y="5442"/>
                  </a:cubicBezTo>
                  <a:cubicBezTo>
                    <a:pt x="4981" y="5191"/>
                    <a:pt x="5191" y="4898"/>
                    <a:pt x="5484" y="4898"/>
                  </a:cubicBezTo>
                  <a:close/>
                  <a:moveTo>
                    <a:pt x="4605" y="5609"/>
                  </a:moveTo>
                  <a:cubicBezTo>
                    <a:pt x="4772" y="5609"/>
                    <a:pt x="4814" y="5693"/>
                    <a:pt x="4814" y="5818"/>
                  </a:cubicBezTo>
                  <a:cubicBezTo>
                    <a:pt x="4814" y="5902"/>
                    <a:pt x="4730" y="6028"/>
                    <a:pt x="4605" y="6028"/>
                  </a:cubicBezTo>
                  <a:cubicBezTo>
                    <a:pt x="4479" y="6028"/>
                    <a:pt x="4395" y="5902"/>
                    <a:pt x="4395" y="5818"/>
                  </a:cubicBezTo>
                  <a:cubicBezTo>
                    <a:pt x="4395" y="5693"/>
                    <a:pt x="4479" y="5609"/>
                    <a:pt x="4605" y="5609"/>
                  </a:cubicBezTo>
                  <a:close/>
                  <a:moveTo>
                    <a:pt x="6279" y="5609"/>
                  </a:moveTo>
                  <a:cubicBezTo>
                    <a:pt x="6404" y="5609"/>
                    <a:pt x="6488" y="5693"/>
                    <a:pt x="6488" y="5818"/>
                  </a:cubicBezTo>
                  <a:cubicBezTo>
                    <a:pt x="6488" y="5902"/>
                    <a:pt x="6404" y="6028"/>
                    <a:pt x="6279" y="6028"/>
                  </a:cubicBezTo>
                  <a:cubicBezTo>
                    <a:pt x="6195" y="6028"/>
                    <a:pt x="6069" y="5902"/>
                    <a:pt x="6069" y="5818"/>
                  </a:cubicBezTo>
                  <a:cubicBezTo>
                    <a:pt x="6111" y="5693"/>
                    <a:pt x="6195" y="5609"/>
                    <a:pt x="6279" y="5609"/>
                  </a:cubicBezTo>
                  <a:close/>
                  <a:moveTo>
                    <a:pt x="2428" y="3014"/>
                  </a:moveTo>
                  <a:cubicBezTo>
                    <a:pt x="3265" y="3014"/>
                    <a:pt x="3935" y="3726"/>
                    <a:pt x="3935" y="4563"/>
                  </a:cubicBezTo>
                  <a:cubicBezTo>
                    <a:pt x="3935" y="5400"/>
                    <a:pt x="3265" y="6069"/>
                    <a:pt x="2428" y="6069"/>
                  </a:cubicBezTo>
                  <a:cubicBezTo>
                    <a:pt x="1591" y="6069"/>
                    <a:pt x="880" y="5400"/>
                    <a:pt x="880" y="4563"/>
                  </a:cubicBezTo>
                  <a:cubicBezTo>
                    <a:pt x="880" y="3726"/>
                    <a:pt x="1591" y="3014"/>
                    <a:pt x="2428" y="3014"/>
                  </a:cubicBezTo>
                  <a:close/>
                  <a:moveTo>
                    <a:pt x="8539" y="3014"/>
                  </a:moveTo>
                  <a:cubicBezTo>
                    <a:pt x="9376" y="3014"/>
                    <a:pt x="10045" y="3726"/>
                    <a:pt x="10045" y="4563"/>
                  </a:cubicBezTo>
                  <a:cubicBezTo>
                    <a:pt x="10087" y="5400"/>
                    <a:pt x="9376" y="6069"/>
                    <a:pt x="8539" y="6069"/>
                  </a:cubicBezTo>
                  <a:cubicBezTo>
                    <a:pt x="7702" y="6069"/>
                    <a:pt x="6990" y="5400"/>
                    <a:pt x="6990" y="4563"/>
                  </a:cubicBezTo>
                  <a:cubicBezTo>
                    <a:pt x="6990" y="3726"/>
                    <a:pt x="7702" y="3014"/>
                    <a:pt x="8539" y="3014"/>
                  </a:cubicBezTo>
                  <a:close/>
                  <a:moveTo>
                    <a:pt x="5484" y="6111"/>
                  </a:moveTo>
                  <a:cubicBezTo>
                    <a:pt x="5609" y="6111"/>
                    <a:pt x="5693" y="6195"/>
                    <a:pt x="5693" y="6321"/>
                  </a:cubicBezTo>
                  <a:cubicBezTo>
                    <a:pt x="5651" y="6446"/>
                    <a:pt x="5609" y="6530"/>
                    <a:pt x="5484" y="6530"/>
                  </a:cubicBezTo>
                  <a:cubicBezTo>
                    <a:pt x="5400" y="6530"/>
                    <a:pt x="5274" y="6446"/>
                    <a:pt x="5274" y="6321"/>
                  </a:cubicBezTo>
                  <a:cubicBezTo>
                    <a:pt x="5274" y="6195"/>
                    <a:pt x="5400" y="6111"/>
                    <a:pt x="5484" y="6111"/>
                  </a:cubicBezTo>
                  <a:close/>
                  <a:moveTo>
                    <a:pt x="3517" y="6572"/>
                  </a:moveTo>
                  <a:cubicBezTo>
                    <a:pt x="4354" y="6572"/>
                    <a:pt x="5023" y="7241"/>
                    <a:pt x="5023" y="8120"/>
                  </a:cubicBezTo>
                  <a:cubicBezTo>
                    <a:pt x="5023" y="8873"/>
                    <a:pt x="4354" y="9627"/>
                    <a:pt x="3517" y="9627"/>
                  </a:cubicBezTo>
                  <a:cubicBezTo>
                    <a:pt x="2679" y="9627"/>
                    <a:pt x="2010" y="8957"/>
                    <a:pt x="2010" y="8120"/>
                  </a:cubicBezTo>
                  <a:cubicBezTo>
                    <a:pt x="2010" y="7283"/>
                    <a:pt x="2679" y="6572"/>
                    <a:pt x="3517" y="6572"/>
                  </a:cubicBezTo>
                  <a:close/>
                  <a:moveTo>
                    <a:pt x="7451" y="6572"/>
                  </a:moveTo>
                  <a:cubicBezTo>
                    <a:pt x="8288" y="6572"/>
                    <a:pt x="8957" y="7241"/>
                    <a:pt x="8957" y="8120"/>
                  </a:cubicBezTo>
                  <a:cubicBezTo>
                    <a:pt x="8999" y="8873"/>
                    <a:pt x="8288" y="9627"/>
                    <a:pt x="7451" y="9627"/>
                  </a:cubicBezTo>
                  <a:cubicBezTo>
                    <a:pt x="6614" y="9627"/>
                    <a:pt x="5902" y="8957"/>
                    <a:pt x="5902" y="8120"/>
                  </a:cubicBezTo>
                  <a:cubicBezTo>
                    <a:pt x="5902" y="7283"/>
                    <a:pt x="6572" y="6572"/>
                    <a:pt x="7451" y="6572"/>
                  </a:cubicBezTo>
                  <a:close/>
                  <a:moveTo>
                    <a:pt x="5484" y="1"/>
                  </a:moveTo>
                  <a:cubicBezTo>
                    <a:pt x="2470" y="1"/>
                    <a:pt x="1" y="2470"/>
                    <a:pt x="1" y="5483"/>
                  </a:cubicBezTo>
                  <a:cubicBezTo>
                    <a:pt x="1" y="8539"/>
                    <a:pt x="2470" y="10924"/>
                    <a:pt x="5442" y="10924"/>
                  </a:cubicBezTo>
                  <a:cubicBezTo>
                    <a:pt x="8497" y="10924"/>
                    <a:pt x="10882" y="8455"/>
                    <a:pt x="10882" y="5483"/>
                  </a:cubicBezTo>
                  <a:cubicBezTo>
                    <a:pt x="10924" y="2470"/>
                    <a:pt x="8497" y="1"/>
                    <a:pt x="54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9"/>
            <p:cNvSpPr/>
            <p:nvPr/>
          </p:nvSpPr>
          <p:spPr>
            <a:xfrm>
              <a:off x="1892675" y="1981225"/>
              <a:ext cx="59650" cy="339025"/>
            </a:xfrm>
            <a:custGeom>
              <a:avLst/>
              <a:gdLst/>
              <a:ahLst/>
              <a:cxnLst/>
              <a:rect l="l" t="t" r="r" b="b"/>
              <a:pathLst>
                <a:path w="2386" h="13561" extrusionOk="0">
                  <a:moveTo>
                    <a:pt x="0" y="0"/>
                  </a:moveTo>
                  <a:lnTo>
                    <a:pt x="0" y="12556"/>
                  </a:lnTo>
                  <a:cubicBezTo>
                    <a:pt x="0" y="13142"/>
                    <a:pt x="544" y="13560"/>
                    <a:pt x="1214" y="13560"/>
                  </a:cubicBezTo>
                  <a:cubicBezTo>
                    <a:pt x="1842" y="13560"/>
                    <a:pt x="2386" y="13100"/>
                    <a:pt x="2386" y="12556"/>
                  </a:cubicBezTo>
                  <a:lnTo>
                    <a:pt x="23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9"/>
            <p:cNvSpPr/>
            <p:nvPr/>
          </p:nvSpPr>
          <p:spPr>
            <a:xfrm>
              <a:off x="2038100" y="1980175"/>
              <a:ext cx="213475" cy="306725"/>
            </a:xfrm>
            <a:custGeom>
              <a:avLst/>
              <a:gdLst/>
              <a:ahLst/>
              <a:cxnLst/>
              <a:rect l="l" t="t" r="r" b="b"/>
              <a:pathLst>
                <a:path w="8539" h="12269" extrusionOk="0">
                  <a:moveTo>
                    <a:pt x="1" y="1"/>
                  </a:moveTo>
                  <a:lnTo>
                    <a:pt x="6111" y="11677"/>
                  </a:lnTo>
                  <a:cubicBezTo>
                    <a:pt x="6303" y="12061"/>
                    <a:pt x="6740" y="12268"/>
                    <a:pt x="7198" y="12268"/>
                  </a:cubicBezTo>
                  <a:cubicBezTo>
                    <a:pt x="7240" y="12268"/>
                    <a:pt x="7282" y="12267"/>
                    <a:pt x="7325" y="12263"/>
                  </a:cubicBezTo>
                  <a:cubicBezTo>
                    <a:pt x="7450" y="12263"/>
                    <a:pt x="7576" y="12179"/>
                    <a:pt x="7701" y="12138"/>
                  </a:cubicBezTo>
                  <a:cubicBezTo>
                    <a:pt x="8245" y="11928"/>
                    <a:pt x="8538" y="11300"/>
                    <a:pt x="8245" y="10798"/>
                  </a:cubicBezTo>
                  <a:lnTo>
                    <a:pt x="25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9"/>
            <p:cNvSpPr/>
            <p:nvPr/>
          </p:nvSpPr>
          <p:spPr>
            <a:xfrm>
              <a:off x="1592375" y="1981225"/>
              <a:ext cx="214525" cy="305650"/>
            </a:xfrm>
            <a:custGeom>
              <a:avLst/>
              <a:gdLst/>
              <a:ahLst/>
              <a:cxnLst/>
              <a:rect l="l" t="t" r="r" b="b"/>
              <a:pathLst>
                <a:path w="8581" h="12226" extrusionOk="0">
                  <a:moveTo>
                    <a:pt x="6028" y="0"/>
                  </a:moveTo>
                  <a:lnTo>
                    <a:pt x="294" y="10798"/>
                  </a:lnTo>
                  <a:cubicBezTo>
                    <a:pt x="1" y="11258"/>
                    <a:pt x="252" y="11886"/>
                    <a:pt x="880" y="12096"/>
                  </a:cubicBezTo>
                  <a:cubicBezTo>
                    <a:pt x="1005" y="12137"/>
                    <a:pt x="1131" y="12137"/>
                    <a:pt x="1256" y="12221"/>
                  </a:cubicBezTo>
                  <a:cubicBezTo>
                    <a:pt x="1286" y="12224"/>
                    <a:pt x="1316" y="12225"/>
                    <a:pt x="1346" y="12225"/>
                  </a:cubicBezTo>
                  <a:cubicBezTo>
                    <a:pt x="1785" y="12225"/>
                    <a:pt x="2274" y="11948"/>
                    <a:pt x="2470" y="11635"/>
                  </a:cubicBezTo>
                  <a:lnTo>
                    <a:pt x="85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9"/>
            <p:cNvSpPr/>
            <p:nvPr/>
          </p:nvSpPr>
          <p:spPr>
            <a:xfrm>
              <a:off x="1745150" y="1860900"/>
              <a:ext cx="354700" cy="35600"/>
            </a:xfrm>
            <a:custGeom>
              <a:avLst/>
              <a:gdLst/>
              <a:ahLst/>
              <a:cxnLst/>
              <a:rect l="l" t="t" r="r" b="b"/>
              <a:pathLst>
                <a:path w="14188" h="1424" extrusionOk="0">
                  <a:moveTo>
                    <a:pt x="0" y="1"/>
                  </a:moveTo>
                  <a:lnTo>
                    <a:pt x="0" y="1423"/>
                  </a:lnTo>
                  <a:lnTo>
                    <a:pt x="14188" y="1423"/>
                  </a:lnTo>
                  <a:lnTo>
                    <a:pt x="141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9"/>
            <p:cNvSpPr/>
            <p:nvPr/>
          </p:nvSpPr>
          <p:spPr>
            <a:xfrm>
              <a:off x="1745150" y="1807550"/>
              <a:ext cx="354700" cy="35600"/>
            </a:xfrm>
            <a:custGeom>
              <a:avLst/>
              <a:gdLst/>
              <a:ahLst/>
              <a:cxnLst/>
              <a:rect l="l" t="t" r="r" b="b"/>
              <a:pathLst>
                <a:path w="14188" h="1424" extrusionOk="0">
                  <a:moveTo>
                    <a:pt x="0" y="0"/>
                  </a:moveTo>
                  <a:lnTo>
                    <a:pt x="0" y="1423"/>
                  </a:lnTo>
                  <a:lnTo>
                    <a:pt x="14188" y="1423"/>
                  </a:lnTo>
                  <a:lnTo>
                    <a:pt x="141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19"/>
          <p:cNvGrpSpPr/>
          <p:nvPr/>
        </p:nvGrpSpPr>
        <p:grpSpPr>
          <a:xfrm>
            <a:off x="3380204" y="2533956"/>
            <a:ext cx="617958" cy="565671"/>
            <a:chOff x="2660650" y="1466450"/>
            <a:chExt cx="939575" cy="860075"/>
          </a:xfrm>
        </p:grpSpPr>
        <p:sp>
          <p:nvSpPr>
            <p:cNvPr id="777" name="Google Shape;777;p19"/>
            <p:cNvSpPr/>
            <p:nvPr/>
          </p:nvSpPr>
          <p:spPr>
            <a:xfrm>
              <a:off x="2827000" y="1639100"/>
              <a:ext cx="528400" cy="528375"/>
            </a:xfrm>
            <a:custGeom>
              <a:avLst/>
              <a:gdLst/>
              <a:ahLst/>
              <a:cxnLst/>
              <a:rect l="l" t="t" r="r" b="b"/>
              <a:pathLst>
                <a:path w="21136" h="21135" extrusionOk="0">
                  <a:moveTo>
                    <a:pt x="10547" y="0"/>
                  </a:moveTo>
                  <a:cubicBezTo>
                    <a:pt x="4730" y="0"/>
                    <a:pt x="1" y="4729"/>
                    <a:pt x="1" y="10547"/>
                  </a:cubicBezTo>
                  <a:cubicBezTo>
                    <a:pt x="1" y="16406"/>
                    <a:pt x="4730" y="21135"/>
                    <a:pt x="10547" y="21135"/>
                  </a:cubicBezTo>
                  <a:cubicBezTo>
                    <a:pt x="16406" y="21135"/>
                    <a:pt x="21136" y="16406"/>
                    <a:pt x="21136" y="10547"/>
                  </a:cubicBezTo>
                  <a:cubicBezTo>
                    <a:pt x="21136" y="4729"/>
                    <a:pt x="16406" y="0"/>
                    <a:pt x="10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9"/>
            <p:cNvSpPr/>
            <p:nvPr/>
          </p:nvSpPr>
          <p:spPr>
            <a:xfrm>
              <a:off x="2689950" y="1494700"/>
              <a:ext cx="803550" cy="803575"/>
            </a:xfrm>
            <a:custGeom>
              <a:avLst/>
              <a:gdLst/>
              <a:ahLst/>
              <a:cxnLst/>
              <a:rect l="l" t="t" r="r" b="b"/>
              <a:pathLst>
                <a:path w="32142" h="32143" extrusionOk="0">
                  <a:moveTo>
                    <a:pt x="16029" y="2219"/>
                  </a:moveTo>
                  <a:cubicBezTo>
                    <a:pt x="18540" y="2219"/>
                    <a:pt x="20549" y="4269"/>
                    <a:pt x="20549" y="6697"/>
                  </a:cubicBezTo>
                  <a:cubicBezTo>
                    <a:pt x="20549" y="9208"/>
                    <a:pt x="18498" y="11217"/>
                    <a:pt x="16029" y="11217"/>
                  </a:cubicBezTo>
                  <a:cubicBezTo>
                    <a:pt x="13518" y="11217"/>
                    <a:pt x="11551" y="9166"/>
                    <a:pt x="11551" y="6697"/>
                  </a:cubicBezTo>
                  <a:cubicBezTo>
                    <a:pt x="11551" y="4269"/>
                    <a:pt x="13518" y="2219"/>
                    <a:pt x="16029" y="2219"/>
                  </a:cubicBezTo>
                  <a:close/>
                  <a:moveTo>
                    <a:pt x="14523" y="13477"/>
                  </a:moveTo>
                  <a:cubicBezTo>
                    <a:pt x="14857" y="13477"/>
                    <a:pt x="15108" y="13728"/>
                    <a:pt x="15108" y="14021"/>
                  </a:cubicBezTo>
                  <a:cubicBezTo>
                    <a:pt x="15108" y="14356"/>
                    <a:pt x="14857" y="14607"/>
                    <a:pt x="14523" y="14607"/>
                  </a:cubicBezTo>
                  <a:cubicBezTo>
                    <a:pt x="14230" y="14607"/>
                    <a:pt x="13937" y="14356"/>
                    <a:pt x="13937" y="14021"/>
                  </a:cubicBezTo>
                  <a:cubicBezTo>
                    <a:pt x="13937" y="13728"/>
                    <a:pt x="14230" y="13477"/>
                    <a:pt x="14523" y="13477"/>
                  </a:cubicBezTo>
                  <a:close/>
                  <a:moveTo>
                    <a:pt x="17620" y="13477"/>
                  </a:moveTo>
                  <a:cubicBezTo>
                    <a:pt x="17912" y="13477"/>
                    <a:pt x="18205" y="13728"/>
                    <a:pt x="18205" y="14021"/>
                  </a:cubicBezTo>
                  <a:cubicBezTo>
                    <a:pt x="18122" y="14356"/>
                    <a:pt x="17912" y="14607"/>
                    <a:pt x="17620" y="14607"/>
                  </a:cubicBezTo>
                  <a:cubicBezTo>
                    <a:pt x="17285" y="14607"/>
                    <a:pt x="17034" y="14356"/>
                    <a:pt x="17034" y="14021"/>
                  </a:cubicBezTo>
                  <a:cubicBezTo>
                    <a:pt x="17034" y="13728"/>
                    <a:pt x="17285" y="13477"/>
                    <a:pt x="17620" y="13477"/>
                  </a:cubicBezTo>
                  <a:close/>
                  <a:moveTo>
                    <a:pt x="16029" y="14565"/>
                  </a:moveTo>
                  <a:cubicBezTo>
                    <a:pt x="16866" y="14565"/>
                    <a:pt x="17578" y="15234"/>
                    <a:pt x="17578" y="16071"/>
                  </a:cubicBezTo>
                  <a:cubicBezTo>
                    <a:pt x="17536" y="16909"/>
                    <a:pt x="16866" y="17578"/>
                    <a:pt x="16029" y="17578"/>
                  </a:cubicBezTo>
                  <a:cubicBezTo>
                    <a:pt x="15192" y="17578"/>
                    <a:pt x="14523" y="16909"/>
                    <a:pt x="14523" y="16071"/>
                  </a:cubicBezTo>
                  <a:cubicBezTo>
                    <a:pt x="14523" y="15234"/>
                    <a:pt x="15192" y="14565"/>
                    <a:pt x="16029" y="14565"/>
                  </a:cubicBezTo>
                  <a:close/>
                  <a:moveTo>
                    <a:pt x="13602" y="16490"/>
                  </a:moveTo>
                  <a:cubicBezTo>
                    <a:pt x="13937" y="16490"/>
                    <a:pt x="14146" y="16741"/>
                    <a:pt x="14146" y="17076"/>
                  </a:cubicBezTo>
                  <a:cubicBezTo>
                    <a:pt x="14146" y="17369"/>
                    <a:pt x="13895" y="17620"/>
                    <a:pt x="13602" y="17620"/>
                  </a:cubicBezTo>
                  <a:cubicBezTo>
                    <a:pt x="13267" y="17620"/>
                    <a:pt x="13016" y="17369"/>
                    <a:pt x="13016" y="17076"/>
                  </a:cubicBezTo>
                  <a:cubicBezTo>
                    <a:pt x="13016" y="16741"/>
                    <a:pt x="13267" y="16490"/>
                    <a:pt x="13602" y="16490"/>
                  </a:cubicBezTo>
                  <a:close/>
                  <a:moveTo>
                    <a:pt x="18498" y="16490"/>
                  </a:moveTo>
                  <a:cubicBezTo>
                    <a:pt x="18833" y="16490"/>
                    <a:pt x="19084" y="16741"/>
                    <a:pt x="19084" y="17076"/>
                  </a:cubicBezTo>
                  <a:cubicBezTo>
                    <a:pt x="19084" y="17369"/>
                    <a:pt x="18833" y="17620"/>
                    <a:pt x="18498" y="17620"/>
                  </a:cubicBezTo>
                  <a:cubicBezTo>
                    <a:pt x="18205" y="17620"/>
                    <a:pt x="17912" y="17369"/>
                    <a:pt x="17912" y="17076"/>
                  </a:cubicBezTo>
                  <a:cubicBezTo>
                    <a:pt x="17912" y="16741"/>
                    <a:pt x="18205" y="16490"/>
                    <a:pt x="18498" y="16490"/>
                  </a:cubicBezTo>
                  <a:close/>
                  <a:moveTo>
                    <a:pt x="6989" y="8873"/>
                  </a:moveTo>
                  <a:cubicBezTo>
                    <a:pt x="9500" y="8873"/>
                    <a:pt x="11509" y="10882"/>
                    <a:pt x="11509" y="13351"/>
                  </a:cubicBezTo>
                  <a:cubicBezTo>
                    <a:pt x="11509" y="15862"/>
                    <a:pt x="9458" y="17829"/>
                    <a:pt x="6989" y="17829"/>
                  </a:cubicBezTo>
                  <a:cubicBezTo>
                    <a:pt x="4520" y="17829"/>
                    <a:pt x="2511" y="15862"/>
                    <a:pt x="2511" y="13351"/>
                  </a:cubicBezTo>
                  <a:cubicBezTo>
                    <a:pt x="2511" y="10840"/>
                    <a:pt x="4520" y="8873"/>
                    <a:pt x="6989" y="8873"/>
                  </a:cubicBezTo>
                  <a:close/>
                  <a:moveTo>
                    <a:pt x="25111" y="8873"/>
                  </a:moveTo>
                  <a:cubicBezTo>
                    <a:pt x="27622" y="8873"/>
                    <a:pt x="29589" y="10882"/>
                    <a:pt x="29589" y="13351"/>
                  </a:cubicBezTo>
                  <a:cubicBezTo>
                    <a:pt x="29631" y="15862"/>
                    <a:pt x="27622" y="17829"/>
                    <a:pt x="25111" y="17829"/>
                  </a:cubicBezTo>
                  <a:cubicBezTo>
                    <a:pt x="22558" y="17829"/>
                    <a:pt x="20591" y="15820"/>
                    <a:pt x="20591" y="13351"/>
                  </a:cubicBezTo>
                  <a:cubicBezTo>
                    <a:pt x="20591" y="10840"/>
                    <a:pt x="22642" y="8873"/>
                    <a:pt x="25111" y="8873"/>
                  </a:cubicBezTo>
                  <a:close/>
                  <a:moveTo>
                    <a:pt x="16029" y="18080"/>
                  </a:moveTo>
                  <a:cubicBezTo>
                    <a:pt x="16364" y="18080"/>
                    <a:pt x="16615" y="18331"/>
                    <a:pt x="16615" y="18624"/>
                  </a:cubicBezTo>
                  <a:cubicBezTo>
                    <a:pt x="16615" y="18959"/>
                    <a:pt x="16364" y="19210"/>
                    <a:pt x="16029" y="19210"/>
                  </a:cubicBezTo>
                  <a:cubicBezTo>
                    <a:pt x="15736" y="19210"/>
                    <a:pt x="15485" y="18959"/>
                    <a:pt x="15485" y="18624"/>
                  </a:cubicBezTo>
                  <a:cubicBezTo>
                    <a:pt x="15485" y="18331"/>
                    <a:pt x="15736" y="18080"/>
                    <a:pt x="16029" y="18080"/>
                  </a:cubicBezTo>
                  <a:close/>
                  <a:moveTo>
                    <a:pt x="10212" y="19252"/>
                  </a:moveTo>
                  <a:cubicBezTo>
                    <a:pt x="12765" y="19252"/>
                    <a:pt x="14732" y="21303"/>
                    <a:pt x="14732" y="23772"/>
                  </a:cubicBezTo>
                  <a:cubicBezTo>
                    <a:pt x="14732" y="26200"/>
                    <a:pt x="12765" y="28250"/>
                    <a:pt x="10212" y="28250"/>
                  </a:cubicBezTo>
                  <a:cubicBezTo>
                    <a:pt x="7701" y="28250"/>
                    <a:pt x="5734" y="26200"/>
                    <a:pt x="5734" y="23772"/>
                  </a:cubicBezTo>
                  <a:cubicBezTo>
                    <a:pt x="5734" y="21261"/>
                    <a:pt x="7784" y="19252"/>
                    <a:pt x="10212" y="19252"/>
                  </a:cubicBezTo>
                  <a:close/>
                  <a:moveTo>
                    <a:pt x="21888" y="19252"/>
                  </a:moveTo>
                  <a:cubicBezTo>
                    <a:pt x="24399" y="19252"/>
                    <a:pt x="26408" y="21303"/>
                    <a:pt x="26408" y="23772"/>
                  </a:cubicBezTo>
                  <a:cubicBezTo>
                    <a:pt x="26408" y="26200"/>
                    <a:pt x="24358" y="28250"/>
                    <a:pt x="21888" y="28250"/>
                  </a:cubicBezTo>
                  <a:cubicBezTo>
                    <a:pt x="19377" y="28250"/>
                    <a:pt x="17410" y="26200"/>
                    <a:pt x="17410" y="23772"/>
                  </a:cubicBezTo>
                  <a:cubicBezTo>
                    <a:pt x="17410" y="21261"/>
                    <a:pt x="19461" y="19252"/>
                    <a:pt x="21888" y="19252"/>
                  </a:cubicBezTo>
                  <a:close/>
                  <a:moveTo>
                    <a:pt x="16029" y="1"/>
                  </a:moveTo>
                  <a:cubicBezTo>
                    <a:pt x="7157" y="1"/>
                    <a:pt x="0" y="7241"/>
                    <a:pt x="0" y="16071"/>
                  </a:cubicBezTo>
                  <a:cubicBezTo>
                    <a:pt x="0" y="24986"/>
                    <a:pt x="7199" y="32142"/>
                    <a:pt x="16029" y="32142"/>
                  </a:cubicBezTo>
                  <a:cubicBezTo>
                    <a:pt x="24944" y="32142"/>
                    <a:pt x="32100" y="24902"/>
                    <a:pt x="32100" y="16071"/>
                  </a:cubicBezTo>
                  <a:cubicBezTo>
                    <a:pt x="32142" y="7199"/>
                    <a:pt x="24944" y="1"/>
                    <a:pt x="160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9"/>
            <p:cNvSpPr/>
            <p:nvPr/>
          </p:nvSpPr>
          <p:spPr>
            <a:xfrm>
              <a:off x="3182750" y="2095275"/>
              <a:ext cx="417475" cy="220025"/>
            </a:xfrm>
            <a:custGeom>
              <a:avLst/>
              <a:gdLst/>
              <a:ahLst/>
              <a:cxnLst/>
              <a:rect l="l" t="t" r="r" b="b"/>
              <a:pathLst>
                <a:path w="16699" h="8801" extrusionOk="0">
                  <a:moveTo>
                    <a:pt x="16699" y="0"/>
                  </a:moveTo>
                  <a:lnTo>
                    <a:pt x="12430" y="210"/>
                  </a:lnTo>
                  <a:cubicBezTo>
                    <a:pt x="11300" y="2428"/>
                    <a:pt x="9584" y="4353"/>
                    <a:pt x="7408" y="5859"/>
                  </a:cubicBezTo>
                  <a:cubicBezTo>
                    <a:pt x="5106" y="7450"/>
                    <a:pt x="2595" y="8371"/>
                    <a:pt x="0" y="8622"/>
                  </a:cubicBezTo>
                  <a:cubicBezTo>
                    <a:pt x="798" y="8741"/>
                    <a:pt x="1601" y="8801"/>
                    <a:pt x="2404" y="8801"/>
                  </a:cubicBezTo>
                  <a:cubicBezTo>
                    <a:pt x="5559" y="8801"/>
                    <a:pt x="8707" y="7870"/>
                    <a:pt x="11509" y="5901"/>
                  </a:cubicBezTo>
                  <a:cubicBezTo>
                    <a:pt x="13769" y="4353"/>
                    <a:pt x="15527" y="2302"/>
                    <a:pt x="166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9"/>
            <p:cNvSpPr/>
            <p:nvPr/>
          </p:nvSpPr>
          <p:spPr>
            <a:xfrm>
              <a:off x="3043575" y="1849400"/>
              <a:ext cx="94200" cy="94175"/>
            </a:xfrm>
            <a:custGeom>
              <a:avLst/>
              <a:gdLst/>
              <a:ahLst/>
              <a:cxnLst/>
              <a:rect l="l" t="t" r="r" b="b"/>
              <a:pathLst>
                <a:path w="3768" h="3767" extrusionOk="0">
                  <a:moveTo>
                    <a:pt x="1884" y="0"/>
                  </a:moveTo>
                  <a:cubicBezTo>
                    <a:pt x="838" y="0"/>
                    <a:pt x="1" y="837"/>
                    <a:pt x="1" y="1883"/>
                  </a:cubicBezTo>
                  <a:cubicBezTo>
                    <a:pt x="1" y="2930"/>
                    <a:pt x="838" y="3767"/>
                    <a:pt x="1884" y="3767"/>
                  </a:cubicBezTo>
                  <a:cubicBezTo>
                    <a:pt x="2930" y="3767"/>
                    <a:pt x="3767" y="2930"/>
                    <a:pt x="3767" y="1883"/>
                  </a:cubicBezTo>
                  <a:cubicBezTo>
                    <a:pt x="3767" y="837"/>
                    <a:pt x="2930" y="0"/>
                    <a:pt x="1884" y="0"/>
                  </a:cubicBezTo>
                  <a:close/>
                </a:path>
              </a:pathLst>
            </a:custGeom>
            <a:solidFill>
              <a:srgbClr val="FF5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9"/>
            <p:cNvSpPr/>
            <p:nvPr/>
          </p:nvSpPr>
          <p:spPr>
            <a:xfrm>
              <a:off x="2836425" y="2172700"/>
              <a:ext cx="80575" cy="64900"/>
            </a:xfrm>
            <a:custGeom>
              <a:avLst/>
              <a:gdLst/>
              <a:ahLst/>
              <a:cxnLst/>
              <a:rect l="l" t="t" r="r" b="b"/>
              <a:pathLst>
                <a:path w="3223" h="2596" extrusionOk="0">
                  <a:moveTo>
                    <a:pt x="1340" y="0"/>
                  </a:moveTo>
                  <a:lnTo>
                    <a:pt x="0" y="1423"/>
                  </a:lnTo>
                  <a:cubicBezTo>
                    <a:pt x="502" y="1842"/>
                    <a:pt x="1088" y="2218"/>
                    <a:pt x="1674" y="2595"/>
                  </a:cubicBezTo>
                  <a:lnTo>
                    <a:pt x="3223" y="1005"/>
                  </a:lnTo>
                  <a:cubicBezTo>
                    <a:pt x="2553" y="837"/>
                    <a:pt x="1884" y="461"/>
                    <a:pt x="1340" y="0"/>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9"/>
            <p:cNvSpPr/>
            <p:nvPr/>
          </p:nvSpPr>
          <p:spPr>
            <a:xfrm>
              <a:off x="2714000" y="1515625"/>
              <a:ext cx="621525" cy="630925"/>
            </a:xfrm>
            <a:custGeom>
              <a:avLst/>
              <a:gdLst/>
              <a:ahLst/>
              <a:cxnLst/>
              <a:rect l="l" t="t" r="r" b="b"/>
              <a:pathLst>
                <a:path w="24861" h="25237" extrusionOk="0">
                  <a:moveTo>
                    <a:pt x="20215" y="1"/>
                  </a:moveTo>
                  <a:lnTo>
                    <a:pt x="17913" y="2386"/>
                  </a:lnTo>
                  <a:cubicBezTo>
                    <a:pt x="18959" y="3223"/>
                    <a:pt x="19629" y="4479"/>
                    <a:pt x="19629" y="5943"/>
                  </a:cubicBezTo>
                  <a:cubicBezTo>
                    <a:pt x="19629" y="8455"/>
                    <a:pt x="17578" y="10422"/>
                    <a:pt x="15151" y="10422"/>
                  </a:cubicBezTo>
                  <a:cubicBezTo>
                    <a:pt x="13728" y="10422"/>
                    <a:pt x="12472" y="9794"/>
                    <a:pt x="11635" y="8748"/>
                  </a:cubicBezTo>
                  <a:lnTo>
                    <a:pt x="10045" y="10338"/>
                  </a:lnTo>
                  <a:cubicBezTo>
                    <a:pt x="10422" y="10966"/>
                    <a:pt x="10631" y="11677"/>
                    <a:pt x="10631" y="12472"/>
                  </a:cubicBezTo>
                  <a:cubicBezTo>
                    <a:pt x="10631" y="14983"/>
                    <a:pt x="8580" y="16950"/>
                    <a:pt x="6153" y="16950"/>
                  </a:cubicBezTo>
                  <a:cubicBezTo>
                    <a:pt x="5399" y="16950"/>
                    <a:pt x="4688" y="16741"/>
                    <a:pt x="4060" y="16448"/>
                  </a:cubicBezTo>
                  <a:lnTo>
                    <a:pt x="1" y="20508"/>
                  </a:lnTo>
                  <a:cubicBezTo>
                    <a:pt x="545" y="22307"/>
                    <a:pt x="1382" y="23856"/>
                    <a:pt x="2470" y="25237"/>
                  </a:cubicBezTo>
                  <a:lnTo>
                    <a:pt x="4730" y="22935"/>
                  </a:lnTo>
                  <a:lnTo>
                    <a:pt x="4730" y="22893"/>
                  </a:lnTo>
                  <a:cubicBezTo>
                    <a:pt x="4730" y="20382"/>
                    <a:pt x="6697" y="18373"/>
                    <a:pt x="9208" y="18373"/>
                  </a:cubicBezTo>
                  <a:lnTo>
                    <a:pt x="13812" y="13686"/>
                  </a:lnTo>
                  <a:lnTo>
                    <a:pt x="13812" y="13686"/>
                  </a:lnTo>
                  <a:cubicBezTo>
                    <a:pt x="13728" y="13728"/>
                    <a:pt x="13602" y="13770"/>
                    <a:pt x="13519" y="13770"/>
                  </a:cubicBezTo>
                  <a:cubicBezTo>
                    <a:pt x="13184" y="13770"/>
                    <a:pt x="12933" y="13519"/>
                    <a:pt x="12933" y="13184"/>
                  </a:cubicBezTo>
                  <a:cubicBezTo>
                    <a:pt x="12933" y="12891"/>
                    <a:pt x="13184" y="12640"/>
                    <a:pt x="13519" y="12640"/>
                  </a:cubicBezTo>
                  <a:cubicBezTo>
                    <a:pt x="13812" y="12640"/>
                    <a:pt x="14105" y="12891"/>
                    <a:pt x="14105" y="13184"/>
                  </a:cubicBezTo>
                  <a:cubicBezTo>
                    <a:pt x="14105" y="13309"/>
                    <a:pt x="14021" y="13393"/>
                    <a:pt x="13979" y="13519"/>
                  </a:cubicBezTo>
                  <a:lnTo>
                    <a:pt x="24860" y="2470"/>
                  </a:lnTo>
                  <a:cubicBezTo>
                    <a:pt x="23437" y="1424"/>
                    <a:pt x="21889" y="545"/>
                    <a:pt x="20215" y="1"/>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9"/>
            <p:cNvSpPr/>
            <p:nvPr/>
          </p:nvSpPr>
          <p:spPr>
            <a:xfrm>
              <a:off x="3319800" y="1635950"/>
              <a:ext cx="107800" cy="94200"/>
            </a:xfrm>
            <a:custGeom>
              <a:avLst/>
              <a:gdLst/>
              <a:ahLst/>
              <a:cxnLst/>
              <a:rect l="l" t="t" r="r" b="b"/>
              <a:pathLst>
                <a:path w="4312" h="3768" extrusionOk="0">
                  <a:moveTo>
                    <a:pt x="3098" y="0"/>
                  </a:moveTo>
                  <a:lnTo>
                    <a:pt x="1" y="3139"/>
                  </a:lnTo>
                  <a:cubicBezTo>
                    <a:pt x="796" y="3139"/>
                    <a:pt x="1591" y="3432"/>
                    <a:pt x="2219" y="3767"/>
                  </a:cubicBezTo>
                  <a:lnTo>
                    <a:pt x="4311" y="1633"/>
                  </a:lnTo>
                  <a:cubicBezTo>
                    <a:pt x="3935" y="1047"/>
                    <a:pt x="3516" y="545"/>
                    <a:pt x="3098" y="0"/>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3029975" y="1832650"/>
              <a:ext cx="193600" cy="223925"/>
            </a:xfrm>
            <a:custGeom>
              <a:avLst/>
              <a:gdLst/>
              <a:ahLst/>
              <a:cxnLst/>
              <a:rect l="l" t="t" r="r" b="b"/>
              <a:pathLst>
                <a:path w="7744" h="8957" extrusionOk="0">
                  <a:moveTo>
                    <a:pt x="4897" y="2930"/>
                  </a:moveTo>
                  <a:cubicBezTo>
                    <a:pt x="5232" y="2930"/>
                    <a:pt x="5483" y="3181"/>
                    <a:pt x="5483" y="3516"/>
                  </a:cubicBezTo>
                  <a:cubicBezTo>
                    <a:pt x="5441" y="3809"/>
                    <a:pt x="5149" y="4060"/>
                    <a:pt x="4897" y="4060"/>
                  </a:cubicBezTo>
                  <a:cubicBezTo>
                    <a:pt x="4604" y="4060"/>
                    <a:pt x="4311" y="3809"/>
                    <a:pt x="4311" y="3516"/>
                  </a:cubicBezTo>
                  <a:cubicBezTo>
                    <a:pt x="4311" y="3181"/>
                    <a:pt x="4604" y="2930"/>
                    <a:pt x="4897" y="2930"/>
                  </a:cubicBezTo>
                  <a:close/>
                  <a:moveTo>
                    <a:pt x="6990" y="1"/>
                  </a:moveTo>
                  <a:lnTo>
                    <a:pt x="3767" y="3307"/>
                  </a:lnTo>
                  <a:cubicBezTo>
                    <a:pt x="3642" y="3516"/>
                    <a:pt x="3433" y="3725"/>
                    <a:pt x="3223" y="3809"/>
                  </a:cubicBezTo>
                  <a:lnTo>
                    <a:pt x="2512" y="4562"/>
                  </a:lnTo>
                  <a:cubicBezTo>
                    <a:pt x="2763" y="4562"/>
                    <a:pt x="3014" y="4813"/>
                    <a:pt x="3014" y="5065"/>
                  </a:cubicBezTo>
                  <a:cubicBezTo>
                    <a:pt x="3014" y="5399"/>
                    <a:pt x="2763" y="5650"/>
                    <a:pt x="2428" y="5650"/>
                  </a:cubicBezTo>
                  <a:cubicBezTo>
                    <a:pt x="2177" y="5650"/>
                    <a:pt x="1926" y="5441"/>
                    <a:pt x="1926" y="5106"/>
                  </a:cubicBezTo>
                  <a:lnTo>
                    <a:pt x="1" y="7115"/>
                  </a:lnTo>
                  <a:cubicBezTo>
                    <a:pt x="461" y="7618"/>
                    <a:pt x="838" y="8245"/>
                    <a:pt x="1047" y="8957"/>
                  </a:cubicBezTo>
                  <a:lnTo>
                    <a:pt x="7743" y="2135"/>
                  </a:lnTo>
                  <a:cubicBezTo>
                    <a:pt x="7241" y="1549"/>
                    <a:pt x="6990" y="838"/>
                    <a:pt x="6990" y="1"/>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2660650" y="1466450"/>
              <a:ext cx="861100" cy="860075"/>
            </a:xfrm>
            <a:custGeom>
              <a:avLst/>
              <a:gdLst/>
              <a:ahLst/>
              <a:cxnLst/>
              <a:rect l="l" t="t" r="r" b="b"/>
              <a:pathLst>
                <a:path w="34444" h="34403" extrusionOk="0">
                  <a:moveTo>
                    <a:pt x="17201" y="1131"/>
                  </a:moveTo>
                  <a:cubicBezTo>
                    <a:pt x="26116" y="1131"/>
                    <a:pt x="33272" y="8371"/>
                    <a:pt x="33272" y="17201"/>
                  </a:cubicBezTo>
                  <a:cubicBezTo>
                    <a:pt x="33314" y="26116"/>
                    <a:pt x="26116" y="33272"/>
                    <a:pt x="17201" y="33272"/>
                  </a:cubicBezTo>
                  <a:cubicBezTo>
                    <a:pt x="8329" y="33272"/>
                    <a:pt x="1172" y="26032"/>
                    <a:pt x="1172" y="17201"/>
                  </a:cubicBezTo>
                  <a:cubicBezTo>
                    <a:pt x="1172" y="8329"/>
                    <a:pt x="8371" y="1131"/>
                    <a:pt x="17201" y="1131"/>
                  </a:cubicBezTo>
                  <a:close/>
                  <a:moveTo>
                    <a:pt x="17201" y="1"/>
                  </a:moveTo>
                  <a:cubicBezTo>
                    <a:pt x="7701" y="1"/>
                    <a:pt x="0" y="7701"/>
                    <a:pt x="0" y="17201"/>
                  </a:cubicBezTo>
                  <a:cubicBezTo>
                    <a:pt x="0" y="26744"/>
                    <a:pt x="7701" y="34402"/>
                    <a:pt x="17201" y="34402"/>
                  </a:cubicBezTo>
                  <a:cubicBezTo>
                    <a:pt x="26743" y="34402"/>
                    <a:pt x="34444" y="26744"/>
                    <a:pt x="34444" y="17201"/>
                  </a:cubicBezTo>
                  <a:cubicBezTo>
                    <a:pt x="34444" y="7701"/>
                    <a:pt x="26743" y="1"/>
                    <a:pt x="17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 name="Google Shape;786;p19"/>
          <p:cNvSpPr/>
          <p:nvPr/>
        </p:nvSpPr>
        <p:spPr>
          <a:xfrm>
            <a:off x="5296495" y="2733675"/>
            <a:ext cx="18300" cy="161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98;p19">
            <a:extLst>
              <a:ext uri="{FF2B5EF4-FFF2-40B4-BE49-F238E27FC236}">
                <a16:creationId xmlns:a16="http://schemas.microsoft.com/office/drawing/2014/main" id="{D4348434-441D-B5A9-31D0-1D71FBFDCC9D}"/>
              </a:ext>
            </a:extLst>
          </p:cNvPr>
          <p:cNvSpPr txBox="1"/>
          <p:nvPr/>
        </p:nvSpPr>
        <p:spPr>
          <a:xfrm>
            <a:off x="4716681" y="1409197"/>
            <a:ext cx="2916811"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a:solidFill>
                  <a:schemeClr val="accent1"/>
                </a:solidFill>
                <a:latin typeface="Fira Sans Extra Condensed"/>
                <a:ea typeface="Fira Sans Extra Condensed"/>
                <a:cs typeface="Fira Sans Extra Condensed"/>
                <a:sym typeface="Fira Sans Extra Condensed"/>
              </a:rPr>
              <a:t>Rise of Rock 'n' Roll and Pop Culture</a:t>
            </a:r>
            <a:endParaRPr sz="1800" b="1" dirty="0">
              <a:solidFill>
                <a:schemeClr val="accent1"/>
              </a:solidFill>
              <a:latin typeface="Fira Sans Extra Condensed"/>
              <a:ea typeface="Fira Sans Extra Condensed"/>
              <a:cs typeface="Fira Sans Extra Condensed"/>
              <a:sym typeface="Fira Sans Extra Condensed"/>
            </a:endParaRPr>
          </a:p>
        </p:txBody>
      </p:sp>
      <p:sp>
        <p:nvSpPr>
          <p:cNvPr id="6" name="TextBox 5">
            <a:extLst>
              <a:ext uri="{FF2B5EF4-FFF2-40B4-BE49-F238E27FC236}">
                <a16:creationId xmlns:a16="http://schemas.microsoft.com/office/drawing/2014/main" id="{2E9AB0DE-4125-EE5F-9B26-0229616F2E4A}"/>
              </a:ext>
            </a:extLst>
          </p:cNvPr>
          <p:cNvSpPr txBox="1"/>
          <p:nvPr/>
        </p:nvSpPr>
        <p:spPr>
          <a:xfrm>
            <a:off x="5267795" y="3759976"/>
            <a:ext cx="2319575" cy="369332"/>
          </a:xfrm>
          <a:prstGeom prst="rect">
            <a:avLst/>
          </a:prstGeom>
          <a:noFill/>
        </p:spPr>
        <p:txBody>
          <a:bodyPr wrap="square">
            <a:spAutoFit/>
          </a:bodyPr>
          <a:lstStyle/>
          <a:p>
            <a:r>
              <a:rPr lang="en-US" sz="1800" b="1" dirty="0">
                <a:solidFill>
                  <a:srgbClr val="00B050"/>
                </a:solidFill>
                <a:latin typeface="Fira Sans Extra Condensed"/>
              </a:rPr>
              <a:t>Economic</a:t>
            </a:r>
            <a:r>
              <a:rPr lang="en-US" dirty="0">
                <a:solidFill>
                  <a:srgbClr val="00B050"/>
                </a:solidFill>
              </a:rPr>
              <a:t> </a:t>
            </a:r>
            <a:r>
              <a:rPr lang="en-US" sz="1800" b="1" dirty="0">
                <a:solidFill>
                  <a:srgbClr val="00B050"/>
                </a:solidFill>
                <a:latin typeface="Fira Sans Extra Condensed"/>
              </a:rPr>
              <a:t>Prosperity</a:t>
            </a:r>
          </a:p>
        </p:txBody>
      </p:sp>
      <p:sp>
        <p:nvSpPr>
          <p:cNvPr id="8" name="TextBox 7">
            <a:extLst>
              <a:ext uri="{FF2B5EF4-FFF2-40B4-BE49-F238E27FC236}">
                <a16:creationId xmlns:a16="http://schemas.microsoft.com/office/drawing/2014/main" id="{94DC1F88-918E-3105-9461-35A22267BEFA}"/>
              </a:ext>
            </a:extLst>
          </p:cNvPr>
          <p:cNvSpPr txBox="1"/>
          <p:nvPr/>
        </p:nvSpPr>
        <p:spPr>
          <a:xfrm>
            <a:off x="3750440" y="4363207"/>
            <a:ext cx="4572000" cy="369332"/>
          </a:xfrm>
          <a:prstGeom prst="rect">
            <a:avLst/>
          </a:prstGeom>
          <a:noFill/>
        </p:spPr>
        <p:txBody>
          <a:bodyPr wrap="square">
            <a:spAutoFit/>
          </a:bodyPr>
          <a:lstStyle/>
          <a:p>
            <a:r>
              <a:rPr lang="en-US" sz="1800" b="1" dirty="0">
                <a:solidFill>
                  <a:schemeClr val="accent6">
                    <a:lumMod val="75000"/>
                    <a:lumOff val="25000"/>
                  </a:schemeClr>
                </a:solidFill>
                <a:latin typeface="Fira Sans Extra Condensed"/>
              </a:rPr>
              <a:t>Innovative</a:t>
            </a:r>
            <a:r>
              <a:rPr lang="en-US" dirty="0">
                <a:solidFill>
                  <a:schemeClr val="accent6">
                    <a:lumMod val="75000"/>
                    <a:lumOff val="25000"/>
                  </a:schemeClr>
                </a:solidFill>
              </a:rPr>
              <a:t> </a:t>
            </a:r>
            <a:r>
              <a:rPr lang="en-US" sz="1800" b="1" dirty="0">
                <a:solidFill>
                  <a:schemeClr val="accent6">
                    <a:lumMod val="75000"/>
                    <a:lumOff val="25000"/>
                  </a:schemeClr>
                </a:solidFill>
                <a:latin typeface="Fira Sans Extra Condensed"/>
              </a:rPr>
              <a:t>Film</a:t>
            </a:r>
            <a:r>
              <a:rPr lang="en-US" dirty="0">
                <a:solidFill>
                  <a:schemeClr val="accent6">
                    <a:lumMod val="75000"/>
                    <a:lumOff val="25000"/>
                  </a:schemeClr>
                </a:solidFill>
              </a:rPr>
              <a:t> </a:t>
            </a:r>
            <a:r>
              <a:rPr lang="en-US" sz="1800" b="1" dirty="0">
                <a:solidFill>
                  <a:schemeClr val="accent6">
                    <a:lumMod val="75000"/>
                    <a:lumOff val="25000"/>
                  </a:schemeClr>
                </a:solidFill>
                <a:latin typeface="Fira Sans Extra Condensed"/>
              </a:rPr>
              <a:t>Marketing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pic>
        <p:nvPicPr>
          <p:cNvPr id="3" name="Picture 2" descr="A blue and white graph&#10;&#10;Description automatically generated">
            <a:extLst>
              <a:ext uri="{FF2B5EF4-FFF2-40B4-BE49-F238E27FC236}">
                <a16:creationId xmlns:a16="http://schemas.microsoft.com/office/drawing/2014/main" id="{CDFC1F1B-4B5C-A85D-4329-271ED7471995}"/>
              </a:ext>
            </a:extLst>
          </p:cNvPr>
          <p:cNvPicPr>
            <a:picLocks noChangeAspect="1"/>
          </p:cNvPicPr>
          <p:nvPr/>
        </p:nvPicPr>
        <p:blipFill>
          <a:blip r:embed="rId3"/>
          <a:stretch>
            <a:fillRect/>
          </a:stretch>
        </p:blipFill>
        <p:spPr>
          <a:xfrm>
            <a:off x="166468" y="838614"/>
            <a:ext cx="4572063" cy="3644790"/>
          </a:xfrm>
          <a:prstGeom prst="rect">
            <a:avLst/>
          </a:prstGeom>
        </p:spPr>
      </p:pic>
      <p:sp>
        <p:nvSpPr>
          <p:cNvPr id="2360" name="Google Shape;2360;p35"/>
          <p:cNvSpPr txBox="1">
            <a:spLocks noGrp="1"/>
          </p:cNvSpPr>
          <p:nvPr>
            <p:ph type="title"/>
          </p:nvPr>
        </p:nvSpPr>
        <p:spPr>
          <a:xfrm>
            <a:off x="462218" y="503087"/>
            <a:ext cx="3703676" cy="4368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rgbClr val="FFA15A"/>
                </a:solidFill>
              </a:rPr>
              <a:t>The number of given votes by Decade</a:t>
            </a:r>
            <a:endParaRPr sz="1800" dirty="0">
              <a:solidFill>
                <a:srgbClr val="FFA15A"/>
              </a:solidFill>
            </a:endParaRPr>
          </a:p>
        </p:txBody>
      </p:sp>
      <p:grpSp>
        <p:nvGrpSpPr>
          <p:cNvPr id="2361" name="Google Shape;2361;p35"/>
          <p:cNvGrpSpPr/>
          <p:nvPr/>
        </p:nvGrpSpPr>
        <p:grpSpPr>
          <a:xfrm flipH="1">
            <a:off x="4572000" y="3708524"/>
            <a:ext cx="4310819" cy="427156"/>
            <a:chOff x="3830832" y="3344680"/>
            <a:chExt cx="4932168" cy="427200"/>
          </a:xfrm>
        </p:grpSpPr>
        <p:sp>
          <p:nvSpPr>
            <p:cNvPr id="2362" name="Google Shape;2362;p35"/>
            <p:cNvSpPr/>
            <p:nvPr/>
          </p:nvSpPr>
          <p:spPr>
            <a:xfrm>
              <a:off x="3830832" y="3344680"/>
              <a:ext cx="1413900" cy="427200"/>
            </a:xfrm>
            <a:prstGeom prst="roundRect">
              <a:avLst>
                <a:gd name="adj" fmla="val 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dirty="0">
                  <a:solidFill>
                    <a:srgbClr val="FFFFFF"/>
                  </a:solidFill>
                  <a:latin typeface="Fira Sans Extra Condensed"/>
                  <a:ea typeface="Fira Sans Extra Condensed"/>
                  <a:cs typeface="Fira Sans Extra Condensed"/>
                  <a:sym typeface="Fira Sans Extra Condensed"/>
                </a:rPr>
                <a:t>4</a:t>
              </a:r>
              <a:endParaRPr sz="1800" b="1" dirty="0">
                <a:solidFill>
                  <a:srgbClr val="FFFFFF"/>
                </a:solidFill>
                <a:latin typeface="Fira Sans Extra Condensed"/>
                <a:ea typeface="Fira Sans Extra Condensed"/>
                <a:cs typeface="Fira Sans Extra Condensed"/>
                <a:sym typeface="Fira Sans Extra Condensed"/>
              </a:endParaRPr>
            </a:p>
          </p:txBody>
        </p:sp>
        <p:sp>
          <p:nvSpPr>
            <p:cNvPr id="2363" name="Google Shape;2363;p35"/>
            <p:cNvSpPr txBox="1"/>
            <p:nvPr/>
          </p:nvSpPr>
          <p:spPr>
            <a:xfrm>
              <a:off x="5448300" y="3344680"/>
              <a:ext cx="3314700" cy="427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Daytona" panose="020B0604030500040204" pitchFamily="34" charset="0"/>
                  <a:ea typeface="Roboto"/>
                  <a:cs typeface="Roboto"/>
                  <a:sym typeface="Roboto"/>
                </a:rPr>
                <a:t>Longevity of Popular Films</a:t>
              </a:r>
              <a:endParaRPr b="1" dirty="0">
                <a:latin typeface="Daytona" panose="020B0604030500040204" pitchFamily="34" charset="0"/>
                <a:ea typeface="Roboto"/>
                <a:cs typeface="Roboto"/>
                <a:sym typeface="Roboto"/>
              </a:endParaRPr>
            </a:p>
          </p:txBody>
        </p:sp>
      </p:grpSp>
      <p:grpSp>
        <p:nvGrpSpPr>
          <p:cNvPr id="2364" name="Google Shape;2364;p35"/>
          <p:cNvGrpSpPr/>
          <p:nvPr/>
        </p:nvGrpSpPr>
        <p:grpSpPr>
          <a:xfrm flipH="1">
            <a:off x="4571997" y="1370426"/>
            <a:ext cx="4299300" cy="427185"/>
            <a:chOff x="3830832" y="1170438"/>
            <a:chExt cx="4932169" cy="427200"/>
          </a:xfrm>
        </p:grpSpPr>
        <p:sp>
          <p:nvSpPr>
            <p:cNvPr id="2365" name="Google Shape;2365;p35"/>
            <p:cNvSpPr/>
            <p:nvPr/>
          </p:nvSpPr>
          <p:spPr>
            <a:xfrm>
              <a:off x="3830832" y="1170438"/>
              <a:ext cx="1413900" cy="4272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dirty="0">
                  <a:solidFill>
                    <a:srgbClr val="FFFFFF"/>
                  </a:solidFill>
                  <a:latin typeface="Fira Sans Extra Condensed"/>
                  <a:ea typeface="Fira Sans Extra Condensed"/>
                  <a:cs typeface="Fira Sans Extra Condensed"/>
                  <a:sym typeface="Fira Sans Extra Condensed"/>
                </a:rPr>
                <a:t>1</a:t>
              </a:r>
              <a:endParaRPr sz="1800" b="1" dirty="0">
                <a:solidFill>
                  <a:srgbClr val="FFFFFF"/>
                </a:solidFill>
                <a:latin typeface="Fira Sans Extra Condensed"/>
                <a:ea typeface="Fira Sans Extra Condensed"/>
                <a:cs typeface="Fira Sans Extra Condensed"/>
                <a:sym typeface="Fira Sans Extra Condensed"/>
              </a:endParaRPr>
            </a:p>
          </p:txBody>
        </p:sp>
        <p:sp>
          <p:nvSpPr>
            <p:cNvPr id="2366" name="Google Shape;2366;p35"/>
            <p:cNvSpPr txBox="1"/>
            <p:nvPr/>
          </p:nvSpPr>
          <p:spPr>
            <a:xfrm>
              <a:off x="5448300" y="1170438"/>
              <a:ext cx="3314700" cy="427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solidFill>
                    <a:schemeClr val="tx1"/>
                  </a:solidFill>
                  <a:latin typeface="Daytona" panose="020B0604030500040204" pitchFamily="34" charset="0"/>
                  <a:ea typeface="Roboto"/>
                  <a:cs typeface="Roboto"/>
                  <a:sym typeface="Roboto"/>
                </a:rPr>
                <a:t>Increased Internet Usage</a:t>
              </a:r>
              <a:endParaRPr b="1" dirty="0">
                <a:solidFill>
                  <a:schemeClr val="tx1"/>
                </a:solidFill>
                <a:latin typeface="Daytona" panose="020B0604030500040204" pitchFamily="34" charset="0"/>
                <a:ea typeface="Roboto"/>
                <a:cs typeface="Roboto"/>
                <a:sym typeface="Roboto"/>
              </a:endParaRPr>
            </a:p>
          </p:txBody>
        </p:sp>
      </p:grpSp>
      <p:grpSp>
        <p:nvGrpSpPr>
          <p:cNvPr id="2367" name="Google Shape;2367;p35"/>
          <p:cNvGrpSpPr/>
          <p:nvPr/>
        </p:nvGrpSpPr>
        <p:grpSpPr>
          <a:xfrm flipH="1">
            <a:off x="4571998" y="2902616"/>
            <a:ext cx="4310821" cy="427165"/>
            <a:chOff x="3830832" y="2635703"/>
            <a:chExt cx="4932169" cy="427200"/>
          </a:xfrm>
        </p:grpSpPr>
        <p:sp>
          <p:nvSpPr>
            <p:cNvPr id="2368" name="Google Shape;2368;p35"/>
            <p:cNvSpPr/>
            <p:nvPr/>
          </p:nvSpPr>
          <p:spPr>
            <a:xfrm>
              <a:off x="3830832" y="2635703"/>
              <a:ext cx="1413900" cy="427200"/>
            </a:xfrm>
            <a:prstGeom prst="roundRect">
              <a:avLst>
                <a:gd name="adj" fmla="val 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dirty="0">
                  <a:solidFill>
                    <a:srgbClr val="FFFFFF"/>
                  </a:solidFill>
                  <a:latin typeface="Fira Sans Extra Condensed"/>
                  <a:ea typeface="Fira Sans Extra Condensed"/>
                  <a:cs typeface="Fira Sans Extra Condensed"/>
                  <a:sym typeface="Fira Sans Extra Condensed"/>
                </a:rPr>
                <a:t>3</a:t>
              </a:r>
              <a:endParaRPr sz="1800" b="1" dirty="0">
                <a:solidFill>
                  <a:srgbClr val="FFFFFF"/>
                </a:solidFill>
                <a:latin typeface="Fira Sans Extra Condensed"/>
                <a:ea typeface="Fira Sans Extra Condensed"/>
                <a:cs typeface="Fira Sans Extra Condensed"/>
                <a:sym typeface="Fira Sans Extra Condensed"/>
              </a:endParaRPr>
            </a:p>
          </p:txBody>
        </p:sp>
        <p:sp>
          <p:nvSpPr>
            <p:cNvPr id="2369" name="Google Shape;2369;p35"/>
            <p:cNvSpPr txBox="1"/>
            <p:nvPr/>
          </p:nvSpPr>
          <p:spPr>
            <a:xfrm>
              <a:off x="5448300" y="2635703"/>
              <a:ext cx="3314700" cy="4272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buNone/>
                <a:defRPr sz="1200">
                  <a:latin typeface="Roboto"/>
                  <a:ea typeface="Roboto"/>
                  <a:cs typeface="Roboto"/>
                </a:defRPr>
              </a:lvl1pPr>
            </a:lstStyle>
            <a:p>
              <a:r>
                <a:rPr lang="en-US" sz="1400" b="1" dirty="0">
                  <a:solidFill>
                    <a:schemeClr val="tx1"/>
                  </a:solidFill>
                  <a:latin typeface="Daytona" panose="020B0604030500040204" pitchFamily="34" charset="0"/>
                  <a:sym typeface="Roboto"/>
                </a:rPr>
                <a:t>Proliferation</a:t>
              </a:r>
              <a:r>
                <a:rPr lang="en-US" dirty="0">
                  <a:sym typeface="Roboto"/>
                </a:rPr>
                <a:t> </a:t>
              </a:r>
              <a:r>
                <a:rPr lang="en-US" sz="1400" b="1" dirty="0">
                  <a:latin typeface="Daytona" panose="020B0604030500040204" pitchFamily="34" charset="0"/>
                  <a:sym typeface="Roboto"/>
                </a:rPr>
                <a:t>of</a:t>
              </a:r>
              <a:r>
                <a:rPr lang="en-US" dirty="0">
                  <a:sym typeface="Roboto"/>
                </a:rPr>
                <a:t> </a:t>
              </a:r>
              <a:r>
                <a:rPr lang="en-US" sz="1400" b="1" dirty="0">
                  <a:solidFill>
                    <a:schemeClr val="tx1"/>
                  </a:solidFill>
                  <a:latin typeface="Daytona" panose="020B0604030500040204" pitchFamily="34" charset="0"/>
                  <a:sym typeface="Roboto"/>
                </a:rPr>
                <a:t>Online</a:t>
              </a:r>
              <a:r>
                <a:rPr lang="en-US" dirty="0">
                  <a:sym typeface="Roboto"/>
                </a:rPr>
                <a:t> </a:t>
              </a:r>
              <a:r>
                <a:rPr lang="en-US" sz="1400" b="1" dirty="0">
                  <a:solidFill>
                    <a:schemeClr val="tx1"/>
                  </a:solidFill>
                  <a:latin typeface="Daytona" panose="020B0604030500040204" pitchFamily="34" charset="0"/>
                  <a:sym typeface="Roboto"/>
                </a:rPr>
                <a:t>Communities</a:t>
              </a:r>
            </a:p>
          </p:txBody>
        </p:sp>
      </p:grpSp>
      <p:grpSp>
        <p:nvGrpSpPr>
          <p:cNvPr id="2370" name="Google Shape;2370;p35"/>
          <p:cNvGrpSpPr/>
          <p:nvPr/>
        </p:nvGrpSpPr>
        <p:grpSpPr>
          <a:xfrm flipH="1">
            <a:off x="4571998" y="2124680"/>
            <a:ext cx="4313904" cy="427178"/>
            <a:chOff x="3830832" y="1898577"/>
            <a:chExt cx="4932169" cy="427200"/>
          </a:xfrm>
        </p:grpSpPr>
        <p:sp>
          <p:nvSpPr>
            <p:cNvPr id="2371" name="Google Shape;2371;p35"/>
            <p:cNvSpPr/>
            <p:nvPr/>
          </p:nvSpPr>
          <p:spPr>
            <a:xfrm>
              <a:off x="3830832" y="1898577"/>
              <a:ext cx="1413900" cy="427200"/>
            </a:xfrm>
            <a:prstGeom prst="roundRect">
              <a:avLst>
                <a:gd name="adj"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b="1" dirty="0">
                  <a:solidFill>
                    <a:srgbClr val="FFFFFF"/>
                  </a:solidFill>
                  <a:latin typeface="Fira Sans Extra Condensed"/>
                  <a:ea typeface="Fira Sans Extra Condensed"/>
                  <a:cs typeface="Fira Sans Extra Condensed"/>
                  <a:sym typeface="Fira Sans Extra Condensed"/>
                </a:rPr>
                <a:t>2</a:t>
              </a:r>
              <a:endParaRPr sz="1800" b="1" dirty="0">
                <a:solidFill>
                  <a:srgbClr val="FFFFFF"/>
                </a:solidFill>
                <a:latin typeface="Fira Sans Extra Condensed"/>
                <a:ea typeface="Fira Sans Extra Condensed"/>
                <a:cs typeface="Fira Sans Extra Condensed"/>
                <a:sym typeface="Fira Sans Extra Condensed"/>
              </a:endParaRPr>
            </a:p>
          </p:txBody>
        </p:sp>
        <p:sp>
          <p:nvSpPr>
            <p:cNvPr id="2372" name="Google Shape;2372;p35"/>
            <p:cNvSpPr txBox="1"/>
            <p:nvPr/>
          </p:nvSpPr>
          <p:spPr>
            <a:xfrm>
              <a:off x="5448300" y="1898577"/>
              <a:ext cx="3314700" cy="427200"/>
            </a:xfrm>
            <a:prstGeom prst="rect">
              <a:avLst/>
            </a:prstGeom>
            <a:solidFill>
              <a:schemeClr val="dk2"/>
            </a:solidFill>
            <a:ln>
              <a:noFill/>
            </a:ln>
          </p:spPr>
          <p:txBody>
            <a:bodyPr spcFirstLastPara="1" wrap="square" lIns="91425" tIns="91425" rIns="0" bIns="91425" anchor="ctr" anchorCtr="0">
              <a:noAutofit/>
            </a:bodyPr>
            <a:lstStyle/>
            <a:p>
              <a:pPr marL="0" lvl="0" indent="0" algn="l" rtl="0">
                <a:spcBef>
                  <a:spcPts val="0"/>
                </a:spcBef>
                <a:spcAft>
                  <a:spcPts val="0"/>
                </a:spcAft>
                <a:buNone/>
              </a:pPr>
              <a:r>
                <a:rPr lang="en-US" b="1" dirty="0">
                  <a:solidFill>
                    <a:schemeClr val="tx1"/>
                  </a:solidFill>
                  <a:latin typeface="Daytona" panose="020B0604030500040204" pitchFamily="34" charset="0"/>
                  <a:ea typeface="Roboto"/>
                  <a:cs typeface="Roboto"/>
                  <a:sym typeface="Roboto"/>
                </a:rPr>
                <a:t>Nostalgia</a:t>
              </a:r>
              <a:r>
                <a:rPr lang="en-US" dirty="0">
                  <a:latin typeface="Roboto"/>
                  <a:ea typeface="Roboto"/>
                  <a:cs typeface="Roboto"/>
                  <a:sym typeface="Roboto"/>
                </a:rPr>
                <a:t> </a:t>
              </a:r>
              <a:r>
                <a:rPr lang="en-US" b="1" dirty="0">
                  <a:solidFill>
                    <a:schemeClr val="tx1"/>
                  </a:solidFill>
                  <a:latin typeface="Daytona" panose="020B0604030500040204" pitchFamily="34" charset="0"/>
                  <a:ea typeface="Roboto"/>
                  <a:cs typeface="Roboto"/>
                  <a:sym typeface="Roboto"/>
                </a:rPr>
                <a:t>Factor</a:t>
              </a:r>
              <a:endParaRPr b="1" dirty="0">
                <a:solidFill>
                  <a:schemeClr val="tx1"/>
                </a:solidFill>
                <a:latin typeface="Daytona" panose="020B0604030500040204" pitchFamily="34" charset="0"/>
                <a:ea typeface="Roboto"/>
                <a:cs typeface="Roboto"/>
                <a:sym typeface="Roboto"/>
              </a:endParaRPr>
            </a:p>
          </p:txBody>
        </p:sp>
      </p:grpSp>
      <p:cxnSp>
        <p:nvCxnSpPr>
          <p:cNvPr id="2373" name="Google Shape;2373;p35"/>
          <p:cNvCxnSpPr>
            <a:stCxn id="2366" idx="1"/>
            <a:endCxn id="2365" idx="3"/>
          </p:cNvCxnSpPr>
          <p:nvPr/>
        </p:nvCxnSpPr>
        <p:spPr>
          <a:xfrm>
            <a:off x="7461374" y="1584019"/>
            <a:ext cx="177447" cy="0"/>
          </a:xfrm>
          <a:prstGeom prst="straightConnector1">
            <a:avLst/>
          </a:prstGeom>
          <a:noFill/>
          <a:ln w="19050" cap="flat" cmpd="sng">
            <a:solidFill>
              <a:schemeClr val="dk1"/>
            </a:solidFill>
            <a:prstDash val="solid"/>
            <a:round/>
            <a:headEnd type="none" w="med" len="med"/>
            <a:tailEnd type="none" w="med" len="med"/>
          </a:ln>
        </p:spPr>
      </p:cxnSp>
      <p:cxnSp>
        <p:nvCxnSpPr>
          <p:cNvPr id="2374" name="Google Shape;2374;p35"/>
          <p:cNvCxnSpPr>
            <a:stCxn id="2372" idx="1"/>
            <a:endCxn id="2371" idx="3"/>
          </p:cNvCxnSpPr>
          <p:nvPr/>
        </p:nvCxnSpPr>
        <p:spPr>
          <a:xfrm>
            <a:off x="7471190" y="2338269"/>
            <a:ext cx="178049" cy="0"/>
          </a:xfrm>
          <a:prstGeom prst="straightConnector1">
            <a:avLst/>
          </a:prstGeom>
          <a:noFill/>
          <a:ln w="19050" cap="flat" cmpd="sng">
            <a:solidFill>
              <a:schemeClr val="dk1"/>
            </a:solidFill>
            <a:prstDash val="solid"/>
            <a:round/>
            <a:headEnd type="none" w="med" len="med"/>
            <a:tailEnd type="none" w="med" len="med"/>
          </a:ln>
        </p:spPr>
      </p:cxnSp>
      <p:cxnSp>
        <p:nvCxnSpPr>
          <p:cNvPr id="2375" name="Google Shape;2375;p35"/>
          <p:cNvCxnSpPr>
            <a:stCxn id="2369" idx="1"/>
            <a:endCxn id="2368" idx="3"/>
          </p:cNvCxnSpPr>
          <p:nvPr/>
        </p:nvCxnSpPr>
        <p:spPr>
          <a:xfrm>
            <a:off x="7469118" y="3116199"/>
            <a:ext cx="177922" cy="0"/>
          </a:xfrm>
          <a:prstGeom prst="straightConnector1">
            <a:avLst/>
          </a:prstGeom>
          <a:noFill/>
          <a:ln w="19050" cap="flat" cmpd="sng">
            <a:solidFill>
              <a:schemeClr val="dk1"/>
            </a:solidFill>
            <a:prstDash val="solid"/>
            <a:round/>
            <a:headEnd type="none" w="med" len="med"/>
            <a:tailEnd type="none" w="med" len="med"/>
          </a:ln>
        </p:spPr>
      </p:cxnSp>
      <p:cxnSp>
        <p:nvCxnSpPr>
          <p:cNvPr id="2376" name="Google Shape;2376;p35"/>
          <p:cNvCxnSpPr>
            <a:stCxn id="2363" idx="1"/>
            <a:endCxn id="2362" idx="3"/>
          </p:cNvCxnSpPr>
          <p:nvPr/>
        </p:nvCxnSpPr>
        <p:spPr>
          <a:xfrm>
            <a:off x="7469118" y="3922102"/>
            <a:ext cx="177923" cy="0"/>
          </a:xfrm>
          <a:prstGeom prst="straightConnector1">
            <a:avLst/>
          </a:prstGeom>
          <a:noFill/>
          <a:ln w="19050" cap="flat" cmpd="sng">
            <a:solidFill>
              <a:schemeClr val="dk1"/>
            </a:solidFill>
            <a:prstDash val="solid"/>
            <a:round/>
            <a:headEnd type="none" w="med" len="med"/>
            <a:tailEnd type="none" w="med" len="med"/>
          </a:ln>
        </p:spPr>
      </p:cxnSp>
      <p:sp>
        <p:nvSpPr>
          <p:cNvPr id="7" name="Rectangle: Top Corners Rounded 6">
            <a:extLst>
              <a:ext uri="{FF2B5EF4-FFF2-40B4-BE49-F238E27FC236}">
                <a16:creationId xmlns:a16="http://schemas.microsoft.com/office/drawing/2014/main" id="{EB6E1B57-3E84-74DE-FAF3-F7E9CDF6FEA6}"/>
              </a:ext>
            </a:extLst>
          </p:cNvPr>
          <p:cNvSpPr/>
          <p:nvPr/>
        </p:nvSpPr>
        <p:spPr>
          <a:xfrm>
            <a:off x="321973" y="1063224"/>
            <a:ext cx="1056289" cy="172247"/>
          </a:xfrm>
          <a:prstGeom prst="round2Same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23735B46-B663-53EB-1CD7-33D1CD3ABDF5}"/>
              </a:ext>
            </a:extLst>
          </p:cNvPr>
          <p:cNvSpPr txBox="1"/>
          <p:nvPr/>
        </p:nvSpPr>
        <p:spPr>
          <a:xfrm>
            <a:off x="4493173" y="459880"/>
            <a:ext cx="3996558" cy="523220"/>
          </a:xfrm>
          <a:prstGeom prst="rect">
            <a:avLst/>
          </a:prstGeom>
          <a:noFill/>
        </p:spPr>
        <p:txBody>
          <a:bodyPr wrap="square">
            <a:spAutoFit/>
          </a:bodyPr>
          <a:lstStyle/>
          <a:p>
            <a:r>
              <a:rPr lang="en-US" dirty="0">
                <a:latin typeface="Daytona" panose="020B0604030500040204" pitchFamily="34" charset="0"/>
              </a:rPr>
              <a:t>Movies released in between 2000-2010 got more votes: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pic>
        <p:nvPicPr>
          <p:cNvPr id="4" name="Picture 3" descr="A colorful pie chart with numbers and text&#10;&#10;Description automatically generated">
            <a:extLst>
              <a:ext uri="{FF2B5EF4-FFF2-40B4-BE49-F238E27FC236}">
                <a16:creationId xmlns:a16="http://schemas.microsoft.com/office/drawing/2014/main" id="{F3FD759C-0013-8363-0173-D369183B4F55}"/>
              </a:ext>
            </a:extLst>
          </p:cNvPr>
          <p:cNvPicPr>
            <a:picLocks noChangeAspect="1"/>
          </p:cNvPicPr>
          <p:nvPr/>
        </p:nvPicPr>
        <p:blipFill>
          <a:blip r:embed="rId3"/>
          <a:stretch>
            <a:fillRect/>
          </a:stretch>
        </p:blipFill>
        <p:spPr>
          <a:xfrm>
            <a:off x="0" y="741679"/>
            <a:ext cx="9144000" cy="5143500"/>
          </a:xfrm>
          <a:prstGeom prst="rect">
            <a:avLst/>
          </a:prstGeom>
        </p:spPr>
      </p:pic>
      <p:sp>
        <p:nvSpPr>
          <p:cNvPr id="725" name="Google Shape;725;p22"/>
          <p:cNvSpPr txBox="1"/>
          <p:nvPr/>
        </p:nvSpPr>
        <p:spPr>
          <a:xfrm>
            <a:off x="3858823" y="4200071"/>
            <a:ext cx="1285200" cy="403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chemeClr val="lt1"/>
                </a:solidFill>
                <a:latin typeface="Fira Sans Extra Condensed"/>
                <a:ea typeface="Fira Sans Extra Condensed"/>
                <a:cs typeface="Fira Sans Extra Condensed"/>
                <a:sym typeface="Fira Sans Extra Condensed"/>
              </a:rPr>
              <a:t>Teens!</a:t>
            </a:r>
            <a:endParaRPr sz="2100" b="1" dirty="0">
              <a:solidFill>
                <a:schemeClr val="lt1"/>
              </a:solidFill>
              <a:latin typeface="Fira Sans Extra Condensed"/>
              <a:ea typeface="Fira Sans Extra Condensed"/>
              <a:cs typeface="Fira Sans Extra Condensed"/>
              <a:sym typeface="Fira Sans Extra Condensed"/>
            </a:endParaRPr>
          </a:p>
        </p:txBody>
      </p:sp>
      <p:grpSp>
        <p:nvGrpSpPr>
          <p:cNvPr id="726" name="Google Shape;726;p22"/>
          <p:cNvGrpSpPr/>
          <p:nvPr/>
        </p:nvGrpSpPr>
        <p:grpSpPr>
          <a:xfrm>
            <a:off x="5221318" y="1478638"/>
            <a:ext cx="1899696" cy="1550907"/>
            <a:chOff x="2790900" y="1033668"/>
            <a:chExt cx="2341763" cy="2017082"/>
          </a:xfrm>
        </p:grpSpPr>
        <p:grpSp>
          <p:nvGrpSpPr>
            <p:cNvPr id="727" name="Google Shape;727;p22"/>
            <p:cNvGrpSpPr/>
            <p:nvPr/>
          </p:nvGrpSpPr>
          <p:grpSpPr>
            <a:xfrm>
              <a:off x="2790900" y="1033668"/>
              <a:ext cx="2341763" cy="2017082"/>
              <a:chOff x="4784291" y="1280836"/>
              <a:chExt cx="1203311" cy="1036474"/>
            </a:xfrm>
          </p:grpSpPr>
          <p:sp>
            <p:nvSpPr>
              <p:cNvPr id="728" name="Google Shape;728;p22"/>
              <p:cNvSpPr/>
              <p:nvPr/>
            </p:nvSpPr>
            <p:spPr>
              <a:xfrm>
                <a:off x="4978357" y="1280836"/>
                <a:ext cx="1009244" cy="247126"/>
              </a:xfrm>
              <a:custGeom>
                <a:avLst/>
                <a:gdLst/>
                <a:ahLst/>
                <a:cxnLst/>
                <a:rect l="l" t="t" r="r" b="b"/>
                <a:pathLst>
                  <a:path w="74981" h="18360" extrusionOk="0">
                    <a:moveTo>
                      <a:pt x="2412" y="0"/>
                    </a:moveTo>
                    <a:lnTo>
                      <a:pt x="2256" y="26"/>
                    </a:lnTo>
                    <a:lnTo>
                      <a:pt x="2101" y="65"/>
                    </a:lnTo>
                    <a:lnTo>
                      <a:pt x="1958" y="117"/>
                    </a:lnTo>
                    <a:lnTo>
                      <a:pt x="1816" y="169"/>
                    </a:lnTo>
                    <a:lnTo>
                      <a:pt x="1686" y="247"/>
                    </a:lnTo>
                    <a:lnTo>
                      <a:pt x="1569" y="338"/>
                    </a:lnTo>
                    <a:lnTo>
                      <a:pt x="1453" y="441"/>
                    </a:lnTo>
                    <a:lnTo>
                      <a:pt x="1349" y="545"/>
                    </a:lnTo>
                    <a:lnTo>
                      <a:pt x="1258" y="675"/>
                    </a:lnTo>
                    <a:lnTo>
                      <a:pt x="1167" y="804"/>
                    </a:lnTo>
                    <a:lnTo>
                      <a:pt x="1103" y="934"/>
                    </a:lnTo>
                    <a:lnTo>
                      <a:pt x="1038" y="1077"/>
                    </a:lnTo>
                    <a:lnTo>
                      <a:pt x="999" y="1232"/>
                    </a:lnTo>
                    <a:lnTo>
                      <a:pt x="973" y="1401"/>
                    </a:lnTo>
                    <a:lnTo>
                      <a:pt x="0" y="9595"/>
                    </a:lnTo>
                    <a:lnTo>
                      <a:pt x="73826" y="18360"/>
                    </a:lnTo>
                    <a:lnTo>
                      <a:pt x="74980" y="8597"/>
                    </a:lnTo>
                    <a:lnTo>
                      <a:pt x="2736" y="13"/>
                    </a:lnTo>
                    <a:lnTo>
                      <a:pt x="256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2"/>
              <p:cNvSpPr/>
              <p:nvPr/>
            </p:nvSpPr>
            <p:spPr>
              <a:xfrm>
                <a:off x="4993890" y="1298455"/>
                <a:ext cx="227057" cy="120265"/>
              </a:xfrm>
              <a:custGeom>
                <a:avLst/>
                <a:gdLst/>
                <a:ahLst/>
                <a:cxnLst/>
                <a:rect l="l" t="t" r="r" b="b"/>
                <a:pathLst>
                  <a:path w="16869" h="8935" extrusionOk="0">
                    <a:moveTo>
                      <a:pt x="12473" y="1"/>
                    </a:moveTo>
                    <a:lnTo>
                      <a:pt x="0" y="8416"/>
                    </a:lnTo>
                    <a:lnTo>
                      <a:pt x="4383" y="8934"/>
                    </a:lnTo>
                    <a:lnTo>
                      <a:pt x="16869" y="520"/>
                    </a:lnTo>
                    <a:lnTo>
                      <a:pt x="124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2"/>
              <p:cNvSpPr/>
              <p:nvPr/>
            </p:nvSpPr>
            <p:spPr>
              <a:xfrm>
                <a:off x="5147119" y="1316612"/>
                <a:ext cx="227232" cy="120427"/>
              </a:xfrm>
              <a:custGeom>
                <a:avLst/>
                <a:gdLst/>
                <a:ahLst/>
                <a:cxnLst/>
                <a:rect l="l" t="t" r="r" b="b"/>
                <a:pathLst>
                  <a:path w="16882" h="8947" extrusionOk="0">
                    <a:moveTo>
                      <a:pt x="12486" y="0"/>
                    </a:moveTo>
                    <a:lnTo>
                      <a:pt x="0" y="8415"/>
                    </a:lnTo>
                    <a:lnTo>
                      <a:pt x="4395" y="8947"/>
                    </a:lnTo>
                    <a:lnTo>
                      <a:pt x="16881" y="519"/>
                    </a:lnTo>
                    <a:lnTo>
                      <a:pt x="124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2"/>
              <p:cNvSpPr/>
              <p:nvPr/>
            </p:nvSpPr>
            <p:spPr>
              <a:xfrm>
                <a:off x="5300509" y="1334756"/>
                <a:ext cx="227070" cy="120440"/>
              </a:xfrm>
              <a:custGeom>
                <a:avLst/>
                <a:gdLst/>
                <a:ahLst/>
                <a:cxnLst/>
                <a:rect l="l" t="t" r="r" b="b"/>
                <a:pathLst>
                  <a:path w="16870" h="8948" extrusionOk="0">
                    <a:moveTo>
                      <a:pt x="12487" y="1"/>
                    </a:moveTo>
                    <a:lnTo>
                      <a:pt x="1" y="8428"/>
                    </a:lnTo>
                    <a:lnTo>
                      <a:pt x="4396" y="8947"/>
                    </a:lnTo>
                    <a:lnTo>
                      <a:pt x="16869" y="532"/>
                    </a:lnTo>
                    <a:lnTo>
                      <a:pt x="124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2"/>
              <p:cNvSpPr/>
              <p:nvPr/>
            </p:nvSpPr>
            <p:spPr>
              <a:xfrm>
                <a:off x="5453738" y="1353089"/>
                <a:ext cx="227232" cy="120427"/>
              </a:xfrm>
              <a:custGeom>
                <a:avLst/>
                <a:gdLst/>
                <a:ahLst/>
                <a:cxnLst/>
                <a:rect l="l" t="t" r="r" b="b"/>
                <a:pathLst>
                  <a:path w="16882" h="8947" extrusionOk="0">
                    <a:moveTo>
                      <a:pt x="12486" y="0"/>
                    </a:moveTo>
                    <a:lnTo>
                      <a:pt x="1" y="8415"/>
                    </a:lnTo>
                    <a:lnTo>
                      <a:pt x="4396" y="8946"/>
                    </a:lnTo>
                    <a:lnTo>
                      <a:pt x="16882" y="519"/>
                    </a:lnTo>
                    <a:lnTo>
                      <a:pt x="124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2"/>
              <p:cNvSpPr/>
              <p:nvPr/>
            </p:nvSpPr>
            <p:spPr>
              <a:xfrm>
                <a:off x="5607141" y="1371233"/>
                <a:ext cx="227232" cy="120427"/>
              </a:xfrm>
              <a:custGeom>
                <a:avLst/>
                <a:gdLst/>
                <a:ahLst/>
                <a:cxnLst/>
                <a:rect l="l" t="t" r="r" b="b"/>
                <a:pathLst>
                  <a:path w="16882" h="8947" extrusionOk="0">
                    <a:moveTo>
                      <a:pt x="12486" y="1"/>
                    </a:moveTo>
                    <a:lnTo>
                      <a:pt x="0" y="8428"/>
                    </a:lnTo>
                    <a:lnTo>
                      <a:pt x="4396" y="8947"/>
                    </a:lnTo>
                    <a:lnTo>
                      <a:pt x="16882" y="519"/>
                    </a:lnTo>
                    <a:lnTo>
                      <a:pt x="124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2"/>
              <p:cNvSpPr/>
              <p:nvPr/>
            </p:nvSpPr>
            <p:spPr>
              <a:xfrm>
                <a:off x="5760370" y="1389566"/>
                <a:ext cx="227232" cy="120252"/>
              </a:xfrm>
              <a:custGeom>
                <a:avLst/>
                <a:gdLst/>
                <a:ahLst/>
                <a:cxnLst/>
                <a:rect l="l" t="t" r="r" b="b"/>
                <a:pathLst>
                  <a:path w="16882" h="8934" extrusionOk="0">
                    <a:moveTo>
                      <a:pt x="12486" y="0"/>
                    </a:moveTo>
                    <a:lnTo>
                      <a:pt x="0" y="8415"/>
                    </a:lnTo>
                    <a:lnTo>
                      <a:pt x="4395" y="8933"/>
                    </a:lnTo>
                    <a:lnTo>
                      <a:pt x="16881" y="519"/>
                    </a:lnTo>
                    <a:lnTo>
                      <a:pt x="124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2"/>
              <p:cNvSpPr/>
              <p:nvPr/>
            </p:nvSpPr>
            <p:spPr>
              <a:xfrm>
                <a:off x="4784291" y="1409634"/>
                <a:ext cx="1142579" cy="907675"/>
              </a:xfrm>
              <a:custGeom>
                <a:avLst/>
                <a:gdLst/>
                <a:ahLst/>
                <a:cxnLst/>
                <a:rect l="l" t="t" r="r" b="b"/>
                <a:pathLst>
                  <a:path w="84887" h="67435" extrusionOk="0">
                    <a:moveTo>
                      <a:pt x="14367" y="0"/>
                    </a:moveTo>
                    <a:lnTo>
                      <a:pt x="79" y="42787"/>
                    </a:lnTo>
                    <a:lnTo>
                      <a:pt x="40" y="42942"/>
                    </a:lnTo>
                    <a:lnTo>
                      <a:pt x="1" y="43111"/>
                    </a:lnTo>
                    <a:lnTo>
                      <a:pt x="1" y="43266"/>
                    </a:lnTo>
                    <a:lnTo>
                      <a:pt x="1" y="43422"/>
                    </a:lnTo>
                    <a:lnTo>
                      <a:pt x="14" y="43564"/>
                    </a:lnTo>
                    <a:lnTo>
                      <a:pt x="53" y="43720"/>
                    </a:lnTo>
                    <a:lnTo>
                      <a:pt x="104" y="43863"/>
                    </a:lnTo>
                    <a:lnTo>
                      <a:pt x="156" y="44005"/>
                    </a:lnTo>
                    <a:lnTo>
                      <a:pt x="234" y="44135"/>
                    </a:lnTo>
                    <a:lnTo>
                      <a:pt x="325" y="44252"/>
                    </a:lnTo>
                    <a:lnTo>
                      <a:pt x="416" y="44368"/>
                    </a:lnTo>
                    <a:lnTo>
                      <a:pt x="532" y="44485"/>
                    </a:lnTo>
                    <a:lnTo>
                      <a:pt x="649" y="44576"/>
                    </a:lnTo>
                    <a:lnTo>
                      <a:pt x="779" y="44667"/>
                    </a:lnTo>
                    <a:lnTo>
                      <a:pt x="921" y="44731"/>
                    </a:lnTo>
                    <a:lnTo>
                      <a:pt x="1077" y="44796"/>
                    </a:lnTo>
                    <a:lnTo>
                      <a:pt x="68589" y="67343"/>
                    </a:lnTo>
                    <a:lnTo>
                      <a:pt x="68744" y="67395"/>
                    </a:lnTo>
                    <a:lnTo>
                      <a:pt x="68900" y="67421"/>
                    </a:lnTo>
                    <a:lnTo>
                      <a:pt x="69055" y="67434"/>
                    </a:lnTo>
                    <a:lnTo>
                      <a:pt x="69211" y="67421"/>
                    </a:lnTo>
                    <a:lnTo>
                      <a:pt x="69366" y="67408"/>
                    </a:lnTo>
                    <a:lnTo>
                      <a:pt x="69509" y="67369"/>
                    </a:lnTo>
                    <a:lnTo>
                      <a:pt x="69652" y="67317"/>
                    </a:lnTo>
                    <a:lnTo>
                      <a:pt x="69794" y="67266"/>
                    </a:lnTo>
                    <a:lnTo>
                      <a:pt x="69924" y="67188"/>
                    </a:lnTo>
                    <a:lnTo>
                      <a:pt x="70054" y="67097"/>
                    </a:lnTo>
                    <a:lnTo>
                      <a:pt x="70170" y="67006"/>
                    </a:lnTo>
                    <a:lnTo>
                      <a:pt x="70274" y="66890"/>
                    </a:lnTo>
                    <a:lnTo>
                      <a:pt x="70365" y="66773"/>
                    </a:lnTo>
                    <a:lnTo>
                      <a:pt x="70456" y="66643"/>
                    </a:lnTo>
                    <a:lnTo>
                      <a:pt x="70533" y="66501"/>
                    </a:lnTo>
                    <a:lnTo>
                      <a:pt x="70585" y="66345"/>
                    </a:lnTo>
                    <a:lnTo>
                      <a:pt x="84886" y="23559"/>
                    </a:lnTo>
                    <a:lnTo>
                      <a:pt x="143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2"/>
              <p:cNvSpPr/>
              <p:nvPr/>
            </p:nvSpPr>
            <p:spPr>
              <a:xfrm>
                <a:off x="4935770" y="1409634"/>
                <a:ext cx="991100" cy="442578"/>
              </a:xfrm>
              <a:custGeom>
                <a:avLst/>
                <a:gdLst/>
                <a:ahLst/>
                <a:cxnLst/>
                <a:rect l="l" t="t" r="r" b="b"/>
                <a:pathLst>
                  <a:path w="73633" h="32881" extrusionOk="0">
                    <a:moveTo>
                      <a:pt x="3113" y="0"/>
                    </a:moveTo>
                    <a:lnTo>
                      <a:pt x="1" y="9335"/>
                    </a:lnTo>
                    <a:lnTo>
                      <a:pt x="70508" y="32881"/>
                    </a:lnTo>
                    <a:lnTo>
                      <a:pt x="73632" y="23559"/>
                    </a:lnTo>
                    <a:lnTo>
                      <a:pt x="311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2"/>
              <p:cNvSpPr/>
              <p:nvPr/>
            </p:nvSpPr>
            <p:spPr>
              <a:xfrm>
                <a:off x="4992490" y="1414695"/>
                <a:ext cx="160053" cy="193030"/>
              </a:xfrm>
              <a:custGeom>
                <a:avLst/>
                <a:gdLst/>
                <a:ahLst/>
                <a:cxnLst/>
                <a:rect l="l" t="t" r="r" b="b"/>
                <a:pathLst>
                  <a:path w="11891" h="14341" extrusionOk="0">
                    <a:moveTo>
                      <a:pt x="1" y="0"/>
                    </a:moveTo>
                    <a:lnTo>
                      <a:pt x="7702" y="12940"/>
                    </a:lnTo>
                    <a:lnTo>
                      <a:pt x="11890" y="14340"/>
                    </a:lnTo>
                    <a:lnTo>
                      <a:pt x="4202" y="140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2"/>
              <p:cNvSpPr/>
              <p:nvPr/>
            </p:nvSpPr>
            <p:spPr>
              <a:xfrm>
                <a:off x="5138908" y="1463555"/>
                <a:ext cx="160228" cy="193030"/>
              </a:xfrm>
              <a:custGeom>
                <a:avLst/>
                <a:gdLst/>
                <a:ahLst/>
                <a:cxnLst/>
                <a:rect l="l" t="t" r="r" b="b"/>
                <a:pathLst>
                  <a:path w="11904" h="14341" extrusionOk="0">
                    <a:moveTo>
                      <a:pt x="1" y="0"/>
                    </a:moveTo>
                    <a:lnTo>
                      <a:pt x="7702" y="12940"/>
                    </a:lnTo>
                    <a:lnTo>
                      <a:pt x="11903" y="14340"/>
                    </a:lnTo>
                    <a:lnTo>
                      <a:pt x="4202" y="140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2"/>
              <p:cNvSpPr/>
              <p:nvPr/>
            </p:nvSpPr>
            <p:spPr>
              <a:xfrm>
                <a:off x="5285326" y="1512415"/>
                <a:ext cx="160228" cy="193205"/>
              </a:xfrm>
              <a:custGeom>
                <a:avLst/>
                <a:gdLst/>
                <a:ahLst/>
                <a:cxnLst/>
                <a:rect l="l" t="t" r="r" b="b"/>
                <a:pathLst>
                  <a:path w="11904" h="14354" extrusionOk="0">
                    <a:moveTo>
                      <a:pt x="1" y="1"/>
                    </a:moveTo>
                    <a:lnTo>
                      <a:pt x="7702" y="12940"/>
                    </a:lnTo>
                    <a:lnTo>
                      <a:pt x="11903" y="14354"/>
                    </a:lnTo>
                    <a:lnTo>
                      <a:pt x="4202" y="140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2"/>
              <p:cNvSpPr/>
              <p:nvPr/>
            </p:nvSpPr>
            <p:spPr>
              <a:xfrm>
                <a:off x="5431744" y="1561463"/>
                <a:ext cx="160228" cy="193030"/>
              </a:xfrm>
              <a:custGeom>
                <a:avLst/>
                <a:gdLst/>
                <a:ahLst/>
                <a:cxnLst/>
                <a:rect l="l" t="t" r="r" b="b"/>
                <a:pathLst>
                  <a:path w="11904" h="14341" extrusionOk="0">
                    <a:moveTo>
                      <a:pt x="1" y="0"/>
                    </a:moveTo>
                    <a:lnTo>
                      <a:pt x="7703" y="12940"/>
                    </a:lnTo>
                    <a:lnTo>
                      <a:pt x="11903" y="14340"/>
                    </a:lnTo>
                    <a:lnTo>
                      <a:pt x="4202" y="140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2"/>
              <p:cNvSpPr/>
              <p:nvPr/>
            </p:nvSpPr>
            <p:spPr>
              <a:xfrm>
                <a:off x="5578350" y="1610323"/>
                <a:ext cx="160039" cy="193030"/>
              </a:xfrm>
              <a:custGeom>
                <a:avLst/>
                <a:gdLst/>
                <a:ahLst/>
                <a:cxnLst/>
                <a:rect l="l" t="t" r="r" b="b"/>
                <a:pathLst>
                  <a:path w="11890" h="14341" extrusionOk="0">
                    <a:moveTo>
                      <a:pt x="0" y="1"/>
                    </a:moveTo>
                    <a:lnTo>
                      <a:pt x="7689" y="12940"/>
                    </a:lnTo>
                    <a:lnTo>
                      <a:pt x="11889" y="14340"/>
                    </a:lnTo>
                    <a:lnTo>
                      <a:pt x="4188" y="140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2"/>
              <p:cNvSpPr/>
              <p:nvPr/>
            </p:nvSpPr>
            <p:spPr>
              <a:xfrm>
                <a:off x="5724768" y="1659183"/>
                <a:ext cx="160039" cy="193030"/>
              </a:xfrm>
              <a:custGeom>
                <a:avLst/>
                <a:gdLst/>
                <a:ahLst/>
                <a:cxnLst/>
                <a:rect l="l" t="t" r="r" b="b"/>
                <a:pathLst>
                  <a:path w="11890" h="14341" extrusionOk="0">
                    <a:moveTo>
                      <a:pt x="0" y="1"/>
                    </a:moveTo>
                    <a:lnTo>
                      <a:pt x="7702" y="12941"/>
                    </a:lnTo>
                    <a:lnTo>
                      <a:pt x="11890" y="14341"/>
                    </a:lnTo>
                    <a:lnTo>
                      <a:pt x="4188" y="140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2"/>
              <p:cNvSpPr/>
              <p:nvPr/>
            </p:nvSpPr>
            <p:spPr>
              <a:xfrm>
                <a:off x="4943806" y="1375244"/>
                <a:ext cx="69117" cy="69306"/>
              </a:xfrm>
              <a:custGeom>
                <a:avLst/>
                <a:gdLst/>
                <a:ahLst/>
                <a:cxnLst/>
                <a:rect l="l" t="t" r="r" b="b"/>
                <a:pathLst>
                  <a:path w="5135" h="5149" extrusionOk="0">
                    <a:moveTo>
                      <a:pt x="2606" y="1"/>
                    </a:moveTo>
                    <a:lnTo>
                      <a:pt x="2347" y="14"/>
                    </a:lnTo>
                    <a:lnTo>
                      <a:pt x="2101" y="53"/>
                    </a:lnTo>
                    <a:lnTo>
                      <a:pt x="1854" y="105"/>
                    </a:lnTo>
                    <a:lnTo>
                      <a:pt x="1621" y="182"/>
                    </a:lnTo>
                    <a:lnTo>
                      <a:pt x="1388" y="286"/>
                    </a:lnTo>
                    <a:lnTo>
                      <a:pt x="1180" y="416"/>
                    </a:lnTo>
                    <a:lnTo>
                      <a:pt x="973" y="558"/>
                    </a:lnTo>
                    <a:lnTo>
                      <a:pt x="791" y="714"/>
                    </a:lnTo>
                    <a:lnTo>
                      <a:pt x="623" y="895"/>
                    </a:lnTo>
                    <a:lnTo>
                      <a:pt x="467" y="1090"/>
                    </a:lnTo>
                    <a:lnTo>
                      <a:pt x="337" y="1297"/>
                    </a:lnTo>
                    <a:lnTo>
                      <a:pt x="221" y="1531"/>
                    </a:lnTo>
                    <a:lnTo>
                      <a:pt x="130" y="1764"/>
                    </a:lnTo>
                    <a:lnTo>
                      <a:pt x="65" y="2011"/>
                    </a:lnTo>
                    <a:lnTo>
                      <a:pt x="13" y="2270"/>
                    </a:lnTo>
                    <a:lnTo>
                      <a:pt x="0" y="2529"/>
                    </a:lnTo>
                    <a:lnTo>
                      <a:pt x="13" y="2788"/>
                    </a:lnTo>
                    <a:lnTo>
                      <a:pt x="39" y="3048"/>
                    </a:lnTo>
                    <a:lnTo>
                      <a:pt x="104" y="3294"/>
                    </a:lnTo>
                    <a:lnTo>
                      <a:pt x="182" y="3528"/>
                    </a:lnTo>
                    <a:lnTo>
                      <a:pt x="286" y="3748"/>
                    </a:lnTo>
                    <a:lnTo>
                      <a:pt x="402" y="3968"/>
                    </a:lnTo>
                    <a:lnTo>
                      <a:pt x="545" y="4163"/>
                    </a:lnTo>
                    <a:lnTo>
                      <a:pt x="713" y="4357"/>
                    </a:lnTo>
                    <a:lnTo>
                      <a:pt x="895" y="4526"/>
                    </a:lnTo>
                    <a:lnTo>
                      <a:pt x="1089" y="4668"/>
                    </a:lnTo>
                    <a:lnTo>
                      <a:pt x="1297" y="4811"/>
                    </a:lnTo>
                    <a:lnTo>
                      <a:pt x="1517" y="4928"/>
                    </a:lnTo>
                    <a:lnTo>
                      <a:pt x="1751" y="5019"/>
                    </a:lnTo>
                    <a:lnTo>
                      <a:pt x="2010" y="5083"/>
                    </a:lnTo>
                    <a:lnTo>
                      <a:pt x="2269" y="5122"/>
                    </a:lnTo>
                    <a:lnTo>
                      <a:pt x="2529" y="5148"/>
                    </a:lnTo>
                    <a:lnTo>
                      <a:pt x="2788" y="5135"/>
                    </a:lnTo>
                    <a:lnTo>
                      <a:pt x="3034" y="5096"/>
                    </a:lnTo>
                    <a:lnTo>
                      <a:pt x="3281" y="5044"/>
                    </a:lnTo>
                    <a:lnTo>
                      <a:pt x="3514" y="4967"/>
                    </a:lnTo>
                    <a:lnTo>
                      <a:pt x="3747" y="4863"/>
                    </a:lnTo>
                    <a:lnTo>
                      <a:pt x="3955" y="4733"/>
                    </a:lnTo>
                    <a:lnTo>
                      <a:pt x="4162" y="4591"/>
                    </a:lnTo>
                    <a:lnTo>
                      <a:pt x="4344" y="4435"/>
                    </a:lnTo>
                    <a:lnTo>
                      <a:pt x="4512" y="4254"/>
                    </a:lnTo>
                    <a:lnTo>
                      <a:pt x="4668" y="4059"/>
                    </a:lnTo>
                    <a:lnTo>
                      <a:pt x="4798" y="3852"/>
                    </a:lnTo>
                    <a:lnTo>
                      <a:pt x="4914" y="3618"/>
                    </a:lnTo>
                    <a:lnTo>
                      <a:pt x="5005" y="3385"/>
                    </a:lnTo>
                    <a:lnTo>
                      <a:pt x="5070" y="3139"/>
                    </a:lnTo>
                    <a:lnTo>
                      <a:pt x="5122" y="2879"/>
                    </a:lnTo>
                    <a:lnTo>
                      <a:pt x="5135" y="2620"/>
                    </a:lnTo>
                    <a:lnTo>
                      <a:pt x="5122" y="2361"/>
                    </a:lnTo>
                    <a:lnTo>
                      <a:pt x="5096" y="2101"/>
                    </a:lnTo>
                    <a:lnTo>
                      <a:pt x="5031" y="1868"/>
                    </a:lnTo>
                    <a:lnTo>
                      <a:pt x="4953" y="1622"/>
                    </a:lnTo>
                    <a:lnTo>
                      <a:pt x="4849" y="1401"/>
                    </a:lnTo>
                    <a:lnTo>
                      <a:pt x="4733" y="1181"/>
                    </a:lnTo>
                    <a:lnTo>
                      <a:pt x="4590" y="986"/>
                    </a:lnTo>
                    <a:lnTo>
                      <a:pt x="4422" y="805"/>
                    </a:lnTo>
                    <a:lnTo>
                      <a:pt x="4240" y="623"/>
                    </a:lnTo>
                    <a:lnTo>
                      <a:pt x="4046" y="481"/>
                    </a:lnTo>
                    <a:lnTo>
                      <a:pt x="3838" y="338"/>
                    </a:lnTo>
                    <a:lnTo>
                      <a:pt x="3618" y="234"/>
                    </a:lnTo>
                    <a:lnTo>
                      <a:pt x="3384" y="143"/>
                    </a:lnTo>
                    <a:lnTo>
                      <a:pt x="3125" y="66"/>
                    </a:lnTo>
                    <a:lnTo>
                      <a:pt x="2866" y="27"/>
                    </a:lnTo>
                    <a:lnTo>
                      <a:pt x="26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2"/>
              <p:cNvSpPr/>
              <p:nvPr/>
            </p:nvSpPr>
            <p:spPr>
              <a:xfrm>
                <a:off x="4961075" y="1599851"/>
                <a:ext cx="877659" cy="298785"/>
              </a:xfrm>
              <a:custGeom>
                <a:avLst/>
                <a:gdLst/>
                <a:ahLst/>
                <a:cxnLst/>
                <a:rect l="l" t="t" r="r" b="b"/>
                <a:pathLst>
                  <a:path w="65205" h="22198" extrusionOk="0">
                    <a:moveTo>
                      <a:pt x="299" y="1"/>
                    </a:moveTo>
                    <a:lnTo>
                      <a:pt x="234" y="14"/>
                    </a:lnTo>
                    <a:lnTo>
                      <a:pt x="182" y="39"/>
                    </a:lnTo>
                    <a:lnTo>
                      <a:pt x="131" y="65"/>
                    </a:lnTo>
                    <a:lnTo>
                      <a:pt x="79" y="104"/>
                    </a:lnTo>
                    <a:lnTo>
                      <a:pt x="53" y="156"/>
                    </a:lnTo>
                    <a:lnTo>
                      <a:pt x="27" y="221"/>
                    </a:lnTo>
                    <a:lnTo>
                      <a:pt x="14" y="273"/>
                    </a:lnTo>
                    <a:lnTo>
                      <a:pt x="1" y="338"/>
                    </a:lnTo>
                    <a:lnTo>
                      <a:pt x="14" y="403"/>
                    </a:lnTo>
                    <a:lnTo>
                      <a:pt x="40" y="454"/>
                    </a:lnTo>
                    <a:lnTo>
                      <a:pt x="66" y="506"/>
                    </a:lnTo>
                    <a:lnTo>
                      <a:pt x="118" y="558"/>
                    </a:lnTo>
                    <a:lnTo>
                      <a:pt x="156" y="584"/>
                    </a:lnTo>
                    <a:lnTo>
                      <a:pt x="221" y="610"/>
                    </a:lnTo>
                    <a:lnTo>
                      <a:pt x="64790" y="22185"/>
                    </a:lnTo>
                    <a:lnTo>
                      <a:pt x="64842" y="22198"/>
                    </a:lnTo>
                    <a:lnTo>
                      <a:pt x="64893" y="22198"/>
                    </a:lnTo>
                    <a:lnTo>
                      <a:pt x="64984" y="22185"/>
                    </a:lnTo>
                    <a:lnTo>
                      <a:pt x="65075" y="22146"/>
                    </a:lnTo>
                    <a:lnTo>
                      <a:pt x="65140" y="22081"/>
                    </a:lnTo>
                    <a:lnTo>
                      <a:pt x="65179" y="22029"/>
                    </a:lnTo>
                    <a:lnTo>
                      <a:pt x="65192" y="21990"/>
                    </a:lnTo>
                    <a:lnTo>
                      <a:pt x="65205" y="21925"/>
                    </a:lnTo>
                    <a:lnTo>
                      <a:pt x="65205" y="21861"/>
                    </a:lnTo>
                    <a:lnTo>
                      <a:pt x="65192" y="21809"/>
                    </a:lnTo>
                    <a:lnTo>
                      <a:pt x="65179" y="21744"/>
                    </a:lnTo>
                    <a:lnTo>
                      <a:pt x="65140" y="21692"/>
                    </a:lnTo>
                    <a:lnTo>
                      <a:pt x="65101" y="21653"/>
                    </a:lnTo>
                    <a:lnTo>
                      <a:pt x="65049" y="21614"/>
                    </a:lnTo>
                    <a:lnTo>
                      <a:pt x="64997" y="21588"/>
                    </a:lnTo>
                    <a:lnTo>
                      <a:pt x="416" y="14"/>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2"/>
              <p:cNvSpPr/>
              <p:nvPr/>
            </p:nvSpPr>
            <p:spPr>
              <a:xfrm>
                <a:off x="4917101" y="1731786"/>
                <a:ext cx="877659" cy="298785"/>
              </a:xfrm>
              <a:custGeom>
                <a:avLst/>
                <a:gdLst/>
                <a:ahLst/>
                <a:cxnLst/>
                <a:rect l="l" t="t" r="r" b="b"/>
                <a:pathLst>
                  <a:path w="65205" h="22198" extrusionOk="0">
                    <a:moveTo>
                      <a:pt x="286" y="1"/>
                    </a:moveTo>
                    <a:lnTo>
                      <a:pt x="234" y="14"/>
                    </a:lnTo>
                    <a:lnTo>
                      <a:pt x="169" y="39"/>
                    </a:lnTo>
                    <a:lnTo>
                      <a:pt x="117" y="65"/>
                    </a:lnTo>
                    <a:lnTo>
                      <a:pt x="78" y="104"/>
                    </a:lnTo>
                    <a:lnTo>
                      <a:pt x="39" y="156"/>
                    </a:lnTo>
                    <a:lnTo>
                      <a:pt x="14" y="221"/>
                    </a:lnTo>
                    <a:lnTo>
                      <a:pt x="1" y="273"/>
                    </a:lnTo>
                    <a:lnTo>
                      <a:pt x="1" y="338"/>
                    </a:lnTo>
                    <a:lnTo>
                      <a:pt x="14" y="403"/>
                    </a:lnTo>
                    <a:lnTo>
                      <a:pt x="26" y="454"/>
                    </a:lnTo>
                    <a:lnTo>
                      <a:pt x="65" y="506"/>
                    </a:lnTo>
                    <a:lnTo>
                      <a:pt x="104" y="558"/>
                    </a:lnTo>
                    <a:lnTo>
                      <a:pt x="156" y="584"/>
                    </a:lnTo>
                    <a:lnTo>
                      <a:pt x="208" y="610"/>
                    </a:lnTo>
                    <a:lnTo>
                      <a:pt x="64789" y="22185"/>
                    </a:lnTo>
                    <a:lnTo>
                      <a:pt x="64841" y="22198"/>
                    </a:lnTo>
                    <a:lnTo>
                      <a:pt x="64893" y="22198"/>
                    </a:lnTo>
                    <a:lnTo>
                      <a:pt x="64984" y="22185"/>
                    </a:lnTo>
                    <a:lnTo>
                      <a:pt x="65075" y="22146"/>
                    </a:lnTo>
                    <a:lnTo>
                      <a:pt x="65140" y="22081"/>
                    </a:lnTo>
                    <a:lnTo>
                      <a:pt x="65165" y="22029"/>
                    </a:lnTo>
                    <a:lnTo>
                      <a:pt x="65191" y="21990"/>
                    </a:lnTo>
                    <a:lnTo>
                      <a:pt x="65204" y="21925"/>
                    </a:lnTo>
                    <a:lnTo>
                      <a:pt x="65204" y="21861"/>
                    </a:lnTo>
                    <a:lnTo>
                      <a:pt x="65191" y="21809"/>
                    </a:lnTo>
                    <a:lnTo>
                      <a:pt x="65165" y="21744"/>
                    </a:lnTo>
                    <a:lnTo>
                      <a:pt x="65140" y="21692"/>
                    </a:lnTo>
                    <a:lnTo>
                      <a:pt x="65101" y="21653"/>
                    </a:lnTo>
                    <a:lnTo>
                      <a:pt x="65049" y="21614"/>
                    </a:lnTo>
                    <a:lnTo>
                      <a:pt x="64984" y="21588"/>
                    </a:lnTo>
                    <a:lnTo>
                      <a:pt x="415" y="14"/>
                    </a:lnTo>
                    <a:lnTo>
                      <a:pt x="3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2"/>
              <p:cNvSpPr/>
              <p:nvPr/>
            </p:nvSpPr>
            <p:spPr>
              <a:xfrm>
                <a:off x="5567529" y="1817122"/>
                <a:ext cx="52359" cy="140334"/>
              </a:xfrm>
              <a:custGeom>
                <a:avLst/>
                <a:gdLst/>
                <a:ahLst/>
                <a:cxnLst/>
                <a:rect l="l" t="t" r="r" b="b"/>
                <a:pathLst>
                  <a:path w="3890" h="10426" extrusionOk="0">
                    <a:moveTo>
                      <a:pt x="3553" y="1"/>
                    </a:moveTo>
                    <a:lnTo>
                      <a:pt x="3501" y="14"/>
                    </a:lnTo>
                    <a:lnTo>
                      <a:pt x="3436" y="40"/>
                    </a:lnTo>
                    <a:lnTo>
                      <a:pt x="3384" y="66"/>
                    </a:lnTo>
                    <a:lnTo>
                      <a:pt x="3345" y="104"/>
                    </a:lnTo>
                    <a:lnTo>
                      <a:pt x="3306" y="156"/>
                    </a:lnTo>
                    <a:lnTo>
                      <a:pt x="3280" y="221"/>
                    </a:lnTo>
                    <a:lnTo>
                      <a:pt x="13" y="10023"/>
                    </a:lnTo>
                    <a:lnTo>
                      <a:pt x="0" y="10075"/>
                    </a:lnTo>
                    <a:lnTo>
                      <a:pt x="0" y="10140"/>
                    </a:lnTo>
                    <a:lnTo>
                      <a:pt x="0" y="10205"/>
                    </a:lnTo>
                    <a:lnTo>
                      <a:pt x="26" y="10257"/>
                    </a:lnTo>
                    <a:lnTo>
                      <a:pt x="52" y="10308"/>
                    </a:lnTo>
                    <a:lnTo>
                      <a:pt x="104" y="10347"/>
                    </a:lnTo>
                    <a:lnTo>
                      <a:pt x="156" y="10386"/>
                    </a:lnTo>
                    <a:lnTo>
                      <a:pt x="208" y="10412"/>
                    </a:lnTo>
                    <a:lnTo>
                      <a:pt x="259" y="10425"/>
                    </a:lnTo>
                    <a:lnTo>
                      <a:pt x="311" y="10425"/>
                    </a:lnTo>
                    <a:lnTo>
                      <a:pt x="402" y="10412"/>
                    </a:lnTo>
                    <a:lnTo>
                      <a:pt x="493" y="10373"/>
                    </a:lnTo>
                    <a:lnTo>
                      <a:pt x="558" y="10308"/>
                    </a:lnTo>
                    <a:lnTo>
                      <a:pt x="584" y="10270"/>
                    </a:lnTo>
                    <a:lnTo>
                      <a:pt x="610" y="10218"/>
                    </a:lnTo>
                    <a:lnTo>
                      <a:pt x="3877" y="416"/>
                    </a:lnTo>
                    <a:lnTo>
                      <a:pt x="3890" y="351"/>
                    </a:lnTo>
                    <a:lnTo>
                      <a:pt x="3890" y="286"/>
                    </a:lnTo>
                    <a:lnTo>
                      <a:pt x="3890" y="234"/>
                    </a:lnTo>
                    <a:lnTo>
                      <a:pt x="3864" y="169"/>
                    </a:lnTo>
                    <a:lnTo>
                      <a:pt x="3825" y="130"/>
                    </a:lnTo>
                    <a:lnTo>
                      <a:pt x="3786" y="79"/>
                    </a:lnTo>
                    <a:lnTo>
                      <a:pt x="3734" y="40"/>
                    </a:lnTo>
                    <a:lnTo>
                      <a:pt x="3682" y="14"/>
                    </a:lnTo>
                    <a:lnTo>
                      <a:pt x="36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2"/>
              <p:cNvSpPr/>
              <p:nvPr/>
            </p:nvSpPr>
            <p:spPr>
              <a:xfrm>
                <a:off x="5135947" y="1672979"/>
                <a:ext cx="52534" cy="140320"/>
              </a:xfrm>
              <a:custGeom>
                <a:avLst/>
                <a:gdLst/>
                <a:ahLst/>
                <a:cxnLst/>
                <a:rect l="l" t="t" r="r" b="b"/>
                <a:pathLst>
                  <a:path w="3903" h="10425" extrusionOk="0">
                    <a:moveTo>
                      <a:pt x="3566" y="0"/>
                    </a:moveTo>
                    <a:lnTo>
                      <a:pt x="3501" y="13"/>
                    </a:lnTo>
                    <a:lnTo>
                      <a:pt x="3449" y="39"/>
                    </a:lnTo>
                    <a:lnTo>
                      <a:pt x="3397" y="65"/>
                    </a:lnTo>
                    <a:lnTo>
                      <a:pt x="3345" y="104"/>
                    </a:lnTo>
                    <a:lnTo>
                      <a:pt x="3320" y="156"/>
                    </a:lnTo>
                    <a:lnTo>
                      <a:pt x="3294" y="221"/>
                    </a:lnTo>
                    <a:lnTo>
                      <a:pt x="13" y="10023"/>
                    </a:lnTo>
                    <a:lnTo>
                      <a:pt x="0" y="10074"/>
                    </a:lnTo>
                    <a:lnTo>
                      <a:pt x="0" y="10139"/>
                    </a:lnTo>
                    <a:lnTo>
                      <a:pt x="13" y="10204"/>
                    </a:lnTo>
                    <a:lnTo>
                      <a:pt x="26" y="10256"/>
                    </a:lnTo>
                    <a:lnTo>
                      <a:pt x="65" y="10308"/>
                    </a:lnTo>
                    <a:lnTo>
                      <a:pt x="104" y="10347"/>
                    </a:lnTo>
                    <a:lnTo>
                      <a:pt x="156" y="10386"/>
                    </a:lnTo>
                    <a:lnTo>
                      <a:pt x="208" y="10412"/>
                    </a:lnTo>
                    <a:lnTo>
                      <a:pt x="260" y="10425"/>
                    </a:lnTo>
                    <a:lnTo>
                      <a:pt x="312" y="10425"/>
                    </a:lnTo>
                    <a:lnTo>
                      <a:pt x="402" y="10412"/>
                    </a:lnTo>
                    <a:lnTo>
                      <a:pt x="493" y="10373"/>
                    </a:lnTo>
                    <a:lnTo>
                      <a:pt x="558" y="10308"/>
                    </a:lnTo>
                    <a:lnTo>
                      <a:pt x="584" y="10269"/>
                    </a:lnTo>
                    <a:lnTo>
                      <a:pt x="610" y="10217"/>
                    </a:lnTo>
                    <a:lnTo>
                      <a:pt x="3877" y="415"/>
                    </a:lnTo>
                    <a:lnTo>
                      <a:pt x="3903" y="350"/>
                    </a:lnTo>
                    <a:lnTo>
                      <a:pt x="3903" y="285"/>
                    </a:lnTo>
                    <a:lnTo>
                      <a:pt x="3890" y="234"/>
                    </a:lnTo>
                    <a:lnTo>
                      <a:pt x="3864" y="169"/>
                    </a:lnTo>
                    <a:lnTo>
                      <a:pt x="3838" y="130"/>
                    </a:lnTo>
                    <a:lnTo>
                      <a:pt x="3799" y="78"/>
                    </a:lnTo>
                    <a:lnTo>
                      <a:pt x="3747" y="39"/>
                    </a:lnTo>
                    <a:lnTo>
                      <a:pt x="3683" y="13"/>
                    </a:lnTo>
                    <a:lnTo>
                      <a:pt x="36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2"/>
              <p:cNvSpPr/>
              <p:nvPr/>
            </p:nvSpPr>
            <p:spPr>
              <a:xfrm>
                <a:off x="4891796" y="1807351"/>
                <a:ext cx="328626" cy="115366"/>
              </a:xfrm>
              <a:custGeom>
                <a:avLst/>
                <a:gdLst/>
                <a:ahLst/>
                <a:cxnLst/>
                <a:rect l="l" t="t" r="r" b="b"/>
                <a:pathLst>
                  <a:path w="24415" h="8571" extrusionOk="0">
                    <a:moveTo>
                      <a:pt x="299" y="1"/>
                    </a:moveTo>
                    <a:lnTo>
                      <a:pt x="234" y="14"/>
                    </a:lnTo>
                    <a:lnTo>
                      <a:pt x="182" y="40"/>
                    </a:lnTo>
                    <a:lnTo>
                      <a:pt x="130" y="66"/>
                    </a:lnTo>
                    <a:lnTo>
                      <a:pt x="78" y="104"/>
                    </a:lnTo>
                    <a:lnTo>
                      <a:pt x="52" y="156"/>
                    </a:lnTo>
                    <a:lnTo>
                      <a:pt x="26" y="221"/>
                    </a:lnTo>
                    <a:lnTo>
                      <a:pt x="1" y="273"/>
                    </a:lnTo>
                    <a:lnTo>
                      <a:pt x="1" y="338"/>
                    </a:lnTo>
                    <a:lnTo>
                      <a:pt x="13" y="403"/>
                    </a:lnTo>
                    <a:lnTo>
                      <a:pt x="39" y="454"/>
                    </a:lnTo>
                    <a:lnTo>
                      <a:pt x="65" y="506"/>
                    </a:lnTo>
                    <a:lnTo>
                      <a:pt x="104" y="545"/>
                    </a:lnTo>
                    <a:lnTo>
                      <a:pt x="156" y="584"/>
                    </a:lnTo>
                    <a:lnTo>
                      <a:pt x="221" y="610"/>
                    </a:lnTo>
                    <a:lnTo>
                      <a:pt x="24000" y="8558"/>
                    </a:lnTo>
                    <a:lnTo>
                      <a:pt x="24052" y="8571"/>
                    </a:lnTo>
                    <a:lnTo>
                      <a:pt x="24104" y="8571"/>
                    </a:lnTo>
                    <a:lnTo>
                      <a:pt x="24194" y="8558"/>
                    </a:lnTo>
                    <a:lnTo>
                      <a:pt x="24285" y="8519"/>
                    </a:lnTo>
                    <a:lnTo>
                      <a:pt x="24350" y="8441"/>
                    </a:lnTo>
                    <a:lnTo>
                      <a:pt x="24376" y="8402"/>
                    </a:lnTo>
                    <a:lnTo>
                      <a:pt x="24402" y="8363"/>
                    </a:lnTo>
                    <a:lnTo>
                      <a:pt x="24415" y="8299"/>
                    </a:lnTo>
                    <a:lnTo>
                      <a:pt x="24415" y="8234"/>
                    </a:lnTo>
                    <a:lnTo>
                      <a:pt x="24402" y="8169"/>
                    </a:lnTo>
                    <a:lnTo>
                      <a:pt x="24376" y="8117"/>
                    </a:lnTo>
                    <a:lnTo>
                      <a:pt x="24350" y="8065"/>
                    </a:lnTo>
                    <a:lnTo>
                      <a:pt x="24311" y="8026"/>
                    </a:lnTo>
                    <a:lnTo>
                      <a:pt x="24259" y="7987"/>
                    </a:lnTo>
                    <a:lnTo>
                      <a:pt x="24207" y="7962"/>
                    </a:lnTo>
                    <a:lnTo>
                      <a:pt x="415" y="14"/>
                    </a:lnTo>
                    <a:lnTo>
                      <a:pt x="3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2"/>
              <p:cNvSpPr/>
              <p:nvPr/>
            </p:nvSpPr>
            <p:spPr>
              <a:xfrm>
                <a:off x="4876963" y="1851849"/>
                <a:ext cx="328626" cy="115379"/>
              </a:xfrm>
              <a:custGeom>
                <a:avLst/>
                <a:gdLst/>
                <a:ahLst/>
                <a:cxnLst/>
                <a:rect l="l" t="t" r="r" b="b"/>
                <a:pathLst>
                  <a:path w="24415" h="8572" extrusionOk="0">
                    <a:moveTo>
                      <a:pt x="286" y="1"/>
                    </a:moveTo>
                    <a:lnTo>
                      <a:pt x="234" y="14"/>
                    </a:lnTo>
                    <a:lnTo>
                      <a:pt x="182" y="27"/>
                    </a:lnTo>
                    <a:lnTo>
                      <a:pt x="130" y="66"/>
                    </a:lnTo>
                    <a:lnTo>
                      <a:pt x="78" y="105"/>
                    </a:lnTo>
                    <a:lnTo>
                      <a:pt x="39" y="156"/>
                    </a:lnTo>
                    <a:lnTo>
                      <a:pt x="13" y="208"/>
                    </a:lnTo>
                    <a:lnTo>
                      <a:pt x="0" y="273"/>
                    </a:lnTo>
                    <a:lnTo>
                      <a:pt x="0" y="338"/>
                    </a:lnTo>
                    <a:lnTo>
                      <a:pt x="13" y="403"/>
                    </a:lnTo>
                    <a:lnTo>
                      <a:pt x="39" y="455"/>
                    </a:lnTo>
                    <a:lnTo>
                      <a:pt x="65" y="507"/>
                    </a:lnTo>
                    <a:lnTo>
                      <a:pt x="104" y="545"/>
                    </a:lnTo>
                    <a:lnTo>
                      <a:pt x="156" y="584"/>
                    </a:lnTo>
                    <a:lnTo>
                      <a:pt x="221" y="610"/>
                    </a:lnTo>
                    <a:lnTo>
                      <a:pt x="24000" y="8558"/>
                    </a:lnTo>
                    <a:lnTo>
                      <a:pt x="24052" y="8571"/>
                    </a:lnTo>
                    <a:lnTo>
                      <a:pt x="24103" y="8571"/>
                    </a:lnTo>
                    <a:lnTo>
                      <a:pt x="24194" y="8558"/>
                    </a:lnTo>
                    <a:lnTo>
                      <a:pt x="24285" y="8519"/>
                    </a:lnTo>
                    <a:lnTo>
                      <a:pt x="24350" y="8442"/>
                    </a:lnTo>
                    <a:lnTo>
                      <a:pt x="24376" y="8403"/>
                    </a:lnTo>
                    <a:lnTo>
                      <a:pt x="24402" y="8364"/>
                    </a:lnTo>
                    <a:lnTo>
                      <a:pt x="24415" y="8299"/>
                    </a:lnTo>
                    <a:lnTo>
                      <a:pt x="24415" y="8234"/>
                    </a:lnTo>
                    <a:lnTo>
                      <a:pt x="24402" y="8169"/>
                    </a:lnTo>
                    <a:lnTo>
                      <a:pt x="24376" y="8117"/>
                    </a:lnTo>
                    <a:lnTo>
                      <a:pt x="24350" y="8066"/>
                    </a:lnTo>
                    <a:lnTo>
                      <a:pt x="24311" y="8027"/>
                    </a:lnTo>
                    <a:lnTo>
                      <a:pt x="24259" y="7988"/>
                    </a:lnTo>
                    <a:lnTo>
                      <a:pt x="24194" y="7962"/>
                    </a:lnTo>
                    <a:lnTo>
                      <a:pt x="415" y="14"/>
                    </a:lnTo>
                    <a:lnTo>
                      <a:pt x="3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2"/>
              <p:cNvSpPr/>
              <p:nvPr/>
            </p:nvSpPr>
            <p:spPr>
              <a:xfrm>
                <a:off x="4862130" y="1896361"/>
                <a:ext cx="178022" cy="65106"/>
              </a:xfrm>
              <a:custGeom>
                <a:avLst/>
                <a:gdLst/>
                <a:ahLst/>
                <a:cxnLst/>
                <a:rect l="l" t="t" r="r" b="b"/>
                <a:pathLst>
                  <a:path w="13226" h="4837" extrusionOk="0">
                    <a:moveTo>
                      <a:pt x="286" y="0"/>
                    </a:moveTo>
                    <a:lnTo>
                      <a:pt x="234" y="13"/>
                    </a:lnTo>
                    <a:lnTo>
                      <a:pt x="169" y="26"/>
                    </a:lnTo>
                    <a:lnTo>
                      <a:pt x="117" y="65"/>
                    </a:lnTo>
                    <a:lnTo>
                      <a:pt x="78" y="104"/>
                    </a:lnTo>
                    <a:lnTo>
                      <a:pt x="39" y="156"/>
                    </a:lnTo>
                    <a:lnTo>
                      <a:pt x="13" y="208"/>
                    </a:lnTo>
                    <a:lnTo>
                      <a:pt x="0" y="272"/>
                    </a:lnTo>
                    <a:lnTo>
                      <a:pt x="0" y="337"/>
                    </a:lnTo>
                    <a:lnTo>
                      <a:pt x="13" y="402"/>
                    </a:lnTo>
                    <a:lnTo>
                      <a:pt x="39" y="454"/>
                    </a:lnTo>
                    <a:lnTo>
                      <a:pt x="65" y="506"/>
                    </a:lnTo>
                    <a:lnTo>
                      <a:pt x="104" y="545"/>
                    </a:lnTo>
                    <a:lnTo>
                      <a:pt x="156" y="584"/>
                    </a:lnTo>
                    <a:lnTo>
                      <a:pt x="208" y="610"/>
                    </a:lnTo>
                    <a:lnTo>
                      <a:pt x="12810" y="4810"/>
                    </a:lnTo>
                    <a:lnTo>
                      <a:pt x="12862" y="4823"/>
                    </a:lnTo>
                    <a:lnTo>
                      <a:pt x="12901" y="4836"/>
                    </a:lnTo>
                    <a:lnTo>
                      <a:pt x="13005" y="4823"/>
                    </a:lnTo>
                    <a:lnTo>
                      <a:pt x="13083" y="4771"/>
                    </a:lnTo>
                    <a:lnTo>
                      <a:pt x="13160" y="4707"/>
                    </a:lnTo>
                    <a:lnTo>
                      <a:pt x="13186" y="4668"/>
                    </a:lnTo>
                    <a:lnTo>
                      <a:pt x="13199" y="4616"/>
                    </a:lnTo>
                    <a:lnTo>
                      <a:pt x="13212" y="4551"/>
                    </a:lnTo>
                    <a:lnTo>
                      <a:pt x="13225" y="4499"/>
                    </a:lnTo>
                    <a:lnTo>
                      <a:pt x="13212" y="4434"/>
                    </a:lnTo>
                    <a:lnTo>
                      <a:pt x="13186" y="4383"/>
                    </a:lnTo>
                    <a:lnTo>
                      <a:pt x="13160" y="4331"/>
                    </a:lnTo>
                    <a:lnTo>
                      <a:pt x="13109" y="4279"/>
                    </a:lnTo>
                    <a:lnTo>
                      <a:pt x="13070" y="4253"/>
                    </a:lnTo>
                    <a:lnTo>
                      <a:pt x="13005" y="4227"/>
                    </a:lnTo>
                    <a:lnTo>
                      <a:pt x="415" y="13"/>
                    </a:lnTo>
                    <a:lnTo>
                      <a:pt x="3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2"/>
              <p:cNvSpPr/>
              <p:nvPr/>
            </p:nvSpPr>
            <p:spPr>
              <a:xfrm>
                <a:off x="5557057" y="2217113"/>
                <a:ext cx="156028" cy="57784"/>
              </a:xfrm>
              <a:custGeom>
                <a:avLst/>
                <a:gdLst/>
                <a:ahLst/>
                <a:cxnLst/>
                <a:rect l="l" t="t" r="r" b="b"/>
                <a:pathLst>
                  <a:path w="11592" h="4293" extrusionOk="0">
                    <a:moveTo>
                      <a:pt x="298" y="1"/>
                    </a:moveTo>
                    <a:lnTo>
                      <a:pt x="234" y="14"/>
                    </a:lnTo>
                    <a:lnTo>
                      <a:pt x="182" y="27"/>
                    </a:lnTo>
                    <a:lnTo>
                      <a:pt x="130" y="66"/>
                    </a:lnTo>
                    <a:lnTo>
                      <a:pt x="78" y="105"/>
                    </a:lnTo>
                    <a:lnTo>
                      <a:pt x="52" y="156"/>
                    </a:lnTo>
                    <a:lnTo>
                      <a:pt x="26" y="208"/>
                    </a:lnTo>
                    <a:lnTo>
                      <a:pt x="0" y="273"/>
                    </a:lnTo>
                    <a:lnTo>
                      <a:pt x="0" y="338"/>
                    </a:lnTo>
                    <a:lnTo>
                      <a:pt x="13" y="390"/>
                    </a:lnTo>
                    <a:lnTo>
                      <a:pt x="39" y="455"/>
                    </a:lnTo>
                    <a:lnTo>
                      <a:pt x="65" y="507"/>
                    </a:lnTo>
                    <a:lnTo>
                      <a:pt x="117" y="545"/>
                    </a:lnTo>
                    <a:lnTo>
                      <a:pt x="156" y="584"/>
                    </a:lnTo>
                    <a:lnTo>
                      <a:pt x="221" y="610"/>
                    </a:lnTo>
                    <a:lnTo>
                      <a:pt x="11177" y="4267"/>
                    </a:lnTo>
                    <a:lnTo>
                      <a:pt x="11228" y="4280"/>
                    </a:lnTo>
                    <a:lnTo>
                      <a:pt x="11280" y="4293"/>
                    </a:lnTo>
                    <a:lnTo>
                      <a:pt x="11384" y="4267"/>
                    </a:lnTo>
                    <a:lnTo>
                      <a:pt x="11462" y="4228"/>
                    </a:lnTo>
                    <a:lnTo>
                      <a:pt x="11527" y="4163"/>
                    </a:lnTo>
                    <a:lnTo>
                      <a:pt x="11566" y="4124"/>
                    </a:lnTo>
                    <a:lnTo>
                      <a:pt x="11578" y="4072"/>
                    </a:lnTo>
                    <a:lnTo>
                      <a:pt x="11591" y="4007"/>
                    </a:lnTo>
                    <a:lnTo>
                      <a:pt x="11591" y="3955"/>
                    </a:lnTo>
                    <a:lnTo>
                      <a:pt x="11578" y="3891"/>
                    </a:lnTo>
                    <a:lnTo>
                      <a:pt x="11566" y="3839"/>
                    </a:lnTo>
                    <a:lnTo>
                      <a:pt x="11527" y="3787"/>
                    </a:lnTo>
                    <a:lnTo>
                      <a:pt x="11488" y="3735"/>
                    </a:lnTo>
                    <a:lnTo>
                      <a:pt x="11436" y="3696"/>
                    </a:lnTo>
                    <a:lnTo>
                      <a:pt x="11384" y="3670"/>
                    </a:lnTo>
                    <a:lnTo>
                      <a:pt x="415" y="14"/>
                    </a:lnTo>
                    <a:lnTo>
                      <a:pt x="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 name="Google Shape;752;p22"/>
            <p:cNvSpPr/>
            <p:nvPr/>
          </p:nvSpPr>
          <p:spPr>
            <a:xfrm>
              <a:off x="3012875" y="1727125"/>
              <a:ext cx="273900" cy="27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53" name="Google Shape;753;p22"/>
          <p:cNvCxnSpPr>
            <a:stCxn id="725" idx="0"/>
            <a:endCxn id="752" idx="6"/>
          </p:cNvCxnSpPr>
          <p:nvPr/>
        </p:nvCxnSpPr>
        <p:spPr>
          <a:xfrm rot="5400000" flipH="1" flipV="1">
            <a:off x="4021031" y="2597519"/>
            <a:ext cx="2082944" cy="1122161"/>
          </a:xfrm>
          <a:prstGeom prst="curvedConnector4">
            <a:avLst>
              <a:gd name="adj1" fmla="val 47472"/>
              <a:gd name="adj2" fmla="val 120371"/>
            </a:avLst>
          </a:prstGeom>
          <a:noFill/>
          <a:ln w="9525" cap="flat" cmpd="sng">
            <a:solidFill>
              <a:schemeClr val="dk2"/>
            </a:solidFill>
            <a:prstDash val="solid"/>
            <a:round/>
            <a:headEnd type="none" w="med" len="med"/>
            <a:tailEnd type="triangle" w="med" len="med"/>
          </a:ln>
        </p:spPr>
      </p:cxnSp>
      <p:sp>
        <p:nvSpPr>
          <p:cNvPr id="5" name="Rectangle 4">
            <a:extLst>
              <a:ext uri="{FF2B5EF4-FFF2-40B4-BE49-F238E27FC236}">
                <a16:creationId xmlns:a16="http://schemas.microsoft.com/office/drawing/2014/main" id="{9E0ED5B0-0AC9-B1DC-8D0A-6D46ECFCCC57}"/>
              </a:ext>
            </a:extLst>
          </p:cNvPr>
          <p:cNvSpPr/>
          <p:nvPr/>
        </p:nvSpPr>
        <p:spPr>
          <a:xfrm>
            <a:off x="502402" y="231930"/>
            <a:ext cx="4824006" cy="3987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1" name="Google Shape;711;p22"/>
          <p:cNvSpPr txBox="1">
            <a:spLocks noGrp="1"/>
          </p:cNvSpPr>
          <p:nvPr>
            <p:ph type="title"/>
          </p:nvPr>
        </p:nvSpPr>
        <p:spPr>
          <a:xfrm>
            <a:off x="310767" y="342979"/>
            <a:ext cx="5860399"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median of the given votes by Age categories</a:t>
            </a:r>
            <a:endParaRPr dirty="0"/>
          </a:p>
        </p:txBody>
      </p:sp>
      <p:sp>
        <p:nvSpPr>
          <p:cNvPr id="2" name="TextBox 1">
            <a:extLst>
              <a:ext uri="{FF2B5EF4-FFF2-40B4-BE49-F238E27FC236}">
                <a16:creationId xmlns:a16="http://schemas.microsoft.com/office/drawing/2014/main" id="{C25779B8-39CE-D4F5-F443-8CC20FED21D9}"/>
              </a:ext>
            </a:extLst>
          </p:cNvPr>
          <p:cNvSpPr txBox="1"/>
          <p:nvPr/>
        </p:nvSpPr>
        <p:spPr>
          <a:xfrm>
            <a:off x="310767" y="1055861"/>
            <a:ext cx="4910551" cy="307777"/>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dirty="0">
                <a:latin typeface="Daytona" panose="020B0604030500040204" pitchFamily="34" charset="0"/>
              </a:rPr>
              <a:t>Teen movies get the most of the voters too! </a:t>
            </a:r>
          </a:p>
        </p:txBody>
      </p:sp>
    </p:spTree>
    <p:extLst>
      <p:ext uri="{BB962C8B-B14F-4D97-AF65-F5344CB8AC3E}">
        <p14:creationId xmlns:p14="http://schemas.microsoft.com/office/powerpoint/2010/main" val="239176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26"/>
                                        </p:tgtEl>
                                      </p:cBhvr>
                                    </p:animEffect>
                                    <p:animScale>
                                      <p:cBhvr>
                                        <p:cTn id="7" dur="250" autoRev="1" fill="hold"/>
                                        <p:tgtEl>
                                          <p:spTgt spid="7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BB88C9-38B8-DF0C-C0DD-B8E6A274EF18}"/>
              </a:ext>
            </a:extLst>
          </p:cNvPr>
          <p:cNvPicPr>
            <a:picLocks noChangeAspect="1"/>
          </p:cNvPicPr>
          <p:nvPr/>
        </p:nvPicPr>
        <p:blipFill>
          <a:blip r:embed="rId2"/>
          <a:stretch>
            <a:fillRect/>
          </a:stretch>
        </p:blipFill>
        <p:spPr>
          <a:xfrm>
            <a:off x="0" y="657336"/>
            <a:ext cx="9144000" cy="4510216"/>
          </a:xfrm>
          <a:prstGeom prst="rect">
            <a:avLst/>
          </a:prstGeom>
        </p:spPr>
      </p:pic>
      <p:sp>
        <p:nvSpPr>
          <p:cNvPr id="2" name="Title 1">
            <a:extLst>
              <a:ext uri="{FF2B5EF4-FFF2-40B4-BE49-F238E27FC236}">
                <a16:creationId xmlns:a16="http://schemas.microsoft.com/office/drawing/2014/main" id="{3CDA8F3E-F173-D161-64BD-6D938EA77C47}"/>
              </a:ext>
            </a:extLst>
          </p:cNvPr>
          <p:cNvSpPr>
            <a:spLocks noGrp="1"/>
          </p:cNvSpPr>
          <p:nvPr>
            <p:ph type="title"/>
          </p:nvPr>
        </p:nvSpPr>
        <p:spPr>
          <a:xfrm>
            <a:off x="513600" y="370986"/>
            <a:ext cx="8116800" cy="572700"/>
          </a:xfrm>
          <a:solidFill>
            <a:schemeClr val="lt1"/>
          </a:solidFill>
        </p:spPr>
        <p:txBody>
          <a:bodyPr/>
          <a:lstStyle/>
          <a:p>
            <a:r>
              <a:rPr lang="en-US" dirty="0">
                <a:solidFill>
                  <a:srgbClr val="FFA15A"/>
                </a:solidFill>
              </a:rPr>
              <a:t>Votes by Genre and Runtime category</a:t>
            </a:r>
          </a:p>
        </p:txBody>
      </p:sp>
    </p:spTree>
    <p:extLst>
      <p:ext uri="{BB962C8B-B14F-4D97-AF65-F5344CB8AC3E}">
        <p14:creationId xmlns:p14="http://schemas.microsoft.com/office/powerpoint/2010/main" val="3595253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79"/>
        <p:cNvGrpSpPr/>
        <p:nvPr/>
      </p:nvGrpSpPr>
      <p:grpSpPr>
        <a:xfrm>
          <a:off x="0" y="0"/>
          <a:ext cx="0" cy="0"/>
          <a:chOff x="0" y="0"/>
          <a:chExt cx="0" cy="0"/>
        </a:xfrm>
      </p:grpSpPr>
      <p:sp>
        <p:nvSpPr>
          <p:cNvPr id="3180" name="Google Shape;3180;p3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Film industry Marketing Infographics</a:t>
            </a:r>
            <a:endParaRPr dirty="0"/>
          </a:p>
        </p:txBody>
      </p:sp>
      <p:grpSp>
        <p:nvGrpSpPr>
          <p:cNvPr id="3181" name="Google Shape;3181;p36"/>
          <p:cNvGrpSpPr/>
          <p:nvPr/>
        </p:nvGrpSpPr>
        <p:grpSpPr>
          <a:xfrm>
            <a:off x="1489814" y="2750009"/>
            <a:ext cx="6164375" cy="1982185"/>
            <a:chOff x="2828825" y="2538930"/>
            <a:chExt cx="3486243" cy="1121019"/>
          </a:xfrm>
        </p:grpSpPr>
        <p:sp>
          <p:nvSpPr>
            <p:cNvPr id="3182" name="Google Shape;3182;p36"/>
            <p:cNvSpPr/>
            <p:nvPr/>
          </p:nvSpPr>
          <p:spPr>
            <a:xfrm>
              <a:off x="2828825" y="2538930"/>
              <a:ext cx="3486243" cy="1121019"/>
            </a:xfrm>
            <a:custGeom>
              <a:avLst/>
              <a:gdLst/>
              <a:ahLst/>
              <a:cxnLst/>
              <a:rect l="l" t="t" r="r" b="b"/>
              <a:pathLst>
                <a:path w="63874" h="20539" extrusionOk="0">
                  <a:moveTo>
                    <a:pt x="3282" y="0"/>
                  </a:moveTo>
                  <a:lnTo>
                    <a:pt x="3112" y="8"/>
                  </a:lnTo>
                  <a:lnTo>
                    <a:pt x="2941" y="23"/>
                  </a:lnTo>
                  <a:lnTo>
                    <a:pt x="2779" y="39"/>
                  </a:lnTo>
                  <a:lnTo>
                    <a:pt x="2616" y="70"/>
                  </a:lnTo>
                  <a:lnTo>
                    <a:pt x="2462" y="109"/>
                  </a:lnTo>
                  <a:lnTo>
                    <a:pt x="2299" y="147"/>
                  </a:lnTo>
                  <a:lnTo>
                    <a:pt x="2152" y="201"/>
                  </a:lnTo>
                  <a:lnTo>
                    <a:pt x="2005" y="263"/>
                  </a:lnTo>
                  <a:lnTo>
                    <a:pt x="1858" y="325"/>
                  </a:lnTo>
                  <a:lnTo>
                    <a:pt x="1719" y="403"/>
                  </a:lnTo>
                  <a:lnTo>
                    <a:pt x="1579" y="480"/>
                  </a:lnTo>
                  <a:lnTo>
                    <a:pt x="1448" y="565"/>
                  </a:lnTo>
                  <a:lnTo>
                    <a:pt x="1316" y="658"/>
                  </a:lnTo>
                  <a:lnTo>
                    <a:pt x="1192" y="751"/>
                  </a:lnTo>
                  <a:lnTo>
                    <a:pt x="1076" y="851"/>
                  </a:lnTo>
                  <a:lnTo>
                    <a:pt x="960" y="960"/>
                  </a:lnTo>
                  <a:lnTo>
                    <a:pt x="852" y="1076"/>
                  </a:lnTo>
                  <a:lnTo>
                    <a:pt x="751" y="1200"/>
                  </a:lnTo>
                  <a:lnTo>
                    <a:pt x="651" y="1323"/>
                  </a:lnTo>
                  <a:lnTo>
                    <a:pt x="558" y="1447"/>
                  </a:lnTo>
                  <a:lnTo>
                    <a:pt x="473" y="1579"/>
                  </a:lnTo>
                  <a:lnTo>
                    <a:pt x="395" y="1718"/>
                  </a:lnTo>
                  <a:lnTo>
                    <a:pt x="326" y="1857"/>
                  </a:lnTo>
                  <a:lnTo>
                    <a:pt x="256" y="2004"/>
                  </a:lnTo>
                  <a:lnTo>
                    <a:pt x="194" y="2151"/>
                  </a:lnTo>
                  <a:lnTo>
                    <a:pt x="148" y="2306"/>
                  </a:lnTo>
                  <a:lnTo>
                    <a:pt x="101" y="2461"/>
                  </a:lnTo>
                  <a:lnTo>
                    <a:pt x="63" y="2624"/>
                  </a:lnTo>
                  <a:lnTo>
                    <a:pt x="39" y="2786"/>
                  </a:lnTo>
                  <a:lnTo>
                    <a:pt x="16" y="2949"/>
                  </a:lnTo>
                  <a:lnTo>
                    <a:pt x="1" y="3111"/>
                  </a:lnTo>
                  <a:lnTo>
                    <a:pt x="1" y="3281"/>
                  </a:lnTo>
                  <a:lnTo>
                    <a:pt x="1" y="17257"/>
                  </a:lnTo>
                  <a:lnTo>
                    <a:pt x="1" y="17427"/>
                  </a:lnTo>
                  <a:lnTo>
                    <a:pt x="16" y="17590"/>
                  </a:lnTo>
                  <a:lnTo>
                    <a:pt x="39" y="17752"/>
                  </a:lnTo>
                  <a:lnTo>
                    <a:pt x="63" y="17915"/>
                  </a:lnTo>
                  <a:lnTo>
                    <a:pt x="101" y="18077"/>
                  </a:lnTo>
                  <a:lnTo>
                    <a:pt x="148" y="18232"/>
                  </a:lnTo>
                  <a:lnTo>
                    <a:pt x="194" y="18379"/>
                  </a:lnTo>
                  <a:lnTo>
                    <a:pt x="256" y="18534"/>
                  </a:lnTo>
                  <a:lnTo>
                    <a:pt x="326" y="18673"/>
                  </a:lnTo>
                  <a:lnTo>
                    <a:pt x="395" y="18820"/>
                  </a:lnTo>
                  <a:lnTo>
                    <a:pt x="473" y="18952"/>
                  </a:lnTo>
                  <a:lnTo>
                    <a:pt x="558" y="19091"/>
                  </a:lnTo>
                  <a:lnTo>
                    <a:pt x="651" y="19215"/>
                  </a:lnTo>
                  <a:lnTo>
                    <a:pt x="751" y="19339"/>
                  </a:lnTo>
                  <a:lnTo>
                    <a:pt x="852" y="19462"/>
                  </a:lnTo>
                  <a:lnTo>
                    <a:pt x="960" y="19571"/>
                  </a:lnTo>
                  <a:lnTo>
                    <a:pt x="1076" y="19679"/>
                  </a:lnTo>
                  <a:lnTo>
                    <a:pt x="1192" y="19787"/>
                  </a:lnTo>
                  <a:lnTo>
                    <a:pt x="1316" y="19880"/>
                  </a:lnTo>
                  <a:lnTo>
                    <a:pt x="1448" y="19973"/>
                  </a:lnTo>
                  <a:lnTo>
                    <a:pt x="1579" y="20058"/>
                  </a:lnTo>
                  <a:lnTo>
                    <a:pt x="1719" y="20136"/>
                  </a:lnTo>
                  <a:lnTo>
                    <a:pt x="1858" y="20213"/>
                  </a:lnTo>
                  <a:lnTo>
                    <a:pt x="2005" y="20275"/>
                  </a:lnTo>
                  <a:lnTo>
                    <a:pt x="2152" y="20337"/>
                  </a:lnTo>
                  <a:lnTo>
                    <a:pt x="2299" y="20383"/>
                  </a:lnTo>
                  <a:lnTo>
                    <a:pt x="2462" y="20430"/>
                  </a:lnTo>
                  <a:lnTo>
                    <a:pt x="2616" y="20468"/>
                  </a:lnTo>
                  <a:lnTo>
                    <a:pt x="2779" y="20499"/>
                  </a:lnTo>
                  <a:lnTo>
                    <a:pt x="2941" y="20515"/>
                  </a:lnTo>
                  <a:lnTo>
                    <a:pt x="3112" y="20530"/>
                  </a:lnTo>
                  <a:lnTo>
                    <a:pt x="3282" y="20538"/>
                  </a:lnTo>
                  <a:lnTo>
                    <a:pt x="22860" y="20538"/>
                  </a:lnTo>
                  <a:lnTo>
                    <a:pt x="23054" y="20530"/>
                  </a:lnTo>
                  <a:lnTo>
                    <a:pt x="23239" y="20523"/>
                  </a:lnTo>
                  <a:lnTo>
                    <a:pt x="23425" y="20499"/>
                  </a:lnTo>
                  <a:lnTo>
                    <a:pt x="23611" y="20476"/>
                  </a:lnTo>
                  <a:lnTo>
                    <a:pt x="23789" y="20445"/>
                  </a:lnTo>
                  <a:lnTo>
                    <a:pt x="23974" y="20407"/>
                  </a:lnTo>
                  <a:lnTo>
                    <a:pt x="24152" y="20360"/>
                  </a:lnTo>
                  <a:lnTo>
                    <a:pt x="24323" y="20306"/>
                  </a:lnTo>
                  <a:lnTo>
                    <a:pt x="24501" y="20244"/>
                  </a:lnTo>
                  <a:lnTo>
                    <a:pt x="24671" y="20182"/>
                  </a:lnTo>
                  <a:lnTo>
                    <a:pt x="24833" y="20112"/>
                  </a:lnTo>
                  <a:lnTo>
                    <a:pt x="24996" y="20035"/>
                  </a:lnTo>
                  <a:lnTo>
                    <a:pt x="25158" y="19950"/>
                  </a:lnTo>
                  <a:lnTo>
                    <a:pt x="25321" y="19857"/>
                  </a:lnTo>
                  <a:lnTo>
                    <a:pt x="25468" y="19764"/>
                  </a:lnTo>
                  <a:lnTo>
                    <a:pt x="25623" y="19664"/>
                  </a:lnTo>
                  <a:lnTo>
                    <a:pt x="25770" y="19555"/>
                  </a:lnTo>
                  <a:lnTo>
                    <a:pt x="25909" y="19447"/>
                  </a:lnTo>
                  <a:lnTo>
                    <a:pt x="26048" y="19323"/>
                  </a:lnTo>
                  <a:lnTo>
                    <a:pt x="26180" y="19207"/>
                  </a:lnTo>
                  <a:lnTo>
                    <a:pt x="26312" y="19075"/>
                  </a:lnTo>
                  <a:lnTo>
                    <a:pt x="26435" y="18944"/>
                  </a:lnTo>
                  <a:lnTo>
                    <a:pt x="26551" y="18805"/>
                  </a:lnTo>
                  <a:lnTo>
                    <a:pt x="26667" y="18665"/>
                  </a:lnTo>
                  <a:lnTo>
                    <a:pt x="26776" y="18518"/>
                  </a:lnTo>
                  <a:lnTo>
                    <a:pt x="26876" y="18364"/>
                  </a:lnTo>
                  <a:lnTo>
                    <a:pt x="26977" y="18209"/>
                  </a:lnTo>
                  <a:lnTo>
                    <a:pt x="27070" y="18046"/>
                  </a:lnTo>
                  <a:lnTo>
                    <a:pt x="27155" y="17884"/>
                  </a:lnTo>
                  <a:lnTo>
                    <a:pt x="27232" y="17714"/>
                  </a:lnTo>
                  <a:lnTo>
                    <a:pt x="27310" y="17543"/>
                  </a:lnTo>
                  <a:lnTo>
                    <a:pt x="27379" y="17365"/>
                  </a:lnTo>
                  <a:lnTo>
                    <a:pt x="30173" y="9635"/>
                  </a:lnTo>
                  <a:lnTo>
                    <a:pt x="30235" y="9480"/>
                  </a:lnTo>
                  <a:lnTo>
                    <a:pt x="30305" y="9340"/>
                  </a:lnTo>
                  <a:lnTo>
                    <a:pt x="30382" y="9209"/>
                  </a:lnTo>
                  <a:lnTo>
                    <a:pt x="30467" y="9085"/>
                  </a:lnTo>
                  <a:lnTo>
                    <a:pt x="30568" y="8977"/>
                  </a:lnTo>
                  <a:lnTo>
                    <a:pt x="30668" y="8876"/>
                  </a:lnTo>
                  <a:lnTo>
                    <a:pt x="30777" y="8783"/>
                  </a:lnTo>
                  <a:lnTo>
                    <a:pt x="30893" y="8698"/>
                  </a:lnTo>
                  <a:lnTo>
                    <a:pt x="31009" y="8629"/>
                  </a:lnTo>
                  <a:lnTo>
                    <a:pt x="31133" y="8567"/>
                  </a:lnTo>
                  <a:lnTo>
                    <a:pt x="31264" y="8512"/>
                  </a:lnTo>
                  <a:lnTo>
                    <a:pt x="31396" y="8466"/>
                  </a:lnTo>
                  <a:lnTo>
                    <a:pt x="31527" y="8435"/>
                  </a:lnTo>
                  <a:lnTo>
                    <a:pt x="31659" y="8412"/>
                  </a:lnTo>
                  <a:lnTo>
                    <a:pt x="31798" y="8396"/>
                  </a:lnTo>
                  <a:lnTo>
                    <a:pt x="31937" y="8389"/>
                  </a:lnTo>
                  <a:lnTo>
                    <a:pt x="32077" y="8396"/>
                  </a:lnTo>
                  <a:lnTo>
                    <a:pt x="32208" y="8412"/>
                  </a:lnTo>
                  <a:lnTo>
                    <a:pt x="32348" y="8435"/>
                  </a:lnTo>
                  <a:lnTo>
                    <a:pt x="32479" y="8466"/>
                  </a:lnTo>
                  <a:lnTo>
                    <a:pt x="32611" y="8512"/>
                  </a:lnTo>
                  <a:lnTo>
                    <a:pt x="32742" y="8567"/>
                  </a:lnTo>
                  <a:lnTo>
                    <a:pt x="32866" y="8629"/>
                  </a:lnTo>
                  <a:lnTo>
                    <a:pt x="32982" y="8698"/>
                  </a:lnTo>
                  <a:lnTo>
                    <a:pt x="33098" y="8783"/>
                  </a:lnTo>
                  <a:lnTo>
                    <a:pt x="33206" y="8876"/>
                  </a:lnTo>
                  <a:lnTo>
                    <a:pt x="33307" y="8977"/>
                  </a:lnTo>
                  <a:lnTo>
                    <a:pt x="33400" y="9085"/>
                  </a:lnTo>
                  <a:lnTo>
                    <a:pt x="33493" y="9209"/>
                  </a:lnTo>
                  <a:lnTo>
                    <a:pt x="33570" y="9340"/>
                  </a:lnTo>
                  <a:lnTo>
                    <a:pt x="33640" y="9480"/>
                  </a:lnTo>
                  <a:lnTo>
                    <a:pt x="33702" y="9635"/>
                  </a:lnTo>
                  <a:lnTo>
                    <a:pt x="36495" y="17365"/>
                  </a:lnTo>
                  <a:lnTo>
                    <a:pt x="36565" y="17543"/>
                  </a:lnTo>
                  <a:lnTo>
                    <a:pt x="36635" y="17714"/>
                  </a:lnTo>
                  <a:lnTo>
                    <a:pt x="36720" y="17884"/>
                  </a:lnTo>
                  <a:lnTo>
                    <a:pt x="36805" y="18046"/>
                  </a:lnTo>
                  <a:lnTo>
                    <a:pt x="36898" y="18209"/>
                  </a:lnTo>
                  <a:lnTo>
                    <a:pt x="36991" y="18364"/>
                  </a:lnTo>
                  <a:lnTo>
                    <a:pt x="37099" y="18518"/>
                  </a:lnTo>
                  <a:lnTo>
                    <a:pt x="37207" y="18665"/>
                  </a:lnTo>
                  <a:lnTo>
                    <a:pt x="37323" y="18805"/>
                  </a:lnTo>
                  <a:lnTo>
                    <a:pt x="37439" y="18944"/>
                  </a:lnTo>
                  <a:lnTo>
                    <a:pt x="37563" y="19075"/>
                  </a:lnTo>
                  <a:lnTo>
                    <a:pt x="37695" y="19207"/>
                  </a:lnTo>
                  <a:lnTo>
                    <a:pt x="37826" y="19323"/>
                  </a:lnTo>
                  <a:lnTo>
                    <a:pt x="37966" y="19447"/>
                  </a:lnTo>
                  <a:lnTo>
                    <a:pt x="38105" y="19555"/>
                  </a:lnTo>
                  <a:lnTo>
                    <a:pt x="38252" y="19664"/>
                  </a:lnTo>
                  <a:lnTo>
                    <a:pt x="38399" y="19764"/>
                  </a:lnTo>
                  <a:lnTo>
                    <a:pt x="38554" y="19857"/>
                  </a:lnTo>
                  <a:lnTo>
                    <a:pt x="38716" y="19950"/>
                  </a:lnTo>
                  <a:lnTo>
                    <a:pt x="38871" y="20035"/>
                  </a:lnTo>
                  <a:lnTo>
                    <a:pt x="39034" y="20112"/>
                  </a:lnTo>
                  <a:lnTo>
                    <a:pt x="39204" y="20182"/>
                  </a:lnTo>
                  <a:lnTo>
                    <a:pt x="39374" y="20244"/>
                  </a:lnTo>
                  <a:lnTo>
                    <a:pt x="39544" y="20306"/>
                  </a:lnTo>
                  <a:lnTo>
                    <a:pt x="39722" y="20360"/>
                  </a:lnTo>
                  <a:lnTo>
                    <a:pt x="39900" y="20407"/>
                  </a:lnTo>
                  <a:lnTo>
                    <a:pt x="40078" y="20445"/>
                  </a:lnTo>
                  <a:lnTo>
                    <a:pt x="40264" y="20476"/>
                  </a:lnTo>
                  <a:lnTo>
                    <a:pt x="40450" y="20499"/>
                  </a:lnTo>
                  <a:lnTo>
                    <a:pt x="40635" y="20523"/>
                  </a:lnTo>
                  <a:lnTo>
                    <a:pt x="40821" y="20530"/>
                  </a:lnTo>
                  <a:lnTo>
                    <a:pt x="41007" y="20538"/>
                  </a:lnTo>
                  <a:lnTo>
                    <a:pt x="60593" y="20538"/>
                  </a:lnTo>
                  <a:lnTo>
                    <a:pt x="60763" y="20530"/>
                  </a:lnTo>
                  <a:lnTo>
                    <a:pt x="60933" y="20515"/>
                  </a:lnTo>
                  <a:lnTo>
                    <a:pt x="61096" y="20499"/>
                  </a:lnTo>
                  <a:lnTo>
                    <a:pt x="61258" y="20468"/>
                  </a:lnTo>
                  <a:lnTo>
                    <a:pt x="61413" y="20430"/>
                  </a:lnTo>
                  <a:lnTo>
                    <a:pt x="61568" y="20383"/>
                  </a:lnTo>
                  <a:lnTo>
                    <a:pt x="61723" y="20337"/>
                  </a:lnTo>
                  <a:lnTo>
                    <a:pt x="61870" y="20275"/>
                  </a:lnTo>
                  <a:lnTo>
                    <a:pt x="62017" y="20213"/>
                  </a:lnTo>
                  <a:lnTo>
                    <a:pt x="62156" y="20136"/>
                  </a:lnTo>
                  <a:lnTo>
                    <a:pt x="62295" y="20058"/>
                  </a:lnTo>
                  <a:lnTo>
                    <a:pt x="62427" y="19973"/>
                  </a:lnTo>
                  <a:lnTo>
                    <a:pt x="62558" y="19880"/>
                  </a:lnTo>
                  <a:lnTo>
                    <a:pt x="62682" y="19787"/>
                  </a:lnTo>
                  <a:lnTo>
                    <a:pt x="62798" y="19679"/>
                  </a:lnTo>
                  <a:lnTo>
                    <a:pt x="62914" y="19571"/>
                  </a:lnTo>
                  <a:lnTo>
                    <a:pt x="63023" y="19462"/>
                  </a:lnTo>
                  <a:lnTo>
                    <a:pt x="63123" y="19339"/>
                  </a:lnTo>
                  <a:lnTo>
                    <a:pt x="63224" y="19215"/>
                  </a:lnTo>
                  <a:lnTo>
                    <a:pt x="63317" y="19091"/>
                  </a:lnTo>
                  <a:lnTo>
                    <a:pt x="63402" y="18952"/>
                  </a:lnTo>
                  <a:lnTo>
                    <a:pt x="63479" y="18820"/>
                  </a:lnTo>
                  <a:lnTo>
                    <a:pt x="63549" y="18673"/>
                  </a:lnTo>
                  <a:lnTo>
                    <a:pt x="63619" y="18534"/>
                  </a:lnTo>
                  <a:lnTo>
                    <a:pt x="63673" y="18379"/>
                  </a:lnTo>
                  <a:lnTo>
                    <a:pt x="63727" y="18232"/>
                  </a:lnTo>
                  <a:lnTo>
                    <a:pt x="63773" y="18077"/>
                  </a:lnTo>
                  <a:lnTo>
                    <a:pt x="63804" y="17915"/>
                  </a:lnTo>
                  <a:lnTo>
                    <a:pt x="63835" y="17752"/>
                  </a:lnTo>
                  <a:lnTo>
                    <a:pt x="63859" y="17590"/>
                  </a:lnTo>
                  <a:lnTo>
                    <a:pt x="63866" y="17427"/>
                  </a:lnTo>
                  <a:lnTo>
                    <a:pt x="63874" y="17257"/>
                  </a:lnTo>
                  <a:lnTo>
                    <a:pt x="63874" y="3281"/>
                  </a:lnTo>
                  <a:lnTo>
                    <a:pt x="63866" y="3111"/>
                  </a:lnTo>
                  <a:lnTo>
                    <a:pt x="63859" y="2949"/>
                  </a:lnTo>
                  <a:lnTo>
                    <a:pt x="63835" y="2786"/>
                  </a:lnTo>
                  <a:lnTo>
                    <a:pt x="63804" y="2624"/>
                  </a:lnTo>
                  <a:lnTo>
                    <a:pt x="63773" y="2461"/>
                  </a:lnTo>
                  <a:lnTo>
                    <a:pt x="63727" y="2306"/>
                  </a:lnTo>
                  <a:lnTo>
                    <a:pt x="63673" y="2151"/>
                  </a:lnTo>
                  <a:lnTo>
                    <a:pt x="63619" y="2004"/>
                  </a:lnTo>
                  <a:lnTo>
                    <a:pt x="63549" y="1857"/>
                  </a:lnTo>
                  <a:lnTo>
                    <a:pt x="63479" y="1718"/>
                  </a:lnTo>
                  <a:lnTo>
                    <a:pt x="63402" y="1579"/>
                  </a:lnTo>
                  <a:lnTo>
                    <a:pt x="63317" y="1447"/>
                  </a:lnTo>
                  <a:lnTo>
                    <a:pt x="63224" y="1323"/>
                  </a:lnTo>
                  <a:lnTo>
                    <a:pt x="63123" y="1200"/>
                  </a:lnTo>
                  <a:lnTo>
                    <a:pt x="63023" y="1076"/>
                  </a:lnTo>
                  <a:lnTo>
                    <a:pt x="62914" y="960"/>
                  </a:lnTo>
                  <a:lnTo>
                    <a:pt x="62798" y="851"/>
                  </a:lnTo>
                  <a:lnTo>
                    <a:pt x="62682" y="751"/>
                  </a:lnTo>
                  <a:lnTo>
                    <a:pt x="62558" y="658"/>
                  </a:lnTo>
                  <a:lnTo>
                    <a:pt x="62427" y="565"/>
                  </a:lnTo>
                  <a:lnTo>
                    <a:pt x="62295" y="480"/>
                  </a:lnTo>
                  <a:lnTo>
                    <a:pt x="62156" y="403"/>
                  </a:lnTo>
                  <a:lnTo>
                    <a:pt x="62017" y="325"/>
                  </a:lnTo>
                  <a:lnTo>
                    <a:pt x="61870" y="263"/>
                  </a:lnTo>
                  <a:lnTo>
                    <a:pt x="61723" y="201"/>
                  </a:lnTo>
                  <a:lnTo>
                    <a:pt x="61568" y="147"/>
                  </a:lnTo>
                  <a:lnTo>
                    <a:pt x="61413" y="109"/>
                  </a:lnTo>
                  <a:lnTo>
                    <a:pt x="61258" y="70"/>
                  </a:lnTo>
                  <a:lnTo>
                    <a:pt x="61096" y="39"/>
                  </a:lnTo>
                  <a:lnTo>
                    <a:pt x="60933" y="23"/>
                  </a:lnTo>
                  <a:lnTo>
                    <a:pt x="60763" y="8"/>
                  </a:lnTo>
                  <a:lnTo>
                    <a:pt x="605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83" name="Google Shape;3183;p36"/>
            <p:cNvSpPr/>
            <p:nvPr/>
          </p:nvSpPr>
          <p:spPr>
            <a:xfrm>
              <a:off x="3061997" y="2756874"/>
              <a:ext cx="1027687" cy="700316"/>
            </a:xfrm>
            <a:custGeom>
              <a:avLst/>
              <a:gdLst/>
              <a:ahLst/>
              <a:cxnLst/>
              <a:rect l="l" t="t" r="r" b="b"/>
              <a:pathLst>
                <a:path w="18829" h="12831" extrusionOk="0">
                  <a:moveTo>
                    <a:pt x="2221" y="0"/>
                  </a:moveTo>
                  <a:lnTo>
                    <a:pt x="2105" y="8"/>
                  </a:lnTo>
                  <a:lnTo>
                    <a:pt x="1989" y="16"/>
                  </a:lnTo>
                  <a:lnTo>
                    <a:pt x="1881" y="31"/>
                  </a:lnTo>
                  <a:lnTo>
                    <a:pt x="1772" y="47"/>
                  </a:lnTo>
                  <a:lnTo>
                    <a:pt x="1664" y="70"/>
                  </a:lnTo>
                  <a:lnTo>
                    <a:pt x="1556" y="101"/>
                  </a:lnTo>
                  <a:lnTo>
                    <a:pt x="1455" y="140"/>
                  </a:lnTo>
                  <a:lnTo>
                    <a:pt x="1355" y="178"/>
                  </a:lnTo>
                  <a:lnTo>
                    <a:pt x="1262" y="217"/>
                  </a:lnTo>
                  <a:lnTo>
                    <a:pt x="1161" y="271"/>
                  </a:lnTo>
                  <a:lnTo>
                    <a:pt x="1068" y="325"/>
                  </a:lnTo>
                  <a:lnTo>
                    <a:pt x="983" y="379"/>
                  </a:lnTo>
                  <a:lnTo>
                    <a:pt x="890" y="441"/>
                  </a:lnTo>
                  <a:lnTo>
                    <a:pt x="813" y="511"/>
                  </a:lnTo>
                  <a:lnTo>
                    <a:pt x="728" y="581"/>
                  </a:lnTo>
                  <a:lnTo>
                    <a:pt x="650" y="650"/>
                  </a:lnTo>
                  <a:lnTo>
                    <a:pt x="581" y="728"/>
                  </a:lnTo>
                  <a:lnTo>
                    <a:pt x="511" y="805"/>
                  </a:lnTo>
                  <a:lnTo>
                    <a:pt x="441" y="890"/>
                  </a:lnTo>
                  <a:lnTo>
                    <a:pt x="380" y="975"/>
                  </a:lnTo>
                  <a:lnTo>
                    <a:pt x="325" y="1068"/>
                  </a:lnTo>
                  <a:lnTo>
                    <a:pt x="271" y="1161"/>
                  </a:lnTo>
                  <a:lnTo>
                    <a:pt x="225" y="1254"/>
                  </a:lnTo>
                  <a:lnTo>
                    <a:pt x="178" y="1354"/>
                  </a:lnTo>
                  <a:lnTo>
                    <a:pt x="140" y="1455"/>
                  </a:lnTo>
                  <a:lnTo>
                    <a:pt x="101" y="1556"/>
                  </a:lnTo>
                  <a:lnTo>
                    <a:pt x="70" y="1664"/>
                  </a:lnTo>
                  <a:lnTo>
                    <a:pt x="47" y="1772"/>
                  </a:lnTo>
                  <a:lnTo>
                    <a:pt x="31" y="1881"/>
                  </a:lnTo>
                  <a:lnTo>
                    <a:pt x="16" y="1989"/>
                  </a:lnTo>
                  <a:lnTo>
                    <a:pt x="8" y="2105"/>
                  </a:lnTo>
                  <a:lnTo>
                    <a:pt x="0" y="2213"/>
                  </a:lnTo>
                  <a:lnTo>
                    <a:pt x="0" y="10617"/>
                  </a:lnTo>
                  <a:lnTo>
                    <a:pt x="8" y="10733"/>
                  </a:lnTo>
                  <a:lnTo>
                    <a:pt x="16" y="10850"/>
                  </a:lnTo>
                  <a:lnTo>
                    <a:pt x="31" y="10958"/>
                  </a:lnTo>
                  <a:lnTo>
                    <a:pt x="47" y="11066"/>
                  </a:lnTo>
                  <a:lnTo>
                    <a:pt x="70" y="11175"/>
                  </a:lnTo>
                  <a:lnTo>
                    <a:pt x="101" y="11275"/>
                  </a:lnTo>
                  <a:lnTo>
                    <a:pt x="140" y="11384"/>
                  </a:lnTo>
                  <a:lnTo>
                    <a:pt x="178" y="11484"/>
                  </a:lnTo>
                  <a:lnTo>
                    <a:pt x="225" y="11577"/>
                  </a:lnTo>
                  <a:lnTo>
                    <a:pt x="271" y="11678"/>
                  </a:lnTo>
                  <a:lnTo>
                    <a:pt x="325" y="11770"/>
                  </a:lnTo>
                  <a:lnTo>
                    <a:pt x="380" y="11856"/>
                  </a:lnTo>
                  <a:lnTo>
                    <a:pt x="441" y="11948"/>
                  </a:lnTo>
                  <a:lnTo>
                    <a:pt x="511" y="12026"/>
                  </a:lnTo>
                  <a:lnTo>
                    <a:pt x="581" y="12111"/>
                  </a:lnTo>
                  <a:lnTo>
                    <a:pt x="650" y="12188"/>
                  </a:lnTo>
                  <a:lnTo>
                    <a:pt x="728" y="12258"/>
                  </a:lnTo>
                  <a:lnTo>
                    <a:pt x="813" y="12328"/>
                  </a:lnTo>
                  <a:lnTo>
                    <a:pt x="890" y="12397"/>
                  </a:lnTo>
                  <a:lnTo>
                    <a:pt x="983" y="12459"/>
                  </a:lnTo>
                  <a:lnTo>
                    <a:pt x="1068" y="12513"/>
                  </a:lnTo>
                  <a:lnTo>
                    <a:pt x="1161" y="12567"/>
                  </a:lnTo>
                  <a:lnTo>
                    <a:pt x="1262" y="12614"/>
                  </a:lnTo>
                  <a:lnTo>
                    <a:pt x="1355" y="12660"/>
                  </a:lnTo>
                  <a:lnTo>
                    <a:pt x="1455" y="12699"/>
                  </a:lnTo>
                  <a:lnTo>
                    <a:pt x="1556" y="12738"/>
                  </a:lnTo>
                  <a:lnTo>
                    <a:pt x="1664" y="12761"/>
                  </a:lnTo>
                  <a:lnTo>
                    <a:pt x="1772" y="12792"/>
                  </a:lnTo>
                  <a:lnTo>
                    <a:pt x="1881" y="12807"/>
                  </a:lnTo>
                  <a:lnTo>
                    <a:pt x="1989" y="12823"/>
                  </a:lnTo>
                  <a:lnTo>
                    <a:pt x="2105" y="12831"/>
                  </a:lnTo>
                  <a:lnTo>
                    <a:pt x="16723" y="12831"/>
                  </a:lnTo>
                  <a:lnTo>
                    <a:pt x="16839" y="12823"/>
                  </a:lnTo>
                  <a:lnTo>
                    <a:pt x="16948" y="12807"/>
                  </a:lnTo>
                  <a:lnTo>
                    <a:pt x="17056" y="12792"/>
                  </a:lnTo>
                  <a:lnTo>
                    <a:pt x="17164" y="12761"/>
                  </a:lnTo>
                  <a:lnTo>
                    <a:pt x="17273" y="12738"/>
                  </a:lnTo>
                  <a:lnTo>
                    <a:pt x="17373" y="12699"/>
                  </a:lnTo>
                  <a:lnTo>
                    <a:pt x="17474" y="12660"/>
                  </a:lnTo>
                  <a:lnTo>
                    <a:pt x="17567" y="12614"/>
                  </a:lnTo>
                  <a:lnTo>
                    <a:pt x="17667" y="12567"/>
                  </a:lnTo>
                  <a:lnTo>
                    <a:pt x="17760" y="12513"/>
                  </a:lnTo>
                  <a:lnTo>
                    <a:pt x="17845" y="12459"/>
                  </a:lnTo>
                  <a:lnTo>
                    <a:pt x="17938" y="12397"/>
                  </a:lnTo>
                  <a:lnTo>
                    <a:pt x="18016" y="12328"/>
                  </a:lnTo>
                  <a:lnTo>
                    <a:pt x="18101" y="12258"/>
                  </a:lnTo>
                  <a:lnTo>
                    <a:pt x="18178" y="12188"/>
                  </a:lnTo>
                  <a:lnTo>
                    <a:pt x="18248" y="12111"/>
                  </a:lnTo>
                  <a:lnTo>
                    <a:pt x="18317" y="12026"/>
                  </a:lnTo>
                  <a:lnTo>
                    <a:pt x="18387" y="11948"/>
                  </a:lnTo>
                  <a:lnTo>
                    <a:pt x="18449" y="11856"/>
                  </a:lnTo>
                  <a:lnTo>
                    <a:pt x="18503" y="11770"/>
                  </a:lnTo>
                  <a:lnTo>
                    <a:pt x="18557" y="11678"/>
                  </a:lnTo>
                  <a:lnTo>
                    <a:pt x="18604" y="11577"/>
                  </a:lnTo>
                  <a:lnTo>
                    <a:pt x="18650" y="11484"/>
                  </a:lnTo>
                  <a:lnTo>
                    <a:pt x="18689" y="11384"/>
                  </a:lnTo>
                  <a:lnTo>
                    <a:pt x="18727" y="11275"/>
                  </a:lnTo>
                  <a:lnTo>
                    <a:pt x="18758" y="11175"/>
                  </a:lnTo>
                  <a:lnTo>
                    <a:pt x="18782" y="11066"/>
                  </a:lnTo>
                  <a:lnTo>
                    <a:pt x="18797" y="10958"/>
                  </a:lnTo>
                  <a:lnTo>
                    <a:pt x="18813" y="10850"/>
                  </a:lnTo>
                  <a:lnTo>
                    <a:pt x="18820" y="10733"/>
                  </a:lnTo>
                  <a:lnTo>
                    <a:pt x="18828" y="10617"/>
                  </a:lnTo>
                  <a:lnTo>
                    <a:pt x="18828" y="2213"/>
                  </a:lnTo>
                  <a:lnTo>
                    <a:pt x="18820" y="2105"/>
                  </a:lnTo>
                  <a:lnTo>
                    <a:pt x="18813" y="1989"/>
                  </a:lnTo>
                  <a:lnTo>
                    <a:pt x="18797" y="1881"/>
                  </a:lnTo>
                  <a:lnTo>
                    <a:pt x="18782" y="1772"/>
                  </a:lnTo>
                  <a:lnTo>
                    <a:pt x="18758" y="1664"/>
                  </a:lnTo>
                  <a:lnTo>
                    <a:pt x="18727" y="1556"/>
                  </a:lnTo>
                  <a:lnTo>
                    <a:pt x="18689" y="1455"/>
                  </a:lnTo>
                  <a:lnTo>
                    <a:pt x="18650" y="1354"/>
                  </a:lnTo>
                  <a:lnTo>
                    <a:pt x="18604" y="1254"/>
                  </a:lnTo>
                  <a:lnTo>
                    <a:pt x="18557" y="1161"/>
                  </a:lnTo>
                  <a:lnTo>
                    <a:pt x="18503" y="1068"/>
                  </a:lnTo>
                  <a:lnTo>
                    <a:pt x="18449" y="975"/>
                  </a:lnTo>
                  <a:lnTo>
                    <a:pt x="18387" y="890"/>
                  </a:lnTo>
                  <a:lnTo>
                    <a:pt x="18317" y="805"/>
                  </a:lnTo>
                  <a:lnTo>
                    <a:pt x="18248" y="728"/>
                  </a:lnTo>
                  <a:lnTo>
                    <a:pt x="18178" y="650"/>
                  </a:lnTo>
                  <a:lnTo>
                    <a:pt x="18101" y="581"/>
                  </a:lnTo>
                  <a:lnTo>
                    <a:pt x="18016" y="511"/>
                  </a:lnTo>
                  <a:lnTo>
                    <a:pt x="17938" y="441"/>
                  </a:lnTo>
                  <a:lnTo>
                    <a:pt x="17845" y="379"/>
                  </a:lnTo>
                  <a:lnTo>
                    <a:pt x="17760" y="325"/>
                  </a:lnTo>
                  <a:lnTo>
                    <a:pt x="17667" y="271"/>
                  </a:lnTo>
                  <a:lnTo>
                    <a:pt x="17567" y="217"/>
                  </a:lnTo>
                  <a:lnTo>
                    <a:pt x="17474" y="178"/>
                  </a:lnTo>
                  <a:lnTo>
                    <a:pt x="17373" y="140"/>
                  </a:lnTo>
                  <a:lnTo>
                    <a:pt x="17273" y="101"/>
                  </a:lnTo>
                  <a:lnTo>
                    <a:pt x="17164" y="70"/>
                  </a:lnTo>
                  <a:lnTo>
                    <a:pt x="17056" y="47"/>
                  </a:lnTo>
                  <a:lnTo>
                    <a:pt x="16948" y="31"/>
                  </a:lnTo>
                  <a:lnTo>
                    <a:pt x="16839" y="16"/>
                  </a:lnTo>
                  <a:lnTo>
                    <a:pt x="16723" y="8"/>
                  </a:lnTo>
                  <a:lnTo>
                    <a:pt x="166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6"/>
            <p:cNvSpPr/>
            <p:nvPr/>
          </p:nvSpPr>
          <p:spPr>
            <a:xfrm>
              <a:off x="5054326" y="2756874"/>
              <a:ext cx="1027250" cy="700316"/>
            </a:xfrm>
            <a:custGeom>
              <a:avLst/>
              <a:gdLst/>
              <a:ahLst/>
              <a:cxnLst/>
              <a:rect l="l" t="t" r="r" b="b"/>
              <a:pathLst>
                <a:path w="18821" h="12831" extrusionOk="0">
                  <a:moveTo>
                    <a:pt x="2214" y="0"/>
                  </a:moveTo>
                  <a:lnTo>
                    <a:pt x="2106" y="8"/>
                  </a:lnTo>
                  <a:lnTo>
                    <a:pt x="1989" y="16"/>
                  </a:lnTo>
                  <a:lnTo>
                    <a:pt x="1881" y="31"/>
                  </a:lnTo>
                  <a:lnTo>
                    <a:pt x="1773" y="47"/>
                  </a:lnTo>
                  <a:lnTo>
                    <a:pt x="1664" y="70"/>
                  </a:lnTo>
                  <a:lnTo>
                    <a:pt x="1556" y="101"/>
                  </a:lnTo>
                  <a:lnTo>
                    <a:pt x="1456" y="140"/>
                  </a:lnTo>
                  <a:lnTo>
                    <a:pt x="1355" y="178"/>
                  </a:lnTo>
                  <a:lnTo>
                    <a:pt x="1254" y="217"/>
                  </a:lnTo>
                  <a:lnTo>
                    <a:pt x="1161" y="271"/>
                  </a:lnTo>
                  <a:lnTo>
                    <a:pt x="1069" y="325"/>
                  </a:lnTo>
                  <a:lnTo>
                    <a:pt x="976" y="379"/>
                  </a:lnTo>
                  <a:lnTo>
                    <a:pt x="891" y="441"/>
                  </a:lnTo>
                  <a:lnTo>
                    <a:pt x="805" y="511"/>
                  </a:lnTo>
                  <a:lnTo>
                    <a:pt x="728" y="581"/>
                  </a:lnTo>
                  <a:lnTo>
                    <a:pt x="651" y="650"/>
                  </a:lnTo>
                  <a:lnTo>
                    <a:pt x="581" y="728"/>
                  </a:lnTo>
                  <a:lnTo>
                    <a:pt x="511" y="805"/>
                  </a:lnTo>
                  <a:lnTo>
                    <a:pt x="442" y="890"/>
                  </a:lnTo>
                  <a:lnTo>
                    <a:pt x="380" y="975"/>
                  </a:lnTo>
                  <a:lnTo>
                    <a:pt x="326" y="1068"/>
                  </a:lnTo>
                  <a:lnTo>
                    <a:pt x="272" y="1161"/>
                  </a:lnTo>
                  <a:lnTo>
                    <a:pt x="217" y="1254"/>
                  </a:lnTo>
                  <a:lnTo>
                    <a:pt x="179" y="1354"/>
                  </a:lnTo>
                  <a:lnTo>
                    <a:pt x="140" y="1455"/>
                  </a:lnTo>
                  <a:lnTo>
                    <a:pt x="101" y="1556"/>
                  </a:lnTo>
                  <a:lnTo>
                    <a:pt x="70" y="1664"/>
                  </a:lnTo>
                  <a:lnTo>
                    <a:pt x="47" y="1772"/>
                  </a:lnTo>
                  <a:lnTo>
                    <a:pt x="24" y="1881"/>
                  </a:lnTo>
                  <a:lnTo>
                    <a:pt x="16" y="1989"/>
                  </a:lnTo>
                  <a:lnTo>
                    <a:pt x="8" y="2105"/>
                  </a:lnTo>
                  <a:lnTo>
                    <a:pt x="1" y="2213"/>
                  </a:lnTo>
                  <a:lnTo>
                    <a:pt x="1" y="10617"/>
                  </a:lnTo>
                  <a:lnTo>
                    <a:pt x="8" y="10733"/>
                  </a:lnTo>
                  <a:lnTo>
                    <a:pt x="16" y="10850"/>
                  </a:lnTo>
                  <a:lnTo>
                    <a:pt x="24" y="10958"/>
                  </a:lnTo>
                  <a:lnTo>
                    <a:pt x="47" y="11066"/>
                  </a:lnTo>
                  <a:lnTo>
                    <a:pt x="70" y="11175"/>
                  </a:lnTo>
                  <a:lnTo>
                    <a:pt x="101" y="11275"/>
                  </a:lnTo>
                  <a:lnTo>
                    <a:pt x="140" y="11384"/>
                  </a:lnTo>
                  <a:lnTo>
                    <a:pt x="179" y="11484"/>
                  </a:lnTo>
                  <a:lnTo>
                    <a:pt x="217" y="11577"/>
                  </a:lnTo>
                  <a:lnTo>
                    <a:pt x="272" y="11678"/>
                  </a:lnTo>
                  <a:lnTo>
                    <a:pt x="326" y="11770"/>
                  </a:lnTo>
                  <a:lnTo>
                    <a:pt x="380" y="11856"/>
                  </a:lnTo>
                  <a:lnTo>
                    <a:pt x="442" y="11948"/>
                  </a:lnTo>
                  <a:lnTo>
                    <a:pt x="511" y="12026"/>
                  </a:lnTo>
                  <a:lnTo>
                    <a:pt x="581" y="12111"/>
                  </a:lnTo>
                  <a:lnTo>
                    <a:pt x="651" y="12188"/>
                  </a:lnTo>
                  <a:lnTo>
                    <a:pt x="728" y="12258"/>
                  </a:lnTo>
                  <a:lnTo>
                    <a:pt x="805" y="12328"/>
                  </a:lnTo>
                  <a:lnTo>
                    <a:pt x="891" y="12397"/>
                  </a:lnTo>
                  <a:lnTo>
                    <a:pt x="976" y="12459"/>
                  </a:lnTo>
                  <a:lnTo>
                    <a:pt x="1069" y="12513"/>
                  </a:lnTo>
                  <a:lnTo>
                    <a:pt x="1161" y="12567"/>
                  </a:lnTo>
                  <a:lnTo>
                    <a:pt x="1254" y="12614"/>
                  </a:lnTo>
                  <a:lnTo>
                    <a:pt x="1355" y="12660"/>
                  </a:lnTo>
                  <a:lnTo>
                    <a:pt x="1456" y="12699"/>
                  </a:lnTo>
                  <a:lnTo>
                    <a:pt x="1556" y="12738"/>
                  </a:lnTo>
                  <a:lnTo>
                    <a:pt x="1664" y="12761"/>
                  </a:lnTo>
                  <a:lnTo>
                    <a:pt x="1773" y="12792"/>
                  </a:lnTo>
                  <a:lnTo>
                    <a:pt x="1881" y="12807"/>
                  </a:lnTo>
                  <a:lnTo>
                    <a:pt x="1989" y="12823"/>
                  </a:lnTo>
                  <a:lnTo>
                    <a:pt x="2106" y="12831"/>
                  </a:lnTo>
                  <a:lnTo>
                    <a:pt x="16724" y="12831"/>
                  </a:lnTo>
                  <a:lnTo>
                    <a:pt x="16832" y="12823"/>
                  </a:lnTo>
                  <a:lnTo>
                    <a:pt x="16948" y="12807"/>
                  </a:lnTo>
                  <a:lnTo>
                    <a:pt x="17056" y="12792"/>
                  </a:lnTo>
                  <a:lnTo>
                    <a:pt x="17165" y="12761"/>
                  </a:lnTo>
                  <a:lnTo>
                    <a:pt x="17265" y="12738"/>
                  </a:lnTo>
                  <a:lnTo>
                    <a:pt x="17374" y="12699"/>
                  </a:lnTo>
                  <a:lnTo>
                    <a:pt x="17474" y="12660"/>
                  </a:lnTo>
                  <a:lnTo>
                    <a:pt x="17567" y="12614"/>
                  </a:lnTo>
                  <a:lnTo>
                    <a:pt x="17668" y="12567"/>
                  </a:lnTo>
                  <a:lnTo>
                    <a:pt x="17760" y="12513"/>
                  </a:lnTo>
                  <a:lnTo>
                    <a:pt x="17846" y="12459"/>
                  </a:lnTo>
                  <a:lnTo>
                    <a:pt x="17931" y="12397"/>
                  </a:lnTo>
                  <a:lnTo>
                    <a:pt x="18016" y="12328"/>
                  </a:lnTo>
                  <a:lnTo>
                    <a:pt x="18101" y="12258"/>
                  </a:lnTo>
                  <a:lnTo>
                    <a:pt x="18171" y="12188"/>
                  </a:lnTo>
                  <a:lnTo>
                    <a:pt x="18248" y="12111"/>
                  </a:lnTo>
                  <a:lnTo>
                    <a:pt x="18318" y="12026"/>
                  </a:lnTo>
                  <a:lnTo>
                    <a:pt x="18380" y="11948"/>
                  </a:lnTo>
                  <a:lnTo>
                    <a:pt x="18441" y="11856"/>
                  </a:lnTo>
                  <a:lnTo>
                    <a:pt x="18503" y="11770"/>
                  </a:lnTo>
                  <a:lnTo>
                    <a:pt x="18558" y="11678"/>
                  </a:lnTo>
                  <a:lnTo>
                    <a:pt x="18604" y="11577"/>
                  </a:lnTo>
                  <a:lnTo>
                    <a:pt x="18650" y="11484"/>
                  </a:lnTo>
                  <a:lnTo>
                    <a:pt x="18689" y="11384"/>
                  </a:lnTo>
                  <a:lnTo>
                    <a:pt x="18720" y="11275"/>
                  </a:lnTo>
                  <a:lnTo>
                    <a:pt x="18751" y="11175"/>
                  </a:lnTo>
                  <a:lnTo>
                    <a:pt x="18774" y="11066"/>
                  </a:lnTo>
                  <a:lnTo>
                    <a:pt x="18797" y="10958"/>
                  </a:lnTo>
                  <a:lnTo>
                    <a:pt x="18813" y="10850"/>
                  </a:lnTo>
                  <a:lnTo>
                    <a:pt x="18821" y="10733"/>
                  </a:lnTo>
                  <a:lnTo>
                    <a:pt x="18821" y="10617"/>
                  </a:lnTo>
                  <a:lnTo>
                    <a:pt x="18821" y="2213"/>
                  </a:lnTo>
                  <a:lnTo>
                    <a:pt x="18821" y="2105"/>
                  </a:lnTo>
                  <a:lnTo>
                    <a:pt x="18813" y="1989"/>
                  </a:lnTo>
                  <a:lnTo>
                    <a:pt x="18797" y="1881"/>
                  </a:lnTo>
                  <a:lnTo>
                    <a:pt x="18774" y="1772"/>
                  </a:lnTo>
                  <a:lnTo>
                    <a:pt x="18751" y="1664"/>
                  </a:lnTo>
                  <a:lnTo>
                    <a:pt x="18720" y="1556"/>
                  </a:lnTo>
                  <a:lnTo>
                    <a:pt x="18689" y="1455"/>
                  </a:lnTo>
                  <a:lnTo>
                    <a:pt x="18650" y="1354"/>
                  </a:lnTo>
                  <a:lnTo>
                    <a:pt x="18604" y="1254"/>
                  </a:lnTo>
                  <a:lnTo>
                    <a:pt x="18558" y="1161"/>
                  </a:lnTo>
                  <a:lnTo>
                    <a:pt x="18503" y="1068"/>
                  </a:lnTo>
                  <a:lnTo>
                    <a:pt x="18441" y="975"/>
                  </a:lnTo>
                  <a:lnTo>
                    <a:pt x="18380" y="890"/>
                  </a:lnTo>
                  <a:lnTo>
                    <a:pt x="18318" y="805"/>
                  </a:lnTo>
                  <a:lnTo>
                    <a:pt x="18248" y="728"/>
                  </a:lnTo>
                  <a:lnTo>
                    <a:pt x="18171" y="650"/>
                  </a:lnTo>
                  <a:lnTo>
                    <a:pt x="18101" y="581"/>
                  </a:lnTo>
                  <a:lnTo>
                    <a:pt x="18016" y="511"/>
                  </a:lnTo>
                  <a:lnTo>
                    <a:pt x="17931" y="441"/>
                  </a:lnTo>
                  <a:lnTo>
                    <a:pt x="17846" y="379"/>
                  </a:lnTo>
                  <a:lnTo>
                    <a:pt x="17760" y="325"/>
                  </a:lnTo>
                  <a:lnTo>
                    <a:pt x="17668" y="271"/>
                  </a:lnTo>
                  <a:lnTo>
                    <a:pt x="17567" y="217"/>
                  </a:lnTo>
                  <a:lnTo>
                    <a:pt x="17474" y="178"/>
                  </a:lnTo>
                  <a:lnTo>
                    <a:pt x="17374" y="140"/>
                  </a:lnTo>
                  <a:lnTo>
                    <a:pt x="17265" y="101"/>
                  </a:lnTo>
                  <a:lnTo>
                    <a:pt x="17165" y="70"/>
                  </a:lnTo>
                  <a:lnTo>
                    <a:pt x="17056" y="47"/>
                  </a:lnTo>
                  <a:lnTo>
                    <a:pt x="16948" y="31"/>
                  </a:lnTo>
                  <a:lnTo>
                    <a:pt x="16832" y="16"/>
                  </a:lnTo>
                  <a:lnTo>
                    <a:pt x="16724" y="8"/>
                  </a:lnTo>
                  <a:lnTo>
                    <a:pt x="166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5" name="Google Shape;3185;p36"/>
          <p:cNvSpPr/>
          <p:nvPr/>
        </p:nvSpPr>
        <p:spPr>
          <a:xfrm>
            <a:off x="2377451" y="3307251"/>
            <a:ext cx="899100" cy="89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chemeClr val="lt1"/>
              </a:solidFill>
              <a:latin typeface="Fira Sans Extra Condensed"/>
              <a:ea typeface="Fira Sans Extra Condensed"/>
              <a:cs typeface="Fira Sans Extra Condensed"/>
              <a:sym typeface="Fira Sans Extra Condensed"/>
            </a:endParaRPr>
          </a:p>
        </p:txBody>
      </p:sp>
      <p:sp>
        <p:nvSpPr>
          <p:cNvPr id="3186" name="Google Shape;3186;p36"/>
          <p:cNvSpPr/>
          <p:nvPr/>
        </p:nvSpPr>
        <p:spPr>
          <a:xfrm>
            <a:off x="2377451" y="3307251"/>
            <a:ext cx="899100" cy="899100"/>
          </a:xfrm>
          <a:prstGeom prst="pie">
            <a:avLst>
              <a:gd name="adj1" fmla="val 16251078"/>
              <a:gd name="adj2" fmla="val 2208737"/>
            </a:avLst>
          </a:prstGeom>
          <a:solidFill>
            <a:srgbClr val="F3584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7" name="Google Shape;3187;p36"/>
          <p:cNvGrpSpPr/>
          <p:nvPr/>
        </p:nvGrpSpPr>
        <p:grpSpPr>
          <a:xfrm>
            <a:off x="457200" y="1178500"/>
            <a:ext cx="3755713" cy="2744188"/>
            <a:chOff x="457200" y="1178500"/>
            <a:chExt cx="3755713" cy="2744188"/>
          </a:xfrm>
        </p:grpSpPr>
        <p:sp>
          <p:nvSpPr>
            <p:cNvPr id="3188" name="Google Shape;3188;p36"/>
            <p:cNvSpPr txBox="1"/>
            <p:nvPr/>
          </p:nvSpPr>
          <p:spPr>
            <a:xfrm>
              <a:off x="1457350" y="1178500"/>
              <a:ext cx="2739300" cy="331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Long</a:t>
              </a:r>
              <a:endParaRPr sz="1800" b="1" dirty="0">
                <a:solidFill>
                  <a:schemeClr val="lt1"/>
                </a:solidFill>
                <a:latin typeface="Fira Sans Extra Condensed"/>
                <a:ea typeface="Fira Sans Extra Condensed"/>
                <a:cs typeface="Fira Sans Extra Condensed"/>
                <a:sym typeface="Fira Sans Extra Condensed"/>
              </a:endParaRPr>
            </a:p>
          </p:txBody>
        </p:sp>
        <p:sp>
          <p:nvSpPr>
            <p:cNvPr id="3189" name="Google Shape;3189;p36"/>
            <p:cNvSpPr txBox="1"/>
            <p:nvPr/>
          </p:nvSpPr>
          <p:spPr>
            <a:xfrm>
              <a:off x="1473613" y="1672488"/>
              <a:ext cx="2739300"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0000"/>
                  </a:solidFill>
                  <a:latin typeface="Fira Sans" panose="020B0503050000020004" pitchFamily="34" charset="0"/>
                  <a:ea typeface="Roboto"/>
                  <a:cs typeface="Roboto"/>
                  <a:sym typeface="Roboto"/>
                </a:rPr>
                <a:t>Crime, Biography, Adventure, Fantasy, Action, Drama get more votes</a:t>
              </a:r>
              <a:endParaRPr dirty="0">
                <a:solidFill>
                  <a:srgbClr val="000000"/>
                </a:solidFill>
                <a:latin typeface="Fira Sans" panose="020B0503050000020004" pitchFamily="34" charset="0"/>
                <a:ea typeface="Roboto"/>
                <a:cs typeface="Roboto"/>
                <a:sym typeface="Roboto"/>
              </a:endParaRPr>
            </a:p>
          </p:txBody>
        </p:sp>
        <p:sp>
          <p:nvSpPr>
            <p:cNvPr id="3190" name="Google Shape;3190;p36"/>
            <p:cNvSpPr txBox="1"/>
            <p:nvPr/>
          </p:nvSpPr>
          <p:spPr>
            <a:xfrm>
              <a:off x="457200" y="3590888"/>
              <a:ext cx="739200" cy="331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3191" name="Google Shape;3191;p36"/>
          <p:cNvGrpSpPr/>
          <p:nvPr/>
        </p:nvGrpSpPr>
        <p:grpSpPr>
          <a:xfrm>
            <a:off x="4931113" y="1178500"/>
            <a:ext cx="3755688" cy="2744188"/>
            <a:chOff x="4931113" y="1178500"/>
            <a:chExt cx="3755688" cy="2744188"/>
          </a:xfrm>
        </p:grpSpPr>
        <p:sp>
          <p:nvSpPr>
            <p:cNvPr id="3192" name="Google Shape;3192;p36"/>
            <p:cNvSpPr txBox="1"/>
            <p:nvPr/>
          </p:nvSpPr>
          <p:spPr>
            <a:xfrm>
              <a:off x="4947450" y="1178500"/>
              <a:ext cx="2739300" cy="331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Short</a:t>
              </a:r>
              <a:endParaRPr sz="1800" b="1" dirty="0">
                <a:solidFill>
                  <a:schemeClr val="lt1"/>
                </a:solidFill>
                <a:latin typeface="Fira Sans Extra Condensed"/>
                <a:ea typeface="Fira Sans Extra Condensed"/>
                <a:cs typeface="Fira Sans Extra Condensed"/>
                <a:sym typeface="Fira Sans Extra Condensed"/>
              </a:endParaRPr>
            </a:p>
          </p:txBody>
        </p:sp>
        <p:sp>
          <p:nvSpPr>
            <p:cNvPr id="3193" name="Google Shape;3193;p36"/>
            <p:cNvSpPr txBox="1"/>
            <p:nvPr/>
          </p:nvSpPr>
          <p:spPr>
            <a:xfrm>
              <a:off x="4931113" y="1672488"/>
              <a:ext cx="2739300" cy="68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0000"/>
                  </a:solidFill>
                  <a:latin typeface="Fira Sans" panose="020B0503050000020004" pitchFamily="34" charset="0"/>
                  <a:ea typeface="Roboto"/>
                  <a:cs typeface="Roboto"/>
                  <a:sym typeface="Roboto"/>
                </a:rPr>
                <a:t>Music, War, Sport, Sci-fi, Horror, Comedy </a:t>
              </a:r>
              <a:endParaRPr dirty="0">
                <a:solidFill>
                  <a:srgbClr val="000000"/>
                </a:solidFill>
                <a:latin typeface="Fira Sans" panose="020B0503050000020004" pitchFamily="34" charset="0"/>
                <a:ea typeface="Roboto"/>
                <a:cs typeface="Roboto"/>
                <a:sym typeface="Roboto"/>
              </a:endParaRPr>
            </a:p>
          </p:txBody>
        </p:sp>
        <p:sp>
          <p:nvSpPr>
            <p:cNvPr id="3194" name="Google Shape;3194;p36"/>
            <p:cNvSpPr txBox="1"/>
            <p:nvPr/>
          </p:nvSpPr>
          <p:spPr>
            <a:xfrm>
              <a:off x="7947600" y="3590888"/>
              <a:ext cx="739200" cy="331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dirty="0">
                <a:solidFill>
                  <a:schemeClr val="lt1"/>
                </a:solidFill>
                <a:latin typeface="Fira Sans Extra Condensed"/>
                <a:ea typeface="Fira Sans Extra Condensed"/>
                <a:cs typeface="Fira Sans Extra Condensed"/>
                <a:sym typeface="Fira Sans Extra Condensed"/>
              </a:endParaRPr>
            </a:p>
          </p:txBody>
        </p:sp>
      </p:grpSp>
      <p:sp>
        <p:nvSpPr>
          <p:cNvPr id="3195" name="Google Shape;3195;p36"/>
          <p:cNvSpPr/>
          <p:nvPr/>
        </p:nvSpPr>
        <p:spPr>
          <a:xfrm>
            <a:off x="5867551" y="3307251"/>
            <a:ext cx="899100" cy="899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1">
              <a:solidFill>
                <a:schemeClr val="lt1"/>
              </a:solidFill>
              <a:latin typeface="Fira Sans Extra Condensed"/>
              <a:ea typeface="Fira Sans Extra Condensed"/>
              <a:cs typeface="Fira Sans Extra Condensed"/>
              <a:sym typeface="Fira Sans Extra Condensed"/>
            </a:endParaRPr>
          </a:p>
        </p:txBody>
      </p:sp>
      <p:sp>
        <p:nvSpPr>
          <p:cNvPr id="3196" name="Google Shape;3196;p36"/>
          <p:cNvSpPr/>
          <p:nvPr/>
        </p:nvSpPr>
        <p:spPr>
          <a:xfrm>
            <a:off x="5867551" y="3307251"/>
            <a:ext cx="899100" cy="899100"/>
          </a:xfrm>
          <a:prstGeom prst="pie">
            <a:avLst>
              <a:gd name="adj1" fmla="val 16251078"/>
              <a:gd name="adj2" fmla="val 8543480"/>
            </a:avLst>
          </a:prstGeom>
          <a:solidFill>
            <a:srgbClr val="189AA8">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7" name="Google Shape;3197;p36"/>
          <p:cNvGrpSpPr/>
          <p:nvPr/>
        </p:nvGrpSpPr>
        <p:grpSpPr>
          <a:xfrm>
            <a:off x="648706" y="3087570"/>
            <a:ext cx="356196" cy="354670"/>
            <a:chOff x="-13946200" y="3647075"/>
            <a:chExt cx="353650" cy="352100"/>
          </a:xfrm>
        </p:grpSpPr>
        <p:sp>
          <p:nvSpPr>
            <p:cNvPr id="3198" name="Google Shape;3198;p3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4" name="Google Shape;3204;p36"/>
          <p:cNvGrpSpPr/>
          <p:nvPr/>
        </p:nvGrpSpPr>
        <p:grpSpPr>
          <a:xfrm>
            <a:off x="8161289" y="3087198"/>
            <a:ext cx="311804" cy="355451"/>
            <a:chOff x="-11703850" y="4081850"/>
            <a:chExt cx="309575" cy="352875"/>
          </a:xfrm>
        </p:grpSpPr>
        <p:sp>
          <p:nvSpPr>
            <p:cNvPr id="3205" name="Google Shape;3205;p3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13" name="Google Shape;3213;p36"/>
          <p:cNvCxnSpPr>
            <a:stCxn id="3190" idx="3"/>
            <a:endCxn id="3185" idx="2"/>
          </p:cNvCxnSpPr>
          <p:nvPr/>
        </p:nvCxnSpPr>
        <p:spPr>
          <a:xfrm>
            <a:off x="1196400" y="3756788"/>
            <a:ext cx="1181100" cy="0"/>
          </a:xfrm>
          <a:prstGeom prst="straightConnector1">
            <a:avLst/>
          </a:prstGeom>
          <a:noFill/>
          <a:ln w="9525" cap="flat" cmpd="sng">
            <a:solidFill>
              <a:schemeClr val="dk2"/>
            </a:solidFill>
            <a:prstDash val="dash"/>
            <a:round/>
            <a:headEnd type="none" w="med" len="med"/>
            <a:tailEnd type="none" w="med" len="med"/>
          </a:ln>
        </p:spPr>
      </p:cxnSp>
      <p:cxnSp>
        <p:nvCxnSpPr>
          <p:cNvPr id="3214" name="Google Shape;3214;p36"/>
          <p:cNvCxnSpPr>
            <a:stCxn id="3196" idx="0"/>
            <a:endCxn id="3194" idx="1"/>
          </p:cNvCxnSpPr>
          <p:nvPr/>
        </p:nvCxnSpPr>
        <p:spPr>
          <a:xfrm>
            <a:off x="6766651" y="3756801"/>
            <a:ext cx="1180800" cy="0"/>
          </a:xfrm>
          <a:prstGeom prst="straightConnector1">
            <a:avLst/>
          </a:prstGeom>
          <a:noFill/>
          <a:ln w="9525" cap="flat" cmpd="sng">
            <a:solidFill>
              <a:schemeClr val="dk2"/>
            </a:solidFill>
            <a:prstDash val="dash"/>
            <a:round/>
            <a:headEnd type="none" w="med" len="med"/>
            <a:tailEnd type="none" w="med" len="med"/>
          </a:ln>
        </p:spPr>
      </p:cxnSp>
      <p:sp>
        <p:nvSpPr>
          <p:cNvPr id="3" name="TextBox 2">
            <a:extLst>
              <a:ext uri="{FF2B5EF4-FFF2-40B4-BE49-F238E27FC236}">
                <a16:creationId xmlns:a16="http://schemas.microsoft.com/office/drawing/2014/main" id="{86F01903-435E-5D18-D694-51F234B959BA}"/>
              </a:ext>
            </a:extLst>
          </p:cNvPr>
          <p:cNvSpPr txBox="1"/>
          <p:nvPr/>
        </p:nvSpPr>
        <p:spPr>
          <a:xfrm>
            <a:off x="3376057" y="2803938"/>
            <a:ext cx="3804362" cy="400110"/>
          </a:xfrm>
          <a:prstGeom prst="rect">
            <a:avLst/>
          </a:prstGeom>
          <a:noFill/>
        </p:spPr>
        <p:txBody>
          <a:bodyPr wrap="square" rtlCol="0">
            <a:spAutoFit/>
          </a:bodyPr>
          <a:lstStyle/>
          <a:p>
            <a:r>
              <a:rPr lang="en-US" sz="2000" dirty="0">
                <a:solidFill>
                  <a:schemeClr val="bg1"/>
                </a:solidFill>
                <a:latin typeface="Aharoni" panose="02010803020104030203" pitchFamily="2" charset="-79"/>
                <a:cs typeface="Aharoni" panose="02010803020104030203" pitchFamily="2" charset="-79"/>
              </a:rPr>
              <a:t>Voters tend to vote</a:t>
            </a:r>
          </a:p>
        </p:txBody>
      </p:sp>
    </p:spTree>
    <p:extLst>
      <p:ext uri="{BB962C8B-B14F-4D97-AF65-F5344CB8AC3E}">
        <p14:creationId xmlns:p14="http://schemas.microsoft.com/office/powerpoint/2010/main" val="282407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pic>
        <p:nvPicPr>
          <p:cNvPr id="3" name="Picture 2" descr="A pie chart with different colored circles&#10;&#10;Description automatically generated">
            <a:extLst>
              <a:ext uri="{FF2B5EF4-FFF2-40B4-BE49-F238E27FC236}">
                <a16:creationId xmlns:a16="http://schemas.microsoft.com/office/drawing/2014/main" id="{DBA85991-7C66-12E9-0C5F-920418010EBD}"/>
              </a:ext>
            </a:extLst>
          </p:cNvPr>
          <p:cNvPicPr>
            <a:picLocks noChangeAspect="1"/>
          </p:cNvPicPr>
          <p:nvPr/>
        </p:nvPicPr>
        <p:blipFill>
          <a:blip r:embed="rId3"/>
          <a:stretch>
            <a:fillRect/>
          </a:stretch>
        </p:blipFill>
        <p:spPr>
          <a:xfrm>
            <a:off x="0" y="2522946"/>
            <a:ext cx="9144000" cy="3071263"/>
          </a:xfrm>
          <a:prstGeom prst="rect">
            <a:avLst/>
          </a:prstGeom>
        </p:spPr>
      </p:pic>
      <p:pic>
        <p:nvPicPr>
          <p:cNvPr id="7" name="Picture 6" descr="A pie chart with numbers and a black background&#10;&#10;Description automatically generated">
            <a:extLst>
              <a:ext uri="{FF2B5EF4-FFF2-40B4-BE49-F238E27FC236}">
                <a16:creationId xmlns:a16="http://schemas.microsoft.com/office/drawing/2014/main" id="{4B0C6FAF-A7CB-D98E-56EF-A004C5CA8C79}"/>
              </a:ext>
            </a:extLst>
          </p:cNvPr>
          <p:cNvPicPr>
            <a:picLocks noChangeAspect="1"/>
          </p:cNvPicPr>
          <p:nvPr/>
        </p:nvPicPr>
        <p:blipFill>
          <a:blip r:embed="rId4"/>
          <a:stretch>
            <a:fillRect/>
          </a:stretch>
        </p:blipFill>
        <p:spPr>
          <a:xfrm>
            <a:off x="0" y="-58915"/>
            <a:ext cx="9144000" cy="3163925"/>
          </a:xfrm>
          <a:prstGeom prst="rect">
            <a:avLst/>
          </a:prstGeom>
        </p:spPr>
      </p:pic>
      <p:sp>
        <p:nvSpPr>
          <p:cNvPr id="725" name="Google Shape;725;p22"/>
          <p:cNvSpPr txBox="1"/>
          <p:nvPr/>
        </p:nvSpPr>
        <p:spPr>
          <a:xfrm>
            <a:off x="4961399" y="3206541"/>
            <a:ext cx="1285200" cy="403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chemeClr val="lt1"/>
                </a:solidFill>
                <a:latin typeface="Fira Sans Extra Condensed"/>
                <a:ea typeface="Fira Sans Extra Condensed"/>
                <a:cs typeface="Fira Sans Extra Condensed"/>
                <a:sym typeface="Fira Sans Extra Condensed"/>
              </a:rPr>
              <a:t>Long !</a:t>
            </a:r>
            <a:endParaRPr sz="2100" b="1" dirty="0">
              <a:solidFill>
                <a:schemeClr val="lt1"/>
              </a:solidFill>
              <a:latin typeface="Fira Sans Extra Condensed"/>
              <a:ea typeface="Fira Sans Extra Condensed"/>
              <a:cs typeface="Fira Sans Extra Condensed"/>
              <a:sym typeface="Fira Sans Extra Condensed"/>
            </a:endParaRPr>
          </a:p>
        </p:txBody>
      </p:sp>
      <p:grpSp>
        <p:nvGrpSpPr>
          <p:cNvPr id="726" name="Google Shape;726;p22"/>
          <p:cNvGrpSpPr/>
          <p:nvPr/>
        </p:nvGrpSpPr>
        <p:grpSpPr>
          <a:xfrm>
            <a:off x="260181" y="1796296"/>
            <a:ext cx="1899696" cy="1550907"/>
            <a:chOff x="2790900" y="1033668"/>
            <a:chExt cx="2341763" cy="2017082"/>
          </a:xfrm>
        </p:grpSpPr>
        <p:grpSp>
          <p:nvGrpSpPr>
            <p:cNvPr id="727" name="Google Shape;727;p22"/>
            <p:cNvGrpSpPr/>
            <p:nvPr/>
          </p:nvGrpSpPr>
          <p:grpSpPr>
            <a:xfrm>
              <a:off x="2790900" y="1033668"/>
              <a:ext cx="2341763" cy="2017082"/>
              <a:chOff x="4784291" y="1280836"/>
              <a:chExt cx="1203311" cy="1036474"/>
            </a:xfrm>
          </p:grpSpPr>
          <p:sp>
            <p:nvSpPr>
              <p:cNvPr id="728" name="Google Shape;728;p22"/>
              <p:cNvSpPr/>
              <p:nvPr/>
            </p:nvSpPr>
            <p:spPr>
              <a:xfrm>
                <a:off x="4978357" y="1280836"/>
                <a:ext cx="1009244" cy="247126"/>
              </a:xfrm>
              <a:custGeom>
                <a:avLst/>
                <a:gdLst/>
                <a:ahLst/>
                <a:cxnLst/>
                <a:rect l="l" t="t" r="r" b="b"/>
                <a:pathLst>
                  <a:path w="74981" h="18360" extrusionOk="0">
                    <a:moveTo>
                      <a:pt x="2412" y="0"/>
                    </a:moveTo>
                    <a:lnTo>
                      <a:pt x="2256" y="26"/>
                    </a:lnTo>
                    <a:lnTo>
                      <a:pt x="2101" y="65"/>
                    </a:lnTo>
                    <a:lnTo>
                      <a:pt x="1958" y="117"/>
                    </a:lnTo>
                    <a:lnTo>
                      <a:pt x="1816" y="169"/>
                    </a:lnTo>
                    <a:lnTo>
                      <a:pt x="1686" y="247"/>
                    </a:lnTo>
                    <a:lnTo>
                      <a:pt x="1569" y="338"/>
                    </a:lnTo>
                    <a:lnTo>
                      <a:pt x="1453" y="441"/>
                    </a:lnTo>
                    <a:lnTo>
                      <a:pt x="1349" y="545"/>
                    </a:lnTo>
                    <a:lnTo>
                      <a:pt x="1258" y="675"/>
                    </a:lnTo>
                    <a:lnTo>
                      <a:pt x="1167" y="804"/>
                    </a:lnTo>
                    <a:lnTo>
                      <a:pt x="1103" y="934"/>
                    </a:lnTo>
                    <a:lnTo>
                      <a:pt x="1038" y="1077"/>
                    </a:lnTo>
                    <a:lnTo>
                      <a:pt x="999" y="1232"/>
                    </a:lnTo>
                    <a:lnTo>
                      <a:pt x="973" y="1401"/>
                    </a:lnTo>
                    <a:lnTo>
                      <a:pt x="0" y="9595"/>
                    </a:lnTo>
                    <a:lnTo>
                      <a:pt x="73826" y="18360"/>
                    </a:lnTo>
                    <a:lnTo>
                      <a:pt x="74980" y="8597"/>
                    </a:lnTo>
                    <a:lnTo>
                      <a:pt x="2736" y="13"/>
                    </a:lnTo>
                    <a:lnTo>
                      <a:pt x="256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2"/>
              <p:cNvSpPr/>
              <p:nvPr/>
            </p:nvSpPr>
            <p:spPr>
              <a:xfrm>
                <a:off x="4993890" y="1298455"/>
                <a:ext cx="227057" cy="120265"/>
              </a:xfrm>
              <a:custGeom>
                <a:avLst/>
                <a:gdLst/>
                <a:ahLst/>
                <a:cxnLst/>
                <a:rect l="l" t="t" r="r" b="b"/>
                <a:pathLst>
                  <a:path w="16869" h="8935" extrusionOk="0">
                    <a:moveTo>
                      <a:pt x="12473" y="1"/>
                    </a:moveTo>
                    <a:lnTo>
                      <a:pt x="0" y="8416"/>
                    </a:lnTo>
                    <a:lnTo>
                      <a:pt x="4383" y="8934"/>
                    </a:lnTo>
                    <a:lnTo>
                      <a:pt x="16869" y="520"/>
                    </a:lnTo>
                    <a:lnTo>
                      <a:pt x="124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2"/>
              <p:cNvSpPr/>
              <p:nvPr/>
            </p:nvSpPr>
            <p:spPr>
              <a:xfrm>
                <a:off x="5147119" y="1316612"/>
                <a:ext cx="227232" cy="120427"/>
              </a:xfrm>
              <a:custGeom>
                <a:avLst/>
                <a:gdLst/>
                <a:ahLst/>
                <a:cxnLst/>
                <a:rect l="l" t="t" r="r" b="b"/>
                <a:pathLst>
                  <a:path w="16882" h="8947" extrusionOk="0">
                    <a:moveTo>
                      <a:pt x="12486" y="0"/>
                    </a:moveTo>
                    <a:lnTo>
                      <a:pt x="0" y="8415"/>
                    </a:lnTo>
                    <a:lnTo>
                      <a:pt x="4395" y="8947"/>
                    </a:lnTo>
                    <a:lnTo>
                      <a:pt x="16881" y="519"/>
                    </a:lnTo>
                    <a:lnTo>
                      <a:pt x="124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2"/>
              <p:cNvSpPr/>
              <p:nvPr/>
            </p:nvSpPr>
            <p:spPr>
              <a:xfrm>
                <a:off x="5300509" y="1334756"/>
                <a:ext cx="227070" cy="120440"/>
              </a:xfrm>
              <a:custGeom>
                <a:avLst/>
                <a:gdLst/>
                <a:ahLst/>
                <a:cxnLst/>
                <a:rect l="l" t="t" r="r" b="b"/>
                <a:pathLst>
                  <a:path w="16870" h="8948" extrusionOk="0">
                    <a:moveTo>
                      <a:pt x="12487" y="1"/>
                    </a:moveTo>
                    <a:lnTo>
                      <a:pt x="1" y="8428"/>
                    </a:lnTo>
                    <a:lnTo>
                      <a:pt x="4396" y="8947"/>
                    </a:lnTo>
                    <a:lnTo>
                      <a:pt x="16869" y="532"/>
                    </a:lnTo>
                    <a:lnTo>
                      <a:pt x="124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2"/>
              <p:cNvSpPr/>
              <p:nvPr/>
            </p:nvSpPr>
            <p:spPr>
              <a:xfrm>
                <a:off x="5453738" y="1353089"/>
                <a:ext cx="227232" cy="120427"/>
              </a:xfrm>
              <a:custGeom>
                <a:avLst/>
                <a:gdLst/>
                <a:ahLst/>
                <a:cxnLst/>
                <a:rect l="l" t="t" r="r" b="b"/>
                <a:pathLst>
                  <a:path w="16882" h="8947" extrusionOk="0">
                    <a:moveTo>
                      <a:pt x="12486" y="0"/>
                    </a:moveTo>
                    <a:lnTo>
                      <a:pt x="1" y="8415"/>
                    </a:lnTo>
                    <a:lnTo>
                      <a:pt x="4396" y="8946"/>
                    </a:lnTo>
                    <a:lnTo>
                      <a:pt x="16882" y="519"/>
                    </a:lnTo>
                    <a:lnTo>
                      <a:pt x="124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2"/>
              <p:cNvSpPr/>
              <p:nvPr/>
            </p:nvSpPr>
            <p:spPr>
              <a:xfrm>
                <a:off x="5607141" y="1371233"/>
                <a:ext cx="227232" cy="120427"/>
              </a:xfrm>
              <a:custGeom>
                <a:avLst/>
                <a:gdLst/>
                <a:ahLst/>
                <a:cxnLst/>
                <a:rect l="l" t="t" r="r" b="b"/>
                <a:pathLst>
                  <a:path w="16882" h="8947" extrusionOk="0">
                    <a:moveTo>
                      <a:pt x="12486" y="1"/>
                    </a:moveTo>
                    <a:lnTo>
                      <a:pt x="0" y="8428"/>
                    </a:lnTo>
                    <a:lnTo>
                      <a:pt x="4396" y="8947"/>
                    </a:lnTo>
                    <a:lnTo>
                      <a:pt x="16882" y="519"/>
                    </a:lnTo>
                    <a:lnTo>
                      <a:pt x="124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2"/>
              <p:cNvSpPr/>
              <p:nvPr/>
            </p:nvSpPr>
            <p:spPr>
              <a:xfrm>
                <a:off x="5760370" y="1389566"/>
                <a:ext cx="227232" cy="120252"/>
              </a:xfrm>
              <a:custGeom>
                <a:avLst/>
                <a:gdLst/>
                <a:ahLst/>
                <a:cxnLst/>
                <a:rect l="l" t="t" r="r" b="b"/>
                <a:pathLst>
                  <a:path w="16882" h="8934" extrusionOk="0">
                    <a:moveTo>
                      <a:pt x="12486" y="0"/>
                    </a:moveTo>
                    <a:lnTo>
                      <a:pt x="0" y="8415"/>
                    </a:lnTo>
                    <a:lnTo>
                      <a:pt x="4395" y="8933"/>
                    </a:lnTo>
                    <a:lnTo>
                      <a:pt x="16881" y="519"/>
                    </a:lnTo>
                    <a:lnTo>
                      <a:pt x="124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2"/>
              <p:cNvSpPr/>
              <p:nvPr/>
            </p:nvSpPr>
            <p:spPr>
              <a:xfrm>
                <a:off x="4784291" y="1409634"/>
                <a:ext cx="1142579" cy="907675"/>
              </a:xfrm>
              <a:custGeom>
                <a:avLst/>
                <a:gdLst/>
                <a:ahLst/>
                <a:cxnLst/>
                <a:rect l="l" t="t" r="r" b="b"/>
                <a:pathLst>
                  <a:path w="84887" h="67435" extrusionOk="0">
                    <a:moveTo>
                      <a:pt x="14367" y="0"/>
                    </a:moveTo>
                    <a:lnTo>
                      <a:pt x="79" y="42787"/>
                    </a:lnTo>
                    <a:lnTo>
                      <a:pt x="40" y="42942"/>
                    </a:lnTo>
                    <a:lnTo>
                      <a:pt x="1" y="43111"/>
                    </a:lnTo>
                    <a:lnTo>
                      <a:pt x="1" y="43266"/>
                    </a:lnTo>
                    <a:lnTo>
                      <a:pt x="1" y="43422"/>
                    </a:lnTo>
                    <a:lnTo>
                      <a:pt x="14" y="43564"/>
                    </a:lnTo>
                    <a:lnTo>
                      <a:pt x="53" y="43720"/>
                    </a:lnTo>
                    <a:lnTo>
                      <a:pt x="104" y="43863"/>
                    </a:lnTo>
                    <a:lnTo>
                      <a:pt x="156" y="44005"/>
                    </a:lnTo>
                    <a:lnTo>
                      <a:pt x="234" y="44135"/>
                    </a:lnTo>
                    <a:lnTo>
                      <a:pt x="325" y="44252"/>
                    </a:lnTo>
                    <a:lnTo>
                      <a:pt x="416" y="44368"/>
                    </a:lnTo>
                    <a:lnTo>
                      <a:pt x="532" y="44485"/>
                    </a:lnTo>
                    <a:lnTo>
                      <a:pt x="649" y="44576"/>
                    </a:lnTo>
                    <a:lnTo>
                      <a:pt x="779" y="44667"/>
                    </a:lnTo>
                    <a:lnTo>
                      <a:pt x="921" y="44731"/>
                    </a:lnTo>
                    <a:lnTo>
                      <a:pt x="1077" y="44796"/>
                    </a:lnTo>
                    <a:lnTo>
                      <a:pt x="68589" y="67343"/>
                    </a:lnTo>
                    <a:lnTo>
                      <a:pt x="68744" y="67395"/>
                    </a:lnTo>
                    <a:lnTo>
                      <a:pt x="68900" y="67421"/>
                    </a:lnTo>
                    <a:lnTo>
                      <a:pt x="69055" y="67434"/>
                    </a:lnTo>
                    <a:lnTo>
                      <a:pt x="69211" y="67421"/>
                    </a:lnTo>
                    <a:lnTo>
                      <a:pt x="69366" y="67408"/>
                    </a:lnTo>
                    <a:lnTo>
                      <a:pt x="69509" y="67369"/>
                    </a:lnTo>
                    <a:lnTo>
                      <a:pt x="69652" y="67317"/>
                    </a:lnTo>
                    <a:lnTo>
                      <a:pt x="69794" y="67266"/>
                    </a:lnTo>
                    <a:lnTo>
                      <a:pt x="69924" y="67188"/>
                    </a:lnTo>
                    <a:lnTo>
                      <a:pt x="70054" y="67097"/>
                    </a:lnTo>
                    <a:lnTo>
                      <a:pt x="70170" y="67006"/>
                    </a:lnTo>
                    <a:lnTo>
                      <a:pt x="70274" y="66890"/>
                    </a:lnTo>
                    <a:lnTo>
                      <a:pt x="70365" y="66773"/>
                    </a:lnTo>
                    <a:lnTo>
                      <a:pt x="70456" y="66643"/>
                    </a:lnTo>
                    <a:lnTo>
                      <a:pt x="70533" y="66501"/>
                    </a:lnTo>
                    <a:lnTo>
                      <a:pt x="70585" y="66345"/>
                    </a:lnTo>
                    <a:lnTo>
                      <a:pt x="84886" y="23559"/>
                    </a:lnTo>
                    <a:lnTo>
                      <a:pt x="143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2"/>
              <p:cNvSpPr/>
              <p:nvPr/>
            </p:nvSpPr>
            <p:spPr>
              <a:xfrm>
                <a:off x="4935770" y="1409634"/>
                <a:ext cx="991100" cy="442578"/>
              </a:xfrm>
              <a:custGeom>
                <a:avLst/>
                <a:gdLst/>
                <a:ahLst/>
                <a:cxnLst/>
                <a:rect l="l" t="t" r="r" b="b"/>
                <a:pathLst>
                  <a:path w="73633" h="32881" extrusionOk="0">
                    <a:moveTo>
                      <a:pt x="3113" y="0"/>
                    </a:moveTo>
                    <a:lnTo>
                      <a:pt x="1" y="9335"/>
                    </a:lnTo>
                    <a:lnTo>
                      <a:pt x="70508" y="32881"/>
                    </a:lnTo>
                    <a:lnTo>
                      <a:pt x="73632" y="23559"/>
                    </a:lnTo>
                    <a:lnTo>
                      <a:pt x="311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2"/>
              <p:cNvSpPr/>
              <p:nvPr/>
            </p:nvSpPr>
            <p:spPr>
              <a:xfrm>
                <a:off x="4992490" y="1414695"/>
                <a:ext cx="160053" cy="193030"/>
              </a:xfrm>
              <a:custGeom>
                <a:avLst/>
                <a:gdLst/>
                <a:ahLst/>
                <a:cxnLst/>
                <a:rect l="l" t="t" r="r" b="b"/>
                <a:pathLst>
                  <a:path w="11891" h="14341" extrusionOk="0">
                    <a:moveTo>
                      <a:pt x="1" y="0"/>
                    </a:moveTo>
                    <a:lnTo>
                      <a:pt x="7702" y="12940"/>
                    </a:lnTo>
                    <a:lnTo>
                      <a:pt x="11890" y="14340"/>
                    </a:lnTo>
                    <a:lnTo>
                      <a:pt x="4202" y="140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2"/>
              <p:cNvSpPr/>
              <p:nvPr/>
            </p:nvSpPr>
            <p:spPr>
              <a:xfrm>
                <a:off x="5138908" y="1463555"/>
                <a:ext cx="160228" cy="193030"/>
              </a:xfrm>
              <a:custGeom>
                <a:avLst/>
                <a:gdLst/>
                <a:ahLst/>
                <a:cxnLst/>
                <a:rect l="l" t="t" r="r" b="b"/>
                <a:pathLst>
                  <a:path w="11904" h="14341" extrusionOk="0">
                    <a:moveTo>
                      <a:pt x="1" y="0"/>
                    </a:moveTo>
                    <a:lnTo>
                      <a:pt x="7702" y="12940"/>
                    </a:lnTo>
                    <a:lnTo>
                      <a:pt x="11903" y="14340"/>
                    </a:lnTo>
                    <a:lnTo>
                      <a:pt x="4202" y="140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2"/>
              <p:cNvSpPr/>
              <p:nvPr/>
            </p:nvSpPr>
            <p:spPr>
              <a:xfrm>
                <a:off x="5285326" y="1512415"/>
                <a:ext cx="160228" cy="193205"/>
              </a:xfrm>
              <a:custGeom>
                <a:avLst/>
                <a:gdLst/>
                <a:ahLst/>
                <a:cxnLst/>
                <a:rect l="l" t="t" r="r" b="b"/>
                <a:pathLst>
                  <a:path w="11904" h="14354" extrusionOk="0">
                    <a:moveTo>
                      <a:pt x="1" y="1"/>
                    </a:moveTo>
                    <a:lnTo>
                      <a:pt x="7702" y="12940"/>
                    </a:lnTo>
                    <a:lnTo>
                      <a:pt x="11903" y="14354"/>
                    </a:lnTo>
                    <a:lnTo>
                      <a:pt x="4202" y="140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2"/>
              <p:cNvSpPr/>
              <p:nvPr/>
            </p:nvSpPr>
            <p:spPr>
              <a:xfrm>
                <a:off x="5431744" y="1561463"/>
                <a:ext cx="160228" cy="193030"/>
              </a:xfrm>
              <a:custGeom>
                <a:avLst/>
                <a:gdLst/>
                <a:ahLst/>
                <a:cxnLst/>
                <a:rect l="l" t="t" r="r" b="b"/>
                <a:pathLst>
                  <a:path w="11904" h="14341" extrusionOk="0">
                    <a:moveTo>
                      <a:pt x="1" y="0"/>
                    </a:moveTo>
                    <a:lnTo>
                      <a:pt x="7703" y="12940"/>
                    </a:lnTo>
                    <a:lnTo>
                      <a:pt x="11903" y="14340"/>
                    </a:lnTo>
                    <a:lnTo>
                      <a:pt x="4202" y="140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2"/>
              <p:cNvSpPr/>
              <p:nvPr/>
            </p:nvSpPr>
            <p:spPr>
              <a:xfrm>
                <a:off x="5578350" y="1610323"/>
                <a:ext cx="160039" cy="193030"/>
              </a:xfrm>
              <a:custGeom>
                <a:avLst/>
                <a:gdLst/>
                <a:ahLst/>
                <a:cxnLst/>
                <a:rect l="l" t="t" r="r" b="b"/>
                <a:pathLst>
                  <a:path w="11890" h="14341" extrusionOk="0">
                    <a:moveTo>
                      <a:pt x="0" y="1"/>
                    </a:moveTo>
                    <a:lnTo>
                      <a:pt x="7689" y="12940"/>
                    </a:lnTo>
                    <a:lnTo>
                      <a:pt x="11889" y="14340"/>
                    </a:lnTo>
                    <a:lnTo>
                      <a:pt x="4188" y="140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2"/>
              <p:cNvSpPr/>
              <p:nvPr/>
            </p:nvSpPr>
            <p:spPr>
              <a:xfrm>
                <a:off x="5724768" y="1659183"/>
                <a:ext cx="160039" cy="193030"/>
              </a:xfrm>
              <a:custGeom>
                <a:avLst/>
                <a:gdLst/>
                <a:ahLst/>
                <a:cxnLst/>
                <a:rect l="l" t="t" r="r" b="b"/>
                <a:pathLst>
                  <a:path w="11890" h="14341" extrusionOk="0">
                    <a:moveTo>
                      <a:pt x="0" y="1"/>
                    </a:moveTo>
                    <a:lnTo>
                      <a:pt x="7702" y="12941"/>
                    </a:lnTo>
                    <a:lnTo>
                      <a:pt x="11890" y="14341"/>
                    </a:lnTo>
                    <a:lnTo>
                      <a:pt x="4188" y="140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2"/>
              <p:cNvSpPr/>
              <p:nvPr/>
            </p:nvSpPr>
            <p:spPr>
              <a:xfrm>
                <a:off x="4943806" y="1375244"/>
                <a:ext cx="69117" cy="69306"/>
              </a:xfrm>
              <a:custGeom>
                <a:avLst/>
                <a:gdLst/>
                <a:ahLst/>
                <a:cxnLst/>
                <a:rect l="l" t="t" r="r" b="b"/>
                <a:pathLst>
                  <a:path w="5135" h="5149" extrusionOk="0">
                    <a:moveTo>
                      <a:pt x="2606" y="1"/>
                    </a:moveTo>
                    <a:lnTo>
                      <a:pt x="2347" y="14"/>
                    </a:lnTo>
                    <a:lnTo>
                      <a:pt x="2101" y="53"/>
                    </a:lnTo>
                    <a:lnTo>
                      <a:pt x="1854" y="105"/>
                    </a:lnTo>
                    <a:lnTo>
                      <a:pt x="1621" y="182"/>
                    </a:lnTo>
                    <a:lnTo>
                      <a:pt x="1388" y="286"/>
                    </a:lnTo>
                    <a:lnTo>
                      <a:pt x="1180" y="416"/>
                    </a:lnTo>
                    <a:lnTo>
                      <a:pt x="973" y="558"/>
                    </a:lnTo>
                    <a:lnTo>
                      <a:pt x="791" y="714"/>
                    </a:lnTo>
                    <a:lnTo>
                      <a:pt x="623" y="895"/>
                    </a:lnTo>
                    <a:lnTo>
                      <a:pt x="467" y="1090"/>
                    </a:lnTo>
                    <a:lnTo>
                      <a:pt x="337" y="1297"/>
                    </a:lnTo>
                    <a:lnTo>
                      <a:pt x="221" y="1531"/>
                    </a:lnTo>
                    <a:lnTo>
                      <a:pt x="130" y="1764"/>
                    </a:lnTo>
                    <a:lnTo>
                      <a:pt x="65" y="2011"/>
                    </a:lnTo>
                    <a:lnTo>
                      <a:pt x="13" y="2270"/>
                    </a:lnTo>
                    <a:lnTo>
                      <a:pt x="0" y="2529"/>
                    </a:lnTo>
                    <a:lnTo>
                      <a:pt x="13" y="2788"/>
                    </a:lnTo>
                    <a:lnTo>
                      <a:pt x="39" y="3048"/>
                    </a:lnTo>
                    <a:lnTo>
                      <a:pt x="104" y="3294"/>
                    </a:lnTo>
                    <a:lnTo>
                      <a:pt x="182" y="3528"/>
                    </a:lnTo>
                    <a:lnTo>
                      <a:pt x="286" y="3748"/>
                    </a:lnTo>
                    <a:lnTo>
                      <a:pt x="402" y="3968"/>
                    </a:lnTo>
                    <a:lnTo>
                      <a:pt x="545" y="4163"/>
                    </a:lnTo>
                    <a:lnTo>
                      <a:pt x="713" y="4357"/>
                    </a:lnTo>
                    <a:lnTo>
                      <a:pt x="895" y="4526"/>
                    </a:lnTo>
                    <a:lnTo>
                      <a:pt x="1089" y="4668"/>
                    </a:lnTo>
                    <a:lnTo>
                      <a:pt x="1297" y="4811"/>
                    </a:lnTo>
                    <a:lnTo>
                      <a:pt x="1517" y="4928"/>
                    </a:lnTo>
                    <a:lnTo>
                      <a:pt x="1751" y="5019"/>
                    </a:lnTo>
                    <a:lnTo>
                      <a:pt x="2010" y="5083"/>
                    </a:lnTo>
                    <a:lnTo>
                      <a:pt x="2269" y="5122"/>
                    </a:lnTo>
                    <a:lnTo>
                      <a:pt x="2529" y="5148"/>
                    </a:lnTo>
                    <a:lnTo>
                      <a:pt x="2788" y="5135"/>
                    </a:lnTo>
                    <a:lnTo>
                      <a:pt x="3034" y="5096"/>
                    </a:lnTo>
                    <a:lnTo>
                      <a:pt x="3281" y="5044"/>
                    </a:lnTo>
                    <a:lnTo>
                      <a:pt x="3514" y="4967"/>
                    </a:lnTo>
                    <a:lnTo>
                      <a:pt x="3747" y="4863"/>
                    </a:lnTo>
                    <a:lnTo>
                      <a:pt x="3955" y="4733"/>
                    </a:lnTo>
                    <a:lnTo>
                      <a:pt x="4162" y="4591"/>
                    </a:lnTo>
                    <a:lnTo>
                      <a:pt x="4344" y="4435"/>
                    </a:lnTo>
                    <a:lnTo>
                      <a:pt x="4512" y="4254"/>
                    </a:lnTo>
                    <a:lnTo>
                      <a:pt x="4668" y="4059"/>
                    </a:lnTo>
                    <a:lnTo>
                      <a:pt x="4798" y="3852"/>
                    </a:lnTo>
                    <a:lnTo>
                      <a:pt x="4914" y="3618"/>
                    </a:lnTo>
                    <a:lnTo>
                      <a:pt x="5005" y="3385"/>
                    </a:lnTo>
                    <a:lnTo>
                      <a:pt x="5070" y="3139"/>
                    </a:lnTo>
                    <a:lnTo>
                      <a:pt x="5122" y="2879"/>
                    </a:lnTo>
                    <a:lnTo>
                      <a:pt x="5135" y="2620"/>
                    </a:lnTo>
                    <a:lnTo>
                      <a:pt x="5122" y="2361"/>
                    </a:lnTo>
                    <a:lnTo>
                      <a:pt x="5096" y="2101"/>
                    </a:lnTo>
                    <a:lnTo>
                      <a:pt x="5031" y="1868"/>
                    </a:lnTo>
                    <a:lnTo>
                      <a:pt x="4953" y="1622"/>
                    </a:lnTo>
                    <a:lnTo>
                      <a:pt x="4849" y="1401"/>
                    </a:lnTo>
                    <a:lnTo>
                      <a:pt x="4733" y="1181"/>
                    </a:lnTo>
                    <a:lnTo>
                      <a:pt x="4590" y="986"/>
                    </a:lnTo>
                    <a:lnTo>
                      <a:pt x="4422" y="805"/>
                    </a:lnTo>
                    <a:lnTo>
                      <a:pt x="4240" y="623"/>
                    </a:lnTo>
                    <a:lnTo>
                      <a:pt x="4046" y="481"/>
                    </a:lnTo>
                    <a:lnTo>
                      <a:pt x="3838" y="338"/>
                    </a:lnTo>
                    <a:lnTo>
                      <a:pt x="3618" y="234"/>
                    </a:lnTo>
                    <a:lnTo>
                      <a:pt x="3384" y="143"/>
                    </a:lnTo>
                    <a:lnTo>
                      <a:pt x="3125" y="66"/>
                    </a:lnTo>
                    <a:lnTo>
                      <a:pt x="2866" y="27"/>
                    </a:lnTo>
                    <a:lnTo>
                      <a:pt x="26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2"/>
              <p:cNvSpPr/>
              <p:nvPr/>
            </p:nvSpPr>
            <p:spPr>
              <a:xfrm>
                <a:off x="4961075" y="1599851"/>
                <a:ext cx="877659" cy="298785"/>
              </a:xfrm>
              <a:custGeom>
                <a:avLst/>
                <a:gdLst/>
                <a:ahLst/>
                <a:cxnLst/>
                <a:rect l="l" t="t" r="r" b="b"/>
                <a:pathLst>
                  <a:path w="65205" h="22198" extrusionOk="0">
                    <a:moveTo>
                      <a:pt x="299" y="1"/>
                    </a:moveTo>
                    <a:lnTo>
                      <a:pt x="234" y="14"/>
                    </a:lnTo>
                    <a:lnTo>
                      <a:pt x="182" y="39"/>
                    </a:lnTo>
                    <a:lnTo>
                      <a:pt x="131" y="65"/>
                    </a:lnTo>
                    <a:lnTo>
                      <a:pt x="79" y="104"/>
                    </a:lnTo>
                    <a:lnTo>
                      <a:pt x="53" y="156"/>
                    </a:lnTo>
                    <a:lnTo>
                      <a:pt x="27" y="221"/>
                    </a:lnTo>
                    <a:lnTo>
                      <a:pt x="14" y="273"/>
                    </a:lnTo>
                    <a:lnTo>
                      <a:pt x="1" y="338"/>
                    </a:lnTo>
                    <a:lnTo>
                      <a:pt x="14" y="403"/>
                    </a:lnTo>
                    <a:lnTo>
                      <a:pt x="40" y="454"/>
                    </a:lnTo>
                    <a:lnTo>
                      <a:pt x="66" y="506"/>
                    </a:lnTo>
                    <a:lnTo>
                      <a:pt x="118" y="558"/>
                    </a:lnTo>
                    <a:lnTo>
                      <a:pt x="156" y="584"/>
                    </a:lnTo>
                    <a:lnTo>
                      <a:pt x="221" y="610"/>
                    </a:lnTo>
                    <a:lnTo>
                      <a:pt x="64790" y="22185"/>
                    </a:lnTo>
                    <a:lnTo>
                      <a:pt x="64842" y="22198"/>
                    </a:lnTo>
                    <a:lnTo>
                      <a:pt x="64893" y="22198"/>
                    </a:lnTo>
                    <a:lnTo>
                      <a:pt x="64984" y="22185"/>
                    </a:lnTo>
                    <a:lnTo>
                      <a:pt x="65075" y="22146"/>
                    </a:lnTo>
                    <a:lnTo>
                      <a:pt x="65140" y="22081"/>
                    </a:lnTo>
                    <a:lnTo>
                      <a:pt x="65179" y="22029"/>
                    </a:lnTo>
                    <a:lnTo>
                      <a:pt x="65192" y="21990"/>
                    </a:lnTo>
                    <a:lnTo>
                      <a:pt x="65205" y="21925"/>
                    </a:lnTo>
                    <a:lnTo>
                      <a:pt x="65205" y="21861"/>
                    </a:lnTo>
                    <a:lnTo>
                      <a:pt x="65192" y="21809"/>
                    </a:lnTo>
                    <a:lnTo>
                      <a:pt x="65179" y="21744"/>
                    </a:lnTo>
                    <a:lnTo>
                      <a:pt x="65140" y="21692"/>
                    </a:lnTo>
                    <a:lnTo>
                      <a:pt x="65101" y="21653"/>
                    </a:lnTo>
                    <a:lnTo>
                      <a:pt x="65049" y="21614"/>
                    </a:lnTo>
                    <a:lnTo>
                      <a:pt x="64997" y="21588"/>
                    </a:lnTo>
                    <a:lnTo>
                      <a:pt x="416" y="14"/>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2"/>
              <p:cNvSpPr/>
              <p:nvPr/>
            </p:nvSpPr>
            <p:spPr>
              <a:xfrm>
                <a:off x="4917101" y="1731786"/>
                <a:ext cx="877659" cy="298785"/>
              </a:xfrm>
              <a:custGeom>
                <a:avLst/>
                <a:gdLst/>
                <a:ahLst/>
                <a:cxnLst/>
                <a:rect l="l" t="t" r="r" b="b"/>
                <a:pathLst>
                  <a:path w="65205" h="22198" extrusionOk="0">
                    <a:moveTo>
                      <a:pt x="286" y="1"/>
                    </a:moveTo>
                    <a:lnTo>
                      <a:pt x="234" y="14"/>
                    </a:lnTo>
                    <a:lnTo>
                      <a:pt x="169" y="39"/>
                    </a:lnTo>
                    <a:lnTo>
                      <a:pt x="117" y="65"/>
                    </a:lnTo>
                    <a:lnTo>
                      <a:pt x="78" y="104"/>
                    </a:lnTo>
                    <a:lnTo>
                      <a:pt x="39" y="156"/>
                    </a:lnTo>
                    <a:lnTo>
                      <a:pt x="14" y="221"/>
                    </a:lnTo>
                    <a:lnTo>
                      <a:pt x="1" y="273"/>
                    </a:lnTo>
                    <a:lnTo>
                      <a:pt x="1" y="338"/>
                    </a:lnTo>
                    <a:lnTo>
                      <a:pt x="14" y="403"/>
                    </a:lnTo>
                    <a:lnTo>
                      <a:pt x="26" y="454"/>
                    </a:lnTo>
                    <a:lnTo>
                      <a:pt x="65" y="506"/>
                    </a:lnTo>
                    <a:lnTo>
                      <a:pt x="104" y="558"/>
                    </a:lnTo>
                    <a:lnTo>
                      <a:pt x="156" y="584"/>
                    </a:lnTo>
                    <a:lnTo>
                      <a:pt x="208" y="610"/>
                    </a:lnTo>
                    <a:lnTo>
                      <a:pt x="64789" y="22185"/>
                    </a:lnTo>
                    <a:lnTo>
                      <a:pt x="64841" y="22198"/>
                    </a:lnTo>
                    <a:lnTo>
                      <a:pt x="64893" y="22198"/>
                    </a:lnTo>
                    <a:lnTo>
                      <a:pt x="64984" y="22185"/>
                    </a:lnTo>
                    <a:lnTo>
                      <a:pt x="65075" y="22146"/>
                    </a:lnTo>
                    <a:lnTo>
                      <a:pt x="65140" y="22081"/>
                    </a:lnTo>
                    <a:lnTo>
                      <a:pt x="65165" y="22029"/>
                    </a:lnTo>
                    <a:lnTo>
                      <a:pt x="65191" y="21990"/>
                    </a:lnTo>
                    <a:lnTo>
                      <a:pt x="65204" y="21925"/>
                    </a:lnTo>
                    <a:lnTo>
                      <a:pt x="65204" y="21861"/>
                    </a:lnTo>
                    <a:lnTo>
                      <a:pt x="65191" y="21809"/>
                    </a:lnTo>
                    <a:lnTo>
                      <a:pt x="65165" y="21744"/>
                    </a:lnTo>
                    <a:lnTo>
                      <a:pt x="65140" y="21692"/>
                    </a:lnTo>
                    <a:lnTo>
                      <a:pt x="65101" y="21653"/>
                    </a:lnTo>
                    <a:lnTo>
                      <a:pt x="65049" y="21614"/>
                    </a:lnTo>
                    <a:lnTo>
                      <a:pt x="64984" y="21588"/>
                    </a:lnTo>
                    <a:lnTo>
                      <a:pt x="415" y="14"/>
                    </a:lnTo>
                    <a:lnTo>
                      <a:pt x="3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2"/>
              <p:cNvSpPr/>
              <p:nvPr/>
            </p:nvSpPr>
            <p:spPr>
              <a:xfrm>
                <a:off x="5567529" y="1817122"/>
                <a:ext cx="52359" cy="140334"/>
              </a:xfrm>
              <a:custGeom>
                <a:avLst/>
                <a:gdLst/>
                <a:ahLst/>
                <a:cxnLst/>
                <a:rect l="l" t="t" r="r" b="b"/>
                <a:pathLst>
                  <a:path w="3890" h="10426" extrusionOk="0">
                    <a:moveTo>
                      <a:pt x="3553" y="1"/>
                    </a:moveTo>
                    <a:lnTo>
                      <a:pt x="3501" y="14"/>
                    </a:lnTo>
                    <a:lnTo>
                      <a:pt x="3436" y="40"/>
                    </a:lnTo>
                    <a:lnTo>
                      <a:pt x="3384" y="66"/>
                    </a:lnTo>
                    <a:lnTo>
                      <a:pt x="3345" y="104"/>
                    </a:lnTo>
                    <a:lnTo>
                      <a:pt x="3306" y="156"/>
                    </a:lnTo>
                    <a:lnTo>
                      <a:pt x="3280" y="221"/>
                    </a:lnTo>
                    <a:lnTo>
                      <a:pt x="13" y="10023"/>
                    </a:lnTo>
                    <a:lnTo>
                      <a:pt x="0" y="10075"/>
                    </a:lnTo>
                    <a:lnTo>
                      <a:pt x="0" y="10140"/>
                    </a:lnTo>
                    <a:lnTo>
                      <a:pt x="0" y="10205"/>
                    </a:lnTo>
                    <a:lnTo>
                      <a:pt x="26" y="10257"/>
                    </a:lnTo>
                    <a:lnTo>
                      <a:pt x="52" y="10308"/>
                    </a:lnTo>
                    <a:lnTo>
                      <a:pt x="104" y="10347"/>
                    </a:lnTo>
                    <a:lnTo>
                      <a:pt x="156" y="10386"/>
                    </a:lnTo>
                    <a:lnTo>
                      <a:pt x="208" y="10412"/>
                    </a:lnTo>
                    <a:lnTo>
                      <a:pt x="259" y="10425"/>
                    </a:lnTo>
                    <a:lnTo>
                      <a:pt x="311" y="10425"/>
                    </a:lnTo>
                    <a:lnTo>
                      <a:pt x="402" y="10412"/>
                    </a:lnTo>
                    <a:lnTo>
                      <a:pt x="493" y="10373"/>
                    </a:lnTo>
                    <a:lnTo>
                      <a:pt x="558" y="10308"/>
                    </a:lnTo>
                    <a:lnTo>
                      <a:pt x="584" y="10270"/>
                    </a:lnTo>
                    <a:lnTo>
                      <a:pt x="610" y="10218"/>
                    </a:lnTo>
                    <a:lnTo>
                      <a:pt x="3877" y="416"/>
                    </a:lnTo>
                    <a:lnTo>
                      <a:pt x="3890" y="351"/>
                    </a:lnTo>
                    <a:lnTo>
                      <a:pt x="3890" y="286"/>
                    </a:lnTo>
                    <a:lnTo>
                      <a:pt x="3890" y="234"/>
                    </a:lnTo>
                    <a:lnTo>
                      <a:pt x="3864" y="169"/>
                    </a:lnTo>
                    <a:lnTo>
                      <a:pt x="3825" y="130"/>
                    </a:lnTo>
                    <a:lnTo>
                      <a:pt x="3786" y="79"/>
                    </a:lnTo>
                    <a:lnTo>
                      <a:pt x="3734" y="40"/>
                    </a:lnTo>
                    <a:lnTo>
                      <a:pt x="3682" y="14"/>
                    </a:lnTo>
                    <a:lnTo>
                      <a:pt x="36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2"/>
              <p:cNvSpPr/>
              <p:nvPr/>
            </p:nvSpPr>
            <p:spPr>
              <a:xfrm>
                <a:off x="5135947" y="1672979"/>
                <a:ext cx="52534" cy="140320"/>
              </a:xfrm>
              <a:custGeom>
                <a:avLst/>
                <a:gdLst/>
                <a:ahLst/>
                <a:cxnLst/>
                <a:rect l="l" t="t" r="r" b="b"/>
                <a:pathLst>
                  <a:path w="3903" h="10425" extrusionOk="0">
                    <a:moveTo>
                      <a:pt x="3566" y="0"/>
                    </a:moveTo>
                    <a:lnTo>
                      <a:pt x="3501" y="13"/>
                    </a:lnTo>
                    <a:lnTo>
                      <a:pt x="3449" y="39"/>
                    </a:lnTo>
                    <a:lnTo>
                      <a:pt x="3397" y="65"/>
                    </a:lnTo>
                    <a:lnTo>
                      <a:pt x="3345" y="104"/>
                    </a:lnTo>
                    <a:lnTo>
                      <a:pt x="3320" y="156"/>
                    </a:lnTo>
                    <a:lnTo>
                      <a:pt x="3294" y="221"/>
                    </a:lnTo>
                    <a:lnTo>
                      <a:pt x="13" y="10023"/>
                    </a:lnTo>
                    <a:lnTo>
                      <a:pt x="0" y="10074"/>
                    </a:lnTo>
                    <a:lnTo>
                      <a:pt x="0" y="10139"/>
                    </a:lnTo>
                    <a:lnTo>
                      <a:pt x="13" y="10204"/>
                    </a:lnTo>
                    <a:lnTo>
                      <a:pt x="26" y="10256"/>
                    </a:lnTo>
                    <a:lnTo>
                      <a:pt x="65" y="10308"/>
                    </a:lnTo>
                    <a:lnTo>
                      <a:pt x="104" y="10347"/>
                    </a:lnTo>
                    <a:lnTo>
                      <a:pt x="156" y="10386"/>
                    </a:lnTo>
                    <a:lnTo>
                      <a:pt x="208" y="10412"/>
                    </a:lnTo>
                    <a:lnTo>
                      <a:pt x="260" y="10425"/>
                    </a:lnTo>
                    <a:lnTo>
                      <a:pt x="312" y="10425"/>
                    </a:lnTo>
                    <a:lnTo>
                      <a:pt x="402" y="10412"/>
                    </a:lnTo>
                    <a:lnTo>
                      <a:pt x="493" y="10373"/>
                    </a:lnTo>
                    <a:lnTo>
                      <a:pt x="558" y="10308"/>
                    </a:lnTo>
                    <a:lnTo>
                      <a:pt x="584" y="10269"/>
                    </a:lnTo>
                    <a:lnTo>
                      <a:pt x="610" y="10217"/>
                    </a:lnTo>
                    <a:lnTo>
                      <a:pt x="3877" y="415"/>
                    </a:lnTo>
                    <a:lnTo>
                      <a:pt x="3903" y="350"/>
                    </a:lnTo>
                    <a:lnTo>
                      <a:pt x="3903" y="285"/>
                    </a:lnTo>
                    <a:lnTo>
                      <a:pt x="3890" y="234"/>
                    </a:lnTo>
                    <a:lnTo>
                      <a:pt x="3864" y="169"/>
                    </a:lnTo>
                    <a:lnTo>
                      <a:pt x="3838" y="130"/>
                    </a:lnTo>
                    <a:lnTo>
                      <a:pt x="3799" y="78"/>
                    </a:lnTo>
                    <a:lnTo>
                      <a:pt x="3747" y="39"/>
                    </a:lnTo>
                    <a:lnTo>
                      <a:pt x="3683" y="13"/>
                    </a:lnTo>
                    <a:lnTo>
                      <a:pt x="36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2"/>
              <p:cNvSpPr/>
              <p:nvPr/>
            </p:nvSpPr>
            <p:spPr>
              <a:xfrm>
                <a:off x="4891796" y="1807351"/>
                <a:ext cx="328626" cy="115366"/>
              </a:xfrm>
              <a:custGeom>
                <a:avLst/>
                <a:gdLst/>
                <a:ahLst/>
                <a:cxnLst/>
                <a:rect l="l" t="t" r="r" b="b"/>
                <a:pathLst>
                  <a:path w="24415" h="8571" extrusionOk="0">
                    <a:moveTo>
                      <a:pt x="299" y="1"/>
                    </a:moveTo>
                    <a:lnTo>
                      <a:pt x="234" y="14"/>
                    </a:lnTo>
                    <a:lnTo>
                      <a:pt x="182" y="40"/>
                    </a:lnTo>
                    <a:lnTo>
                      <a:pt x="130" y="66"/>
                    </a:lnTo>
                    <a:lnTo>
                      <a:pt x="78" y="104"/>
                    </a:lnTo>
                    <a:lnTo>
                      <a:pt x="52" y="156"/>
                    </a:lnTo>
                    <a:lnTo>
                      <a:pt x="26" y="221"/>
                    </a:lnTo>
                    <a:lnTo>
                      <a:pt x="1" y="273"/>
                    </a:lnTo>
                    <a:lnTo>
                      <a:pt x="1" y="338"/>
                    </a:lnTo>
                    <a:lnTo>
                      <a:pt x="13" y="403"/>
                    </a:lnTo>
                    <a:lnTo>
                      <a:pt x="39" y="454"/>
                    </a:lnTo>
                    <a:lnTo>
                      <a:pt x="65" y="506"/>
                    </a:lnTo>
                    <a:lnTo>
                      <a:pt x="104" y="545"/>
                    </a:lnTo>
                    <a:lnTo>
                      <a:pt x="156" y="584"/>
                    </a:lnTo>
                    <a:lnTo>
                      <a:pt x="221" y="610"/>
                    </a:lnTo>
                    <a:lnTo>
                      <a:pt x="24000" y="8558"/>
                    </a:lnTo>
                    <a:lnTo>
                      <a:pt x="24052" y="8571"/>
                    </a:lnTo>
                    <a:lnTo>
                      <a:pt x="24104" y="8571"/>
                    </a:lnTo>
                    <a:lnTo>
                      <a:pt x="24194" y="8558"/>
                    </a:lnTo>
                    <a:lnTo>
                      <a:pt x="24285" y="8519"/>
                    </a:lnTo>
                    <a:lnTo>
                      <a:pt x="24350" y="8441"/>
                    </a:lnTo>
                    <a:lnTo>
                      <a:pt x="24376" y="8402"/>
                    </a:lnTo>
                    <a:lnTo>
                      <a:pt x="24402" y="8363"/>
                    </a:lnTo>
                    <a:lnTo>
                      <a:pt x="24415" y="8299"/>
                    </a:lnTo>
                    <a:lnTo>
                      <a:pt x="24415" y="8234"/>
                    </a:lnTo>
                    <a:lnTo>
                      <a:pt x="24402" y="8169"/>
                    </a:lnTo>
                    <a:lnTo>
                      <a:pt x="24376" y="8117"/>
                    </a:lnTo>
                    <a:lnTo>
                      <a:pt x="24350" y="8065"/>
                    </a:lnTo>
                    <a:lnTo>
                      <a:pt x="24311" y="8026"/>
                    </a:lnTo>
                    <a:lnTo>
                      <a:pt x="24259" y="7987"/>
                    </a:lnTo>
                    <a:lnTo>
                      <a:pt x="24207" y="7962"/>
                    </a:lnTo>
                    <a:lnTo>
                      <a:pt x="415" y="14"/>
                    </a:lnTo>
                    <a:lnTo>
                      <a:pt x="3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2"/>
              <p:cNvSpPr/>
              <p:nvPr/>
            </p:nvSpPr>
            <p:spPr>
              <a:xfrm>
                <a:off x="4876963" y="1851849"/>
                <a:ext cx="328626" cy="115379"/>
              </a:xfrm>
              <a:custGeom>
                <a:avLst/>
                <a:gdLst/>
                <a:ahLst/>
                <a:cxnLst/>
                <a:rect l="l" t="t" r="r" b="b"/>
                <a:pathLst>
                  <a:path w="24415" h="8572" extrusionOk="0">
                    <a:moveTo>
                      <a:pt x="286" y="1"/>
                    </a:moveTo>
                    <a:lnTo>
                      <a:pt x="234" y="14"/>
                    </a:lnTo>
                    <a:lnTo>
                      <a:pt x="182" y="27"/>
                    </a:lnTo>
                    <a:lnTo>
                      <a:pt x="130" y="66"/>
                    </a:lnTo>
                    <a:lnTo>
                      <a:pt x="78" y="105"/>
                    </a:lnTo>
                    <a:lnTo>
                      <a:pt x="39" y="156"/>
                    </a:lnTo>
                    <a:lnTo>
                      <a:pt x="13" y="208"/>
                    </a:lnTo>
                    <a:lnTo>
                      <a:pt x="0" y="273"/>
                    </a:lnTo>
                    <a:lnTo>
                      <a:pt x="0" y="338"/>
                    </a:lnTo>
                    <a:lnTo>
                      <a:pt x="13" y="403"/>
                    </a:lnTo>
                    <a:lnTo>
                      <a:pt x="39" y="455"/>
                    </a:lnTo>
                    <a:lnTo>
                      <a:pt x="65" y="507"/>
                    </a:lnTo>
                    <a:lnTo>
                      <a:pt x="104" y="545"/>
                    </a:lnTo>
                    <a:lnTo>
                      <a:pt x="156" y="584"/>
                    </a:lnTo>
                    <a:lnTo>
                      <a:pt x="221" y="610"/>
                    </a:lnTo>
                    <a:lnTo>
                      <a:pt x="24000" y="8558"/>
                    </a:lnTo>
                    <a:lnTo>
                      <a:pt x="24052" y="8571"/>
                    </a:lnTo>
                    <a:lnTo>
                      <a:pt x="24103" y="8571"/>
                    </a:lnTo>
                    <a:lnTo>
                      <a:pt x="24194" y="8558"/>
                    </a:lnTo>
                    <a:lnTo>
                      <a:pt x="24285" y="8519"/>
                    </a:lnTo>
                    <a:lnTo>
                      <a:pt x="24350" y="8442"/>
                    </a:lnTo>
                    <a:lnTo>
                      <a:pt x="24376" y="8403"/>
                    </a:lnTo>
                    <a:lnTo>
                      <a:pt x="24402" y="8364"/>
                    </a:lnTo>
                    <a:lnTo>
                      <a:pt x="24415" y="8299"/>
                    </a:lnTo>
                    <a:lnTo>
                      <a:pt x="24415" y="8234"/>
                    </a:lnTo>
                    <a:lnTo>
                      <a:pt x="24402" y="8169"/>
                    </a:lnTo>
                    <a:lnTo>
                      <a:pt x="24376" y="8117"/>
                    </a:lnTo>
                    <a:lnTo>
                      <a:pt x="24350" y="8066"/>
                    </a:lnTo>
                    <a:lnTo>
                      <a:pt x="24311" y="8027"/>
                    </a:lnTo>
                    <a:lnTo>
                      <a:pt x="24259" y="7988"/>
                    </a:lnTo>
                    <a:lnTo>
                      <a:pt x="24194" y="7962"/>
                    </a:lnTo>
                    <a:lnTo>
                      <a:pt x="415" y="14"/>
                    </a:lnTo>
                    <a:lnTo>
                      <a:pt x="3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2"/>
              <p:cNvSpPr/>
              <p:nvPr/>
            </p:nvSpPr>
            <p:spPr>
              <a:xfrm>
                <a:off x="4862130" y="1896361"/>
                <a:ext cx="178022" cy="65106"/>
              </a:xfrm>
              <a:custGeom>
                <a:avLst/>
                <a:gdLst/>
                <a:ahLst/>
                <a:cxnLst/>
                <a:rect l="l" t="t" r="r" b="b"/>
                <a:pathLst>
                  <a:path w="13226" h="4837" extrusionOk="0">
                    <a:moveTo>
                      <a:pt x="286" y="0"/>
                    </a:moveTo>
                    <a:lnTo>
                      <a:pt x="234" y="13"/>
                    </a:lnTo>
                    <a:lnTo>
                      <a:pt x="169" y="26"/>
                    </a:lnTo>
                    <a:lnTo>
                      <a:pt x="117" y="65"/>
                    </a:lnTo>
                    <a:lnTo>
                      <a:pt x="78" y="104"/>
                    </a:lnTo>
                    <a:lnTo>
                      <a:pt x="39" y="156"/>
                    </a:lnTo>
                    <a:lnTo>
                      <a:pt x="13" y="208"/>
                    </a:lnTo>
                    <a:lnTo>
                      <a:pt x="0" y="272"/>
                    </a:lnTo>
                    <a:lnTo>
                      <a:pt x="0" y="337"/>
                    </a:lnTo>
                    <a:lnTo>
                      <a:pt x="13" y="402"/>
                    </a:lnTo>
                    <a:lnTo>
                      <a:pt x="39" y="454"/>
                    </a:lnTo>
                    <a:lnTo>
                      <a:pt x="65" y="506"/>
                    </a:lnTo>
                    <a:lnTo>
                      <a:pt x="104" y="545"/>
                    </a:lnTo>
                    <a:lnTo>
                      <a:pt x="156" y="584"/>
                    </a:lnTo>
                    <a:lnTo>
                      <a:pt x="208" y="610"/>
                    </a:lnTo>
                    <a:lnTo>
                      <a:pt x="12810" y="4810"/>
                    </a:lnTo>
                    <a:lnTo>
                      <a:pt x="12862" y="4823"/>
                    </a:lnTo>
                    <a:lnTo>
                      <a:pt x="12901" y="4836"/>
                    </a:lnTo>
                    <a:lnTo>
                      <a:pt x="13005" y="4823"/>
                    </a:lnTo>
                    <a:lnTo>
                      <a:pt x="13083" y="4771"/>
                    </a:lnTo>
                    <a:lnTo>
                      <a:pt x="13160" y="4707"/>
                    </a:lnTo>
                    <a:lnTo>
                      <a:pt x="13186" y="4668"/>
                    </a:lnTo>
                    <a:lnTo>
                      <a:pt x="13199" y="4616"/>
                    </a:lnTo>
                    <a:lnTo>
                      <a:pt x="13212" y="4551"/>
                    </a:lnTo>
                    <a:lnTo>
                      <a:pt x="13225" y="4499"/>
                    </a:lnTo>
                    <a:lnTo>
                      <a:pt x="13212" y="4434"/>
                    </a:lnTo>
                    <a:lnTo>
                      <a:pt x="13186" y="4383"/>
                    </a:lnTo>
                    <a:lnTo>
                      <a:pt x="13160" y="4331"/>
                    </a:lnTo>
                    <a:lnTo>
                      <a:pt x="13109" y="4279"/>
                    </a:lnTo>
                    <a:lnTo>
                      <a:pt x="13070" y="4253"/>
                    </a:lnTo>
                    <a:lnTo>
                      <a:pt x="13005" y="4227"/>
                    </a:lnTo>
                    <a:lnTo>
                      <a:pt x="415" y="13"/>
                    </a:lnTo>
                    <a:lnTo>
                      <a:pt x="3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2"/>
              <p:cNvSpPr/>
              <p:nvPr/>
            </p:nvSpPr>
            <p:spPr>
              <a:xfrm>
                <a:off x="5557057" y="2217113"/>
                <a:ext cx="156028" cy="57784"/>
              </a:xfrm>
              <a:custGeom>
                <a:avLst/>
                <a:gdLst/>
                <a:ahLst/>
                <a:cxnLst/>
                <a:rect l="l" t="t" r="r" b="b"/>
                <a:pathLst>
                  <a:path w="11592" h="4293" extrusionOk="0">
                    <a:moveTo>
                      <a:pt x="298" y="1"/>
                    </a:moveTo>
                    <a:lnTo>
                      <a:pt x="234" y="14"/>
                    </a:lnTo>
                    <a:lnTo>
                      <a:pt x="182" y="27"/>
                    </a:lnTo>
                    <a:lnTo>
                      <a:pt x="130" y="66"/>
                    </a:lnTo>
                    <a:lnTo>
                      <a:pt x="78" y="105"/>
                    </a:lnTo>
                    <a:lnTo>
                      <a:pt x="52" y="156"/>
                    </a:lnTo>
                    <a:lnTo>
                      <a:pt x="26" y="208"/>
                    </a:lnTo>
                    <a:lnTo>
                      <a:pt x="0" y="273"/>
                    </a:lnTo>
                    <a:lnTo>
                      <a:pt x="0" y="338"/>
                    </a:lnTo>
                    <a:lnTo>
                      <a:pt x="13" y="390"/>
                    </a:lnTo>
                    <a:lnTo>
                      <a:pt x="39" y="455"/>
                    </a:lnTo>
                    <a:lnTo>
                      <a:pt x="65" y="507"/>
                    </a:lnTo>
                    <a:lnTo>
                      <a:pt x="117" y="545"/>
                    </a:lnTo>
                    <a:lnTo>
                      <a:pt x="156" y="584"/>
                    </a:lnTo>
                    <a:lnTo>
                      <a:pt x="221" y="610"/>
                    </a:lnTo>
                    <a:lnTo>
                      <a:pt x="11177" y="4267"/>
                    </a:lnTo>
                    <a:lnTo>
                      <a:pt x="11228" y="4280"/>
                    </a:lnTo>
                    <a:lnTo>
                      <a:pt x="11280" y="4293"/>
                    </a:lnTo>
                    <a:lnTo>
                      <a:pt x="11384" y="4267"/>
                    </a:lnTo>
                    <a:lnTo>
                      <a:pt x="11462" y="4228"/>
                    </a:lnTo>
                    <a:lnTo>
                      <a:pt x="11527" y="4163"/>
                    </a:lnTo>
                    <a:lnTo>
                      <a:pt x="11566" y="4124"/>
                    </a:lnTo>
                    <a:lnTo>
                      <a:pt x="11578" y="4072"/>
                    </a:lnTo>
                    <a:lnTo>
                      <a:pt x="11591" y="4007"/>
                    </a:lnTo>
                    <a:lnTo>
                      <a:pt x="11591" y="3955"/>
                    </a:lnTo>
                    <a:lnTo>
                      <a:pt x="11578" y="3891"/>
                    </a:lnTo>
                    <a:lnTo>
                      <a:pt x="11566" y="3839"/>
                    </a:lnTo>
                    <a:lnTo>
                      <a:pt x="11527" y="3787"/>
                    </a:lnTo>
                    <a:lnTo>
                      <a:pt x="11488" y="3735"/>
                    </a:lnTo>
                    <a:lnTo>
                      <a:pt x="11436" y="3696"/>
                    </a:lnTo>
                    <a:lnTo>
                      <a:pt x="11384" y="3670"/>
                    </a:lnTo>
                    <a:lnTo>
                      <a:pt x="415" y="14"/>
                    </a:lnTo>
                    <a:lnTo>
                      <a:pt x="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 name="Google Shape;752;p22"/>
            <p:cNvSpPr/>
            <p:nvPr/>
          </p:nvSpPr>
          <p:spPr>
            <a:xfrm>
              <a:off x="3012875" y="1727125"/>
              <a:ext cx="273900" cy="27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53" name="Google Shape;753;p22"/>
          <p:cNvCxnSpPr>
            <a:stCxn id="725" idx="0"/>
            <a:endCxn id="752" idx="6"/>
          </p:cNvCxnSpPr>
          <p:nvPr/>
        </p:nvCxnSpPr>
        <p:spPr>
          <a:xfrm rot="16200000" flipV="1">
            <a:off x="2747345" y="349887"/>
            <a:ext cx="771756" cy="4941552"/>
          </a:xfrm>
          <a:prstGeom prst="curvedConnector2">
            <a:avLst/>
          </a:prstGeom>
          <a:noFill/>
          <a:ln w="9525" cap="flat" cmpd="sng">
            <a:solidFill>
              <a:schemeClr val="dk2"/>
            </a:solidFill>
            <a:prstDash val="solid"/>
            <a:round/>
            <a:headEnd type="none" w="med" len="med"/>
            <a:tailEnd type="triangle" w="med" len="med"/>
          </a:ln>
        </p:spPr>
      </p:cxnSp>
      <p:sp>
        <p:nvSpPr>
          <p:cNvPr id="9" name="Rectangle 8">
            <a:extLst>
              <a:ext uri="{FF2B5EF4-FFF2-40B4-BE49-F238E27FC236}">
                <a16:creationId xmlns:a16="http://schemas.microsoft.com/office/drawing/2014/main" id="{1076B04D-15DB-1F1E-9D8F-8591379C7355}"/>
              </a:ext>
            </a:extLst>
          </p:cNvPr>
          <p:cNvSpPr/>
          <p:nvPr/>
        </p:nvSpPr>
        <p:spPr>
          <a:xfrm>
            <a:off x="406485" y="173421"/>
            <a:ext cx="2683556" cy="103705"/>
          </a:xfrm>
          <a:prstGeom prst="rect">
            <a:avLst/>
          </a:prstGeom>
          <a:solidFill>
            <a:srgbClr val="111111"/>
          </a:solidFill>
          <a:ln>
            <a:solidFill>
              <a:srgbClr val="11111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11" name="Google Shape;711;p22"/>
          <p:cNvSpPr txBox="1">
            <a:spLocks noGrp="1"/>
          </p:cNvSpPr>
          <p:nvPr>
            <p:ph type="title"/>
          </p:nvPr>
        </p:nvSpPr>
        <p:spPr>
          <a:xfrm>
            <a:off x="0" y="53297"/>
            <a:ext cx="5052847"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rPr>
              <a:t>Rates by age category and runtime</a:t>
            </a:r>
            <a:endParaRPr dirty="0">
              <a:solidFill>
                <a:schemeClr val="bg1"/>
              </a:solidFill>
            </a:endParaRPr>
          </a:p>
        </p:txBody>
      </p:sp>
    </p:spTree>
    <p:extLst>
      <p:ext uri="{BB962C8B-B14F-4D97-AF65-F5344CB8AC3E}">
        <p14:creationId xmlns:p14="http://schemas.microsoft.com/office/powerpoint/2010/main" val="1954074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4" name="TextBox 3">
            <a:extLst>
              <a:ext uri="{FF2B5EF4-FFF2-40B4-BE49-F238E27FC236}">
                <a16:creationId xmlns:a16="http://schemas.microsoft.com/office/drawing/2014/main" id="{009D6205-255C-E2D2-3B4C-20B238697EFF}"/>
              </a:ext>
            </a:extLst>
          </p:cNvPr>
          <p:cNvSpPr txBox="1"/>
          <p:nvPr/>
        </p:nvSpPr>
        <p:spPr>
          <a:xfrm>
            <a:off x="338958" y="442398"/>
            <a:ext cx="7685690" cy="307777"/>
          </a:xfrm>
          <a:prstGeom prst="rect">
            <a:avLst/>
          </a:prstGeom>
          <a:noFill/>
        </p:spPr>
        <p:txBody>
          <a:bodyPr wrap="square">
            <a:spAutoFit/>
          </a:bodyPr>
          <a:lstStyle/>
          <a:p>
            <a:pPr marL="285750" indent="-285750">
              <a:buFont typeface="Arial" panose="020B0604020202020204" pitchFamily="34" charset="0"/>
              <a:buChar char="•"/>
            </a:pPr>
            <a:r>
              <a:rPr lang="en-US" dirty="0">
                <a:effectLst>
                  <a:outerShdw blurRad="38100" dist="38100" dir="2700000" algn="tl">
                    <a:srgbClr val="000000">
                      <a:alpha val="43137"/>
                    </a:srgbClr>
                  </a:outerShdw>
                </a:effectLst>
                <a:latin typeface="Fira Sans" panose="020B0503050000020004" pitchFamily="34" charset="0"/>
              </a:rPr>
              <a:t>Reality shows tend to attract higher ratings, while adult movies receive more votes.</a:t>
            </a:r>
          </a:p>
        </p:txBody>
      </p:sp>
      <p:pic>
        <p:nvPicPr>
          <p:cNvPr id="3" name="Picture 2">
            <a:extLst>
              <a:ext uri="{FF2B5EF4-FFF2-40B4-BE49-F238E27FC236}">
                <a16:creationId xmlns:a16="http://schemas.microsoft.com/office/drawing/2014/main" id="{A46BC36E-1062-1AA3-CA9F-AC146FB979A5}"/>
              </a:ext>
            </a:extLst>
          </p:cNvPr>
          <p:cNvPicPr>
            <a:picLocks noChangeAspect="1"/>
          </p:cNvPicPr>
          <p:nvPr/>
        </p:nvPicPr>
        <p:blipFill>
          <a:blip r:embed="rId3"/>
          <a:stretch>
            <a:fillRect/>
          </a:stretch>
        </p:blipFill>
        <p:spPr>
          <a:xfrm>
            <a:off x="0" y="1302068"/>
            <a:ext cx="9144000" cy="3514297"/>
          </a:xfrm>
          <a:prstGeom prst="rect">
            <a:avLst/>
          </a:prstGeom>
        </p:spPr>
      </p:pic>
    </p:spTree>
    <p:extLst>
      <p:ext uri="{BB962C8B-B14F-4D97-AF65-F5344CB8AC3E}">
        <p14:creationId xmlns:p14="http://schemas.microsoft.com/office/powerpoint/2010/main" val="1526674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2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1">
                    <a:lumMod val="50000"/>
                  </a:schemeClr>
                </a:solidFill>
              </a:rPr>
              <a:t>Why do reality shows receive higher ratings even though they are not the genre that gets the most votes?</a:t>
            </a:r>
            <a:endParaRPr dirty="0">
              <a:solidFill>
                <a:schemeClr val="accent1">
                  <a:lumMod val="50000"/>
                </a:schemeClr>
              </a:solidFill>
            </a:endParaRPr>
          </a:p>
        </p:txBody>
      </p:sp>
      <p:grpSp>
        <p:nvGrpSpPr>
          <p:cNvPr id="1493" name="Google Shape;1493;p27"/>
          <p:cNvGrpSpPr/>
          <p:nvPr/>
        </p:nvGrpSpPr>
        <p:grpSpPr>
          <a:xfrm>
            <a:off x="3238650" y="1592506"/>
            <a:ext cx="1629258" cy="1514357"/>
            <a:chOff x="3238650" y="1592506"/>
            <a:chExt cx="1629258" cy="1514357"/>
          </a:xfrm>
        </p:grpSpPr>
        <p:sp>
          <p:nvSpPr>
            <p:cNvPr id="1495" name="Google Shape;1495;p27"/>
            <p:cNvSpPr txBox="1"/>
            <p:nvPr/>
          </p:nvSpPr>
          <p:spPr>
            <a:xfrm>
              <a:off x="3238650" y="1592506"/>
              <a:ext cx="1629258"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Broad appeal </a:t>
              </a:r>
            </a:p>
          </p:txBody>
        </p:sp>
        <p:grpSp>
          <p:nvGrpSpPr>
            <p:cNvPr id="1497" name="Google Shape;1497;p27"/>
            <p:cNvGrpSpPr/>
            <p:nvPr/>
          </p:nvGrpSpPr>
          <p:grpSpPr>
            <a:xfrm>
              <a:off x="3560650" y="2359563"/>
              <a:ext cx="747300" cy="747300"/>
              <a:chOff x="996325" y="2702525"/>
              <a:chExt cx="747300" cy="747300"/>
            </a:xfrm>
          </p:grpSpPr>
          <p:sp>
            <p:nvSpPr>
              <p:cNvPr id="1498" name="Google Shape;1498;p27"/>
              <p:cNvSpPr/>
              <p:nvPr/>
            </p:nvSpPr>
            <p:spPr>
              <a:xfrm>
                <a:off x="996325" y="2702525"/>
                <a:ext cx="747300" cy="747300"/>
              </a:xfrm>
              <a:prstGeom prst="pie">
                <a:avLst>
                  <a:gd name="adj1" fmla="val 16251078"/>
                  <a:gd name="adj2" fmla="val 2159961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7"/>
              <p:cNvSpPr/>
              <p:nvPr/>
            </p:nvSpPr>
            <p:spPr>
              <a:xfrm>
                <a:off x="996325" y="2702525"/>
                <a:ext cx="747300" cy="747300"/>
              </a:xfrm>
              <a:prstGeom prst="ellipse">
                <a:avLst/>
              </a:prstGeom>
              <a:solidFill>
                <a:srgbClr val="A2C5D5">
                  <a:alpha val="564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1</a:t>
                </a:r>
                <a:endParaRPr sz="2400" b="1">
                  <a:solidFill>
                    <a:schemeClr val="lt1"/>
                  </a:solidFill>
                  <a:latin typeface="Fira Sans Extra Condensed"/>
                  <a:ea typeface="Fira Sans Extra Condensed"/>
                  <a:cs typeface="Fira Sans Extra Condensed"/>
                  <a:sym typeface="Fira Sans Extra Condensed"/>
                </a:endParaRPr>
              </a:p>
            </p:txBody>
          </p:sp>
        </p:grpSp>
      </p:grpSp>
      <p:grpSp>
        <p:nvGrpSpPr>
          <p:cNvPr id="1500" name="Google Shape;1500;p27"/>
          <p:cNvGrpSpPr/>
          <p:nvPr/>
        </p:nvGrpSpPr>
        <p:grpSpPr>
          <a:xfrm>
            <a:off x="4556517" y="2359563"/>
            <a:ext cx="1629258" cy="1589310"/>
            <a:chOff x="4556517" y="2359563"/>
            <a:chExt cx="1629258" cy="1589310"/>
          </a:xfrm>
        </p:grpSpPr>
        <p:sp>
          <p:nvSpPr>
            <p:cNvPr id="1502" name="Google Shape;1502;p27"/>
            <p:cNvSpPr txBox="1"/>
            <p:nvPr/>
          </p:nvSpPr>
          <p:spPr>
            <a:xfrm>
              <a:off x="4556517" y="3674973"/>
              <a:ext cx="1629258"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Emotional connection and relatability</a:t>
              </a:r>
              <a:endParaRPr sz="1800" b="1" dirty="0">
                <a:solidFill>
                  <a:schemeClr val="dk1"/>
                </a:solidFill>
                <a:latin typeface="Fira Sans Extra Condensed"/>
                <a:ea typeface="Fira Sans Extra Condensed"/>
                <a:cs typeface="Fira Sans Extra Condensed"/>
                <a:sym typeface="Fira Sans Extra Condensed"/>
              </a:endParaRPr>
            </a:p>
          </p:txBody>
        </p:sp>
        <p:grpSp>
          <p:nvGrpSpPr>
            <p:cNvPr id="1504" name="Google Shape;1504;p27"/>
            <p:cNvGrpSpPr/>
            <p:nvPr/>
          </p:nvGrpSpPr>
          <p:grpSpPr>
            <a:xfrm>
              <a:off x="4873275" y="2359563"/>
              <a:ext cx="747300" cy="747300"/>
              <a:chOff x="2548250" y="2702525"/>
              <a:chExt cx="747300" cy="747300"/>
            </a:xfrm>
          </p:grpSpPr>
          <p:sp>
            <p:nvSpPr>
              <p:cNvPr id="1505" name="Google Shape;1505;p27"/>
              <p:cNvSpPr/>
              <p:nvPr/>
            </p:nvSpPr>
            <p:spPr>
              <a:xfrm>
                <a:off x="2548250" y="2702525"/>
                <a:ext cx="747300" cy="747300"/>
              </a:xfrm>
              <a:prstGeom prst="pie">
                <a:avLst>
                  <a:gd name="adj1" fmla="val 21599587"/>
                  <a:gd name="adj2" fmla="val 554611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7"/>
              <p:cNvSpPr/>
              <p:nvPr/>
            </p:nvSpPr>
            <p:spPr>
              <a:xfrm>
                <a:off x="2548250" y="2702525"/>
                <a:ext cx="747300" cy="747300"/>
              </a:xfrm>
              <a:prstGeom prst="ellipse">
                <a:avLst/>
              </a:prstGeom>
              <a:solidFill>
                <a:srgbClr val="189AA8">
                  <a:alpha val="564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2</a:t>
                </a:r>
                <a:endParaRPr sz="2400" b="1">
                  <a:solidFill>
                    <a:schemeClr val="lt1"/>
                  </a:solidFill>
                  <a:latin typeface="Fira Sans Extra Condensed"/>
                  <a:ea typeface="Fira Sans Extra Condensed"/>
                  <a:cs typeface="Fira Sans Extra Condensed"/>
                  <a:sym typeface="Fira Sans Extra Condensed"/>
                </a:endParaRPr>
              </a:p>
            </p:txBody>
          </p:sp>
        </p:grpSp>
      </p:grpSp>
      <p:grpSp>
        <p:nvGrpSpPr>
          <p:cNvPr id="1507" name="Google Shape;1507;p27"/>
          <p:cNvGrpSpPr/>
          <p:nvPr/>
        </p:nvGrpSpPr>
        <p:grpSpPr>
          <a:xfrm>
            <a:off x="5744921" y="1428885"/>
            <a:ext cx="2579272" cy="1677978"/>
            <a:chOff x="5744921" y="1428885"/>
            <a:chExt cx="2579272" cy="1677978"/>
          </a:xfrm>
        </p:grpSpPr>
        <p:sp>
          <p:nvSpPr>
            <p:cNvPr id="1509" name="Google Shape;1509;p27"/>
            <p:cNvSpPr txBox="1"/>
            <p:nvPr/>
          </p:nvSpPr>
          <p:spPr>
            <a:xfrm>
              <a:off x="5744921" y="1428885"/>
              <a:ext cx="2579272"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Fan loyalty and regular viewership</a:t>
              </a:r>
            </a:p>
          </p:txBody>
        </p:sp>
        <p:grpSp>
          <p:nvGrpSpPr>
            <p:cNvPr id="1511" name="Google Shape;1511;p27"/>
            <p:cNvGrpSpPr/>
            <p:nvPr/>
          </p:nvGrpSpPr>
          <p:grpSpPr>
            <a:xfrm>
              <a:off x="6185900" y="2359563"/>
              <a:ext cx="747300" cy="747300"/>
              <a:chOff x="4198425" y="2702525"/>
              <a:chExt cx="747300" cy="747300"/>
            </a:xfrm>
          </p:grpSpPr>
          <p:sp>
            <p:nvSpPr>
              <p:cNvPr id="1512" name="Google Shape;1512;p27"/>
              <p:cNvSpPr/>
              <p:nvPr/>
            </p:nvSpPr>
            <p:spPr>
              <a:xfrm>
                <a:off x="4198425" y="2702525"/>
                <a:ext cx="747300" cy="747300"/>
              </a:xfrm>
              <a:prstGeom prst="pie">
                <a:avLst>
                  <a:gd name="adj1" fmla="val 5406901"/>
                  <a:gd name="adj2" fmla="val 108003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7"/>
              <p:cNvSpPr/>
              <p:nvPr/>
            </p:nvSpPr>
            <p:spPr>
              <a:xfrm>
                <a:off x="4198425" y="2702525"/>
                <a:ext cx="747300" cy="747300"/>
              </a:xfrm>
              <a:prstGeom prst="ellipse">
                <a:avLst/>
              </a:prstGeom>
              <a:solidFill>
                <a:srgbClr val="AAD356">
                  <a:alpha val="564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3</a:t>
                </a:r>
                <a:endParaRPr sz="2400" b="1">
                  <a:solidFill>
                    <a:schemeClr val="lt1"/>
                  </a:solidFill>
                  <a:latin typeface="Fira Sans Extra Condensed"/>
                  <a:ea typeface="Fira Sans Extra Condensed"/>
                  <a:cs typeface="Fira Sans Extra Condensed"/>
                  <a:sym typeface="Fira Sans Extra Condensed"/>
                </a:endParaRPr>
              </a:p>
            </p:txBody>
          </p:sp>
        </p:grpSp>
      </p:grpSp>
      <p:grpSp>
        <p:nvGrpSpPr>
          <p:cNvPr id="1518" name="Google Shape;1518;p27"/>
          <p:cNvGrpSpPr/>
          <p:nvPr/>
        </p:nvGrpSpPr>
        <p:grpSpPr>
          <a:xfrm>
            <a:off x="7498525" y="2359563"/>
            <a:ext cx="747300" cy="747300"/>
            <a:chOff x="5848600" y="2702525"/>
            <a:chExt cx="747300" cy="747300"/>
          </a:xfrm>
        </p:grpSpPr>
        <p:sp>
          <p:nvSpPr>
            <p:cNvPr id="1519" name="Google Shape;1519;p27"/>
            <p:cNvSpPr/>
            <p:nvPr/>
          </p:nvSpPr>
          <p:spPr>
            <a:xfrm>
              <a:off x="5848600" y="2702525"/>
              <a:ext cx="747300" cy="747300"/>
            </a:xfrm>
            <a:prstGeom prst="pie">
              <a:avLst>
                <a:gd name="adj1" fmla="val 10649576"/>
                <a:gd name="adj2" fmla="val 1635304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7"/>
            <p:cNvSpPr/>
            <p:nvPr/>
          </p:nvSpPr>
          <p:spPr>
            <a:xfrm>
              <a:off x="5848600" y="2702525"/>
              <a:ext cx="747300" cy="747300"/>
            </a:xfrm>
            <a:prstGeom prst="ellipse">
              <a:avLst/>
            </a:prstGeom>
            <a:solidFill>
              <a:srgbClr val="F9C909">
                <a:alpha val="564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4</a:t>
              </a:r>
              <a:endParaRPr sz="2400" b="1">
                <a:solidFill>
                  <a:schemeClr val="lt1"/>
                </a:solidFill>
                <a:latin typeface="Fira Sans Extra Condensed"/>
                <a:ea typeface="Fira Sans Extra Condensed"/>
                <a:cs typeface="Fira Sans Extra Condensed"/>
                <a:sym typeface="Fira Sans Extra Condensed"/>
              </a:endParaRPr>
            </a:p>
          </p:txBody>
        </p:sp>
      </p:grpSp>
      <p:grpSp>
        <p:nvGrpSpPr>
          <p:cNvPr id="1521" name="Google Shape;1521;p27"/>
          <p:cNvGrpSpPr/>
          <p:nvPr/>
        </p:nvGrpSpPr>
        <p:grpSpPr>
          <a:xfrm>
            <a:off x="457196" y="2080297"/>
            <a:ext cx="3203265" cy="2581857"/>
            <a:chOff x="457196" y="2080297"/>
            <a:chExt cx="3203265" cy="2581857"/>
          </a:xfrm>
        </p:grpSpPr>
        <p:grpSp>
          <p:nvGrpSpPr>
            <p:cNvPr id="1522" name="Google Shape;1522;p27"/>
            <p:cNvGrpSpPr/>
            <p:nvPr/>
          </p:nvGrpSpPr>
          <p:grpSpPr>
            <a:xfrm flipH="1">
              <a:off x="457196" y="2080297"/>
              <a:ext cx="3203265" cy="2581857"/>
              <a:chOff x="4956000" y="1715395"/>
              <a:chExt cx="3730800" cy="3007055"/>
            </a:xfrm>
          </p:grpSpPr>
          <p:sp>
            <p:nvSpPr>
              <p:cNvPr id="1523" name="Google Shape;1523;p27"/>
              <p:cNvSpPr/>
              <p:nvPr/>
            </p:nvSpPr>
            <p:spPr>
              <a:xfrm>
                <a:off x="4956000" y="4438650"/>
                <a:ext cx="3730800" cy="2838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4" name="Google Shape;1524;p27"/>
              <p:cNvGrpSpPr/>
              <p:nvPr/>
            </p:nvGrpSpPr>
            <p:grpSpPr>
              <a:xfrm>
                <a:off x="5491556" y="1715395"/>
                <a:ext cx="2853711" cy="2865072"/>
                <a:chOff x="1201000" y="238125"/>
                <a:chExt cx="5217975" cy="5238750"/>
              </a:xfrm>
            </p:grpSpPr>
            <p:sp>
              <p:nvSpPr>
                <p:cNvPr id="1525" name="Google Shape;1525;p27"/>
                <p:cNvSpPr/>
                <p:nvPr/>
              </p:nvSpPr>
              <p:spPr>
                <a:xfrm>
                  <a:off x="3394500" y="765825"/>
                  <a:ext cx="164775" cy="80125"/>
                </a:xfrm>
                <a:custGeom>
                  <a:avLst/>
                  <a:gdLst/>
                  <a:ahLst/>
                  <a:cxnLst/>
                  <a:rect l="l" t="t" r="r" b="b"/>
                  <a:pathLst>
                    <a:path w="6591" h="3205" extrusionOk="0">
                      <a:moveTo>
                        <a:pt x="753" y="0"/>
                      </a:moveTo>
                      <a:lnTo>
                        <a:pt x="0" y="2322"/>
                      </a:lnTo>
                      <a:lnTo>
                        <a:pt x="286" y="2413"/>
                      </a:lnTo>
                      <a:lnTo>
                        <a:pt x="1025" y="2621"/>
                      </a:lnTo>
                      <a:lnTo>
                        <a:pt x="1531" y="2750"/>
                      </a:lnTo>
                      <a:lnTo>
                        <a:pt x="2089" y="2880"/>
                      </a:lnTo>
                      <a:lnTo>
                        <a:pt x="2686" y="2997"/>
                      </a:lnTo>
                      <a:lnTo>
                        <a:pt x="3309" y="3101"/>
                      </a:lnTo>
                      <a:lnTo>
                        <a:pt x="3620" y="3140"/>
                      </a:lnTo>
                      <a:lnTo>
                        <a:pt x="3918" y="3179"/>
                      </a:lnTo>
                      <a:lnTo>
                        <a:pt x="4217" y="3192"/>
                      </a:lnTo>
                      <a:lnTo>
                        <a:pt x="4515" y="3205"/>
                      </a:lnTo>
                      <a:lnTo>
                        <a:pt x="4801" y="3205"/>
                      </a:lnTo>
                      <a:lnTo>
                        <a:pt x="5073" y="3192"/>
                      </a:lnTo>
                      <a:lnTo>
                        <a:pt x="5332" y="3166"/>
                      </a:lnTo>
                      <a:lnTo>
                        <a:pt x="5579" y="3114"/>
                      </a:lnTo>
                      <a:lnTo>
                        <a:pt x="5800" y="3062"/>
                      </a:lnTo>
                      <a:lnTo>
                        <a:pt x="5994" y="2984"/>
                      </a:lnTo>
                      <a:lnTo>
                        <a:pt x="6163" y="2880"/>
                      </a:lnTo>
                      <a:lnTo>
                        <a:pt x="6241" y="2815"/>
                      </a:lnTo>
                      <a:lnTo>
                        <a:pt x="6318" y="2763"/>
                      </a:lnTo>
                      <a:lnTo>
                        <a:pt x="6383" y="2686"/>
                      </a:lnTo>
                      <a:lnTo>
                        <a:pt x="6435" y="2621"/>
                      </a:lnTo>
                      <a:lnTo>
                        <a:pt x="6487" y="2530"/>
                      </a:lnTo>
                      <a:lnTo>
                        <a:pt x="6526" y="2452"/>
                      </a:lnTo>
                      <a:lnTo>
                        <a:pt x="6552" y="2361"/>
                      </a:lnTo>
                      <a:lnTo>
                        <a:pt x="6578" y="2258"/>
                      </a:lnTo>
                      <a:lnTo>
                        <a:pt x="6591" y="2154"/>
                      </a:lnTo>
                      <a:lnTo>
                        <a:pt x="6591" y="2037"/>
                      </a:lnTo>
                      <a:lnTo>
                        <a:pt x="6578" y="1829"/>
                      </a:lnTo>
                      <a:lnTo>
                        <a:pt x="6552" y="1622"/>
                      </a:lnTo>
                      <a:lnTo>
                        <a:pt x="6500" y="1440"/>
                      </a:lnTo>
                      <a:lnTo>
                        <a:pt x="6448" y="1272"/>
                      </a:lnTo>
                      <a:lnTo>
                        <a:pt x="6370" y="1129"/>
                      </a:lnTo>
                      <a:lnTo>
                        <a:pt x="6280" y="999"/>
                      </a:lnTo>
                      <a:lnTo>
                        <a:pt x="6176" y="882"/>
                      </a:lnTo>
                      <a:lnTo>
                        <a:pt x="6059" y="779"/>
                      </a:lnTo>
                      <a:lnTo>
                        <a:pt x="5929" y="688"/>
                      </a:lnTo>
                      <a:lnTo>
                        <a:pt x="5787" y="610"/>
                      </a:lnTo>
                      <a:lnTo>
                        <a:pt x="5631" y="545"/>
                      </a:lnTo>
                      <a:lnTo>
                        <a:pt x="5462" y="480"/>
                      </a:lnTo>
                      <a:lnTo>
                        <a:pt x="5294" y="441"/>
                      </a:lnTo>
                      <a:lnTo>
                        <a:pt x="5099" y="402"/>
                      </a:lnTo>
                      <a:lnTo>
                        <a:pt x="4904" y="363"/>
                      </a:lnTo>
                      <a:lnTo>
                        <a:pt x="4710" y="337"/>
                      </a:lnTo>
                      <a:lnTo>
                        <a:pt x="4282" y="298"/>
                      </a:lnTo>
                      <a:lnTo>
                        <a:pt x="3815" y="273"/>
                      </a:lnTo>
                      <a:lnTo>
                        <a:pt x="2842" y="247"/>
                      </a:lnTo>
                      <a:lnTo>
                        <a:pt x="2323" y="208"/>
                      </a:lnTo>
                      <a:lnTo>
                        <a:pt x="1804" y="169"/>
                      </a:lnTo>
                      <a:lnTo>
                        <a:pt x="1272" y="104"/>
                      </a:lnTo>
                      <a:lnTo>
                        <a:pt x="1012" y="52"/>
                      </a:lnTo>
                      <a:lnTo>
                        <a:pt x="753"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7"/>
                <p:cNvSpPr/>
                <p:nvPr/>
              </p:nvSpPr>
              <p:spPr>
                <a:xfrm>
                  <a:off x="3086700" y="703225"/>
                  <a:ext cx="351275" cy="190725"/>
                </a:xfrm>
                <a:custGeom>
                  <a:avLst/>
                  <a:gdLst/>
                  <a:ahLst/>
                  <a:cxnLst/>
                  <a:rect l="l" t="t" r="r" b="b"/>
                  <a:pathLst>
                    <a:path w="14051" h="7629" extrusionOk="0">
                      <a:moveTo>
                        <a:pt x="6928" y="0"/>
                      </a:moveTo>
                      <a:lnTo>
                        <a:pt x="6552" y="13"/>
                      </a:lnTo>
                      <a:lnTo>
                        <a:pt x="6163" y="39"/>
                      </a:lnTo>
                      <a:lnTo>
                        <a:pt x="5800" y="78"/>
                      </a:lnTo>
                      <a:lnTo>
                        <a:pt x="5423" y="117"/>
                      </a:lnTo>
                      <a:lnTo>
                        <a:pt x="5073" y="169"/>
                      </a:lnTo>
                      <a:lnTo>
                        <a:pt x="4723" y="234"/>
                      </a:lnTo>
                      <a:lnTo>
                        <a:pt x="4373" y="299"/>
                      </a:lnTo>
                      <a:lnTo>
                        <a:pt x="4048" y="376"/>
                      </a:lnTo>
                      <a:lnTo>
                        <a:pt x="3724" y="467"/>
                      </a:lnTo>
                      <a:lnTo>
                        <a:pt x="3412" y="558"/>
                      </a:lnTo>
                      <a:lnTo>
                        <a:pt x="3101" y="649"/>
                      </a:lnTo>
                      <a:lnTo>
                        <a:pt x="2816" y="766"/>
                      </a:lnTo>
                      <a:lnTo>
                        <a:pt x="2530" y="869"/>
                      </a:lnTo>
                      <a:lnTo>
                        <a:pt x="2258" y="999"/>
                      </a:lnTo>
                      <a:lnTo>
                        <a:pt x="2011" y="1116"/>
                      </a:lnTo>
                      <a:lnTo>
                        <a:pt x="1765" y="1259"/>
                      </a:lnTo>
                      <a:lnTo>
                        <a:pt x="1531" y="1388"/>
                      </a:lnTo>
                      <a:lnTo>
                        <a:pt x="1311" y="1531"/>
                      </a:lnTo>
                      <a:lnTo>
                        <a:pt x="1116" y="1687"/>
                      </a:lnTo>
                      <a:lnTo>
                        <a:pt x="935" y="1842"/>
                      </a:lnTo>
                      <a:lnTo>
                        <a:pt x="753" y="1998"/>
                      </a:lnTo>
                      <a:lnTo>
                        <a:pt x="597" y="2167"/>
                      </a:lnTo>
                      <a:lnTo>
                        <a:pt x="467" y="2335"/>
                      </a:lnTo>
                      <a:lnTo>
                        <a:pt x="338" y="2517"/>
                      </a:lnTo>
                      <a:lnTo>
                        <a:pt x="247" y="2699"/>
                      </a:lnTo>
                      <a:lnTo>
                        <a:pt x="156" y="2880"/>
                      </a:lnTo>
                      <a:lnTo>
                        <a:pt x="91" y="3062"/>
                      </a:lnTo>
                      <a:lnTo>
                        <a:pt x="39" y="3257"/>
                      </a:lnTo>
                      <a:lnTo>
                        <a:pt x="13" y="3451"/>
                      </a:lnTo>
                      <a:lnTo>
                        <a:pt x="0" y="3646"/>
                      </a:lnTo>
                      <a:lnTo>
                        <a:pt x="13" y="3840"/>
                      </a:lnTo>
                      <a:lnTo>
                        <a:pt x="52" y="4035"/>
                      </a:lnTo>
                      <a:lnTo>
                        <a:pt x="104" y="4230"/>
                      </a:lnTo>
                      <a:lnTo>
                        <a:pt x="169" y="4411"/>
                      </a:lnTo>
                      <a:lnTo>
                        <a:pt x="260" y="4606"/>
                      </a:lnTo>
                      <a:lnTo>
                        <a:pt x="364" y="4787"/>
                      </a:lnTo>
                      <a:lnTo>
                        <a:pt x="480" y="4956"/>
                      </a:lnTo>
                      <a:lnTo>
                        <a:pt x="623" y="5138"/>
                      </a:lnTo>
                      <a:lnTo>
                        <a:pt x="779" y="5306"/>
                      </a:lnTo>
                      <a:lnTo>
                        <a:pt x="947" y="5475"/>
                      </a:lnTo>
                      <a:lnTo>
                        <a:pt x="1142" y="5644"/>
                      </a:lnTo>
                      <a:lnTo>
                        <a:pt x="1337" y="5799"/>
                      </a:lnTo>
                      <a:lnTo>
                        <a:pt x="1557" y="5955"/>
                      </a:lnTo>
                      <a:lnTo>
                        <a:pt x="1791" y="6098"/>
                      </a:lnTo>
                      <a:lnTo>
                        <a:pt x="2037" y="6240"/>
                      </a:lnTo>
                      <a:lnTo>
                        <a:pt x="2297" y="6383"/>
                      </a:lnTo>
                      <a:lnTo>
                        <a:pt x="2556" y="6513"/>
                      </a:lnTo>
                      <a:lnTo>
                        <a:pt x="2842" y="6643"/>
                      </a:lnTo>
                      <a:lnTo>
                        <a:pt x="3140" y="6759"/>
                      </a:lnTo>
                      <a:lnTo>
                        <a:pt x="3438" y="6876"/>
                      </a:lnTo>
                      <a:lnTo>
                        <a:pt x="3763" y="6980"/>
                      </a:lnTo>
                      <a:lnTo>
                        <a:pt x="4087" y="7084"/>
                      </a:lnTo>
                      <a:lnTo>
                        <a:pt x="4424" y="7175"/>
                      </a:lnTo>
                      <a:lnTo>
                        <a:pt x="4775" y="7265"/>
                      </a:lnTo>
                      <a:lnTo>
                        <a:pt x="5125" y="7330"/>
                      </a:lnTo>
                      <a:lnTo>
                        <a:pt x="5488" y="7408"/>
                      </a:lnTo>
                      <a:lnTo>
                        <a:pt x="5864" y="7460"/>
                      </a:lnTo>
                      <a:lnTo>
                        <a:pt x="6241" y="7512"/>
                      </a:lnTo>
                      <a:lnTo>
                        <a:pt x="6617" y="7551"/>
                      </a:lnTo>
                      <a:lnTo>
                        <a:pt x="7019" y="7590"/>
                      </a:lnTo>
                      <a:lnTo>
                        <a:pt x="7408" y="7616"/>
                      </a:lnTo>
                      <a:lnTo>
                        <a:pt x="7811" y="7629"/>
                      </a:lnTo>
                      <a:lnTo>
                        <a:pt x="8187" y="7629"/>
                      </a:lnTo>
                      <a:lnTo>
                        <a:pt x="8563" y="7616"/>
                      </a:lnTo>
                      <a:lnTo>
                        <a:pt x="8926" y="7590"/>
                      </a:lnTo>
                      <a:lnTo>
                        <a:pt x="9264" y="7551"/>
                      </a:lnTo>
                      <a:lnTo>
                        <a:pt x="9601" y="7512"/>
                      </a:lnTo>
                      <a:lnTo>
                        <a:pt x="9925" y="7460"/>
                      </a:lnTo>
                      <a:lnTo>
                        <a:pt x="10224" y="7395"/>
                      </a:lnTo>
                      <a:lnTo>
                        <a:pt x="10522" y="7317"/>
                      </a:lnTo>
                      <a:lnTo>
                        <a:pt x="10807" y="7226"/>
                      </a:lnTo>
                      <a:lnTo>
                        <a:pt x="11080" y="7136"/>
                      </a:lnTo>
                      <a:lnTo>
                        <a:pt x="11339" y="7032"/>
                      </a:lnTo>
                      <a:lnTo>
                        <a:pt x="11586" y="6928"/>
                      </a:lnTo>
                      <a:lnTo>
                        <a:pt x="11832" y="6811"/>
                      </a:lnTo>
                      <a:lnTo>
                        <a:pt x="12053" y="6682"/>
                      </a:lnTo>
                      <a:lnTo>
                        <a:pt x="12260" y="6552"/>
                      </a:lnTo>
                      <a:lnTo>
                        <a:pt x="12455" y="6409"/>
                      </a:lnTo>
                      <a:lnTo>
                        <a:pt x="12650" y="6266"/>
                      </a:lnTo>
                      <a:lnTo>
                        <a:pt x="12831" y="6124"/>
                      </a:lnTo>
                      <a:lnTo>
                        <a:pt x="12987" y="5955"/>
                      </a:lnTo>
                      <a:lnTo>
                        <a:pt x="13143" y="5799"/>
                      </a:lnTo>
                      <a:lnTo>
                        <a:pt x="13285" y="5631"/>
                      </a:lnTo>
                      <a:lnTo>
                        <a:pt x="13415" y="5462"/>
                      </a:lnTo>
                      <a:lnTo>
                        <a:pt x="13532" y="5280"/>
                      </a:lnTo>
                      <a:lnTo>
                        <a:pt x="13636" y="5099"/>
                      </a:lnTo>
                      <a:lnTo>
                        <a:pt x="13726" y="4917"/>
                      </a:lnTo>
                      <a:lnTo>
                        <a:pt x="13804" y="4736"/>
                      </a:lnTo>
                      <a:lnTo>
                        <a:pt x="13882" y="4541"/>
                      </a:lnTo>
                      <a:lnTo>
                        <a:pt x="13934" y="4359"/>
                      </a:lnTo>
                      <a:lnTo>
                        <a:pt x="13986" y="4165"/>
                      </a:lnTo>
                      <a:lnTo>
                        <a:pt x="14025" y="3970"/>
                      </a:lnTo>
                      <a:lnTo>
                        <a:pt x="14038" y="3776"/>
                      </a:lnTo>
                      <a:lnTo>
                        <a:pt x="14051" y="3581"/>
                      </a:lnTo>
                      <a:lnTo>
                        <a:pt x="14051" y="3386"/>
                      </a:lnTo>
                      <a:lnTo>
                        <a:pt x="14038" y="3192"/>
                      </a:lnTo>
                      <a:lnTo>
                        <a:pt x="14025" y="3010"/>
                      </a:lnTo>
                      <a:lnTo>
                        <a:pt x="13986" y="2841"/>
                      </a:lnTo>
                      <a:lnTo>
                        <a:pt x="13934" y="2660"/>
                      </a:lnTo>
                      <a:lnTo>
                        <a:pt x="13869" y="2491"/>
                      </a:lnTo>
                      <a:lnTo>
                        <a:pt x="13804" y="2322"/>
                      </a:lnTo>
                      <a:lnTo>
                        <a:pt x="13713" y="2167"/>
                      </a:lnTo>
                      <a:lnTo>
                        <a:pt x="13623" y="2011"/>
                      </a:lnTo>
                      <a:lnTo>
                        <a:pt x="13506" y="1855"/>
                      </a:lnTo>
                      <a:lnTo>
                        <a:pt x="13376" y="1713"/>
                      </a:lnTo>
                      <a:lnTo>
                        <a:pt x="13246" y="1570"/>
                      </a:lnTo>
                      <a:lnTo>
                        <a:pt x="13091" y="1440"/>
                      </a:lnTo>
                      <a:lnTo>
                        <a:pt x="12935" y="1311"/>
                      </a:lnTo>
                      <a:lnTo>
                        <a:pt x="12753" y="1181"/>
                      </a:lnTo>
                      <a:lnTo>
                        <a:pt x="12572" y="1064"/>
                      </a:lnTo>
                      <a:lnTo>
                        <a:pt x="12364" y="947"/>
                      </a:lnTo>
                      <a:lnTo>
                        <a:pt x="12157" y="843"/>
                      </a:lnTo>
                      <a:lnTo>
                        <a:pt x="11923" y="740"/>
                      </a:lnTo>
                      <a:lnTo>
                        <a:pt x="11677" y="636"/>
                      </a:lnTo>
                      <a:lnTo>
                        <a:pt x="11430" y="545"/>
                      </a:lnTo>
                      <a:lnTo>
                        <a:pt x="11158" y="467"/>
                      </a:lnTo>
                      <a:lnTo>
                        <a:pt x="10872" y="389"/>
                      </a:lnTo>
                      <a:lnTo>
                        <a:pt x="10574" y="325"/>
                      </a:lnTo>
                      <a:lnTo>
                        <a:pt x="10275" y="260"/>
                      </a:lnTo>
                      <a:lnTo>
                        <a:pt x="9951" y="195"/>
                      </a:lnTo>
                      <a:lnTo>
                        <a:pt x="9614" y="143"/>
                      </a:lnTo>
                      <a:lnTo>
                        <a:pt x="9251" y="104"/>
                      </a:lnTo>
                      <a:lnTo>
                        <a:pt x="8887" y="65"/>
                      </a:lnTo>
                      <a:lnTo>
                        <a:pt x="8511" y="39"/>
                      </a:lnTo>
                      <a:lnTo>
                        <a:pt x="8122" y="13"/>
                      </a:lnTo>
                      <a:lnTo>
                        <a:pt x="7720"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7"/>
                <p:cNvSpPr/>
                <p:nvPr/>
              </p:nvSpPr>
              <p:spPr>
                <a:xfrm>
                  <a:off x="3785325" y="994800"/>
                  <a:ext cx="1522150" cy="694425"/>
                </a:xfrm>
                <a:custGeom>
                  <a:avLst/>
                  <a:gdLst/>
                  <a:ahLst/>
                  <a:cxnLst/>
                  <a:rect l="l" t="t" r="r" b="b"/>
                  <a:pathLst>
                    <a:path w="60886" h="27777" extrusionOk="0">
                      <a:moveTo>
                        <a:pt x="34121" y="0"/>
                      </a:moveTo>
                      <a:lnTo>
                        <a:pt x="32577" y="26"/>
                      </a:lnTo>
                      <a:lnTo>
                        <a:pt x="31033" y="52"/>
                      </a:lnTo>
                      <a:lnTo>
                        <a:pt x="29515" y="91"/>
                      </a:lnTo>
                      <a:lnTo>
                        <a:pt x="28010" y="156"/>
                      </a:lnTo>
                      <a:lnTo>
                        <a:pt x="26531" y="208"/>
                      </a:lnTo>
                      <a:lnTo>
                        <a:pt x="25104" y="286"/>
                      </a:lnTo>
                      <a:lnTo>
                        <a:pt x="23703" y="351"/>
                      </a:lnTo>
                      <a:lnTo>
                        <a:pt x="21083" y="519"/>
                      </a:lnTo>
                      <a:lnTo>
                        <a:pt x="18721" y="701"/>
                      </a:lnTo>
                      <a:lnTo>
                        <a:pt x="16659" y="870"/>
                      </a:lnTo>
                      <a:lnTo>
                        <a:pt x="14985" y="1025"/>
                      </a:lnTo>
                      <a:lnTo>
                        <a:pt x="13727" y="1168"/>
                      </a:lnTo>
                      <a:lnTo>
                        <a:pt x="13272" y="1220"/>
                      </a:lnTo>
                      <a:lnTo>
                        <a:pt x="12948" y="1272"/>
                      </a:lnTo>
                      <a:lnTo>
                        <a:pt x="12818" y="1298"/>
                      </a:lnTo>
                      <a:lnTo>
                        <a:pt x="12663" y="1350"/>
                      </a:lnTo>
                      <a:lnTo>
                        <a:pt x="12507" y="1402"/>
                      </a:lnTo>
                      <a:lnTo>
                        <a:pt x="12338" y="1479"/>
                      </a:lnTo>
                      <a:lnTo>
                        <a:pt x="11962" y="1674"/>
                      </a:lnTo>
                      <a:lnTo>
                        <a:pt x="11534" y="1921"/>
                      </a:lnTo>
                      <a:lnTo>
                        <a:pt x="11080" y="2219"/>
                      </a:lnTo>
                      <a:lnTo>
                        <a:pt x="10587" y="2556"/>
                      </a:lnTo>
                      <a:lnTo>
                        <a:pt x="10068" y="2945"/>
                      </a:lnTo>
                      <a:lnTo>
                        <a:pt x="9523" y="3361"/>
                      </a:lnTo>
                      <a:lnTo>
                        <a:pt x="8965" y="3828"/>
                      </a:lnTo>
                      <a:lnTo>
                        <a:pt x="8381" y="4321"/>
                      </a:lnTo>
                      <a:lnTo>
                        <a:pt x="7785" y="4853"/>
                      </a:lnTo>
                      <a:lnTo>
                        <a:pt x="7188" y="5397"/>
                      </a:lnTo>
                      <a:lnTo>
                        <a:pt x="6591" y="5968"/>
                      </a:lnTo>
                      <a:lnTo>
                        <a:pt x="5981" y="6565"/>
                      </a:lnTo>
                      <a:lnTo>
                        <a:pt x="5398" y="7175"/>
                      </a:lnTo>
                      <a:lnTo>
                        <a:pt x="4801" y="7798"/>
                      </a:lnTo>
                      <a:lnTo>
                        <a:pt x="4230" y="8433"/>
                      </a:lnTo>
                      <a:lnTo>
                        <a:pt x="3685" y="9069"/>
                      </a:lnTo>
                      <a:lnTo>
                        <a:pt x="3153" y="9718"/>
                      </a:lnTo>
                      <a:lnTo>
                        <a:pt x="2647" y="10353"/>
                      </a:lnTo>
                      <a:lnTo>
                        <a:pt x="2167" y="10989"/>
                      </a:lnTo>
                      <a:lnTo>
                        <a:pt x="1739" y="11625"/>
                      </a:lnTo>
                      <a:lnTo>
                        <a:pt x="1337" y="12235"/>
                      </a:lnTo>
                      <a:lnTo>
                        <a:pt x="1155" y="12546"/>
                      </a:lnTo>
                      <a:lnTo>
                        <a:pt x="987" y="12844"/>
                      </a:lnTo>
                      <a:lnTo>
                        <a:pt x="818" y="13143"/>
                      </a:lnTo>
                      <a:lnTo>
                        <a:pt x="675" y="13428"/>
                      </a:lnTo>
                      <a:lnTo>
                        <a:pt x="545" y="13714"/>
                      </a:lnTo>
                      <a:lnTo>
                        <a:pt x="416" y="13999"/>
                      </a:lnTo>
                      <a:lnTo>
                        <a:pt x="312" y="14271"/>
                      </a:lnTo>
                      <a:lnTo>
                        <a:pt x="221" y="14531"/>
                      </a:lnTo>
                      <a:lnTo>
                        <a:pt x="143" y="14790"/>
                      </a:lnTo>
                      <a:lnTo>
                        <a:pt x="78" y="15050"/>
                      </a:lnTo>
                      <a:lnTo>
                        <a:pt x="39" y="15296"/>
                      </a:lnTo>
                      <a:lnTo>
                        <a:pt x="13" y="15530"/>
                      </a:lnTo>
                      <a:lnTo>
                        <a:pt x="1" y="15750"/>
                      </a:lnTo>
                      <a:lnTo>
                        <a:pt x="13" y="15971"/>
                      </a:lnTo>
                      <a:lnTo>
                        <a:pt x="39" y="16179"/>
                      </a:lnTo>
                      <a:lnTo>
                        <a:pt x="78" y="16386"/>
                      </a:lnTo>
                      <a:lnTo>
                        <a:pt x="143" y="16568"/>
                      </a:lnTo>
                      <a:lnTo>
                        <a:pt x="234" y="16749"/>
                      </a:lnTo>
                      <a:lnTo>
                        <a:pt x="558" y="17320"/>
                      </a:lnTo>
                      <a:lnTo>
                        <a:pt x="896" y="17865"/>
                      </a:lnTo>
                      <a:lnTo>
                        <a:pt x="1272" y="18397"/>
                      </a:lnTo>
                      <a:lnTo>
                        <a:pt x="1648" y="18903"/>
                      </a:lnTo>
                      <a:lnTo>
                        <a:pt x="2050" y="19396"/>
                      </a:lnTo>
                      <a:lnTo>
                        <a:pt x="2478" y="19863"/>
                      </a:lnTo>
                      <a:lnTo>
                        <a:pt x="2907" y="20317"/>
                      </a:lnTo>
                      <a:lnTo>
                        <a:pt x="3361" y="20758"/>
                      </a:lnTo>
                      <a:lnTo>
                        <a:pt x="3828" y="21173"/>
                      </a:lnTo>
                      <a:lnTo>
                        <a:pt x="4308" y="21576"/>
                      </a:lnTo>
                      <a:lnTo>
                        <a:pt x="4814" y="21965"/>
                      </a:lnTo>
                      <a:lnTo>
                        <a:pt x="5320" y="22341"/>
                      </a:lnTo>
                      <a:lnTo>
                        <a:pt x="5839" y="22691"/>
                      </a:lnTo>
                      <a:lnTo>
                        <a:pt x="6384" y="23029"/>
                      </a:lnTo>
                      <a:lnTo>
                        <a:pt x="6928" y="23353"/>
                      </a:lnTo>
                      <a:lnTo>
                        <a:pt x="7486" y="23664"/>
                      </a:lnTo>
                      <a:lnTo>
                        <a:pt x="8057" y="23950"/>
                      </a:lnTo>
                      <a:lnTo>
                        <a:pt x="8641" y="24235"/>
                      </a:lnTo>
                      <a:lnTo>
                        <a:pt x="9225" y="24495"/>
                      </a:lnTo>
                      <a:lnTo>
                        <a:pt x="9834" y="24754"/>
                      </a:lnTo>
                      <a:lnTo>
                        <a:pt x="10431" y="24988"/>
                      </a:lnTo>
                      <a:lnTo>
                        <a:pt x="11054" y="25221"/>
                      </a:lnTo>
                      <a:lnTo>
                        <a:pt x="11677" y="25429"/>
                      </a:lnTo>
                      <a:lnTo>
                        <a:pt x="12299" y="25636"/>
                      </a:lnTo>
                      <a:lnTo>
                        <a:pt x="12935" y="25831"/>
                      </a:lnTo>
                      <a:lnTo>
                        <a:pt x="13584" y="26000"/>
                      </a:lnTo>
                      <a:lnTo>
                        <a:pt x="14233" y="26168"/>
                      </a:lnTo>
                      <a:lnTo>
                        <a:pt x="14881" y="26324"/>
                      </a:lnTo>
                      <a:lnTo>
                        <a:pt x="15530" y="26480"/>
                      </a:lnTo>
                      <a:lnTo>
                        <a:pt x="16192" y="26609"/>
                      </a:lnTo>
                      <a:lnTo>
                        <a:pt x="16840" y="26739"/>
                      </a:lnTo>
                      <a:lnTo>
                        <a:pt x="17502" y="26856"/>
                      </a:lnTo>
                      <a:lnTo>
                        <a:pt x="18164" y="26960"/>
                      </a:lnTo>
                      <a:lnTo>
                        <a:pt x="18838" y="27063"/>
                      </a:lnTo>
                      <a:lnTo>
                        <a:pt x="19500" y="27154"/>
                      </a:lnTo>
                      <a:lnTo>
                        <a:pt x="20161" y="27232"/>
                      </a:lnTo>
                      <a:lnTo>
                        <a:pt x="21472" y="27388"/>
                      </a:lnTo>
                      <a:lnTo>
                        <a:pt x="22795" y="27505"/>
                      </a:lnTo>
                      <a:lnTo>
                        <a:pt x="24079" y="27595"/>
                      </a:lnTo>
                      <a:lnTo>
                        <a:pt x="25364" y="27660"/>
                      </a:lnTo>
                      <a:lnTo>
                        <a:pt x="26622" y="27712"/>
                      </a:lnTo>
                      <a:lnTo>
                        <a:pt x="27842" y="27751"/>
                      </a:lnTo>
                      <a:lnTo>
                        <a:pt x="29035" y="27764"/>
                      </a:lnTo>
                      <a:lnTo>
                        <a:pt x="30190" y="27777"/>
                      </a:lnTo>
                      <a:lnTo>
                        <a:pt x="32370" y="27777"/>
                      </a:lnTo>
                      <a:lnTo>
                        <a:pt x="34342" y="27751"/>
                      </a:lnTo>
                      <a:lnTo>
                        <a:pt x="36871" y="27751"/>
                      </a:lnTo>
                      <a:lnTo>
                        <a:pt x="37702" y="27712"/>
                      </a:lnTo>
                      <a:lnTo>
                        <a:pt x="38545" y="27660"/>
                      </a:lnTo>
                      <a:lnTo>
                        <a:pt x="39388" y="27569"/>
                      </a:lnTo>
                      <a:lnTo>
                        <a:pt x="40245" y="27466"/>
                      </a:lnTo>
                      <a:lnTo>
                        <a:pt x="41101" y="27349"/>
                      </a:lnTo>
                      <a:lnTo>
                        <a:pt x="41970" y="27193"/>
                      </a:lnTo>
                      <a:lnTo>
                        <a:pt x="42826" y="27025"/>
                      </a:lnTo>
                      <a:lnTo>
                        <a:pt x="43696" y="26843"/>
                      </a:lnTo>
                      <a:lnTo>
                        <a:pt x="44552" y="26622"/>
                      </a:lnTo>
                      <a:lnTo>
                        <a:pt x="45421" y="26402"/>
                      </a:lnTo>
                      <a:lnTo>
                        <a:pt x="46277" y="26142"/>
                      </a:lnTo>
                      <a:lnTo>
                        <a:pt x="47121" y="25883"/>
                      </a:lnTo>
                      <a:lnTo>
                        <a:pt x="47964" y="25584"/>
                      </a:lnTo>
                      <a:lnTo>
                        <a:pt x="48794" y="25286"/>
                      </a:lnTo>
                      <a:lnTo>
                        <a:pt x="49611" y="24962"/>
                      </a:lnTo>
                      <a:lnTo>
                        <a:pt x="50416" y="24624"/>
                      </a:lnTo>
                      <a:lnTo>
                        <a:pt x="51207" y="24274"/>
                      </a:lnTo>
                      <a:lnTo>
                        <a:pt x="51973" y="23898"/>
                      </a:lnTo>
                      <a:lnTo>
                        <a:pt x="52725" y="23509"/>
                      </a:lnTo>
                      <a:lnTo>
                        <a:pt x="53452" y="23106"/>
                      </a:lnTo>
                      <a:lnTo>
                        <a:pt x="54165" y="22704"/>
                      </a:lnTo>
                      <a:lnTo>
                        <a:pt x="54853" y="22276"/>
                      </a:lnTo>
                      <a:lnTo>
                        <a:pt x="55514" y="21835"/>
                      </a:lnTo>
                      <a:lnTo>
                        <a:pt x="56150" y="21381"/>
                      </a:lnTo>
                      <a:lnTo>
                        <a:pt x="56747" y="20914"/>
                      </a:lnTo>
                      <a:lnTo>
                        <a:pt x="57318" y="20434"/>
                      </a:lnTo>
                      <a:lnTo>
                        <a:pt x="57863" y="19941"/>
                      </a:lnTo>
                      <a:lnTo>
                        <a:pt x="58109" y="19694"/>
                      </a:lnTo>
                      <a:lnTo>
                        <a:pt x="58369" y="19448"/>
                      </a:lnTo>
                      <a:lnTo>
                        <a:pt x="58602" y="19201"/>
                      </a:lnTo>
                      <a:lnTo>
                        <a:pt x="58836" y="18942"/>
                      </a:lnTo>
                      <a:lnTo>
                        <a:pt x="59056" y="18682"/>
                      </a:lnTo>
                      <a:lnTo>
                        <a:pt x="59264" y="18423"/>
                      </a:lnTo>
                      <a:lnTo>
                        <a:pt x="59458" y="18164"/>
                      </a:lnTo>
                      <a:lnTo>
                        <a:pt x="59653" y="17904"/>
                      </a:lnTo>
                      <a:lnTo>
                        <a:pt x="59835" y="17632"/>
                      </a:lnTo>
                      <a:lnTo>
                        <a:pt x="59990" y="17359"/>
                      </a:lnTo>
                      <a:lnTo>
                        <a:pt x="60146" y="17087"/>
                      </a:lnTo>
                      <a:lnTo>
                        <a:pt x="60276" y="16801"/>
                      </a:lnTo>
                      <a:lnTo>
                        <a:pt x="60393" y="16516"/>
                      </a:lnTo>
                      <a:lnTo>
                        <a:pt x="60496" y="16230"/>
                      </a:lnTo>
                      <a:lnTo>
                        <a:pt x="60600" y="15932"/>
                      </a:lnTo>
                      <a:lnTo>
                        <a:pt x="60678" y="15634"/>
                      </a:lnTo>
                      <a:lnTo>
                        <a:pt x="60743" y="15335"/>
                      </a:lnTo>
                      <a:lnTo>
                        <a:pt x="60795" y="15037"/>
                      </a:lnTo>
                      <a:lnTo>
                        <a:pt x="60834" y="14739"/>
                      </a:lnTo>
                      <a:lnTo>
                        <a:pt x="60860" y="14427"/>
                      </a:lnTo>
                      <a:lnTo>
                        <a:pt x="60886" y="14116"/>
                      </a:lnTo>
                      <a:lnTo>
                        <a:pt x="60886" y="13804"/>
                      </a:lnTo>
                      <a:lnTo>
                        <a:pt x="60886" y="13493"/>
                      </a:lnTo>
                      <a:lnTo>
                        <a:pt x="60860" y="13182"/>
                      </a:lnTo>
                      <a:lnTo>
                        <a:pt x="60834" y="12870"/>
                      </a:lnTo>
                      <a:lnTo>
                        <a:pt x="60795" y="12546"/>
                      </a:lnTo>
                      <a:lnTo>
                        <a:pt x="60743" y="12235"/>
                      </a:lnTo>
                      <a:lnTo>
                        <a:pt x="60691" y="11923"/>
                      </a:lnTo>
                      <a:lnTo>
                        <a:pt x="60613" y="11599"/>
                      </a:lnTo>
                      <a:lnTo>
                        <a:pt x="60535" y="11288"/>
                      </a:lnTo>
                      <a:lnTo>
                        <a:pt x="60444" y="10976"/>
                      </a:lnTo>
                      <a:lnTo>
                        <a:pt x="60354" y="10652"/>
                      </a:lnTo>
                      <a:lnTo>
                        <a:pt x="60250" y="10340"/>
                      </a:lnTo>
                      <a:lnTo>
                        <a:pt x="60133" y="10029"/>
                      </a:lnTo>
                      <a:lnTo>
                        <a:pt x="60003" y="9718"/>
                      </a:lnTo>
                      <a:lnTo>
                        <a:pt x="59874" y="9406"/>
                      </a:lnTo>
                      <a:lnTo>
                        <a:pt x="59731" y="9095"/>
                      </a:lnTo>
                      <a:lnTo>
                        <a:pt x="59588" y="8797"/>
                      </a:lnTo>
                      <a:lnTo>
                        <a:pt x="59277" y="8187"/>
                      </a:lnTo>
                      <a:lnTo>
                        <a:pt x="58927" y="7603"/>
                      </a:lnTo>
                      <a:lnTo>
                        <a:pt x="58563" y="7019"/>
                      </a:lnTo>
                      <a:lnTo>
                        <a:pt x="58174" y="6461"/>
                      </a:lnTo>
                      <a:lnTo>
                        <a:pt x="57759" y="5916"/>
                      </a:lnTo>
                      <a:lnTo>
                        <a:pt x="57331" y="5397"/>
                      </a:lnTo>
                      <a:lnTo>
                        <a:pt x="56877" y="4892"/>
                      </a:lnTo>
                      <a:lnTo>
                        <a:pt x="56423" y="4424"/>
                      </a:lnTo>
                      <a:lnTo>
                        <a:pt x="55943" y="3970"/>
                      </a:lnTo>
                      <a:lnTo>
                        <a:pt x="55463" y="3555"/>
                      </a:lnTo>
                      <a:lnTo>
                        <a:pt x="54957" y="3153"/>
                      </a:lnTo>
                      <a:lnTo>
                        <a:pt x="54464" y="2803"/>
                      </a:lnTo>
                      <a:lnTo>
                        <a:pt x="54204" y="2634"/>
                      </a:lnTo>
                      <a:lnTo>
                        <a:pt x="53958" y="2478"/>
                      </a:lnTo>
                      <a:lnTo>
                        <a:pt x="53698" y="2323"/>
                      </a:lnTo>
                      <a:lnTo>
                        <a:pt x="53452" y="2180"/>
                      </a:lnTo>
                      <a:lnTo>
                        <a:pt x="53192" y="2050"/>
                      </a:lnTo>
                      <a:lnTo>
                        <a:pt x="52933" y="1934"/>
                      </a:lnTo>
                      <a:lnTo>
                        <a:pt x="52686" y="1830"/>
                      </a:lnTo>
                      <a:lnTo>
                        <a:pt x="52427" y="1726"/>
                      </a:lnTo>
                      <a:lnTo>
                        <a:pt x="52180" y="1635"/>
                      </a:lnTo>
                      <a:lnTo>
                        <a:pt x="51921" y="1557"/>
                      </a:lnTo>
                      <a:lnTo>
                        <a:pt x="51415" y="1415"/>
                      </a:lnTo>
                      <a:lnTo>
                        <a:pt x="50896" y="1285"/>
                      </a:lnTo>
                      <a:lnTo>
                        <a:pt x="50351" y="1168"/>
                      </a:lnTo>
                      <a:lnTo>
                        <a:pt x="49780" y="1051"/>
                      </a:lnTo>
                      <a:lnTo>
                        <a:pt x="49196" y="935"/>
                      </a:lnTo>
                      <a:lnTo>
                        <a:pt x="48587" y="831"/>
                      </a:lnTo>
                      <a:lnTo>
                        <a:pt x="47964" y="740"/>
                      </a:lnTo>
                      <a:lnTo>
                        <a:pt x="47328" y="649"/>
                      </a:lnTo>
                      <a:lnTo>
                        <a:pt x="46679" y="571"/>
                      </a:lnTo>
                      <a:lnTo>
                        <a:pt x="46018" y="493"/>
                      </a:lnTo>
                      <a:lnTo>
                        <a:pt x="44643" y="351"/>
                      </a:lnTo>
                      <a:lnTo>
                        <a:pt x="43228" y="247"/>
                      </a:lnTo>
                      <a:lnTo>
                        <a:pt x="41775" y="156"/>
                      </a:lnTo>
                      <a:lnTo>
                        <a:pt x="40283" y="91"/>
                      </a:lnTo>
                      <a:lnTo>
                        <a:pt x="38766" y="39"/>
                      </a:lnTo>
                      <a:lnTo>
                        <a:pt x="37222" y="13"/>
                      </a:lnTo>
                      <a:lnTo>
                        <a:pt x="35678" y="0"/>
                      </a:lnTo>
                      <a:close/>
                    </a:path>
                  </a:pathLst>
                </a:custGeom>
                <a:solidFill>
                  <a:srgbClr val="D8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7"/>
                <p:cNvSpPr/>
                <p:nvPr/>
              </p:nvSpPr>
              <p:spPr>
                <a:xfrm>
                  <a:off x="3135675" y="2998900"/>
                  <a:ext cx="79800" cy="1055425"/>
                </a:xfrm>
                <a:custGeom>
                  <a:avLst/>
                  <a:gdLst/>
                  <a:ahLst/>
                  <a:cxnLst/>
                  <a:rect l="l" t="t" r="r" b="b"/>
                  <a:pathLst>
                    <a:path w="3192" h="42217" extrusionOk="0">
                      <a:moveTo>
                        <a:pt x="0" y="1"/>
                      </a:moveTo>
                      <a:lnTo>
                        <a:pt x="0" y="42217"/>
                      </a:lnTo>
                      <a:lnTo>
                        <a:pt x="3192" y="42217"/>
                      </a:lnTo>
                      <a:lnTo>
                        <a:pt x="319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7"/>
                <p:cNvSpPr/>
                <p:nvPr/>
              </p:nvSpPr>
              <p:spPr>
                <a:xfrm>
                  <a:off x="2320600" y="2998900"/>
                  <a:ext cx="80150" cy="1055425"/>
                </a:xfrm>
                <a:custGeom>
                  <a:avLst/>
                  <a:gdLst/>
                  <a:ahLst/>
                  <a:cxnLst/>
                  <a:rect l="l" t="t" r="r" b="b"/>
                  <a:pathLst>
                    <a:path w="3206" h="42217" extrusionOk="0">
                      <a:moveTo>
                        <a:pt x="1" y="1"/>
                      </a:moveTo>
                      <a:lnTo>
                        <a:pt x="1" y="42217"/>
                      </a:lnTo>
                      <a:lnTo>
                        <a:pt x="3205" y="42217"/>
                      </a:lnTo>
                      <a:lnTo>
                        <a:pt x="320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7"/>
                <p:cNvSpPr/>
                <p:nvPr/>
              </p:nvSpPr>
              <p:spPr>
                <a:xfrm>
                  <a:off x="3056850" y="3922300"/>
                  <a:ext cx="223175" cy="147600"/>
                </a:xfrm>
                <a:custGeom>
                  <a:avLst/>
                  <a:gdLst/>
                  <a:ahLst/>
                  <a:cxnLst/>
                  <a:rect l="l" t="t" r="r" b="b"/>
                  <a:pathLst>
                    <a:path w="8927" h="5904" extrusionOk="0">
                      <a:moveTo>
                        <a:pt x="1" y="0"/>
                      </a:moveTo>
                      <a:lnTo>
                        <a:pt x="1" y="5903"/>
                      </a:lnTo>
                      <a:lnTo>
                        <a:pt x="8927" y="5903"/>
                      </a:lnTo>
                      <a:lnTo>
                        <a:pt x="89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7"/>
                <p:cNvSpPr/>
                <p:nvPr/>
              </p:nvSpPr>
              <p:spPr>
                <a:xfrm>
                  <a:off x="2253150" y="3922300"/>
                  <a:ext cx="222850" cy="147600"/>
                </a:xfrm>
                <a:custGeom>
                  <a:avLst/>
                  <a:gdLst/>
                  <a:ahLst/>
                  <a:cxnLst/>
                  <a:rect l="l" t="t" r="r" b="b"/>
                  <a:pathLst>
                    <a:path w="8914" h="5904" extrusionOk="0">
                      <a:moveTo>
                        <a:pt x="0" y="0"/>
                      </a:moveTo>
                      <a:lnTo>
                        <a:pt x="0" y="5903"/>
                      </a:lnTo>
                      <a:lnTo>
                        <a:pt x="8913" y="5903"/>
                      </a:lnTo>
                      <a:lnTo>
                        <a:pt x="89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7"/>
                <p:cNvSpPr/>
                <p:nvPr/>
              </p:nvSpPr>
              <p:spPr>
                <a:xfrm>
                  <a:off x="2956650" y="5069825"/>
                  <a:ext cx="401875" cy="275050"/>
                </a:xfrm>
                <a:custGeom>
                  <a:avLst/>
                  <a:gdLst/>
                  <a:ahLst/>
                  <a:cxnLst/>
                  <a:rect l="l" t="t" r="r" b="b"/>
                  <a:pathLst>
                    <a:path w="16075" h="11002" extrusionOk="0">
                      <a:moveTo>
                        <a:pt x="0" y="0"/>
                      </a:moveTo>
                      <a:lnTo>
                        <a:pt x="0" y="11002"/>
                      </a:lnTo>
                      <a:lnTo>
                        <a:pt x="16074" y="11002"/>
                      </a:lnTo>
                      <a:lnTo>
                        <a:pt x="160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7"/>
                <p:cNvSpPr/>
                <p:nvPr/>
              </p:nvSpPr>
              <p:spPr>
                <a:xfrm>
                  <a:off x="2847650" y="5222575"/>
                  <a:ext cx="292600" cy="254300"/>
                </a:xfrm>
                <a:custGeom>
                  <a:avLst/>
                  <a:gdLst/>
                  <a:ahLst/>
                  <a:cxnLst/>
                  <a:rect l="l" t="t" r="r" b="b"/>
                  <a:pathLst>
                    <a:path w="11704" h="10172" extrusionOk="0">
                      <a:moveTo>
                        <a:pt x="4827" y="1"/>
                      </a:moveTo>
                      <a:lnTo>
                        <a:pt x="4568" y="27"/>
                      </a:lnTo>
                      <a:lnTo>
                        <a:pt x="4321" y="53"/>
                      </a:lnTo>
                      <a:lnTo>
                        <a:pt x="4062" y="104"/>
                      </a:lnTo>
                      <a:lnTo>
                        <a:pt x="3828" y="156"/>
                      </a:lnTo>
                      <a:lnTo>
                        <a:pt x="3582" y="221"/>
                      </a:lnTo>
                      <a:lnTo>
                        <a:pt x="3348" y="312"/>
                      </a:lnTo>
                      <a:lnTo>
                        <a:pt x="3115" y="403"/>
                      </a:lnTo>
                      <a:lnTo>
                        <a:pt x="2894" y="494"/>
                      </a:lnTo>
                      <a:lnTo>
                        <a:pt x="2673" y="610"/>
                      </a:lnTo>
                      <a:lnTo>
                        <a:pt x="2453" y="740"/>
                      </a:lnTo>
                      <a:lnTo>
                        <a:pt x="2245" y="870"/>
                      </a:lnTo>
                      <a:lnTo>
                        <a:pt x="2051" y="1013"/>
                      </a:lnTo>
                      <a:lnTo>
                        <a:pt x="1856" y="1155"/>
                      </a:lnTo>
                      <a:lnTo>
                        <a:pt x="1674" y="1324"/>
                      </a:lnTo>
                      <a:lnTo>
                        <a:pt x="1493" y="1493"/>
                      </a:lnTo>
                      <a:lnTo>
                        <a:pt x="1324" y="1661"/>
                      </a:lnTo>
                      <a:lnTo>
                        <a:pt x="1169" y="1843"/>
                      </a:lnTo>
                      <a:lnTo>
                        <a:pt x="1013" y="2038"/>
                      </a:lnTo>
                      <a:lnTo>
                        <a:pt x="870" y="2245"/>
                      </a:lnTo>
                      <a:lnTo>
                        <a:pt x="740" y="2453"/>
                      </a:lnTo>
                      <a:lnTo>
                        <a:pt x="624" y="2660"/>
                      </a:lnTo>
                      <a:lnTo>
                        <a:pt x="507" y="2881"/>
                      </a:lnTo>
                      <a:lnTo>
                        <a:pt x="403" y="3101"/>
                      </a:lnTo>
                      <a:lnTo>
                        <a:pt x="312" y="3335"/>
                      </a:lnTo>
                      <a:lnTo>
                        <a:pt x="234" y="3568"/>
                      </a:lnTo>
                      <a:lnTo>
                        <a:pt x="170" y="3815"/>
                      </a:lnTo>
                      <a:lnTo>
                        <a:pt x="105" y="4061"/>
                      </a:lnTo>
                      <a:lnTo>
                        <a:pt x="66" y="4308"/>
                      </a:lnTo>
                      <a:lnTo>
                        <a:pt x="27" y="4567"/>
                      </a:lnTo>
                      <a:lnTo>
                        <a:pt x="14" y="4827"/>
                      </a:lnTo>
                      <a:lnTo>
                        <a:pt x="1" y="5086"/>
                      </a:lnTo>
                      <a:lnTo>
                        <a:pt x="14" y="5346"/>
                      </a:lnTo>
                      <a:lnTo>
                        <a:pt x="27" y="5605"/>
                      </a:lnTo>
                      <a:lnTo>
                        <a:pt x="66" y="5852"/>
                      </a:lnTo>
                      <a:lnTo>
                        <a:pt x="105" y="6111"/>
                      </a:lnTo>
                      <a:lnTo>
                        <a:pt x="170" y="6358"/>
                      </a:lnTo>
                      <a:lnTo>
                        <a:pt x="234" y="6591"/>
                      </a:lnTo>
                      <a:lnTo>
                        <a:pt x="312" y="6825"/>
                      </a:lnTo>
                      <a:lnTo>
                        <a:pt x="403" y="7058"/>
                      </a:lnTo>
                      <a:lnTo>
                        <a:pt x="507" y="7279"/>
                      </a:lnTo>
                      <a:lnTo>
                        <a:pt x="611" y="7499"/>
                      </a:lnTo>
                      <a:lnTo>
                        <a:pt x="740" y="7720"/>
                      </a:lnTo>
                      <a:lnTo>
                        <a:pt x="870" y="7928"/>
                      </a:lnTo>
                      <a:lnTo>
                        <a:pt x="1013" y="8122"/>
                      </a:lnTo>
                      <a:lnTo>
                        <a:pt x="1156" y="8317"/>
                      </a:lnTo>
                      <a:lnTo>
                        <a:pt x="1324" y="8498"/>
                      </a:lnTo>
                      <a:lnTo>
                        <a:pt x="1493" y="8667"/>
                      </a:lnTo>
                      <a:lnTo>
                        <a:pt x="1662" y="8836"/>
                      </a:lnTo>
                      <a:lnTo>
                        <a:pt x="1843" y="9004"/>
                      </a:lnTo>
                      <a:lnTo>
                        <a:pt x="2038" y="9147"/>
                      </a:lnTo>
                      <a:lnTo>
                        <a:pt x="2232" y="9290"/>
                      </a:lnTo>
                      <a:lnTo>
                        <a:pt x="2440" y="9433"/>
                      </a:lnTo>
                      <a:lnTo>
                        <a:pt x="2660" y="9549"/>
                      </a:lnTo>
                      <a:lnTo>
                        <a:pt x="2868" y="9666"/>
                      </a:lnTo>
                      <a:lnTo>
                        <a:pt x="3102" y="9770"/>
                      </a:lnTo>
                      <a:lnTo>
                        <a:pt x="3322" y="9861"/>
                      </a:lnTo>
                      <a:lnTo>
                        <a:pt x="3556" y="9938"/>
                      </a:lnTo>
                      <a:lnTo>
                        <a:pt x="3802" y="10003"/>
                      </a:lnTo>
                      <a:lnTo>
                        <a:pt x="4049" y="10068"/>
                      </a:lnTo>
                      <a:lnTo>
                        <a:pt x="4295" y="10107"/>
                      </a:lnTo>
                      <a:lnTo>
                        <a:pt x="4555" y="10146"/>
                      </a:lnTo>
                      <a:lnTo>
                        <a:pt x="4801" y="10159"/>
                      </a:lnTo>
                      <a:lnTo>
                        <a:pt x="5074" y="10172"/>
                      </a:lnTo>
                      <a:lnTo>
                        <a:pt x="6877" y="10172"/>
                      </a:lnTo>
                      <a:lnTo>
                        <a:pt x="7136" y="10146"/>
                      </a:lnTo>
                      <a:lnTo>
                        <a:pt x="7396" y="10120"/>
                      </a:lnTo>
                      <a:lnTo>
                        <a:pt x="7642" y="10068"/>
                      </a:lnTo>
                      <a:lnTo>
                        <a:pt x="7889" y="10016"/>
                      </a:lnTo>
                      <a:lnTo>
                        <a:pt x="8135" y="9938"/>
                      </a:lnTo>
                      <a:lnTo>
                        <a:pt x="8369" y="9861"/>
                      </a:lnTo>
                      <a:lnTo>
                        <a:pt x="8602" y="9770"/>
                      </a:lnTo>
                      <a:lnTo>
                        <a:pt x="8823" y="9666"/>
                      </a:lnTo>
                      <a:lnTo>
                        <a:pt x="9043" y="9562"/>
                      </a:lnTo>
                      <a:lnTo>
                        <a:pt x="9251" y="9433"/>
                      </a:lnTo>
                      <a:lnTo>
                        <a:pt x="9459" y="9303"/>
                      </a:lnTo>
                      <a:lnTo>
                        <a:pt x="9666" y="9160"/>
                      </a:lnTo>
                      <a:lnTo>
                        <a:pt x="9848" y="9017"/>
                      </a:lnTo>
                      <a:lnTo>
                        <a:pt x="10042" y="8849"/>
                      </a:lnTo>
                      <a:lnTo>
                        <a:pt x="10211" y="8680"/>
                      </a:lnTo>
                      <a:lnTo>
                        <a:pt x="10380" y="8511"/>
                      </a:lnTo>
                      <a:lnTo>
                        <a:pt x="10548" y="8317"/>
                      </a:lnTo>
                      <a:lnTo>
                        <a:pt x="10691" y="8135"/>
                      </a:lnTo>
                      <a:lnTo>
                        <a:pt x="10834" y="7928"/>
                      </a:lnTo>
                      <a:lnTo>
                        <a:pt x="10964" y="7720"/>
                      </a:lnTo>
                      <a:lnTo>
                        <a:pt x="11093" y="7512"/>
                      </a:lnTo>
                      <a:lnTo>
                        <a:pt x="11197" y="7292"/>
                      </a:lnTo>
                      <a:lnTo>
                        <a:pt x="11301" y="7071"/>
                      </a:lnTo>
                      <a:lnTo>
                        <a:pt x="11392" y="6838"/>
                      </a:lnTo>
                      <a:lnTo>
                        <a:pt x="11470" y="6604"/>
                      </a:lnTo>
                      <a:lnTo>
                        <a:pt x="11547" y="6358"/>
                      </a:lnTo>
                      <a:lnTo>
                        <a:pt x="11599" y="6111"/>
                      </a:lnTo>
                      <a:lnTo>
                        <a:pt x="11651" y="5865"/>
                      </a:lnTo>
                      <a:lnTo>
                        <a:pt x="11677" y="5605"/>
                      </a:lnTo>
                      <a:lnTo>
                        <a:pt x="11703" y="5346"/>
                      </a:lnTo>
                      <a:lnTo>
                        <a:pt x="11703" y="5086"/>
                      </a:lnTo>
                      <a:lnTo>
                        <a:pt x="11703" y="4827"/>
                      </a:lnTo>
                      <a:lnTo>
                        <a:pt x="11677" y="4567"/>
                      </a:lnTo>
                      <a:lnTo>
                        <a:pt x="11651" y="4308"/>
                      </a:lnTo>
                      <a:lnTo>
                        <a:pt x="11599" y="4061"/>
                      </a:lnTo>
                      <a:lnTo>
                        <a:pt x="11547" y="3815"/>
                      </a:lnTo>
                      <a:lnTo>
                        <a:pt x="11470" y="3568"/>
                      </a:lnTo>
                      <a:lnTo>
                        <a:pt x="11392" y="3335"/>
                      </a:lnTo>
                      <a:lnTo>
                        <a:pt x="11301" y="3101"/>
                      </a:lnTo>
                      <a:lnTo>
                        <a:pt x="11197" y="2881"/>
                      </a:lnTo>
                      <a:lnTo>
                        <a:pt x="11093" y="2660"/>
                      </a:lnTo>
                      <a:lnTo>
                        <a:pt x="10964" y="2453"/>
                      </a:lnTo>
                      <a:lnTo>
                        <a:pt x="10834" y="2245"/>
                      </a:lnTo>
                      <a:lnTo>
                        <a:pt x="10691" y="2038"/>
                      </a:lnTo>
                      <a:lnTo>
                        <a:pt x="10548" y="1843"/>
                      </a:lnTo>
                      <a:lnTo>
                        <a:pt x="10380" y="1661"/>
                      </a:lnTo>
                      <a:lnTo>
                        <a:pt x="10211" y="1493"/>
                      </a:lnTo>
                      <a:lnTo>
                        <a:pt x="10042" y="1324"/>
                      </a:lnTo>
                      <a:lnTo>
                        <a:pt x="9848" y="1155"/>
                      </a:lnTo>
                      <a:lnTo>
                        <a:pt x="9666" y="1013"/>
                      </a:lnTo>
                      <a:lnTo>
                        <a:pt x="9459" y="870"/>
                      </a:lnTo>
                      <a:lnTo>
                        <a:pt x="9251" y="740"/>
                      </a:lnTo>
                      <a:lnTo>
                        <a:pt x="9043" y="610"/>
                      </a:lnTo>
                      <a:lnTo>
                        <a:pt x="8823" y="494"/>
                      </a:lnTo>
                      <a:lnTo>
                        <a:pt x="8602" y="403"/>
                      </a:lnTo>
                      <a:lnTo>
                        <a:pt x="8369" y="312"/>
                      </a:lnTo>
                      <a:lnTo>
                        <a:pt x="8135" y="221"/>
                      </a:lnTo>
                      <a:lnTo>
                        <a:pt x="7889" y="156"/>
                      </a:lnTo>
                      <a:lnTo>
                        <a:pt x="7642" y="104"/>
                      </a:lnTo>
                      <a:lnTo>
                        <a:pt x="7396" y="53"/>
                      </a:lnTo>
                      <a:lnTo>
                        <a:pt x="7136" y="27"/>
                      </a:lnTo>
                      <a:lnTo>
                        <a:pt x="68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7"/>
                <p:cNvSpPr/>
                <p:nvPr/>
              </p:nvSpPr>
              <p:spPr>
                <a:xfrm>
                  <a:off x="3172975" y="5222575"/>
                  <a:ext cx="292250" cy="254300"/>
                </a:xfrm>
                <a:custGeom>
                  <a:avLst/>
                  <a:gdLst/>
                  <a:ahLst/>
                  <a:cxnLst/>
                  <a:rect l="l" t="t" r="r" b="b"/>
                  <a:pathLst>
                    <a:path w="11690" h="10172" extrusionOk="0">
                      <a:moveTo>
                        <a:pt x="4827" y="1"/>
                      </a:moveTo>
                      <a:lnTo>
                        <a:pt x="4567" y="27"/>
                      </a:lnTo>
                      <a:lnTo>
                        <a:pt x="4308" y="53"/>
                      </a:lnTo>
                      <a:lnTo>
                        <a:pt x="4061" y="104"/>
                      </a:lnTo>
                      <a:lnTo>
                        <a:pt x="3815" y="156"/>
                      </a:lnTo>
                      <a:lnTo>
                        <a:pt x="3568" y="221"/>
                      </a:lnTo>
                      <a:lnTo>
                        <a:pt x="3335" y="312"/>
                      </a:lnTo>
                      <a:lnTo>
                        <a:pt x="3101" y="403"/>
                      </a:lnTo>
                      <a:lnTo>
                        <a:pt x="2881" y="494"/>
                      </a:lnTo>
                      <a:lnTo>
                        <a:pt x="2660" y="610"/>
                      </a:lnTo>
                      <a:lnTo>
                        <a:pt x="2439" y="740"/>
                      </a:lnTo>
                      <a:lnTo>
                        <a:pt x="2232" y="870"/>
                      </a:lnTo>
                      <a:lnTo>
                        <a:pt x="2037" y="1013"/>
                      </a:lnTo>
                      <a:lnTo>
                        <a:pt x="1843" y="1155"/>
                      </a:lnTo>
                      <a:lnTo>
                        <a:pt x="1661" y="1324"/>
                      </a:lnTo>
                      <a:lnTo>
                        <a:pt x="1479" y="1493"/>
                      </a:lnTo>
                      <a:lnTo>
                        <a:pt x="1311" y="1661"/>
                      </a:lnTo>
                      <a:lnTo>
                        <a:pt x="1155" y="1843"/>
                      </a:lnTo>
                      <a:lnTo>
                        <a:pt x="999" y="2038"/>
                      </a:lnTo>
                      <a:lnTo>
                        <a:pt x="870" y="2245"/>
                      </a:lnTo>
                      <a:lnTo>
                        <a:pt x="727" y="2453"/>
                      </a:lnTo>
                      <a:lnTo>
                        <a:pt x="610" y="2660"/>
                      </a:lnTo>
                      <a:lnTo>
                        <a:pt x="493" y="2881"/>
                      </a:lnTo>
                      <a:lnTo>
                        <a:pt x="390" y="3101"/>
                      </a:lnTo>
                      <a:lnTo>
                        <a:pt x="299" y="3335"/>
                      </a:lnTo>
                      <a:lnTo>
                        <a:pt x="221" y="3568"/>
                      </a:lnTo>
                      <a:lnTo>
                        <a:pt x="156" y="3815"/>
                      </a:lnTo>
                      <a:lnTo>
                        <a:pt x="104" y="4061"/>
                      </a:lnTo>
                      <a:lnTo>
                        <a:pt x="52" y="4308"/>
                      </a:lnTo>
                      <a:lnTo>
                        <a:pt x="26" y="4567"/>
                      </a:lnTo>
                      <a:lnTo>
                        <a:pt x="0" y="4827"/>
                      </a:lnTo>
                      <a:lnTo>
                        <a:pt x="0" y="5086"/>
                      </a:lnTo>
                      <a:lnTo>
                        <a:pt x="0" y="5346"/>
                      </a:lnTo>
                      <a:lnTo>
                        <a:pt x="26" y="5605"/>
                      </a:lnTo>
                      <a:lnTo>
                        <a:pt x="52" y="5852"/>
                      </a:lnTo>
                      <a:lnTo>
                        <a:pt x="91" y="6111"/>
                      </a:lnTo>
                      <a:lnTo>
                        <a:pt x="156" y="6358"/>
                      </a:lnTo>
                      <a:lnTo>
                        <a:pt x="221" y="6591"/>
                      </a:lnTo>
                      <a:lnTo>
                        <a:pt x="299" y="6825"/>
                      </a:lnTo>
                      <a:lnTo>
                        <a:pt x="390" y="7058"/>
                      </a:lnTo>
                      <a:lnTo>
                        <a:pt x="493" y="7279"/>
                      </a:lnTo>
                      <a:lnTo>
                        <a:pt x="610" y="7499"/>
                      </a:lnTo>
                      <a:lnTo>
                        <a:pt x="727" y="7720"/>
                      </a:lnTo>
                      <a:lnTo>
                        <a:pt x="857" y="7928"/>
                      </a:lnTo>
                      <a:lnTo>
                        <a:pt x="999" y="8122"/>
                      </a:lnTo>
                      <a:lnTo>
                        <a:pt x="1155" y="8317"/>
                      </a:lnTo>
                      <a:lnTo>
                        <a:pt x="1311" y="8498"/>
                      </a:lnTo>
                      <a:lnTo>
                        <a:pt x="1479" y="8667"/>
                      </a:lnTo>
                      <a:lnTo>
                        <a:pt x="1648" y="8836"/>
                      </a:lnTo>
                      <a:lnTo>
                        <a:pt x="1830" y="9004"/>
                      </a:lnTo>
                      <a:lnTo>
                        <a:pt x="2024" y="9147"/>
                      </a:lnTo>
                      <a:lnTo>
                        <a:pt x="2232" y="9290"/>
                      </a:lnTo>
                      <a:lnTo>
                        <a:pt x="2426" y="9433"/>
                      </a:lnTo>
                      <a:lnTo>
                        <a:pt x="2647" y="9549"/>
                      </a:lnTo>
                      <a:lnTo>
                        <a:pt x="2868" y="9666"/>
                      </a:lnTo>
                      <a:lnTo>
                        <a:pt x="3088" y="9770"/>
                      </a:lnTo>
                      <a:lnTo>
                        <a:pt x="3322" y="9861"/>
                      </a:lnTo>
                      <a:lnTo>
                        <a:pt x="3555" y="9938"/>
                      </a:lnTo>
                      <a:lnTo>
                        <a:pt x="3789" y="10003"/>
                      </a:lnTo>
                      <a:lnTo>
                        <a:pt x="4035" y="10068"/>
                      </a:lnTo>
                      <a:lnTo>
                        <a:pt x="4282" y="10107"/>
                      </a:lnTo>
                      <a:lnTo>
                        <a:pt x="4541" y="10146"/>
                      </a:lnTo>
                      <a:lnTo>
                        <a:pt x="4801" y="10159"/>
                      </a:lnTo>
                      <a:lnTo>
                        <a:pt x="5060" y="10172"/>
                      </a:lnTo>
                      <a:lnTo>
                        <a:pt x="6863" y="10172"/>
                      </a:lnTo>
                      <a:lnTo>
                        <a:pt x="7123" y="10146"/>
                      </a:lnTo>
                      <a:lnTo>
                        <a:pt x="7382" y="10120"/>
                      </a:lnTo>
                      <a:lnTo>
                        <a:pt x="7629" y="10068"/>
                      </a:lnTo>
                      <a:lnTo>
                        <a:pt x="7875" y="10016"/>
                      </a:lnTo>
                      <a:lnTo>
                        <a:pt x="8122" y="9938"/>
                      </a:lnTo>
                      <a:lnTo>
                        <a:pt x="8355" y="9861"/>
                      </a:lnTo>
                      <a:lnTo>
                        <a:pt x="8589" y="9770"/>
                      </a:lnTo>
                      <a:lnTo>
                        <a:pt x="8809" y="9666"/>
                      </a:lnTo>
                      <a:lnTo>
                        <a:pt x="9030" y="9562"/>
                      </a:lnTo>
                      <a:lnTo>
                        <a:pt x="9238" y="9433"/>
                      </a:lnTo>
                      <a:lnTo>
                        <a:pt x="9445" y="9303"/>
                      </a:lnTo>
                      <a:lnTo>
                        <a:pt x="9653" y="9160"/>
                      </a:lnTo>
                      <a:lnTo>
                        <a:pt x="9847" y="9017"/>
                      </a:lnTo>
                      <a:lnTo>
                        <a:pt x="10029" y="8849"/>
                      </a:lnTo>
                      <a:lnTo>
                        <a:pt x="10198" y="8680"/>
                      </a:lnTo>
                      <a:lnTo>
                        <a:pt x="10366" y="8511"/>
                      </a:lnTo>
                      <a:lnTo>
                        <a:pt x="10535" y="8317"/>
                      </a:lnTo>
                      <a:lnTo>
                        <a:pt x="10678" y="8135"/>
                      </a:lnTo>
                      <a:lnTo>
                        <a:pt x="10820" y="7928"/>
                      </a:lnTo>
                      <a:lnTo>
                        <a:pt x="10963" y="7720"/>
                      </a:lnTo>
                      <a:lnTo>
                        <a:pt x="11080" y="7512"/>
                      </a:lnTo>
                      <a:lnTo>
                        <a:pt x="11197" y="7292"/>
                      </a:lnTo>
                      <a:lnTo>
                        <a:pt x="11287" y="7071"/>
                      </a:lnTo>
                      <a:lnTo>
                        <a:pt x="11391" y="6838"/>
                      </a:lnTo>
                      <a:lnTo>
                        <a:pt x="11469" y="6604"/>
                      </a:lnTo>
                      <a:lnTo>
                        <a:pt x="11534" y="6358"/>
                      </a:lnTo>
                      <a:lnTo>
                        <a:pt x="11586" y="6111"/>
                      </a:lnTo>
                      <a:lnTo>
                        <a:pt x="11638" y="5865"/>
                      </a:lnTo>
                      <a:lnTo>
                        <a:pt x="11664" y="5605"/>
                      </a:lnTo>
                      <a:lnTo>
                        <a:pt x="11690" y="5346"/>
                      </a:lnTo>
                      <a:lnTo>
                        <a:pt x="11690" y="5086"/>
                      </a:lnTo>
                      <a:lnTo>
                        <a:pt x="11690" y="4827"/>
                      </a:lnTo>
                      <a:lnTo>
                        <a:pt x="11664" y="4567"/>
                      </a:lnTo>
                      <a:lnTo>
                        <a:pt x="11638" y="4308"/>
                      </a:lnTo>
                      <a:lnTo>
                        <a:pt x="11586" y="4061"/>
                      </a:lnTo>
                      <a:lnTo>
                        <a:pt x="11534" y="3815"/>
                      </a:lnTo>
                      <a:lnTo>
                        <a:pt x="11469" y="3568"/>
                      </a:lnTo>
                      <a:lnTo>
                        <a:pt x="11391" y="3335"/>
                      </a:lnTo>
                      <a:lnTo>
                        <a:pt x="11287" y="3101"/>
                      </a:lnTo>
                      <a:lnTo>
                        <a:pt x="11197" y="2881"/>
                      </a:lnTo>
                      <a:lnTo>
                        <a:pt x="11080" y="2660"/>
                      </a:lnTo>
                      <a:lnTo>
                        <a:pt x="10963" y="2453"/>
                      </a:lnTo>
                      <a:lnTo>
                        <a:pt x="10820" y="2245"/>
                      </a:lnTo>
                      <a:lnTo>
                        <a:pt x="10678" y="2038"/>
                      </a:lnTo>
                      <a:lnTo>
                        <a:pt x="10535" y="1843"/>
                      </a:lnTo>
                      <a:lnTo>
                        <a:pt x="10366" y="1661"/>
                      </a:lnTo>
                      <a:lnTo>
                        <a:pt x="10198" y="1493"/>
                      </a:lnTo>
                      <a:lnTo>
                        <a:pt x="10029" y="1324"/>
                      </a:lnTo>
                      <a:lnTo>
                        <a:pt x="9847" y="1155"/>
                      </a:lnTo>
                      <a:lnTo>
                        <a:pt x="9653" y="1013"/>
                      </a:lnTo>
                      <a:lnTo>
                        <a:pt x="9445" y="870"/>
                      </a:lnTo>
                      <a:lnTo>
                        <a:pt x="9238" y="740"/>
                      </a:lnTo>
                      <a:lnTo>
                        <a:pt x="9030" y="610"/>
                      </a:lnTo>
                      <a:lnTo>
                        <a:pt x="8809" y="494"/>
                      </a:lnTo>
                      <a:lnTo>
                        <a:pt x="8589" y="403"/>
                      </a:lnTo>
                      <a:lnTo>
                        <a:pt x="8355" y="312"/>
                      </a:lnTo>
                      <a:lnTo>
                        <a:pt x="8122" y="221"/>
                      </a:lnTo>
                      <a:lnTo>
                        <a:pt x="7875" y="156"/>
                      </a:lnTo>
                      <a:lnTo>
                        <a:pt x="7629" y="104"/>
                      </a:lnTo>
                      <a:lnTo>
                        <a:pt x="7382" y="53"/>
                      </a:lnTo>
                      <a:lnTo>
                        <a:pt x="7123" y="27"/>
                      </a:lnTo>
                      <a:lnTo>
                        <a:pt x="68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7"/>
                <p:cNvSpPr/>
                <p:nvPr/>
              </p:nvSpPr>
              <p:spPr>
                <a:xfrm>
                  <a:off x="1540250" y="5077925"/>
                  <a:ext cx="2587600" cy="116450"/>
                </a:xfrm>
                <a:custGeom>
                  <a:avLst/>
                  <a:gdLst/>
                  <a:ahLst/>
                  <a:cxnLst/>
                  <a:rect l="l" t="t" r="r" b="b"/>
                  <a:pathLst>
                    <a:path w="103504" h="4658" extrusionOk="0">
                      <a:moveTo>
                        <a:pt x="0" y="0"/>
                      </a:moveTo>
                      <a:lnTo>
                        <a:pt x="0" y="4658"/>
                      </a:lnTo>
                      <a:lnTo>
                        <a:pt x="103504" y="4658"/>
                      </a:lnTo>
                      <a:lnTo>
                        <a:pt x="103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7"/>
                <p:cNvSpPr/>
                <p:nvPr/>
              </p:nvSpPr>
              <p:spPr>
                <a:xfrm>
                  <a:off x="1335925" y="5121050"/>
                  <a:ext cx="402200" cy="223825"/>
                </a:xfrm>
                <a:custGeom>
                  <a:avLst/>
                  <a:gdLst/>
                  <a:ahLst/>
                  <a:cxnLst/>
                  <a:rect l="l" t="t" r="r" b="b"/>
                  <a:pathLst>
                    <a:path w="16088" h="8953" extrusionOk="0">
                      <a:moveTo>
                        <a:pt x="0" y="1"/>
                      </a:moveTo>
                      <a:lnTo>
                        <a:pt x="0" y="8953"/>
                      </a:lnTo>
                      <a:lnTo>
                        <a:pt x="16087" y="8953"/>
                      </a:lnTo>
                      <a:lnTo>
                        <a:pt x="160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7"/>
                <p:cNvSpPr/>
                <p:nvPr/>
              </p:nvSpPr>
              <p:spPr>
                <a:xfrm>
                  <a:off x="3770075" y="5069825"/>
                  <a:ext cx="401900" cy="275050"/>
                </a:xfrm>
                <a:custGeom>
                  <a:avLst/>
                  <a:gdLst/>
                  <a:ahLst/>
                  <a:cxnLst/>
                  <a:rect l="l" t="t" r="r" b="b"/>
                  <a:pathLst>
                    <a:path w="16076" h="11002" extrusionOk="0">
                      <a:moveTo>
                        <a:pt x="1" y="0"/>
                      </a:moveTo>
                      <a:lnTo>
                        <a:pt x="1" y="11002"/>
                      </a:lnTo>
                      <a:lnTo>
                        <a:pt x="16075" y="11002"/>
                      </a:lnTo>
                      <a:lnTo>
                        <a:pt x="16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7"/>
                <p:cNvSpPr/>
                <p:nvPr/>
              </p:nvSpPr>
              <p:spPr>
                <a:xfrm>
                  <a:off x="2400725" y="5069825"/>
                  <a:ext cx="401875" cy="275050"/>
                </a:xfrm>
                <a:custGeom>
                  <a:avLst/>
                  <a:gdLst/>
                  <a:ahLst/>
                  <a:cxnLst/>
                  <a:rect l="l" t="t" r="r" b="b"/>
                  <a:pathLst>
                    <a:path w="16075" h="11002" extrusionOk="0">
                      <a:moveTo>
                        <a:pt x="0" y="0"/>
                      </a:moveTo>
                      <a:lnTo>
                        <a:pt x="0" y="11002"/>
                      </a:lnTo>
                      <a:lnTo>
                        <a:pt x="16075" y="11002"/>
                      </a:lnTo>
                      <a:lnTo>
                        <a:pt x="16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7"/>
                <p:cNvSpPr/>
                <p:nvPr/>
              </p:nvSpPr>
              <p:spPr>
                <a:xfrm>
                  <a:off x="5165075" y="2410225"/>
                  <a:ext cx="1168600" cy="2995950"/>
                </a:xfrm>
                <a:custGeom>
                  <a:avLst/>
                  <a:gdLst/>
                  <a:ahLst/>
                  <a:cxnLst/>
                  <a:rect l="l" t="t" r="r" b="b"/>
                  <a:pathLst>
                    <a:path w="46744" h="119838" extrusionOk="0">
                      <a:moveTo>
                        <a:pt x="37325" y="0"/>
                      </a:moveTo>
                      <a:lnTo>
                        <a:pt x="0" y="16840"/>
                      </a:lnTo>
                      <a:lnTo>
                        <a:pt x="45784" y="119838"/>
                      </a:lnTo>
                      <a:lnTo>
                        <a:pt x="46601" y="119838"/>
                      </a:lnTo>
                      <a:lnTo>
                        <a:pt x="46627" y="118696"/>
                      </a:lnTo>
                      <a:lnTo>
                        <a:pt x="46666" y="115440"/>
                      </a:lnTo>
                      <a:lnTo>
                        <a:pt x="46718" y="110354"/>
                      </a:lnTo>
                      <a:lnTo>
                        <a:pt x="46744" y="107214"/>
                      </a:lnTo>
                      <a:lnTo>
                        <a:pt x="46744" y="103699"/>
                      </a:lnTo>
                      <a:lnTo>
                        <a:pt x="46744" y="99871"/>
                      </a:lnTo>
                      <a:lnTo>
                        <a:pt x="46731" y="95746"/>
                      </a:lnTo>
                      <a:lnTo>
                        <a:pt x="46705" y="91374"/>
                      </a:lnTo>
                      <a:lnTo>
                        <a:pt x="46653" y="86768"/>
                      </a:lnTo>
                      <a:lnTo>
                        <a:pt x="46588" y="81981"/>
                      </a:lnTo>
                      <a:lnTo>
                        <a:pt x="46497" y="77038"/>
                      </a:lnTo>
                      <a:lnTo>
                        <a:pt x="46368" y="71978"/>
                      </a:lnTo>
                      <a:lnTo>
                        <a:pt x="46212" y="66815"/>
                      </a:lnTo>
                      <a:lnTo>
                        <a:pt x="46134" y="64220"/>
                      </a:lnTo>
                      <a:lnTo>
                        <a:pt x="46030" y="61612"/>
                      </a:lnTo>
                      <a:lnTo>
                        <a:pt x="45927" y="59004"/>
                      </a:lnTo>
                      <a:lnTo>
                        <a:pt x="45810" y="56384"/>
                      </a:lnTo>
                      <a:lnTo>
                        <a:pt x="45680" y="53776"/>
                      </a:lnTo>
                      <a:lnTo>
                        <a:pt x="45550" y="51168"/>
                      </a:lnTo>
                      <a:lnTo>
                        <a:pt x="45408" y="48574"/>
                      </a:lnTo>
                      <a:lnTo>
                        <a:pt x="45239" y="46005"/>
                      </a:lnTo>
                      <a:lnTo>
                        <a:pt x="45070" y="43449"/>
                      </a:lnTo>
                      <a:lnTo>
                        <a:pt x="44902" y="40919"/>
                      </a:lnTo>
                      <a:lnTo>
                        <a:pt x="44707" y="38415"/>
                      </a:lnTo>
                      <a:lnTo>
                        <a:pt x="44500" y="35950"/>
                      </a:lnTo>
                      <a:lnTo>
                        <a:pt x="44292" y="33511"/>
                      </a:lnTo>
                      <a:lnTo>
                        <a:pt x="44058" y="31124"/>
                      </a:lnTo>
                      <a:lnTo>
                        <a:pt x="43812" y="28776"/>
                      </a:lnTo>
                      <a:lnTo>
                        <a:pt x="43552" y="26493"/>
                      </a:lnTo>
                      <a:lnTo>
                        <a:pt x="43293" y="24248"/>
                      </a:lnTo>
                      <a:lnTo>
                        <a:pt x="43008" y="22069"/>
                      </a:lnTo>
                      <a:lnTo>
                        <a:pt x="42709" y="19941"/>
                      </a:lnTo>
                      <a:lnTo>
                        <a:pt x="42398" y="17891"/>
                      </a:lnTo>
                      <a:lnTo>
                        <a:pt x="42060" y="15906"/>
                      </a:lnTo>
                      <a:lnTo>
                        <a:pt x="41723" y="13999"/>
                      </a:lnTo>
                      <a:lnTo>
                        <a:pt x="41542" y="13078"/>
                      </a:lnTo>
                      <a:lnTo>
                        <a:pt x="41360" y="12170"/>
                      </a:lnTo>
                      <a:lnTo>
                        <a:pt x="41165" y="11287"/>
                      </a:lnTo>
                      <a:lnTo>
                        <a:pt x="40984" y="10431"/>
                      </a:lnTo>
                      <a:lnTo>
                        <a:pt x="40789" y="9588"/>
                      </a:lnTo>
                      <a:lnTo>
                        <a:pt x="40582" y="8771"/>
                      </a:lnTo>
                      <a:lnTo>
                        <a:pt x="40374" y="7979"/>
                      </a:lnTo>
                      <a:lnTo>
                        <a:pt x="40166" y="7214"/>
                      </a:lnTo>
                      <a:lnTo>
                        <a:pt x="39959" y="6461"/>
                      </a:lnTo>
                      <a:lnTo>
                        <a:pt x="39738" y="5735"/>
                      </a:lnTo>
                      <a:lnTo>
                        <a:pt x="39518" y="5047"/>
                      </a:lnTo>
                      <a:lnTo>
                        <a:pt x="39297" y="4372"/>
                      </a:lnTo>
                      <a:lnTo>
                        <a:pt x="39064" y="3724"/>
                      </a:lnTo>
                      <a:lnTo>
                        <a:pt x="38830" y="3114"/>
                      </a:lnTo>
                      <a:lnTo>
                        <a:pt x="38597" y="2517"/>
                      </a:lnTo>
                      <a:lnTo>
                        <a:pt x="38350" y="1959"/>
                      </a:lnTo>
                      <a:lnTo>
                        <a:pt x="38104" y="1427"/>
                      </a:lnTo>
                      <a:lnTo>
                        <a:pt x="37844" y="922"/>
                      </a:lnTo>
                      <a:lnTo>
                        <a:pt x="37585" y="441"/>
                      </a:lnTo>
                      <a:lnTo>
                        <a:pt x="3732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7"/>
                <p:cNvSpPr/>
                <p:nvPr/>
              </p:nvSpPr>
              <p:spPr>
                <a:xfrm>
                  <a:off x="4798550" y="2523100"/>
                  <a:ext cx="1329500" cy="2883075"/>
                </a:xfrm>
                <a:custGeom>
                  <a:avLst/>
                  <a:gdLst/>
                  <a:ahLst/>
                  <a:cxnLst/>
                  <a:rect l="l" t="t" r="r" b="b"/>
                  <a:pathLst>
                    <a:path w="53180" h="115323" extrusionOk="0">
                      <a:moveTo>
                        <a:pt x="53141" y="0"/>
                      </a:moveTo>
                      <a:lnTo>
                        <a:pt x="7162" y="16204"/>
                      </a:lnTo>
                      <a:lnTo>
                        <a:pt x="1" y="115323"/>
                      </a:lnTo>
                      <a:lnTo>
                        <a:pt x="818" y="115323"/>
                      </a:lnTo>
                      <a:lnTo>
                        <a:pt x="1428" y="114220"/>
                      </a:lnTo>
                      <a:lnTo>
                        <a:pt x="3141" y="111093"/>
                      </a:lnTo>
                      <a:lnTo>
                        <a:pt x="5800" y="106202"/>
                      </a:lnTo>
                      <a:lnTo>
                        <a:pt x="7448" y="103166"/>
                      </a:lnTo>
                      <a:lnTo>
                        <a:pt x="9251" y="99793"/>
                      </a:lnTo>
                      <a:lnTo>
                        <a:pt x="11223" y="96109"/>
                      </a:lnTo>
                      <a:lnTo>
                        <a:pt x="13325" y="92152"/>
                      </a:lnTo>
                      <a:lnTo>
                        <a:pt x="15556" y="87935"/>
                      </a:lnTo>
                      <a:lnTo>
                        <a:pt x="17866" y="83511"/>
                      </a:lnTo>
                      <a:lnTo>
                        <a:pt x="20253" y="78893"/>
                      </a:lnTo>
                      <a:lnTo>
                        <a:pt x="22705" y="74144"/>
                      </a:lnTo>
                      <a:lnTo>
                        <a:pt x="25183" y="69266"/>
                      </a:lnTo>
                      <a:lnTo>
                        <a:pt x="27687" y="64310"/>
                      </a:lnTo>
                      <a:lnTo>
                        <a:pt x="30178" y="59290"/>
                      </a:lnTo>
                      <a:lnTo>
                        <a:pt x="31410" y="56786"/>
                      </a:lnTo>
                      <a:lnTo>
                        <a:pt x="32643" y="54269"/>
                      </a:lnTo>
                      <a:lnTo>
                        <a:pt x="33849" y="51752"/>
                      </a:lnTo>
                      <a:lnTo>
                        <a:pt x="35056" y="49248"/>
                      </a:lnTo>
                      <a:lnTo>
                        <a:pt x="36249" y="46757"/>
                      </a:lnTo>
                      <a:lnTo>
                        <a:pt x="37404" y="44279"/>
                      </a:lnTo>
                      <a:lnTo>
                        <a:pt x="38558" y="41814"/>
                      </a:lnTo>
                      <a:lnTo>
                        <a:pt x="39674" y="39375"/>
                      </a:lnTo>
                      <a:lnTo>
                        <a:pt x="40777" y="36975"/>
                      </a:lnTo>
                      <a:lnTo>
                        <a:pt x="41841" y="34601"/>
                      </a:lnTo>
                      <a:lnTo>
                        <a:pt x="42866" y="32253"/>
                      </a:lnTo>
                      <a:lnTo>
                        <a:pt x="43865" y="29956"/>
                      </a:lnTo>
                      <a:lnTo>
                        <a:pt x="44838" y="27699"/>
                      </a:lnTo>
                      <a:lnTo>
                        <a:pt x="45759" y="25493"/>
                      </a:lnTo>
                      <a:lnTo>
                        <a:pt x="46641" y="23340"/>
                      </a:lnTo>
                      <a:lnTo>
                        <a:pt x="47471" y="21238"/>
                      </a:lnTo>
                      <a:lnTo>
                        <a:pt x="48263" y="19201"/>
                      </a:lnTo>
                      <a:lnTo>
                        <a:pt x="49002" y="17216"/>
                      </a:lnTo>
                      <a:lnTo>
                        <a:pt x="49703" y="15309"/>
                      </a:lnTo>
                      <a:lnTo>
                        <a:pt x="50338" y="13480"/>
                      </a:lnTo>
                      <a:lnTo>
                        <a:pt x="50909" y="11715"/>
                      </a:lnTo>
                      <a:lnTo>
                        <a:pt x="51182" y="10872"/>
                      </a:lnTo>
                      <a:lnTo>
                        <a:pt x="51428" y="10042"/>
                      </a:lnTo>
                      <a:lnTo>
                        <a:pt x="51662" y="9237"/>
                      </a:lnTo>
                      <a:lnTo>
                        <a:pt x="51882" y="8446"/>
                      </a:lnTo>
                      <a:lnTo>
                        <a:pt x="52090" y="7681"/>
                      </a:lnTo>
                      <a:lnTo>
                        <a:pt x="52285" y="6941"/>
                      </a:lnTo>
                      <a:lnTo>
                        <a:pt x="52453" y="6228"/>
                      </a:lnTo>
                      <a:lnTo>
                        <a:pt x="52609" y="5527"/>
                      </a:lnTo>
                      <a:lnTo>
                        <a:pt x="52739" y="4865"/>
                      </a:lnTo>
                      <a:lnTo>
                        <a:pt x="52855" y="4217"/>
                      </a:lnTo>
                      <a:lnTo>
                        <a:pt x="52959" y="3594"/>
                      </a:lnTo>
                      <a:lnTo>
                        <a:pt x="53050" y="2997"/>
                      </a:lnTo>
                      <a:lnTo>
                        <a:pt x="53102" y="2439"/>
                      </a:lnTo>
                      <a:lnTo>
                        <a:pt x="53154" y="1894"/>
                      </a:lnTo>
                      <a:lnTo>
                        <a:pt x="53180" y="1375"/>
                      </a:lnTo>
                      <a:lnTo>
                        <a:pt x="53180" y="895"/>
                      </a:lnTo>
                      <a:lnTo>
                        <a:pt x="53167" y="428"/>
                      </a:lnTo>
                      <a:lnTo>
                        <a:pt x="531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7"/>
                <p:cNvSpPr/>
                <p:nvPr/>
              </p:nvSpPr>
              <p:spPr>
                <a:xfrm>
                  <a:off x="4793700" y="1741100"/>
                  <a:ext cx="1361600" cy="1201400"/>
                </a:xfrm>
                <a:custGeom>
                  <a:avLst/>
                  <a:gdLst/>
                  <a:ahLst/>
                  <a:cxnLst/>
                  <a:rect l="l" t="t" r="r" b="b"/>
                  <a:pathLst>
                    <a:path w="54464" h="48056" extrusionOk="0">
                      <a:moveTo>
                        <a:pt x="44292" y="1"/>
                      </a:moveTo>
                      <a:lnTo>
                        <a:pt x="0" y="9614"/>
                      </a:lnTo>
                      <a:lnTo>
                        <a:pt x="3399" y="48055"/>
                      </a:lnTo>
                      <a:lnTo>
                        <a:pt x="4995" y="47938"/>
                      </a:lnTo>
                      <a:lnTo>
                        <a:pt x="6617" y="47796"/>
                      </a:lnTo>
                      <a:lnTo>
                        <a:pt x="8252" y="47640"/>
                      </a:lnTo>
                      <a:lnTo>
                        <a:pt x="9899" y="47445"/>
                      </a:lnTo>
                      <a:lnTo>
                        <a:pt x="11547" y="47225"/>
                      </a:lnTo>
                      <a:lnTo>
                        <a:pt x="13207" y="46991"/>
                      </a:lnTo>
                      <a:lnTo>
                        <a:pt x="14881" y="46719"/>
                      </a:lnTo>
                      <a:lnTo>
                        <a:pt x="16555" y="46420"/>
                      </a:lnTo>
                      <a:lnTo>
                        <a:pt x="18228" y="46109"/>
                      </a:lnTo>
                      <a:lnTo>
                        <a:pt x="19915" y="45759"/>
                      </a:lnTo>
                      <a:lnTo>
                        <a:pt x="21601" y="45383"/>
                      </a:lnTo>
                      <a:lnTo>
                        <a:pt x="23275" y="44993"/>
                      </a:lnTo>
                      <a:lnTo>
                        <a:pt x="24962" y="44565"/>
                      </a:lnTo>
                      <a:lnTo>
                        <a:pt x="26635" y="44124"/>
                      </a:lnTo>
                      <a:lnTo>
                        <a:pt x="28309" y="43644"/>
                      </a:lnTo>
                      <a:lnTo>
                        <a:pt x="29969" y="43138"/>
                      </a:lnTo>
                      <a:lnTo>
                        <a:pt x="31630" y="42619"/>
                      </a:lnTo>
                      <a:lnTo>
                        <a:pt x="33278" y="42061"/>
                      </a:lnTo>
                      <a:lnTo>
                        <a:pt x="34912" y="41490"/>
                      </a:lnTo>
                      <a:lnTo>
                        <a:pt x="36534" y="40881"/>
                      </a:lnTo>
                      <a:lnTo>
                        <a:pt x="38143" y="40258"/>
                      </a:lnTo>
                      <a:lnTo>
                        <a:pt x="39738" y="39609"/>
                      </a:lnTo>
                      <a:lnTo>
                        <a:pt x="41308" y="38922"/>
                      </a:lnTo>
                      <a:lnTo>
                        <a:pt x="42087" y="38571"/>
                      </a:lnTo>
                      <a:lnTo>
                        <a:pt x="42865" y="38221"/>
                      </a:lnTo>
                      <a:lnTo>
                        <a:pt x="43644" y="37858"/>
                      </a:lnTo>
                      <a:lnTo>
                        <a:pt x="44409" y="37495"/>
                      </a:lnTo>
                      <a:lnTo>
                        <a:pt x="45161" y="37118"/>
                      </a:lnTo>
                      <a:lnTo>
                        <a:pt x="45914" y="36729"/>
                      </a:lnTo>
                      <a:lnTo>
                        <a:pt x="46666" y="36340"/>
                      </a:lnTo>
                      <a:lnTo>
                        <a:pt x="47406" y="35951"/>
                      </a:lnTo>
                      <a:lnTo>
                        <a:pt x="48145" y="35549"/>
                      </a:lnTo>
                      <a:lnTo>
                        <a:pt x="48872" y="35146"/>
                      </a:lnTo>
                      <a:lnTo>
                        <a:pt x="49598" y="34731"/>
                      </a:lnTo>
                      <a:lnTo>
                        <a:pt x="50312" y="34316"/>
                      </a:lnTo>
                      <a:lnTo>
                        <a:pt x="51025" y="33888"/>
                      </a:lnTo>
                      <a:lnTo>
                        <a:pt x="51726" y="33447"/>
                      </a:lnTo>
                      <a:lnTo>
                        <a:pt x="52427" y="33019"/>
                      </a:lnTo>
                      <a:lnTo>
                        <a:pt x="53114" y="32565"/>
                      </a:lnTo>
                      <a:lnTo>
                        <a:pt x="53789" y="32111"/>
                      </a:lnTo>
                      <a:lnTo>
                        <a:pt x="54463" y="31656"/>
                      </a:lnTo>
                      <a:lnTo>
                        <a:pt x="54113" y="30463"/>
                      </a:lnTo>
                      <a:lnTo>
                        <a:pt x="53192" y="27297"/>
                      </a:lnTo>
                      <a:lnTo>
                        <a:pt x="51843" y="22731"/>
                      </a:lnTo>
                      <a:lnTo>
                        <a:pt x="51051" y="20123"/>
                      </a:lnTo>
                      <a:lnTo>
                        <a:pt x="50221" y="17385"/>
                      </a:lnTo>
                      <a:lnTo>
                        <a:pt x="49365" y="14596"/>
                      </a:lnTo>
                      <a:lnTo>
                        <a:pt x="48496" y="11846"/>
                      </a:lnTo>
                      <a:lnTo>
                        <a:pt x="47652" y="9186"/>
                      </a:lnTo>
                      <a:lnTo>
                        <a:pt x="46835" y="6695"/>
                      </a:lnTo>
                      <a:lnTo>
                        <a:pt x="46446" y="5541"/>
                      </a:lnTo>
                      <a:lnTo>
                        <a:pt x="46070" y="4464"/>
                      </a:lnTo>
                      <a:lnTo>
                        <a:pt x="45706" y="3465"/>
                      </a:lnTo>
                      <a:lnTo>
                        <a:pt x="45369" y="2557"/>
                      </a:lnTo>
                      <a:lnTo>
                        <a:pt x="45058" y="1739"/>
                      </a:lnTo>
                      <a:lnTo>
                        <a:pt x="44772" y="1039"/>
                      </a:lnTo>
                      <a:lnTo>
                        <a:pt x="44513" y="455"/>
                      </a:lnTo>
                      <a:lnTo>
                        <a:pt x="442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7"/>
                <p:cNvSpPr/>
                <p:nvPr/>
              </p:nvSpPr>
              <p:spPr>
                <a:xfrm>
                  <a:off x="2607975" y="2870125"/>
                  <a:ext cx="320150" cy="1246800"/>
                </a:xfrm>
                <a:custGeom>
                  <a:avLst/>
                  <a:gdLst/>
                  <a:ahLst/>
                  <a:cxnLst/>
                  <a:rect l="l" t="t" r="r" b="b"/>
                  <a:pathLst>
                    <a:path w="12806" h="49872" extrusionOk="0">
                      <a:moveTo>
                        <a:pt x="0" y="1"/>
                      </a:moveTo>
                      <a:lnTo>
                        <a:pt x="0" y="49872"/>
                      </a:lnTo>
                      <a:lnTo>
                        <a:pt x="12805" y="49872"/>
                      </a:lnTo>
                      <a:lnTo>
                        <a:pt x="128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7"/>
                <p:cNvSpPr/>
                <p:nvPr/>
              </p:nvSpPr>
              <p:spPr>
                <a:xfrm>
                  <a:off x="1288875" y="5067225"/>
                  <a:ext cx="2958325" cy="79800"/>
                </a:xfrm>
                <a:custGeom>
                  <a:avLst/>
                  <a:gdLst/>
                  <a:ahLst/>
                  <a:cxnLst/>
                  <a:rect l="l" t="t" r="r" b="b"/>
                  <a:pathLst>
                    <a:path w="118333" h="3192" extrusionOk="0">
                      <a:moveTo>
                        <a:pt x="1" y="0"/>
                      </a:moveTo>
                      <a:lnTo>
                        <a:pt x="1" y="3192"/>
                      </a:lnTo>
                      <a:lnTo>
                        <a:pt x="118333" y="3192"/>
                      </a:lnTo>
                      <a:lnTo>
                        <a:pt x="1183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7"/>
                <p:cNvSpPr/>
                <p:nvPr/>
              </p:nvSpPr>
              <p:spPr>
                <a:xfrm>
                  <a:off x="1854200" y="4013450"/>
                  <a:ext cx="2393000" cy="1056725"/>
                </a:xfrm>
                <a:custGeom>
                  <a:avLst/>
                  <a:gdLst/>
                  <a:ahLst/>
                  <a:cxnLst/>
                  <a:rect l="l" t="t" r="r" b="b"/>
                  <a:pathLst>
                    <a:path w="95720" h="42269" extrusionOk="0">
                      <a:moveTo>
                        <a:pt x="1" y="0"/>
                      </a:moveTo>
                      <a:lnTo>
                        <a:pt x="17463" y="42242"/>
                      </a:lnTo>
                      <a:lnTo>
                        <a:pt x="95240" y="42268"/>
                      </a:lnTo>
                      <a:lnTo>
                        <a:pt x="95720" y="42151"/>
                      </a:lnTo>
                      <a:lnTo>
                        <a:pt x="731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7"/>
                <p:cNvSpPr/>
                <p:nvPr/>
              </p:nvSpPr>
              <p:spPr>
                <a:xfrm>
                  <a:off x="2405250" y="2461800"/>
                  <a:ext cx="725575" cy="339275"/>
                </a:xfrm>
                <a:custGeom>
                  <a:avLst/>
                  <a:gdLst/>
                  <a:ahLst/>
                  <a:cxnLst/>
                  <a:rect l="l" t="t" r="r" b="b"/>
                  <a:pathLst>
                    <a:path w="29023" h="13571" extrusionOk="0">
                      <a:moveTo>
                        <a:pt x="1" y="0"/>
                      </a:moveTo>
                      <a:lnTo>
                        <a:pt x="1" y="13571"/>
                      </a:lnTo>
                      <a:lnTo>
                        <a:pt x="29023" y="13571"/>
                      </a:lnTo>
                      <a:lnTo>
                        <a:pt x="2902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7"/>
                <p:cNvSpPr/>
                <p:nvPr/>
              </p:nvSpPr>
              <p:spPr>
                <a:xfrm>
                  <a:off x="2164925" y="2777375"/>
                  <a:ext cx="1206250" cy="301650"/>
                </a:xfrm>
                <a:custGeom>
                  <a:avLst/>
                  <a:gdLst/>
                  <a:ahLst/>
                  <a:cxnLst/>
                  <a:rect l="l" t="t" r="r" b="b"/>
                  <a:pathLst>
                    <a:path w="48250" h="12066" extrusionOk="0">
                      <a:moveTo>
                        <a:pt x="4593" y="1"/>
                      </a:moveTo>
                      <a:lnTo>
                        <a:pt x="4347" y="13"/>
                      </a:lnTo>
                      <a:lnTo>
                        <a:pt x="4113" y="26"/>
                      </a:lnTo>
                      <a:lnTo>
                        <a:pt x="3893" y="65"/>
                      </a:lnTo>
                      <a:lnTo>
                        <a:pt x="3659" y="104"/>
                      </a:lnTo>
                      <a:lnTo>
                        <a:pt x="3438" y="156"/>
                      </a:lnTo>
                      <a:lnTo>
                        <a:pt x="3231" y="208"/>
                      </a:lnTo>
                      <a:lnTo>
                        <a:pt x="3010" y="286"/>
                      </a:lnTo>
                      <a:lnTo>
                        <a:pt x="2803" y="364"/>
                      </a:lnTo>
                      <a:lnTo>
                        <a:pt x="2595" y="455"/>
                      </a:lnTo>
                      <a:lnTo>
                        <a:pt x="2401" y="558"/>
                      </a:lnTo>
                      <a:lnTo>
                        <a:pt x="2206" y="675"/>
                      </a:lnTo>
                      <a:lnTo>
                        <a:pt x="2024" y="792"/>
                      </a:lnTo>
                      <a:lnTo>
                        <a:pt x="1843" y="922"/>
                      </a:lnTo>
                      <a:lnTo>
                        <a:pt x="1674" y="1051"/>
                      </a:lnTo>
                      <a:lnTo>
                        <a:pt x="1505" y="1194"/>
                      </a:lnTo>
                      <a:lnTo>
                        <a:pt x="1350" y="1350"/>
                      </a:lnTo>
                      <a:lnTo>
                        <a:pt x="1194" y="1505"/>
                      </a:lnTo>
                      <a:lnTo>
                        <a:pt x="1051" y="1674"/>
                      </a:lnTo>
                      <a:lnTo>
                        <a:pt x="922" y="1843"/>
                      </a:lnTo>
                      <a:lnTo>
                        <a:pt x="792" y="2024"/>
                      </a:lnTo>
                      <a:lnTo>
                        <a:pt x="675" y="2206"/>
                      </a:lnTo>
                      <a:lnTo>
                        <a:pt x="558" y="2401"/>
                      </a:lnTo>
                      <a:lnTo>
                        <a:pt x="455" y="2595"/>
                      </a:lnTo>
                      <a:lnTo>
                        <a:pt x="364" y="2803"/>
                      </a:lnTo>
                      <a:lnTo>
                        <a:pt x="286" y="3010"/>
                      </a:lnTo>
                      <a:lnTo>
                        <a:pt x="208" y="3231"/>
                      </a:lnTo>
                      <a:lnTo>
                        <a:pt x="156" y="3439"/>
                      </a:lnTo>
                      <a:lnTo>
                        <a:pt x="104" y="3659"/>
                      </a:lnTo>
                      <a:lnTo>
                        <a:pt x="65" y="3893"/>
                      </a:lnTo>
                      <a:lnTo>
                        <a:pt x="26" y="4113"/>
                      </a:lnTo>
                      <a:lnTo>
                        <a:pt x="13" y="4347"/>
                      </a:lnTo>
                      <a:lnTo>
                        <a:pt x="0" y="4593"/>
                      </a:lnTo>
                      <a:lnTo>
                        <a:pt x="0" y="7486"/>
                      </a:lnTo>
                      <a:lnTo>
                        <a:pt x="13" y="7720"/>
                      </a:lnTo>
                      <a:lnTo>
                        <a:pt x="26" y="7953"/>
                      </a:lnTo>
                      <a:lnTo>
                        <a:pt x="65" y="8187"/>
                      </a:lnTo>
                      <a:lnTo>
                        <a:pt x="104" y="8407"/>
                      </a:lnTo>
                      <a:lnTo>
                        <a:pt x="156" y="8628"/>
                      </a:lnTo>
                      <a:lnTo>
                        <a:pt x="208" y="8849"/>
                      </a:lnTo>
                      <a:lnTo>
                        <a:pt x="286" y="9056"/>
                      </a:lnTo>
                      <a:lnTo>
                        <a:pt x="364" y="9264"/>
                      </a:lnTo>
                      <a:lnTo>
                        <a:pt x="455" y="9471"/>
                      </a:lnTo>
                      <a:lnTo>
                        <a:pt x="558" y="9666"/>
                      </a:lnTo>
                      <a:lnTo>
                        <a:pt x="675" y="9860"/>
                      </a:lnTo>
                      <a:lnTo>
                        <a:pt x="792" y="10042"/>
                      </a:lnTo>
                      <a:lnTo>
                        <a:pt x="922" y="10224"/>
                      </a:lnTo>
                      <a:lnTo>
                        <a:pt x="1051" y="10405"/>
                      </a:lnTo>
                      <a:lnTo>
                        <a:pt x="1194" y="10561"/>
                      </a:lnTo>
                      <a:lnTo>
                        <a:pt x="1350" y="10730"/>
                      </a:lnTo>
                      <a:lnTo>
                        <a:pt x="1505" y="10872"/>
                      </a:lnTo>
                      <a:lnTo>
                        <a:pt x="1674" y="11015"/>
                      </a:lnTo>
                      <a:lnTo>
                        <a:pt x="1843" y="11158"/>
                      </a:lnTo>
                      <a:lnTo>
                        <a:pt x="2024" y="11288"/>
                      </a:lnTo>
                      <a:lnTo>
                        <a:pt x="2206" y="11404"/>
                      </a:lnTo>
                      <a:lnTo>
                        <a:pt x="2401" y="11508"/>
                      </a:lnTo>
                      <a:lnTo>
                        <a:pt x="2595" y="11612"/>
                      </a:lnTo>
                      <a:lnTo>
                        <a:pt x="2803" y="11703"/>
                      </a:lnTo>
                      <a:lnTo>
                        <a:pt x="3010" y="11794"/>
                      </a:lnTo>
                      <a:lnTo>
                        <a:pt x="3231" y="11858"/>
                      </a:lnTo>
                      <a:lnTo>
                        <a:pt x="3438" y="11923"/>
                      </a:lnTo>
                      <a:lnTo>
                        <a:pt x="3659" y="11975"/>
                      </a:lnTo>
                      <a:lnTo>
                        <a:pt x="3893" y="12014"/>
                      </a:lnTo>
                      <a:lnTo>
                        <a:pt x="4113" y="12040"/>
                      </a:lnTo>
                      <a:lnTo>
                        <a:pt x="4347" y="12066"/>
                      </a:lnTo>
                      <a:lnTo>
                        <a:pt x="43903" y="12066"/>
                      </a:lnTo>
                      <a:lnTo>
                        <a:pt x="44137" y="12040"/>
                      </a:lnTo>
                      <a:lnTo>
                        <a:pt x="44370" y="12014"/>
                      </a:lnTo>
                      <a:lnTo>
                        <a:pt x="44591" y="11975"/>
                      </a:lnTo>
                      <a:lnTo>
                        <a:pt x="44811" y="11923"/>
                      </a:lnTo>
                      <a:lnTo>
                        <a:pt x="45032" y="11858"/>
                      </a:lnTo>
                      <a:lnTo>
                        <a:pt x="45239" y="11794"/>
                      </a:lnTo>
                      <a:lnTo>
                        <a:pt x="45447" y="11703"/>
                      </a:lnTo>
                      <a:lnTo>
                        <a:pt x="45655" y="11612"/>
                      </a:lnTo>
                      <a:lnTo>
                        <a:pt x="45849" y="11508"/>
                      </a:lnTo>
                      <a:lnTo>
                        <a:pt x="46044" y="11404"/>
                      </a:lnTo>
                      <a:lnTo>
                        <a:pt x="46225" y="11288"/>
                      </a:lnTo>
                      <a:lnTo>
                        <a:pt x="46407" y="11158"/>
                      </a:lnTo>
                      <a:lnTo>
                        <a:pt x="46576" y="11015"/>
                      </a:lnTo>
                      <a:lnTo>
                        <a:pt x="46744" y="10872"/>
                      </a:lnTo>
                      <a:lnTo>
                        <a:pt x="46900" y="10730"/>
                      </a:lnTo>
                      <a:lnTo>
                        <a:pt x="47056" y="10561"/>
                      </a:lnTo>
                      <a:lnTo>
                        <a:pt x="47198" y="10405"/>
                      </a:lnTo>
                      <a:lnTo>
                        <a:pt x="47341" y="10224"/>
                      </a:lnTo>
                      <a:lnTo>
                        <a:pt x="47471" y="10042"/>
                      </a:lnTo>
                      <a:lnTo>
                        <a:pt x="47588" y="9860"/>
                      </a:lnTo>
                      <a:lnTo>
                        <a:pt x="47691" y="9666"/>
                      </a:lnTo>
                      <a:lnTo>
                        <a:pt x="47795" y="9471"/>
                      </a:lnTo>
                      <a:lnTo>
                        <a:pt x="47886" y="9264"/>
                      </a:lnTo>
                      <a:lnTo>
                        <a:pt x="47964" y="9056"/>
                      </a:lnTo>
                      <a:lnTo>
                        <a:pt x="48042" y="8849"/>
                      </a:lnTo>
                      <a:lnTo>
                        <a:pt x="48107" y="8628"/>
                      </a:lnTo>
                      <a:lnTo>
                        <a:pt x="48158" y="8407"/>
                      </a:lnTo>
                      <a:lnTo>
                        <a:pt x="48197" y="8187"/>
                      </a:lnTo>
                      <a:lnTo>
                        <a:pt x="48223" y="7953"/>
                      </a:lnTo>
                      <a:lnTo>
                        <a:pt x="48236" y="7720"/>
                      </a:lnTo>
                      <a:lnTo>
                        <a:pt x="48249" y="7486"/>
                      </a:lnTo>
                      <a:lnTo>
                        <a:pt x="48249" y="4593"/>
                      </a:lnTo>
                      <a:lnTo>
                        <a:pt x="48236" y="4347"/>
                      </a:lnTo>
                      <a:lnTo>
                        <a:pt x="48223" y="4113"/>
                      </a:lnTo>
                      <a:lnTo>
                        <a:pt x="48197" y="3893"/>
                      </a:lnTo>
                      <a:lnTo>
                        <a:pt x="48158" y="3659"/>
                      </a:lnTo>
                      <a:lnTo>
                        <a:pt x="48107" y="3439"/>
                      </a:lnTo>
                      <a:lnTo>
                        <a:pt x="48042" y="3231"/>
                      </a:lnTo>
                      <a:lnTo>
                        <a:pt x="47964" y="3010"/>
                      </a:lnTo>
                      <a:lnTo>
                        <a:pt x="47886" y="2803"/>
                      </a:lnTo>
                      <a:lnTo>
                        <a:pt x="47795" y="2595"/>
                      </a:lnTo>
                      <a:lnTo>
                        <a:pt x="47691" y="2401"/>
                      </a:lnTo>
                      <a:lnTo>
                        <a:pt x="47588" y="2206"/>
                      </a:lnTo>
                      <a:lnTo>
                        <a:pt x="47471" y="2024"/>
                      </a:lnTo>
                      <a:lnTo>
                        <a:pt x="47341" y="1843"/>
                      </a:lnTo>
                      <a:lnTo>
                        <a:pt x="47198" y="1674"/>
                      </a:lnTo>
                      <a:lnTo>
                        <a:pt x="47056" y="1505"/>
                      </a:lnTo>
                      <a:lnTo>
                        <a:pt x="46900" y="1350"/>
                      </a:lnTo>
                      <a:lnTo>
                        <a:pt x="46744" y="1194"/>
                      </a:lnTo>
                      <a:lnTo>
                        <a:pt x="46576" y="1051"/>
                      </a:lnTo>
                      <a:lnTo>
                        <a:pt x="46407" y="922"/>
                      </a:lnTo>
                      <a:lnTo>
                        <a:pt x="46225" y="792"/>
                      </a:lnTo>
                      <a:lnTo>
                        <a:pt x="46044" y="675"/>
                      </a:lnTo>
                      <a:lnTo>
                        <a:pt x="45849" y="558"/>
                      </a:lnTo>
                      <a:lnTo>
                        <a:pt x="45655" y="455"/>
                      </a:lnTo>
                      <a:lnTo>
                        <a:pt x="45447" y="364"/>
                      </a:lnTo>
                      <a:lnTo>
                        <a:pt x="45239" y="286"/>
                      </a:lnTo>
                      <a:lnTo>
                        <a:pt x="45032" y="208"/>
                      </a:lnTo>
                      <a:lnTo>
                        <a:pt x="44811" y="156"/>
                      </a:lnTo>
                      <a:lnTo>
                        <a:pt x="44591" y="104"/>
                      </a:lnTo>
                      <a:lnTo>
                        <a:pt x="44370" y="65"/>
                      </a:lnTo>
                      <a:lnTo>
                        <a:pt x="44137" y="26"/>
                      </a:lnTo>
                      <a:lnTo>
                        <a:pt x="43903" y="13"/>
                      </a:lnTo>
                      <a:lnTo>
                        <a:pt x="436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7"/>
                <p:cNvSpPr/>
                <p:nvPr/>
              </p:nvSpPr>
              <p:spPr>
                <a:xfrm>
                  <a:off x="2155525" y="2221775"/>
                  <a:ext cx="1225050" cy="320150"/>
                </a:xfrm>
                <a:custGeom>
                  <a:avLst/>
                  <a:gdLst/>
                  <a:ahLst/>
                  <a:cxnLst/>
                  <a:rect l="l" t="t" r="r" b="b"/>
                  <a:pathLst>
                    <a:path w="49002" h="12806" extrusionOk="0">
                      <a:moveTo>
                        <a:pt x="0" y="1"/>
                      </a:moveTo>
                      <a:lnTo>
                        <a:pt x="0" y="8836"/>
                      </a:lnTo>
                      <a:lnTo>
                        <a:pt x="13" y="9043"/>
                      </a:lnTo>
                      <a:lnTo>
                        <a:pt x="26" y="9251"/>
                      </a:lnTo>
                      <a:lnTo>
                        <a:pt x="52" y="9445"/>
                      </a:lnTo>
                      <a:lnTo>
                        <a:pt x="91" y="9640"/>
                      </a:lnTo>
                      <a:lnTo>
                        <a:pt x="130" y="9835"/>
                      </a:lnTo>
                      <a:lnTo>
                        <a:pt x="182" y="10016"/>
                      </a:lnTo>
                      <a:lnTo>
                        <a:pt x="247" y="10198"/>
                      </a:lnTo>
                      <a:lnTo>
                        <a:pt x="312" y="10380"/>
                      </a:lnTo>
                      <a:lnTo>
                        <a:pt x="402" y="10561"/>
                      </a:lnTo>
                      <a:lnTo>
                        <a:pt x="480" y="10730"/>
                      </a:lnTo>
                      <a:lnTo>
                        <a:pt x="584" y="10899"/>
                      </a:lnTo>
                      <a:lnTo>
                        <a:pt x="688" y="11054"/>
                      </a:lnTo>
                      <a:lnTo>
                        <a:pt x="792" y="11210"/>
                      </a:lnTo>
                      <a:lnTo>
                        <a:pt x="908" y="11366"/>
                      </a:lnTo>
                      <a:lnTo>
                        <a:pt x="1038" y="11508"/>
                      </a:lnTo>
                      <a:lnTo>
                        <a:pt x="1168" y="11651"/>
                      </a:lnTo>
                      <a:lnTo>
                        <a:pt x="1311" y="11781"/>
                      </a:lnTo>
                      <a:lnTo>
                        <a:pt x="1453" y="11898"/>
                      </a:lnTo>
                      <a:lnTo>
                        <a:pt x="1596" y="12014"/>
                      </a:lnTo>
                      <a:lnTo>
                        <a:pt x="1752" y="12131"/>
                      </a:lnTo>
                      <a:lnTo>
                        <a:pt x="1920" y="12235"/>
                      </a:lnTo>
                      <a:lnTo>
                        <a:pt x="2089" y="12326"/>
                      </a:lnTo>
                      <a:lnTo>
                        <a:pt x="2258" y="12416"/>
                      </a:lnTo>
                      <a:lnTo>
                        <a:pt x="2426" y="12494"/>
                      </a:lnTo>
                      <a:lnTo>
                        <a:pt x="2608" y="12572"/>
                      </a:lnTo>
                      <a:lnTo>
                        <a:pt x="2790" y="12624"/>
                      </a:lnTo>
                      <a:lnTo>
                        <a:pt x="2984" y="12689"/>
                      </a:lnTo>
                      <a:lnTo>
                        <a:pt x="3179" y="12728"/>
                      </a:lnTo>
                      <a:lnTo>
                        <a:pt x="3373" y="12767"/>
                      </a:lnTo>
                      <a:lnTo>
                        <a:pt x="3568" y="12793"/>
                      </a:lnTo>
                      <a:lnTo>
                        <a:pt x="3776" y="12806"/>
                      </a:lnTo>
                      <a:lnTo>
                        <a:pt x="45239" y="12806"/>
                      </a:lnTo>
                      <a:lnTo>
                        <a:pt x="45434" y="12793"/>
                      </a:lnTo>
                      <a:lnTo>
                        <a:pt x="45628" y="12767"/>
                      </a:lnTo>
                      <a:lnTo>
                        <a:pt x="45836" y="12728"/>
                      </a:lnTo>
                      <a:lnTo>
                        <a:pt x="46018" y="12689"/>
                      </a:lnTo>
                      <a:lnTo>
                        <a:pt x="46212" y="12624"/>
                      </a:lnTo>
                      <a:lnTo>
                        <a:pt x="46394" y="12572"/>
                      </a:lnTo>
                      <a:lnTo>
                        <a:pt x="46575" y="12494"/>
                      </a:lnTo>
                      <a:lnTo>
                        <a:pt x="46757" y="12416"/>
                      </a:lnTo>
                      <a:lnTo>
                        <a:pt x="46926" y="12326"/>
                      </a:lnTo>
                      <a:lnTo>
                        <a:pt x="47094" y="12235"/>
                      </a:lnTo>
                      <a:lnTo>
                        <a:pt x="47250" y="12131"/>
                      </a:lnTo>
                      <a:lnTo>
                        <a:pt x="47406" y="12014"/>
                      </a:lnTo>
                      <a:lnTo>
                        <a:pt x="47561" y="11898"/>
                      </a:lnTo>
                      <a:lnTo>
                        <a:pt x="47704" y="11781"/>
                      </a:lnTo>
                      <a:lnTo>
                        <a:pt x="47834" y="11651"/>
                      </a:lnTo>
                      <a:lnTo>
                        <a:pt x="47964" y="11508"/>
                      </a:lnTo>
                      <a:lnTo>
                        <a:pt x="48093" y="11366"/>
                      </a:lnTo>
                      <a:lnTo>
                        <a:pt x="48210" y="11210"/>
                      </a:lnTo>
                      <a:lnTo>
                        <a:pt x="48327" y="11054"/>
                      </a:lnTo>
                      <a:lnTo>
                        <a:pt x="48431" y="10899"/>
                      </a:lnTo>
                      <a:lnTo>
                        <a:pt x="48521" y="10730"/>
                      </a:lnTo>
                      <a:lnTo>
                        <a:pt x="48612" y="10561"/>
                      </a:lnTo>
                      <a:lnTo>
                        <a:pt x="48690" y="10380"/>
                      </a:lnTo>
                      <a:lnTo>
                        <a:pt x="48755" y="10198"/>
                      </a:lnTo>
                      <a:lnTo>
                        <a:pt x="48820" y="10016"/>
                      </a:lnTo>
                      <a:lnTo>
                        <a:pt x="48872" y="9835"/>
                      </a:lnTo>
                      <a:lnTo>
                        <a:pt x="48924" y="9640"/>
                      </a:lnTo>
                      <a:lnTo>
                        <a:pt x="48950" y="9445"/>
                      </a:lnTo>
                      <a:lnTo>
                        <a:pt x="48976" y="9251"/>
                      </a:lnTo>
                      <a:lnTo>
                        <a:pt x="48989" y="9043"/>
                      </a:lnTo>
                      <a:lnTo>
                        <a:pt x="49001" y="8836"/>
                      </a:lnTo>
                      <a:lnTo>
                        <a:pt x="49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7"/>
                <p:cNvSpPr/>
                <p:nvPr/>
              </p:nvSpPr>
              <p:spPr>
                <a:xfrm>
                  <a:off x="1284025" y="1062250"/>
                  <a:ext cx="1570475" cy="1191350"/>
                </a:xfrm>
                <a:custGeom>
                  <a:avLst/>
                  <a:gdLst/>
                  <a:ahLst/>
                  <a:cxnLst/>
                  <a:rect l="l" t="t" r="r" b="b"/>
                  <a:pathLst>
                    <a:path w="62819" h="47654" extrusionOk="0">
                      <a:moveTo>
                        <a:pt x="14466" y="1"/>
                      </a:moveTo>
                      <a:lnTo>
                        <a:pt x="14077" y="14"/>
                      </a:lnTo>
                      <a:lnTo>
                        <a:pt x="13700" y="40"/>
                      </a:lnTo>
                      <a:lnTo>
                        <a:pt x="13324" y="66"/>
                      </a:lnTo>
                      <a:lnTo>
                        <a:pt x="12961" y="118"/>
                      </a:lnTo>
                      <a:lnTo>
                        <a:pt x="12585" y="170"/>
                      </a:lnTo>
                      <a:lnTo>
                        <a:pt x="12221" y="222"/>
                      </a:lnTo>
                      <a:lnTo>
                        <a:pt x="11858" y="299"/>
                      </a:lnTo>
                      <a:lnTo>
                        <a:pt x="11495" y="377"/>
                      </a:lnTo>
                      <a:lnTo>
                        <a:pt x="11132" y="468"/>
                      </a:lnTo>
                      <a:lnTo>
                        <a:pt x="10781" y="559"/>
                      </a:lnTo>
                      <a:lnTo>
                        <a:pt x="10431" y="663"/>
                      </a:lnTo>
                      <a:lnTo>
                        <a:pt x="10081" y="779"/>
                      </a:lnTo>
                      <a:lnTo>
                        <a:pt x="9743" y="896"/>
                      </a:lnTo>
                      <a:lnTo>
                        <a:pt x="9406" y="1026"/>
                      </a:lnTo>
                      <a:lnTo>
                        <a:pt x="9069" y="1156"/>
                      </a:lnTo>
                      <a:lnTo>
                        <a:pt x="8744" y="1311"/>
                      </a:lnTo>
                      <a:lnTo>
                        <a:pt x="8407" y="1454"/>
                      </a:lnTo>
                      <a:lnTo>
                        <a:pt x="8096" y="1623"/>
                      </a:lnTo>
                      <a:lnTo>
                        <a:pt x="7771" y="1791"/>
                      </a:lnTo>
                      <a:lnTo>
                        <a:pt x="7460" y="1960"/>
                      </a:lnTo>
                      <a:lnTo>
                        <a:pt x="7149" y="2142"/>
                      </a:lnTo>
                      <a:lnTo>
                        <a:pt x="6850" y="2336"/>
                      </a:lnTo>
                      <a:lnTo>
                        <a:pt x="6552" y="2531"/>
                      </a:lnTo>
                      <a:lnTo>
                        <a:pt x="6254" y="2738"/>
                      </a:lnTo>
                      <a:lnTo>
                        <a:pt x="5968" y="2946"/>
                      </a:lnTo>
                      <a:lnTo>
                        <a:pt x="5683" y="3154"/>
                      </a:lnTo>
                      <a:lnTo>
                        <a:pt x="5410" y="3387"/>
                      </a:lnTo>
                      <a:lnTo>
                        <a:pt x="5138" y="3608"/>
                      </a:lnTo>
                      <a:lnTo>
                        <a:pt x="4865" y="3854"/>
                      </a:lnTo>
                      <a:lnTo>
                        <a:pt x="4606" y="4088"/>
                      </a:lnTo>
                      <a:lnTo>
                        <a:pt x="4346" y="4347"/>
                      </a:lnTo>
                      <a:lnTo>
                        <a:pt x="4100" y="4594"/>
                      </a:lnTo>
                      <a:lnTo>
                        <a:pt x="3866" y="4853"/>
                      </a:lnTo>
                      <a:lnTo>
                        <a:pt x="3620" y="5126"/>
                      </a:lnTo>
                      <a:lnTo>
                        <a:pt x="3399" y="5398"/>
                      </a:lnTo>
                      <a:lnTo>
                        <a:pt x="3166" y="5670"/>
                      </a:lnTo>
                      <a:lnTo>
                        <a:pt x="2958" y="5956"/>
                      </a:lnTo>
                      <a:lnTo>
                        <a:pt x="2738" y="6241"/>
                      </a:lnTo>
                      <a:lnTo>
                        <a:pt x="2543" y="6540"/>
                      </a:lnTo>
                      <a:lnTo>
                        <a:pt x="2348" y="6838"/>
                      </a:lnTo>
                      <a:lnTo>
                        <a:pt x="2154" y="7136"/>
                      </a:lnTo>
                      <a:lnTo>
                        <a:pt x="1972" y="7448"/>
                      </a:lnTo>
                      <a:lnTo>
                        <a:pt x="1791" y="7759"/>
                      </a:lnTo>
                      <a:lnTo>
                        <a:pt x="1635" y="8084"/>
                      </a:lnTo>
                      <a:lnTo>
                        <a:pt x="1466" y="8395"/>
                      </a:lnTo>
                      <a:lnTo>
                        <a:pt x="1311" y="8732"/>
                      </a:lnTo>
                      <a:lnTo>
                        <a:pt x="1168" y="9057"/>
                      </a:lnTo>
                      <a:lnTo>
                        <a:pt x="1038" y="9394"/>
                      </a:lnTo>
                      <a:lnTo>
                        <a:pt x="908" y="9731"/>
                      </a:lnTo>
                      <a:lnTo>
                        <a:pt x="779" y="10081"/>
                      </a:lnTo>
                      <a:lnTo>
                        <a:pt x="675" y="10419"/>
                      </a:lnTo>
                      <a:lnTo>
                        <a:pt x="571" y="10769"/>
                      </a:lnTo>
                      <a:lnTo>
                        <a:pt x="467" y="11132"/>
                      </a:lnTo>
                      <a:lnTo>
                        <a:pt x="389" y="11483"/>
                      </a:lnTo>
                      <a:lnTo>
                        <a:pt x="312" y="11846"/>
                      </a:lnTo>
                      <a:lnTo>
                        <a:pt x="234" y="12209"/>
                      </a:lnTo>
                      <a:lnTo>
                        <a:pt x="182" y="12572"/>
                      </a:lnTo>
                      <a:lnTo>
                        <a:pt x="130" y="12949"/>
                      </a:lnTo>
                      <a:lnTo>
                        <a:pt x="78" y="13312"/>
                      </a:lnTo>
                      <a:lnTo>
                        <a:pt x="52" y="13688"/>
                      </a:lnTo>
                      <a:lnTo>
                        <a:pt x="26" y="14077"/>
                      </a:lnTo>
                      <a:lnTo>
                        <a:pt x="13" y="14454"/>
                      </a:lnTo>
                      <a:lnTo>
                        <a:pt x="0" y="14830"/>
                      </a:lnTo>
                      <a:lnTo>
                        <a:pt x="0" y="32811"/>
                      </a:lnTo>
                      <a:lnTo>
                        <a:pt x="13" y="33200"/>
                      </a:lnTo>
                      <a:lnTo>
                        <a:pt x="26" y="33577"/>
                      </a:lnTo>
                      <a:lnTo>
                        <a:pt x="52" y="33953"/>
                      </a:lnTo>
                      <a:lnTo>
                        <a:pt x="78" y="34329"/>
                      </a:lnTo>
                      <a:lnTo>
                        <a:pt x="130" y="34705"/>
                      </a:lnTo>
                      <a:lnTo>
                        <a:pt x="182" y="35082"/>
                      </a:lnTo>
                      <a:lnTo>
                        <a:pt x="234" y="35445"/>
                      </a:lnTo>
                      <a:lnTo>
                        <a:pt x="312" y="35808"/>
                      </a:lnTo>
                      <a:lnTo>
                        <a:pt x="389" y="36171"/>
                      </a:lnTo>
                      <a:lnTo>
                        <a:pt x="467" y="36522"/>
                      </a:lnTo>
                      <a:lnTo>
                        <a:pt x="571" y="36885"/>
                      </a:lnTo>
                      <a:lnTo>
                        <a:pt x="675" y="37235"/>
                      </a:lnTo>
                      <a:lnTo>
                        <a:pt x="779" y="37573"/>
                      </a:lnTo>
                      <a:lnTo>
                        <a:pt x="908" y="37923"/>
                      </a:lnTo>
                      <a:lnTo>
                        <a:pt x="1038" y="38260"/>
                      </a:lnTo>
                      <a:lnTo>
                        <a:pt x="1168" y="38598"/>
                      </a:lnTo>
                      <a:lnTo>
                        <a:pt x="1311" y="38922"/>
                      </a:lnTo>
                      <a:lnTo>
                        <a:pt x="1466" y="39246"/>
                      </a:lnTo>
                      <a:lnTo>
                        <a:pt x="1635" y="39571"/>
                      </a:lnTo>
                      <a:lnTo>
                        <a:pt x="1791" y="39895"/>
                      </a:lnTo>
                      <a:lnTo>
                        <a:pt x="1972" y="40206"/>
                      </a:lnTo>
                      <a:lnTo>
                        <a:pt x="2154" y="40518"/>
                      </a:lnTo>
                      <a:lnTo>
                        <a:pt x="2348" y="40816"/>
                      </a:lnTo>
                      <a:lnTo>
                        <a:pt x="2543" y="41114"/>
                      </a:lnTo>
                      <a:lnTo>
                        <a:pt x="2738" y="41413"/>
                      </a:lnTo>
                      <a:lnTo>
                        <a:pt x="2958" y="41698"/>
                      </a:lnTo>
                      <a:lnTo>
                        <a:pt x="3166" y="41984"/>
                      </a:lnTo>
                      <a:lnTo>
                        <a:pt x="3399" y="42256"/>
                      </a:lnTo>
                      <a:lnTo>
                        <a:pt x="3620" y="42529"/>
                      </a:lnTo>
                      <a:lnTo>
                        <a:pt x="3866" y="42801"/>
                      </a:lnTo>
                      <a:lnTo>
                        <a:pt x="4100" y="43060"/>
                      </a:lnTo>
                      <a:lnTo>
                        <a:pt x="4346" y="43307"/>
                      </a:lnTo>
                      <a:lnTo>
                        <a:pt x="4606" y="43553"/>
                      </a:lnTo>
                      <a:lnTo>
                        <a:pt x="4865" y="43800"/>
                      </a:lnTo>
                      <a:lnTo>
                        <a:pt x="5138" y="44033"/>
                      </a:lnTo>
                      <a:lnTo>
                        <a:pt x="5410" y="44267"/>
                      </a:lnTo>
                      <a:lnTo>
                        <a:pt x="5683" y="44488"/>
                      </a:lnTo>
                      <a:lnTo>
                        <a:pt x="5968" y="44708"/>
                      </a:lnTo>
                      <a:lnTo>
                        <a:pt x="6254" y="44916"/>
                      </a:lnTo>
                      <a:lnTo>
                        <a:pt x="6552" y="45123"/>
                      </a:lnTo>
                      <a:lnTo>
                        <a:pt x="6850" y="45318"/>
                      </a:lnTo>
                      <a:lnTo>
                        <a:pt x="7149" y="45512"/>
                      </a:lnTo>
                      <a:lnTo>
                        <a:pt x="7460" y="45694"/>
                      </a:lnTo>
                      <a:lnTo>
                        <a:pt x="7771" y="45863"/>
                      </a:lnTo>
                      <a:lnTo>
                        <a:pt x="8096" y="46031"/>
                      </a:lnTo>
                      <a:lnTo>
                        <a:pt x="8407" y="46200"/>
                      </a:lnTo>
                      <a:lnTo>
                        <a:pt x="8744" y="46343"/>
                      </a:lnTo>
                      <a:lnTo>
                        <a:pt x="9069" y="46485"/>
                      </a:lnTo>
                      <a:lnTo>
                        <a:pt x="9406" y="46628"/>
                      </a:lnTo>
                      <a:lnTo>
                        <a:pt x="9743" y="46758"/>
                      </a:lnTo>
                      <a:lnTo>
                        <a:pt x="10081" y="46875"/>
                      </a:lnTo>
                      <a:lnTo>
                        <a:pt x="10431" y="46991"/>
                      </a:lnTo>
                      <a:lnTo>
                        <a:pt x="10781" y="47095"/>
                      </a:lnTo>
                      <a:lnTo>
                        <a:pt x="11132" y="47186"/>
                      </a:lnTo>
                      <a:lnTo>
                        <a:pt x="11495" y="47277"/>
                      </a:lnTo>
                      <a:lnTo>
                        <a:pt x="11858" y="47355"/>
                      </a:lnTo>
                      <a:lnTo>
                        <a:pt x="12221" y="47420"/>
                      </a:lnTo>
                      <a:lnTo>
                        <a:pt x="12585" y="47484"/>
                      </a:lnTo>
                      <a:lnTo>
                        <a:pt x="12961" y="47536"/>
                      </a:lnTo>
                      <a:lnTo>
                        <a:pt x="13324" y="47575"/>
                      </a:lnTo>
                      <a:lnTo>
                        <a:pt x="13700" y="47614"/>
                      </a:lnTo>
                      <a:lnTo>
                        <a:pt x="14077" y="47640"/>
                      </a:lnTo>
                      <a:lnTo>
                        <a:pt x="14466" y="47653"/>
                      </a:lnTo>
                      <a:lnTo>
                        <a:pt x="62818" y="47653"/>
                      </a:lnTo>
                      <a:lnTo>
                        <a:pt x="6281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7"/>
                <p:cNvSpPr/>
                <p:nvPr/>
              </p:nvSpPr>
              <p:spPr>
                <a:xfrm>
                  <a:off x="1797775" y="809925"/>
                  <a:ext cx="1848100" cy="398975"/>
                </a:xfrm>
                <a:custGeom>
                  <a:avLst/>
                  <a:gdLst/>
                  <a:ahLst/>
                  <a:cxnLst/>
                  <a:rect l="l" t="t" r="r" b="b"/>
                  <a:pathLst>
                    <a:path w="73924" h="15959" extrusionOk="0">
                      <a:moveTo>
                        <a:pt x="3698" y="1"/>
                      </a:moveTo>
                      <a:lnTo>
                        <a:pt x="3503" y="26"/>
                      </a:lnTo>
                      <a:lnTo>
                        <a:pt x="3309" y="39"/>
                      </a:lnTo>
                      <a:lnTo>
                        <a:pt x="3114" y="78"/>
                      </a:lnTo>
                      <a:lnTo>
                        <a:pt x="2919" y="117"/>
                      </a:lnTo>
                      <a:lnTo>
                        <a:pt x="2738" y="182"/>
                      </a:lnTo>
                      <a:lnTo>
                        <a:pt x="2556" y="234"/>
                      </a:lnTo>
                      <a:lnTo>
                        <a:pt x="2375" y="312"/>
                      </a:lnTo>
                      <a:lnTo>
                        <a:pt x="2206" y="390"/>
                      </a:lnTo>
                      <a:lnTo>
                        <a:pt x="2037" y="468"/>
                      </a:lnTo>
                      <a:lnTo>
                        <a:pt x="1869" y="571"/>
                      </a:lnTo>
                      <a:lnTo>
                        <a:pt x="1713" y="662"/>
                      </a:lnTo>
                      <a:lnTo>
                        <a:pt x="1557" y="779"/>
                      </a:lnTo>
                      <a:lnTo>
                        <a:pt x="1415" y="896"/>
                      </a:lnTo>
                      <a:lnTo>
                        <a:pt x="1272" y="1012"/>
                      </a:lnTo>
                      <a:lnTo>
                        <a:pt x="1142" y="1142"/>
                      </a:lnTo>
                      <a:lnTo>
                        <a:pt x="1012" y="1285"/>
                      </a:lnTo>
                      <a:lnTo>
                        <a:pt x="883" y="1415"/>
                      </a:lnTo>
                      <a:lnTo>
                        <a:pt x="766" y="1570"/>
                      </a:lnTo>
                      <a:lnTo>
                        <a:pt x="662" y="1726"/>
                      </a:lnTo>
                      <a:lnTo>
                        <a:pt x="558" y="1882"/>
                      </a:lnTo>
                      <a:lnTo>
                        <a:pt x="467" y="2037"/>
                      </a:lnTo>
                      <a:lnTo>
                        <a:pt x="377" y="2206"/>
                      </a:lnTo>
                      <a:lnTo>
                        <a:pt x="299" y="2388"/>
                      </a:lnTo>
                      <a:lnTo>
                        <a:pt x="234" y="2556"/>
                      </a:lnTo>
                      <a:lnTo>
                        <a:pt x="169" y="2738"/>
                      </a:lnTo>
                      <a:lnTo>
                        <a:pt x="117" y="2933"/>
                      </a:lnTo>
                      <a:lnTo>
                        <a:pt x="78" y="3114"/>
                      </a:lnTo>
                      <a:lnTo>
                        <a:pt x="39" y="3309"/>
                      </a:lnTo>
                      <a:lnTo>
                        <a:pt x="13" y="3503"/>
                      </a:lnTo>
                      <a:lnTo>
                        <a:pt x="0" y="3698"/>
                      </a:lnTo>
                      <a:lnTo>
                        <a:pt x="0" y="3906"/>
                      </a:lnTo>
                      <a:lnTo>
                        <a:pt x="0" y="15958"/>
                      </a:lnTo>
                      <a:lnTo>
                        <a:pt x="73924" y="15958"/>
                      </a:lnTo>
                      <a:lnTo>
                        <a:pt x="73924" y="3906"/>
                      </a:lnTo>
                      <a:lnTo>
                        <a:pt x="73924" y="3698"/>
                      </a:lnTo>
                      <a:lnTo>
                        <a:pt x="73911" y="3503"/>
                      </a:lnTo>
                      <a:lnTo>
                        <a:pt x="73885" y="3309"/>
                      </a:lnTo>
                      <a:lnTo>
                        <a:pt x="73846" y="3114"/>
                      </a:lnTo>
                      <a:lnTo>
                        <a:pt x="73807" y="2933"/>
                      </a:lnTo>
                      <a:lnTo>
                        <a:pt x="73755" y="2738"/>
                      </a:lnTo>
                      <a:lnTo>
                        <a:pt x="73690" y="2556"/>
                      </a:lnTo>
                      <a:lnTo>
                        <a:pt x="73613" y="2388"/>
                      </a:lnTo>
                      <a:lnTo>
                        <a:pt x="73535" y="2206"/>
                      </a:lnTo>
                      <a:lnTo>
                        <a:pt x="73457" y="2037"/>
                      </a:lnTo>
                      <a:lnTo>
                        <a:pt x="73366" y="1882"/>
                      </a:lnTo>
                      <a:lnTo>
                        <a:pt x="73262" y="1726"/>
                      </a:lnTo>
                      <a:lnTo>
                        <a:pt x="73145" y="1570"/>
                      </a:lnTo>
                      <a:lnTo>
                        <a:pt x="73029" y="1415"/>
                      </a:lnTo>
                      <a:lnTo>
                        <a:pt x="72912" y="1285"/>
                      </a:lnTo>
                      <a:lnTo>
                        <a:pt x="72782" y="1142"/>
                      </a:lnTo>
                      <a:lnTo>
                        <a:pt x="72652" y="1012"/>
                      </a:lnTo>
                      <a:lnTo>
                        <a:pt x="72510" y="896"/>
                      </a:lnTo>
                      <a:lnTo>
                        <a:pt x="72354" y="779"/>
                      </a:lnTo>
                      <a:lnTo>
                        <a:pt x="72198" y="662"/>
                      </a:lnTo>
                      <a:lnTo>
                        <a:pt x="72043" y="571"/>
                      </a:lnTo>
                      <a:lnTo>
                        <a:pt x="71887" y="468"/>
                      </a:lnTo>
                      <a:lnTo>
                        <a:pt x="71718" y="390"/>
                      </a:lnTo>
                      <a:lnTo>
                        <a:pt x="71537" y="312"/>
                      </a:lnTo>
                      <a:lnTo>
                        <a:pt x="71368" y="234"/>
                      </a:lnTo>
                      <a:lnTo>
                        <a:pt x="71186" y="182"/>
                      </a:lnTo>
                      <a:lnTo>
                        <a:pt x="70992" y="117"/>
                      </a:lnTo>
                      <a:lnTo>
                        <a:pt x="70810" y="78"/>
                      </a:lnTo>
                      <a:lnTo>
                        <a:pt x="70616" y="39"/>
                      </a:lnTo>
                      <a:lnTo>
                        <a:pt x="70421" y="26"/>
                      </a:lnTo>
                      <a:lnTo>
                        <a:pt x="7022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7"/>
                <p:cNvSpPr/>
                <p:nvPr/>
              </p:nvSpPr>
              <p:spPr>
                <a:xfrm>
                  <a:off x="3066600" y="809925"/>
                  <a:ext cx="877675" cy="398975"/>
                </a:xfrm>
                <a:custGeom>
                  <a:avLst/>
                  <a:gdLst/>
                  <a:ahLst/>
                  <a:cxnLst/>
                  <a:rect l="l" t="t" r="r" b="b"/>
                  <a:pathLst>
                    <a:path w="35107" h="15959" extrusionOk="0">
                      <a:moveTo>
                        <a:pt x="3698" y="1"/>
                      </a:moveTo>
                      <a:lnTo>
                        <a:pt x="3503" y="26"/>
                      </a:lnTo>
                      <a:lnTo>
                        <a:pt x="3295" y="39"/>
                      </a:lnTo>
                      <a:lnTo>
                        <a:pt x="3114" y="78"/>
                      </a:lnTo>
                      <a:lnTo>
                        <a:pt x="2919" y="117"/>
                      </a:lnTo>
                      <a:lnTo>
                        <a:pt x="2737" y="182"/>
                      </a:lnTo>
                      <a:lnTo>
                        <a:pt x="2556" y="234"/>
                      </a:lnTo>
                      <a:lnTo>
                        <a:pt x="2374" y="312"/>
                      </a:lnTo>
                      <a:lnTo>
                        <a:pt x="2206" y="390"/>
                      </a:lnTo>
                      <a:lnTo>
                        <a:pt x="2037" y="468"/>
                      </a:lnTo>
                      <a:lnTo>
                        <a:pt x="1868" y="571"/>
                      </a:lnTo>
                      <a:lnTo>
                        <a:pt x="1713" y="662"/>
                      </a:lnTo>
                      <a:lnTo>
                        <a:pt x="1557" y="779"/>
                      </a:lnTo>
                      <a:lnTo>
                        <a:pt x="1414" y="896"/>
                      </a:lnTo>
                      <a:lnTo>
                        <a:pt x="1271" y="1012"/>
                      </a:lnTo>
                      <a:lnTo>
                        <a:pt x="1142" y="1142"/>
                      </a:lnTo>
                      <a:lnTo>
                        <a:pt x="1012" y="1285"/>
                      </a:lnTo>
                      <a:lnTo>
                        <a:pt x="882" y="1415"/>
                      </a:lnTo>
                      <a:lnTo>
                        <a:pt x="765" y="1570"/>
                      </a:lnTo>
                      <a:lnTo>
                        <a:pt x="662" y="1726"/>
                      </a:lnTo>
                      <a:lnTo>
                        <a:pt x="558" y="1882"/>
                      </a:lnTo>
                      <a:lnTo>
                        <a:pt x="467" y="2037"/>
                      </a:lnTo>
                      <a:lnTo>
                        <a:pt x="376" y="2206"/>
                      </a:lnTo>
                      <a:lnTo>
                        <a:pt x="298" y="2388"/>
                      </a:lnTo>
                      <a:lnTo>
                        <a:pt x="234" y="2556"/>
                      </a:lnTo>
                      <a:lnTo>
                        <a:pt x="169" y="2738"/>
                      </a:lnTo>
                      <a:lnTo>
                        <a:pt x="117" y="2933"/>
                      </a:lnTo>
                      <a:lnTo>
                        <a:pt x="78" y="3114"/>
                      </a:lnTo>
                      <a:lnTo>
                        <a:pt x="39" y="3309"/>
                      </a:lnTo>
                      <a:lnTo>
                        <a:pt x="13" y="3503"/>
                      </a:lnTo>
                      <a:lnTo>
                        <a:pt x="0" y="3698"/>
                      </a:lnTo>
                      <a:lnTo>
                        <a:pt x="0" y="3906"/>
                      </a:lnTo>
                      <a:lnTo>
                        <a:pt x="0" y="15958"/>
                      </a:lnTo>
                      <a:lnTo>
                        <a:pt x="35107" y="15958"/>
                      </a:lnTo>
                      <a:lnTo>
                        <a:pt x="35107" y="3906"/>
                      </a:lnTo>
                      <a:lnTo>
                        <a:pt x="35107" y="3698"/>
                      </a:lnTo>
                      <a:lnTo>
                        <a:pt x="35081" y="3503"/>
                      </a:lnTo>
                      <a:lnTo>
                        <a:pt x="35068" y="3309"/>
                      </a:lnTo>
                      <a:lnTo>
                        <a:pt x="35029" y="3114"/>
                      </a:lnTo>
                      <a:lnTo>
                        <a:pt x="34990" y="2933"/>
                      </a:lnTo>
                      <a:lnTo>
                        <a:pt x="34925" y="2738"/>
                      </a:lnTo>
                      <a:lnTo>
                        <a:pt x="34873" y="2556"/>
                      </a:lnTo>
                      <a:lnTo>
                        <a:pt x="34795" y="2388"/>
                      </a:lnTo>
                      <a:lnTo>
                        <a:pt x="34717" y="2206"/>
                      </a:lnTo>
                      <a:lnTo>
                        <a:pt x="34640" y="2037"/>
                      </a:lnTo>
                      <a:lnTo>
                        <a:pt x="34536" y="1882"/>
                      </a:lnTo>
                      <a:lnTo>
                        <a:pt x="34445" y="1726"/>
                      </a:lnTo>
                      <a:lnTo>
                        <a:pt x="34328" y="1570"/>
                      </a:lnTo>
                      <a:lnTo>
                        <a:pt x="34211" y="1415"/>
                      </a:lnTo>
                      <a:lnTo>
                        <a:pt x="34095" y="1285"/>
                      </a:lnTo>
                      <a:lnTo>
                        <a:pt x="33965" y="1142"/>
                      </a:lnTo>
                      <a:lnTo>
                        <a:pt x="33822" y="1012"/>
                      </a:lnTo>
                      <a:lnTo>
                        <a:pt x="33692" y="896"/>
                      </a:lnTo>
                      <a:lnTo>
                        <a:pt x="33537" y="779"/>
                      </a:lnTo>
                      <a:lnTo>
                        <a:pt x="33381" y="662"/>
                      </a:lnTo>
                      <a:lnTo>
                        <a:pt x="33225" y="571"/>
                      </a:lnTo>
                      <a:lnTo>
                        <a:pt x="33070" y="468"/>
                      </a:lnTo>
                      <a:lnTo>
                        <a:pt x="32901" y="390"/>
                      </a:lnTo>
                      <a:lnTo>
                        <a:pt x="32719" y="312"/>
                      </a:lnTo>
                      <a:lnTo>
                        <a:pt x="32551" y="234"/>
                      </a:lnTo>
                      <a:lnTo>
                        <a:pt x="32369" y="182"/>
                      </a:lnTo>
                      <a:lnTo>
                        <a:pt x="32175" y="117"/>
                      </a:lnTo>
                      <a:lnTo>
                        <a:pt x="31993" y="78"/>
                      </a:lnTo>
                      <a:lnTo>
                        <a:pt x="31798" y="39"/>
                      </a:lnTo>
                      <a:lnTo>
                        <a:pt x="31604" y="26"/>
                      </a:lnTo>
                      <a:lnTo>
                        <a:pt x="314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7"/>
                <p:cNvSpPr/>
                <p:nvPr/>
              </p:nvSpPr>
              <p:spPr>
                <a:xfrm>
                  <a:off x="1489975" y="938700"/>
                  <a:ext cx="1848100" cy="1438475"/>
                </a:xfrm>
                <a:custGeom>
                  <a:avLst/>
                  <a:gdLst/>
                  <a:ahLst/>
                  <a:cxnLst/>
                  <a:rect l="l" t="t" r="r" b="b"/>
                  <a:pathLst>
                    <a:path w="73924" h="57539" extrusionOk="0">
                      <a:moveTo>
                        <a:pt x="3153" y="0"/>
                      </a:moveTo>
                      <a:lnTo>
                        <a:pt x="2984" y="13"/>
                      </a:lnTo>
                      <a:lnTo>
                        <a:pt x="2816" y="39"/>
                      </a:lnTo>
                      <a:lnTo>
                        <a:pt x="2647" y="65"/>
                      </a:lnTo>
                      <a:lnTo>
                        <a:pt x="2491" y="104"/>
                      </a:lnTo>
                      <a:lnTo>
                        <a:pt x="2336" y="156"/>
                      </a:lnTo>
                      <a:lnTo>
                        <a:pt x="2180" y="208"/>
                      </a:lnTo>
                      <a:lnTo>
                        <a:pt x="2024" y="260"/>
                      </a:lnTo>
                      <a:lnTo>
                        <a:pt x="1882" y="324"/>
                      </a:lnTo>
                      <a:lnTo>
                        <a:pt x="1739" y="402"/>
                      </a:lnTo>
                      <a:lnTo>
                        <a:pt x="1466" y="571"/>
                      </a:lnTo>
                      <a:lnTo>
                        <a:pt x="1207" y="765"/>
                      </a:lnTo>
                      <a:lnTo>
                        <a:pt x="973" y="973"/>
                      </a:lnTo>
                      <a:lnTo>
                        <a:pt x="753" y="1207"/>
                      </a:lnTo>
                      <a:lnTo>
                        <a:pt x="558" y="1466"/>
                      </a:lnTo>
                      <a:lnTo>
                        <a:pt x="403" y="1738"/>
                      </a:lnTo>
                      <a:lnTo>
                        <a:pt x="325" y="1881"/>
                      </a:lnTo>
                      <a:lnTo>
                        <a:pt x="260" y="2037"/>
                      </a:lnTo>
                      <a:lnTo>
                        <a:pt x="195" y="2180"/>
                      </a:lnTo>
                      <a:lnTo>
                        <a:pt x="143" y="2335"/>
                      </a:lnTo>
                      <a:lnTo>
                        <a:pt x="104" y="2491"/>
                      </a:lnTo>
                      <a:lnTo>
                        <a:pt x="65" y="2660"/>
                      </a:lnTo>
                      <a:lnTo>
                        <a:pt x="39" y="2815"/>
                      </a:lnTo>
                      <a:lnTo>
                        <a:pt x="13" y="2984"/>
                      </a:lnTo>
                      <a:lnTo>
                        <a:pt x="0" y="3153"/>
                      </a:lnTo>
                      <a:lnTo>
                        <a:pt x="0" y="3321"/>
                      </a:lnTo>
                      <a:lnTo>
                        <a:pt x="0" y="54217"/>
                      </a:lnTo>
                      <a:lnTo>
                        <a:pt x="0" y="54385"/>
                      </a:lnTo>
                      <a:lnTo>
                        <a:pt x="13" y="54554"/>
                      </a:lnTo>
                      <a:lnTo>
                        <a:pt x="39" y="54723"/>
                      </a:lnTo>
                      <a:lnTo>
                        <a:pt x="65" y="54878"/>
                      </a:lnTo>
                      <a:lnTo>
                        <a:pt x="104" y="55047"/>
                      </a:lnTo>
                      <a:lnTo>
                        <a:pt x="143" y="55203"/>
                      </a:lnTo>
                      <a:lnTo>
                        <a:pt x="195" y="55358"/>
                      </a:lnTo>
                      <a:lnTo>
                        <a:pt x="260" y="55501"/>
                      </a:lnTo>
                      <a:lnTo>
                        <a:pt x="325" y="55657"/>
                      </a:lnTo>
                      <a:lnTo>
                        <a:pt x="403" y="55800"/>
                      </a:lnTo>
                      <a:lnTo>
                        <a:pt x="558" y="56072"/>
                      </a:lnTo>
                      <a:lnTo>
                        <a:pt x="753" y="56332"/>
                      </a:lnTo>
                      <a:lnTo>
                        <a:pt x="973" y="56565"/>
                      </a:lnTo>
                      <a:lnTo>
                        <a:pt x="1207" y="56773"/>
                      </a:lnTo>
                      <a:lnTo>
                        <a:pt x="1466" y="56967"/>
                      </a:lnTo>
                      <a:lnTo>
                        <a:pt x="1739" y="57136"/>
                      </a:lnTo>
                      <a:lnTo>
                        <a:pt x="1882" y="57214"/>
                      </a:lnTo>
                      <a:lnTo>
                        <a:pt x="2024" y="57279"/>
                      </a:lnTo>
                      <a:lnTo>
                        <a:pt x="2180" y="57330"/>
                      </a:lnTo>
                      <a:lnTo>
                        <a:pt x="2336" y="57382"/>
                      </a:lnTo>
                      <a:lnTo>
                        <a:pt x="2491" y="57434"/>
                      </a:lnTo>
                      <a:lnTo>
                        <a:pt x="2647" y="57473"/>
                      </a:lnTo>
                      <a:lnTo>
                        <a:pt x="2816" y="57499"/>
                      </a:lnTo>
                      <a:lnTo>
                        <a:pt x="2984" y="57525"/>
                      </a:lnTo>
                      <a:lnTo>
                        <a:pt x="3153" y="57538"/>
                      </a:lnTo>
                      <a:lnTo>
                        <a:pt x="73924" y="57538"/>
                      </a:lnTo>
                      <a:lnTo>
                        <a:pt x="739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7"/>
                <p:cNvSpPr/>
                <p:nvPr/>
              </p:nvSpPr>
              <p:spPr>
                <a:xfrm>
                  <a:off x="1489975" y="2235075"/>
                  <a:ext cx="1848100" cy="142100"/>
                </a:xfrm>
                <a:custGeom>
                  <a:avLst/>
                  <a:gdLst/>
                  <a:ahLst/>
                  <a:cxnLst/>
                  <a:rect l="l" t="t" r="r" b="b"/>
                  <a:pathLst>
                    <a:path w="73924" h="5684" extrusionOk="0">
                      <a:moveTo>
                        <a:pt x="0" y="1"/>
                      </a:moveTo>
                      <a:lnTo>
                        <a:pt x="0" y="2608"/>
                      </a:lnTo>
                      <a:lnTo>
                        <a:pt x="0" y="2764"/>
                      </a:lnTo>
                      <a:lnTo>
                        <a:pt x="13" y="2920"/>
                      </a:lnTo>
                      <a:lnTo>
                        <a:pt x="26" y="3075"/>
                      </a:lnTo>
                      <a:lnTo>
                        <a:pt x="52" y="3218"/>
                      </a:lnTo>
                      <a:lnTo>
                        <a:pt x="130" y="3516"/>
                      </a:lnTo>
                      <a:lnTo>
                        <a:pt x="234" y="3802"/>
                      </a:lnTo>
                      <a:lnTo>
                        <a:pt x="364" y="4074"/>
                      </a:lnTo>
                      <a:lnTo>
                        <a:pt x="519" y="4321"/>
                      </a:lnTo>
                      <a:lnTo>
                        <a:pt x="701" y="4567"/>
                      </a:lnTo>
                      <a:lnTo>
                        <a:pt x="896" y="4775"/>
                      </a:lnTo>
                      <a:lnTo>
                        <a:pt x="1116" y="4982"/>
                      </a:lnTo>
                      <a:lnTo>
                        <a:pt x="1350" y="5151"/>
                      </a:lnTo>
                      <a:lnTo>
                        <a:pt x="1609" y="5307"/>
                      </a:lnTo>
                      <a:lnTo>
                        <a:pt x="1882" y="5437"/>
                      </a:lnTo>
                      <a:lnTo>
                        <a:pt x="2154" y="5540"/>
                      </a:lnTo>
                      <a:lnTo>
                        <a:pt x="2452" y="5618"/>
                      </a:lnTo>
                      <a:lnTo>
                        <a:pt x="2608" y="5644"/>
                      </a:lnTo>
                      <a:lnTo>
                        <a:pt x="2764" y="5670"/>
                      </a:lnTo>
                      <a:lnTo>
                        <a:pt x="2920" y="5683"/>
                      </a:lnTo>
                      <a:lnTo>
                        <a:pt x="73924" y="5683"/>
                      </a:lnTo>
                      <a:lnTo>
                        <a:pt x="7392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7"/>
                <p:cNvSpPr/>
                <p:nvPr/>
              </p:nvSpPr>
              <p:spPr>
                <a:xfrm>
                  <a:off x="2947225" y="938700"/>
                  <a:ext cx="1234150" cy="1438475"/>
                </a:xfrm>
                <a:custGeom>
                  <a:avLst/>
                  <a:gdLst/>
                  <a:ahLst/>
                  <a:cxnLst/>
                  <a:rect l="l" t="t" r="r" b="b"/>
                  <a:pathLst>
                    <a:path w="49366" h="57539" extrusionOk="0">
                      <a:moveTo>
                        <a:pt x="2894" y="0"/>
                      </a:moveTo>
                      <a:lnTo>
                        <a:pt x="2738" y="13"/>
                      </a:lnTo>
                      <a:lnTo>
                        <a:pt x="2440" y="65"/>
                      </a:lnTo>
                      <a:lnTo>
                        <a:pt x="2141" y="143"/>
                      </a:lnTo>
                      <a:lnTo>
                        <a:pt x="1856" y="234"/>
                      </a:lnTo>
                      <a:lnTo>
                        <a:pt x="1597" y="363"/>
                      </a:lnTo>
                      <a:lnTo>
                        <a:pt x="1337" y="519"/>
                      </a:lnTo>
                      <a:lnTo>
                        <a:pt x="1104" y="701"/>
                      </a:lnTo>
                      <a:lnTo>
                        <a:pt x="896" y="895"/>
                      </a:lnTo>
                      <a:lnTo>
                        <a:pt x="688" y="1116"/>
                      </a:lnTo>
                      <a:lnTo>
                        <a:pt x="520" y="1349"/>
                      </a:lnTo>
                      <a:lnTo>
                        <a:pt x="364" y="1596"/>
                      </a:lnTo>
                      <a:lnTo>
                        <a:pt x="234" y="1868"/>
                      </a:lnTo>
                      <a:lnTo>
                        <a:pt x="131" y="2141"/>
                      </a:lnTo>
                      <a:lnTo>
                        <a:pt x="53" y="2439"/>
                      </a:lnTo>
                      <a:lnTo>
                        <a:pt x="14" y="2737"/>
                      </a:lnTo>
                      <a:lnTo>
                        <a:pt x="1" y="2893"/>
                      </a:lnTo>
                      <a:lnTo>
                        <a:pt x="1" y="3049"/>
                      </a:lnTo>
                      <a:lnTo>
                        <a:pt x="1" y="54489"/>
                      </a:lnTo>
                      <a:lnTo>
                        <a:pt x="1" y="54645"/>
                      </a:lnTo>
                      <a:lnTo>
                        <a:pt x="14" y="54801"/>
                      </a:lnTo>
                      <a:lnTo>
                        <a:pt x="53" y="55099"/>
                      </a:lnTo>
                      <a:lnTo>
                        <a:pt x="131" y="55384"/>
                      </a:lnTo>
                      <a:lnTo>
                        <a:pt x="234" y="55670"/>
                      </a:lnTo>
                      <a:lnTo>
                        <a:pt x="364" y="55942"/>
                      </a:lnTo>
                      <a:lnTo>
                        <a:pt x="520" y="56189"/>
                      </a:lnTo>
                      <a:lnTo>
                        <a:pt x="688" y="56422"/>
                      </a:lnTo>
                      <a:lnTo>
                        <a:pt x="896" y="56643"/>
                      </a:lnTo>
                      <a:lnTo>
                        <a:pt x="1104" y="56837"/>
                      </a:lnTo>
                      <a:lnTo>
                        <a:pt x="1337" y="57019"/>
                      </a:lnTo>
                      <a:lnTo>
                        <a:pt x="1597" y="57162"/>
                      </a:lnTo>
                      <a:lnTo>
                        <a:pt x="1856" y="57292"/>
                      </a:lnTo>
                      <a:lnTo>
                        <a:pt x="2141" y="57395"/>
                      </a:lnTo>
                      <a:lnTo>
                        <a:pt x="2440" y="57473"/>
                      </a:lnTo>
                      <a:lnTo>
                        <a:pt x="2738" y="57525"/>
                      </a:lnTo>
                      <a:lnTo>
                        <a:pt x="2894" y="57538"/>
                      </a:lnTo>
                      <a:lnTo>
                        <a:pt x="46472" y="57538"/>
                      </a:lnTo>
                      <a:lnTo>
                        <a:pt x="46628" y="57525"/>
                      </a:lnTo>
                      <a:lnTo>
                        <a:pt x="46926" y="57473"/>
                      </a:lnTo>
                      <a:lnTo>
                        <a:pt x="47225" y="57395"/>
                      </a:lnTo>
                      <a:lnTo>
                        <a:pt x="47497" y="57292"/>
                      </a:lnTo>
                      <a:lnTo>
                        <a:pt x="47770" y="57162"/>
                      </a:lnTo>
                      <a:lnTo>
                        <a:pt x="48016" y="57019"/>
                      </a:lnTo>
                      <a:lnTo>
                        <a:pt x="48250" y="56837"/>
                      </a:lnTo>
                      <a:lnTo>
                        <a:pt x="48470" y="56643"/>
                      </a:lnTo>
                      <a:lnTo>
                        <a:pt x="48665" y="56422"/>
                      </a:lnTo>
                      <a:lnTo>
                        <a:pt x="48846" y="56189"/>
                      </a:lnTo>
                      <a:lnTo>
                        <a:pt x="49002" y="55942"/>
                      </a:lnTo>
                      <a:lnTo>
                        <a:pt x="49132" y="55670"/>
                      </a:lnTo>
                      <a:lnTo>
                        <a:pt x="49223" y="55384"/>
                      </a:lnTo>
                      <a:lnTo>
                        <a:pt x="49300" y="55099"/>
                      </a:lnTo>
                      <a:lnTo>
                        <a:pt x="49352" y="54801"/>
                      </a:lnTo>
                      <a:lnTo>
                        <a:pt x="49365" y="54645"/>
                      </a:lnTo>
                      <a:lnTo>
                        <a:pt x="49365" y="54489"/>
                      </a:lnTo>
                      <a:lnTo>
                        <a:pt x="49365" y="3049"/>
                      </a:lnTo>
                      <a:lnTo>
                        <a:pt x="49365" y="2893"/>
                      </a:lnTo>
                      <a:lnTo>
                        <a:pt x="49352" y="2737"/>
                      </a:lnTo>
                      <a:lnTo>
                        <a:pt x="49300" y="2439"/>
                      </a:lnTo>
                      <a:lnTo>
                        <a:pt x="49223" y="2141"/>
                      </a:lnTo>
                      <a:lnTo>
                        <a:pt x="49132" y="1868"/>
                      </a:lnTo>
                      <a:lnTo>
                        <a:pt x="49002" y="1596"/>
                      </a:lnTo>
                      <a:lnTo>
                        <a:pt x="48846" y="1349"/>
                      </a:lnTo>
                      <a:lnTo>
                        <a:pt x="48665" y="1116"/>
                      </a:lnTo>
                      <a:lnTo>
                        <a:pt x="48470" y="895"/>
                      </a:lnTo>
                      <a:lnTo>
                        <a:pt x="48250" y="701"/>
                      </a:lnTo>
                      <a:lnTo>
                        <a:pt x="48016" y="519"/>
                      </a:lnTo>
                      <a:lnTo>
                        <a:pt x="47770" y="363"/>
                      </a:lnTo>
                      <a:lnTo>
                        <a:pt x="47497" y="234"/>
                      </a:lnTo>
                      <a:lnTo>
                        <a:pt x="47225" y="143"/>
                      </a:lnTo>
                      <a:lnTo>
                        <a:pt x="46926" y="65"/>
                      </a:lnTo>
                      <a:lnTo>
                        <a:pt x="46628" y="13"/>
                      </a:lnTo>
                      <a:lnTo>
                        <a:pt x="4647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7"/>
                <p:cNvSpPr/>
                <p:nvPr/>
              </p:nvSpPr>
              <p:spPr>
                <a:xfrm>
                  <a:off x="3123350" y="1050900"/>
                  <a:ext cx="1058025" cy="1326275"/>
                </a:xfrm>
                <a:custGeom>
                  <a:avLst/>
                  <a:gdLst/>
                  <a:ahLst/>
                  <a:cxnLst/>
                  <a:rect l="l" t="t" r="r" b="b"/>
                  <a:pathLst>
                    <a:path w="42321" h="53051" extrusionOk="0">
                      <a:moveTo>
                        <a:pt x="37235" y="1"/>
                      </a:moveTo>
                      <a:lnTo>
                        <a:pt x="0" y="29788"/>
                      </a:lnTo>
                      <a:lnTo>
                        <a:pt x="10859" y="53050"/>
                      </a:lnTo>
                      <a:lnTo>
                        <a:pt x="39492" y="53050"/>
                      </a:lnTo>
                      <a:lnTo>
                        <a:pt x="39777" y="53037"/>
                      </a:lnTo>
                      <a:lnTo>
                        <a:pt x="40063" y="52985"/>
                      </a:lnTo>
                      <a:lnTo>
                        <a:pt x="40335" y="52920"/>
                      </a:lnTo>
                      <a:lnTo>
                        <a:pt x="40595" y="52830"/>
                      </a:lnTo>
                      <a:lnTo>
                        <a:pt x="40841" y="52713"/>
                      </a:lnTo>
                      <a:lnTo>
                        <a:pt x="41075" y="52570"/>
                      </a:lnTo>
                      <a:lnTo>
                        <a:pt x="41295" y="52401"/>
                      </a:lnTo>
                      <a:lnTo>
                        <a:pt x="41490" y="52220"/>
                      </a:lnTo>
                      <a:lnTo>
                        <a:pt x="41672" y="52025"/>
                      </a:lnTo>
                      <a:lnTo>
                        <a:pt x="41840" y="51805"/>
                      </a:lnTo>
                      <a:lnTo>
                        <a:pt x="41983" y="51571"/>
                      </a:lnTo>
                      <a:lnTo>
                        <a:pt x="42100" y="51325"/>
                      </a:lnTo>
                      <a:lnTo>
                        <a:pt x="42191" y="51065"/>
                      </a:lnTo>
                      <a:lnTo>
                        <a:pt x="42268" y="50793"/>
                      </a:lnTo>
                      <a:lnTo>
                        <a:pt x="42307" y="50507"/>
                      </a:lnTo>
                      <a:lnTo>
                        <a:pt x="42320" y="50222"/>
                      </a:lnTo>
                      <a:lnTo>
                        <a:pt x="42320" y="8953"/>
                      </a:lnTo>
                      <a:lnTo>
                        <a:pt x="42307" y="8797"/>
                      </a:lnTo>
                      <a:lnTo>
                        <a:pt x="42281" y="8602"/>
                      </a:lnTo>
                      <a:lnTo>
                        <a:pt x="42229" y="8369"/>
                      </a:lnTo>
                      <a:lnTo>
                        <a:pt x="42165" y="8122"/>
                      </a:lnTo>
                      <a:lnTo>
                        <a:pt x="42087" y="7850"/>
                      </a:lnTo>
                      <a:lnTo>
                        <a:pt x="41983" y="7552"/>
                      </a:lnTo>
                      <a:lnTo>
                        <a:pt x="41749" y="6903"/>
                      </a:lnTo>
                      <a:lnTo>
                        <a:pt x="41451" y="6189"/>
                      </a:lnTo>
                      <a:lnTo>
                        <a:pt x="41127" y="5437"/>
                      </a:lnTo>
                      <a:lnTo>
                        <a:pt x="40750" y="4671"/>
                      </a:lnTo>
                      <a:lnTo>
                        <a:pt x="40361" y="3893"/>
                      </a:lnTo>
                      <a:lnTo>
                        <a:pt x="39946" y="3141"/>
                      </a:lnTo>
                      <a:lnTo>
                        <a:pt x="39531" y="2427"/>
                      </a:lnTo>
                      <a:lnTo>
                        <a:pt x="39310" y="2090"/>
                      </a:lnTo>
                      <a:lnTo>
                        <a:pt x="39103" y="1765"/>
                      </a:lnTo>
                      <a:lnTo>
                        <a:pt x="38895" y="1467"/>
                      </a:lnTo>
                      <a:lnTo>
                        <a:pt x="38688" y="1182"/>
                      </a:lnTo>
                      <a:lnTo>
                        <a:pt x="38480" y="922"/>
                      </a:lnTo>
                      <a:lnTo>
                        <a:pt x="38285" y="701"/>
                      </a:lnTo>
                      <a:lnTo>
                        <a:pt x="38091" y="494"/>
                      </a:lnTo>
                      <a:lnTo>
                        <a:pt x="37896" y="325"/>
                      </a:lnTo>
                      <a:lnTo>
                        <a:pt x="37715" y="183"/>
                      </a:lnTo>
                      <a:lnTo>
                        <a:pt x="37546" y="92"/>
                      </a:lnTo>
                      <a:lnTo>
                        <a:pt x="37468" y="53"/>
                      </a:lnTo>
                      <a:lnTo>
                        <a:pt x="37390" y="27"/>
                      </a:lnTo>
                      <a:lnTo>
                        <a:pt x="37312" y="14"/>
                      </a:lnTo>
                      <a:lnTo>
                        <a:pt x="37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7"/>
                <p:cNvSpPr/>
                <p:nvPr/>
              </p:nvSpPr>
              <p:spPr>
                <a:xfrm>
                  <a:off x="3095450" y="1023350"/>
                  <a:ext cx="998025" cy="800500"/>
                </a:xfrm>
                <a:custGeom>
                  <a:avLst/>
                  <a:gdLst/>
                  <a:ahLst/>
                  <a:cxnLst/>
                  <a:rect l="l" t="t" r="r" b="b"/>
                  <a:pathLst>
                    <a:path w="39921" h="32020" extrusionOk="0">
                      <a:moveTo>
                        <a:pt x="4113" y="0"/>
                      </a:moveTo>
                      <a:lnTo>
                        <a:pt x="3893" y="13"/>
                      </a:lnTo>
                      <a:lnTo>
                        <a:pt x="3685" y="26"/>
                      </a:lnTo>
                      <a:lnTo>
                        <a:pt x="3478" y="52"/>
                      </a:lnTo>
                      <a:lnTo>
                        <a:pt x="3283" y="91"/>
                      </a:lnTo>
                      <a:lnTo>
                        <a:pt x="3088" y="130"/>
                      </a:lnTo>
                      <a:lnTo>
                        <a:pt x="2894" y="195"/>
                      </a:lnTo>
                      <a:lnTo>
                        <a:pt x="2699" y="260"/>
                      </a:lnTo>
                      <a:lnTo>
                        <a:pt x="2505" y="324"/>
                      </a:lnTo>
                      <a:lnTo>
                        <a:pt x="2323" y="415"/>
                      </a:lnTo>
                      <a:lnTo>
                        <a:pt x="2154" y="506"/>
                      </a:lnTo>
                      <a:lnTo>
                        <a:pt x="1986" y="597"/>
                      </a:lnTo>
                      <a:lnTo>
                        <a:pt x="1817" y="714"/>
                      </a:lnTo>
                      <a:lnTo>
                        <a:pt x="1648" y="817"/>
                      </a:lnTo>
                      <a:lnTo>
                        <a:pt x="1493" y="947"/>
                      </a:lnTo>
                      <a:lnTo>
                        <a:pt x="1350" y="1077"/>
                      </a:lnTo>
                      <a:lnTo>
                        <a:pt x="1207" y="1207"/>
                      </a:lnTo>
                      <a:lnTo>
                        <a:pt x="1065" y="1349"/>
                      </a:lnTo>
                      <a:lnTo>
                        <a:pt x="935" y="1505"/>
                      </a:lnTo>
                      <a:lnTo>
                        <a:pt x="818" y="1661"/>
                      </a:lnTo>
                      <a:lnTo>
                        <a:pt x="701" y="1816"/>
                      </a:lnTo>
                      <a:lnTo>
                        <a:pt x="597" y="1985"/>
                      </a:lnTo>
                      <a:lnTo>
                        <a:pt x="494" y="2154"/>
                      </a:lnTo>
                      <a:lnTo>
                        <a:pt x="403" y="2335"/>
                      </a:lnTo>
                      <a:lnTo>
                        <a:pt x="325" y="2517"/>
                      </a:lnTo>
                      <a:lnTo>
                        <a:pt x="247" y="2699"/>
                      </a:lnTo>
                      <a:lnTo>
                        <a:pt x="182" y="2893"/>
                      </a:lnTo>
                      <a:lnTo>
                        <a:pt x="130" y="3088"/>
                      </a:lnTo>
                      <a:lnTo>
                        <a:pt x="92" y="3282"/>
                      </a:lnTo>
                      <a:lnTo>
                        <a:pt x="53" y="3490"/>
                      </a:lnTo>
                      <a:lnTo>
                        <a:pt x="27" y="3698"/>
                      </a:lnTo>
                      <a:lnTo>
                        <a:pt x="14" y="3905"/>
                      </a:lnTo>
                      <a:lnTo>
                        <a:pt x="1" y="4113"/>
                      </a:lnTo>
                      <a:lnTo>
                        <a:pt x="1" y="27906"/>
                      </a:lnTo>
                      <a:lnTo>
                        <a:pt x="14" y="28114"/>
                      </a:lnTo>
                      <a:lnTo>
                        <a:pt x="27" y="28335"/>
                      </a:lnTo>
                      <a:lnTo>
                        <a:pt x="53" y="28529"/>
                      </a:lnTo>
                      <a:lnTo>
                        <a:pt x="92" y="28737"/>
                      </a:lnTo>
                      <a:lnTo>
                        <a:pt x="130" y="28931"/>
                      </a:lnTo>
                      <a:lnTo>
                        <a:pt x="182" y="29126"/>
                      </a:lnTo>
                      <a:lnTo>
                        <a:pt x="247" y="29321"/>
                      </a:lnTo>
                      <a:lnTo>
                        <a:pt x="325" y="29502"/>
                      </a:lnTo>
                      <a:lnTo>
                        <a:pt x="403" y="29684"/>
                      </a:lnTo>
                      <a:lnTo>
                        <a:pt x="494" y="29865"/>
                      </a:lnTo>
                      <a:lnTo>
                        <a:pt x="597" y="30034"/>
                      </a:lnTo>
                      <a:lnTo>
                        <a:pt x="701" y="30203"/>
                      </a:lnTo>
                      <a:lnTo>
                        <a:pt x="818" y="30371"/>
                      </a:lnTo>
                      <a:lnTo>
                        <a:pt x="935" y="30527"/>
                      </a:lnTo>
                      <a:lnTo>
                        <a:pt x="1065" y="30670"/>
                      </a:lnTo>
                      <a:lnTo>
                        <a:pt x="1207" y="30813"/>
                      </a:lnTo>
                      <a:lnTo>
                        <a:pt x="1350" y="30955"/>
                      </a:lnTo>
                      <a:lnTo>
                        <a:pt x="1493" y="31072"/>
                      </a:lnTo>
                      <a:lnTo>
                        <a:pt x="1648" y="31202"/>
                      </a:lnTo>
                      <a:lnTo>
                        <a:pt x="1817" y="31318"/>
                      </a:lnTo>
                      <a:lnTo>
                        <a:pt x="1986" y="31422"/>
                      </a:lnTo>
                      <a:lnTo>
                        <a:pt x="2154" y="31526"/>
                      </a:lnTo>
                      <a:lnTo>
                        <a:pt x="2323" y="31617"/>
                      </a:lnTo>
                      <a:lnTo>
                        <a:pt x="2505" y="31695"/>
                      </a:lnTo>
                      <a:lnTo>
                        <a:pt x="2699" y="31773"/>
                      </a:lnTo>
                      <a:lnTo>
                        <a:pt x="2894" y="31837"/>
                      </a:lnTo>
                      <a:lnTo>
                        <a:pt x="3088" y="31889"/>
                      </a:lnTo>
                      <a:lnTo>
                        <a:pt x="3283" y="31928"/>
                      </a:lnTo>
                      <a:lnTo>
                        <a:pt x="3478" y="31967"/>
                      </a:lnTo>
                      <a:lnTo>
                        <a:pt x="3685" y="31993"/>
                      </a:lnTo>
                      <a:lnTo>
                        <a:pt x="3893" y="32006"/>
                      </a:lnTo>
                      <a:lnTo>
                        <a:pt x="4113" y="32019"/>
                      </a:lnTo>
                      <a:lnTo>
                        <a:pt x="35808" y="32019"/>
                      </a:lnTo>
                      <a:lnTo>
                        <a:pt x="36028" y="32006"/>
                      </a:lnTo>
                      <a:lnTo>
                        <a:pt x="36236" y="31993"/>
                      </a:lnTo>
                      <a:lnTo>
                        <a:pt x="36443" y="31967"/>
                      </a:lnTo>
                      <a:lnTo>
                        <a:pt x="36638" y="31928"/>
                      </a:lnTo>
                      <a:lnTo>
                        <a:pt x="36833" y="31889"/>
                      </a:lnTo>
                      <a:lnTo>
                        <a:pt x="37027" y="31837"/>
                      </a:lnTo>
                      <a:lnTo>
                        <a:pt x="37222" y="31773"/>
                      </a:lnTo>
                      <a:lnTo>
                        <a:pt x="37417" y="31695"/>
                      </a:lnTo>
                      <a:lnTo>
                        <a:pt x="37598" y="31617"/>
                      </a:lnTo>
                      <a:lnTo>
                        <a:pt x="37767" y="31526"/>
                      </a:lnTo>
                      <a:lnTo>
                        <a:pt x="37948" y="31422"/>
                      </a:lnTo>
                      <a:lnTo>
                        <a:pt x="38104" y="31318"/>
                      </a:lnTo>
                      <a:lnTo>
                        <a:pt x="38273" y="31202"/>
                      </a:lnTo>
                      <a:lnTo>
                        <a:pt x="38428" y="31072"/>
                      </a:lnTo>
                      <a:lnTo>
                        <a:pt x="38571" y="30955"/>
                      </a:lnTo>
                      <a:lnTo>
                        <a:pt x="38714" y="30813"/>
                      </a:lnTo>
                      <a:lnTo>
                        <a:pt x="38857" y="30670"/>
                      </a:lnTo>
                      <a:lnTo>
                        <a:pt x="38986" y="30527"/>
                      </a:lnTo>
                      <a:lnTo>
                        <a:pt x="39103" y="30371"/>
                      </a:lnTo>
                      <a:lnTo>
                        <a:pt x="39220" y="30203"/>
                      </a:lnTo>
                      <a:lnTo>
                        <a:pt x="39324" y="30034"/>
                      </a:lnTo>
                      <a:lnTo>
                        <a:pt x="39427" y="29865"/>
                      </a:lnTo>
                      <a:lnTo>
                        <a:pt x="39518" y="29684"/>
                      </a:lnTo>
                      <a:lnTo>
                        <a:pt x="39596" y="29502"/>
                      </a:lnTo>
                      <a:lnTo>
                        <a:pt x="39674" y="29321"/>
                      </a:lnTo>
                      <a:lnTo>
                        <a:pt x="39739" y="29126"/>
                      </a:lnTo>
                      <a:lnTo>
                        <a:pt x="39791" y="28931"/>
                      </a:lnTo>
                      <a:lnTo>
                        <a:pt x="39830" y="28737"/>
                      </a:lnTo>
                      <a:lnTo>
                        <a:pt x="39869" y="28529"/>
                      </a:lnTo>
                      <a:lnTo>
                        <a:pt x="39894" y="28335"/>
                      </a:lnTo>
                      <a:lnTo>
                        <a:pt x="39920" y="28114"/>
                      </a:lnTo>
                      <a:lnTo>
                        <a:pt x="39920" y="27906"/>
                      </a:lnTo>
                      <a:lnTo>
                        <a:pt x="39920" y="4113"/>
                      </a:lnTo>
                      <a:lnTo>
                        <a:pt x="39920" y="3905"/>
                      </a:lnTo>
                      <a:lnTo>
                        <a:pt x="39894" y="3698"/>
                      </a:lnTo>
                      <a:lnTo>
                        <a:pt x="39869" y="3490"/>
                      </a:lnTo>
                      <a:lnTo>
                        <a:pt x="39830" y="3282"/>
                      </a:lnTo>
                      <a:lnTo>
                        <a:pt x="39791" y="3088"/>
                      </a:lnTo>
                      <a:lnTo>
                        <a:pt x="39739" y="2893"/>
                      </a:lnTo>
                      <a:lnTo>
                        <a:pt x="39674" y="2699"/>
                      </a:lnTo>
                      <a:lnTo>
                        <a:pt x="39596" y="2517"/>
                      </a:lnTo>
                      <a:lnTo>
                        <a:pt x="39518" y="2335"/>
                      </a:lnTo>
                      <a:lnTo>
                        <a:pt x="39427" y="2154"/>
                      </a:lnTo>
                      <a:lnTo>
                        <a:pt x="39324" y="1985"/>
                      </a:lnTo>
                      <a:lnTo>
                        <a:pt x="39220" y="1816"/>
                      </a:lnTo>
                      <a:lnTo>
                        <a:pt x="39103" y="1661"/>
                      </a:lnTo>
                      <a:lnTo>
                        <a:pt x="38986" y="1505"/>
                      </a:lnTo>
                      <a:lnTo>
                        <a:pt x="38857" y="1349"/>
                      </a:lnTo>
                      <a:lnTo>
                        <a:pt x="38714" y="1207"/>
                      </a:lnTo>
                      <a:lnTo>
                        <a:pt x="38571" y="1077"/>
                      </a:lnTo>
                      <a:lnTo>
                        <a:pt x="38428" y="947"/>
                      </a:lnTo>
                      <a:lnTo>
                        <a:pt x="38273" y="817"/>
                      </a:lnTo>
                      <a:lnTo>
                        <a:pt x="38104" y="714"/>
                      </a:lnTo>
                      <a:lnTo>
                        <a:pt x="37948" y="597"/>
                      </a:lnTo>
                      <a:lnTo>
                        <a:pt x="37767" y="506"/>
                      </a:lnTo>
                      <a:lnTo>
                        <a:pt x="37598" y="415"/>
                      </a:lnTo>
                      <a:lnTo>
                        <a:pt x="37417" y="324"/>
                      </a:lnTo>
                      <a:lnTo>
                        <a:pt x="37222" y="260"/>
                      </a:lnTo>
                      <a:lnTo>
                        <a:pt x="37027" y="195"/>
                      </a:lnTo>
                      <a:lnTo>
                        <a:pt x="36833" y="130"/>
                      </a:lnTo>
                      <a:lnTo>
                        <a:pt x="36638" y="91"/>
                      </a:lnTo>
                      <a:lnTo>
                        <a:pt x="36443" y="52"/>
                      </a:lnTo>
                      <a:lnTo>
                        <a:pt x="36236" y="26"/>
                      </a:lnTo>
                      <a:lnTo>
                        <a:pt x="36028" y="13"/>
                      </a:lnTo>
                      <a:lnTo>
                        <a:pt x="358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7"/>
                <p:cNvSpPr/>
                <p:nvPr/>
              </p:nvSpPr>
              <p:spPr>
                <a:xfrm>
                  <a:off x="3176225" y="1079450"/>
                  <a:ext cx="860825" cy="688275"/>
                </a:xfrm>
                <a:custGeom>
                  <a:avLst/>
                  <a:gdLst/>
                  <a:ahLst/>
                  <a:cxnLst/>
                  <a:rect l="l" t="t" r="r" b="b"/>
                  <a:pathLst>
                    <a:path w="34433" h="27531" extrusionOk="0">
                      <a:moveTo>
                        <a:pt x="3892" y="1"/>
                      </a:moveTo>
                      <a:lnTo>
                        <a:pt x="3685" y="27"/>
                      </a:lnTo>
                      <a:lnTo>
                        <a:pt x="3490" y="52"/>
                      </a:lnTo>
                      <a:lnTo>
                        <a:pt x="3282" y="78"/>
                      </a:lnTo>
                      <a:lnTo>
                        <a:pt x="3088" y="130"/>
                      </a:lnTo>
                      <a:lnTo>
                        <a:pt x="2893" y="182"/>
                      </a:lnTo>
                      <a:lnTo>
                        <a:pt x="2699" y="247"/>
                      </a:lnTo>
                      <a:lnTo>
                        <a:pt x="2517" y="325"/>
                      </a:lnTo>
                      <a:lnTo>
                        <a:pt x="2335" y="403"/>
                      </a:lnTo>
                      <a:lnTo>
                        <a:pt x="2154" y="494"/>
                      </a:lnTo>
                      <a:lnTo>
                        <a:pt x="1985" y="597"/>
                      </a:lnTo>
                      <a:lnTo>
                        <a:pt x="1816" y="701"/>
                      </a:lnTo>
                      <a:lnTo>
                        <a:pt x="1648" y="818"/>
                      </a:lnTo>
                      <a:lnTo>
                        <a:pt x="1492" y="935"/>
                      </a:lnTo>
                      <a:lnTo>
                        <a:pt x="1349" y="1064"/>
                      </a:lnTo>
                      <a:lnTo>
                        <a:pt x="1207" y="1207"/>
                      </a:lnTo>
                      <a:lnTo>
                        <a:pt x="1064" y="1350"/>
                      </a:lnTo>
                      <a:lnTo>
                        <a:pt x="934" y="1493"/>
                      </a:lnTo>
                      <a:lnTo>
                        <a:pt x="817" y="1648"/>
                      </a:lnTo>
                      <a:lnTo>
                        <a:pt x="701" y="1804"/>
                      </a:lnTo>
                      <a:lnTo>
                        <a:pt x="597" y="1973"/>
                      </a:lnTo>
                      <a:lnTo>
                        <a:pt x="493" y="2154"/>
                      </a:lnTo>
                      <a:lnTo>
                        <a:pt x="402" y="2323"/>
                      </a:lnTo>
                      <a:lnTo>
                        <a:pt x="324" y="2504"/>
                      </a:lnTo>
                      <a:lnTo>
                        <a:pt x="247" y="2699"/>
                      </a:lnTo>
                      <a:lnTo>
                        <a:pt x="182" y="2881"/>
                      </a:lnTo>
                      <a:lnTo>
                        <a:pt x="130" y="3075"/>
                      </a:lnTo>
                      <a:lnTo>
                        <a:pt x="91" y="3283"/>
                      </a:lnTo>
                      <a:lnTo>
                        <a:pt x="52" y="3478"/>
                      </a:lnTo>
                      <a:lnTo>
                        <a:pt x="26" y="3685"/>
                      </a:lnTo>
                      <a:lnTo>
                        <a:pt x="13" y="3893"/>
                      </a:lnTo>
                      <a:lnTo>
                        <a:pt x="0" y="4100"/>
                      </a:lnTo>
                      <a:lnTo>
                        <a:pt x="0" y="23431"/>
                      </a:lnTo>
                      <a:lnTo>
                        <a:pt x="13" y="23639"/>
                      </a:lnTo>
                      <a:lnTo>
                        <a:pt x="26" y="23846"/>
                      </a:lnTo>
                      <a:lnTo>
                        <a:pt x="52" y="24054"/>
                      </a:lnTo>
                      <a:lnTo>
                        <a:pt x="91" y="24261"/>
                      </a:lnTo>
                      <a:lnTo>
                        <a:pt x="130" y="24456"/>
                      </a:lnTo>
                      <a:lnTo>
                        <a:pt x="182" y="24650"/>
                      </a:lnTo>
                      <a:lnTo>
                        <a:pt x="247" y="24845"/>
                      </a:lnTo>
                      <a:lnTo>
                        <a:pt x="324" y="25027"/>
                      </a:lnTo>
                      <a:lnTo>
                        <a:pt x="402" y="25208"/>
                      </a:lnTo>
                      <a:lnTo>
                        <a:pt x="493" y="25390"/>
                      </a:lnTo>
                      <a:lnTo>
                        <a:pt x="597" y="25559"/>
                      </a:lnTo>
                      <a:lnTo>
                        <a:pt x="701" y="25727"/>
                      </a:lnTo>
                      <a:lnTo>
                        <a:pt x="817" y="25883"/>
                      </a:lnTo>
                      <a:lnTo>
                        <a:pt x="934" y="26039"/>
                      </a:lnTo>
                      <a:lnTo>
                        <a:pt x="1064" y="26194"/>
                      </a:lnTo>
                      <a:lnTo>
                        <a:pt x="1207" y="26337"/>
                      </a:lnTo>
                      <a:lnTo>
                        <a:pt x="1349" y="26467"/>
                      </a:lnTo>
                      <a:lnTo>
                        <a:pt x="1492" y="26597"/>
                      </a:lnTo>
                      <a:lnTo>
                        <a:pt x="1648" y="26713"/>
                      </a:lnTo>
                      <a:lnTo>
                        <a:pt x="1816" y="26830"/>
                      </a:lnTo>
                      <a:lnTo>
                        <a:pt x="1985" y="26947"/>
                      </a:lnTo>
                      <a:lnTo>
                        <a:pt x="2154" y="27038"/>
                      </a:lnTo>
                      <a:lnTo>
                        <a:pt x="2335" y="27128"/>
                      </a:lnTo>
                      <a:lnTo>
                        <a:pt x="2517" y="27206"/>
                      </a:lnTo>
                      <a:lnTo>
                        <a:pt x="2699" y="27284"/>
                      </a:lnTo>
                      <a:lnTo>
                        <a:pt x="2893" y="27349"/>
                      </a:lnTo>
                      <a:lnTo>
                        <a:pt x="3088" y="27401"/>
                      </a:lnTo>
                      <a:lnTo>
                        <a:pt x="3282" y="27453"/>
                      </a:lnTo>
                      <a:lnTo>
                        <a:pt x="3490" y="27492"/>
                      </a:lnTo>
                      <a:lnTo>
                        <a:pt x="3685" y="27518"/>
                      </a:lnTo>
                      <a:lnTo>
                        <a:pt x="3892" y="27531"/>
                      </a:lnTo>
                      <a:lnTo>
                        <a:pt x="30540" y="27531"/>
                      </a:lnTo>
                      <a:lnTo>
                        <a:pt x="30748" y="27518"/>
                      </a:lnTo>
                      <a:lnTo>
                        <a:pt x="30955" y="27492"/>
                      </a:lnTo>
                      <a:lnTo>
                        <a:pt x="31150" y="27453"/>
                      </a:lnTo>
                      <a:lnTo>
                        <a:pt x="31344" y="27401"/>
                      </a:lnTo>
                      <a:lnTo>
                        <a:pt x="31539" y="27349"/>
                      </a:lnTo>
                      <a:lnTo>
                        <a:pt x="31734" y="27284"/>
                      </a:lnTo>
                      <a:lnTo>
                        <a:pt x="31928" y="27206"/>
                      </a:lnTo>
                      <a:lnTo>
                        <a:pt x="32110" y="27128"/>
                      </a:lnTo>
                      <a:lnTo>
                        <a:pt x="32278" y="27038"/>
                      </a:lnTo>
                      <a:lnTo>
                        <a:pt x="32447" y="26947"/>
                      </a:lnTo>
                      <a:lnTo>
                        <a:pt x="32616" y="26830"/>
                      </a:lnTo>
                      <a:lnTo>
                        <a:pt x="32784" y="26713"/>
                      </a:lnTo>
                      <a:lnTo>
                        <a:pt x="32940" y="26597"/>
                      </a:lnTo>
                      <a:lnTo>
                        <a:pt x="33083" y="26467"/>
                      </a:lnTo>
                      <a:lnTo>
                        <a:pt x="33225" y="26337"/>
                      </a:lnTo>
                      <a:lnTo>
                        <a:pt x="33368" y="26194"/>
                      </a:lnTo>
                      <a:lnTo>
                        <a:pt x="33498" y="26039"/>
                      </a:lnTo>
                      <a:lnTo>
                        <a:pt x="33615" y="25883"/>
                      </a:lnTo>
                      <a:lnTo>
                        <a:pt x="33731" y="25727"/>
                      </a:lnTo>
                      <a:lnTo>
                        <a:pt x="33835" y="25559"/>
                      </a:lnTo>
                      <a:lnTo>
                        <a:pt x="33939" y="25390"/>
                      </a:lnTo>
                      <a:lnTo>
                        <a:pt x="34030" y="25208"/>
                      </a:lnTo>
                      <a:lnTo>
                        <a:pt x="34108" y="25027"/>
                      </a:lnTo>
                      <a:lnTo>
                        <a:pt x="34186" y="24845"/>
                      </a:lnTo>
                      <a:lnTo>
                        <a:pt x="34250" y="24650"/>
                      </a:lnTo>
                      <a:lnTo>
                        <a:pt x="34302" y="24456"/>
                      </a:lnTo>
                      <a:lnTo>
                        <a:pt x="34341" y="24261"/>
                      </a:lnTo>
                      <a:lnTo>
                        <a:pt x="34380" y="24054"/>
                      </a:lnTo>
                      <a:lnTo>
                        <a:pt x="34406" y="23846"/>
                      </a:lnTo>
                      <a:lnTo>
                        <a:pt x="34432" y="23639"/>
                      </a:lnTo>
                      <a:lnTo>
                        <a:pt x="34432" y="23431"/>
                      </a:lnTo>
                      <a:lnTo>
                        <a:pt x="34432" y="4100"/>
                      </a:lnTo>
                      <a:lnTo>
                        <a:pt x="34432" y="3893"/>
                      </a:lnTo>
                      <a:lnTo>
                        <a:pt x="34406" y="3685"/>
                      </a:lnTo>
                      <a:lnTo>
                        <a:pt x="34380" y="3478"/>
                      </a:lnTo>
                      <a:lnTo>
                        <a:pt x="34341" y="3283"/>
                      </a:lnTo>
                      <a:lnTo>
                        <a:pt x="34302" y="3075"/>
                      </a:lnTo>
                      <a:lnTo>
                        <a:pt x="34250" y="2881"/>
                      </a:lnTo>
                      <a:lnTo>
                        <a:pt x="34186" y="2699"/>
                      </a:lnTo>
                      <a:lnTo>
                        <a:pt x="34108" y="2504"/>
                      </a:lnTo>
                      <a:lnTo>
                        <a:pt x="34030" y="2323"/>
                      </a:lnTo>
                      <a:lnTo>
                        <a:pt x="33939" y="2154"/>
                      </a:lnTo>
                      <a:lnTo>
                        <a:pt x="33835" y="1973"/>
                      </a:lnTo>
                      <a:lnTo>
                        <a:pt x="33731" y="1804"/>
                      </a:lnTo>
                      <a:lnTo>
                        <a:pt x="33615" y="1648"/>
                      </a:lnTo>
                      <a:lnTo>
                        <a:pt x="33498" y="1493"/>
                      </a:lnTo>
                      <a:lnTo>
                        <a:pt x="33368" y="1350"/>
                      </a:lnTo>
                      <a:lnTo>
                        <a:pt x="33225" y="1207"/>
                      </a:lnTo>
                      <a:lnTo>
                        <a:pt x="33083" y="1064"/>
                      </a:lnTo>
                      <a:lnTo>
                        <a:pt x="32940" y="935"/>
                      </a:lnTo>
                      <a:lnTo>
                        <a:pt x="32784" y="818"/>
                      </a:lnTo>
                      <a:lnTo>
                        <a:pt x="32616" y="701"/>
                      </a:lnTo>
                      <a:lnTo>
                        <a:pt x="32447" y="597"/>
                      </a:lnTo>
                      <a:lnTo>
                        <a:pt x="32278" y="494"/>
                      </a:lnTo>
                      <a:lnTo>
                        <a:pt x="32110" y="403"/>
                      </a:lnTo>
                      <a:lnTo>
                        <a:pt x="31928" y="325"/>
                      </a:lnTo>
                      <a:lnTo>
                        <a:pt x="31734" y="247"/>
                      </a:lnTo>
                      <a:lnTo>
                        <a:pt x="31539" y="182"/>
                      </a:lnTo>
                      <a:lnTo>
                        <a:pt x="31344" y="130"/>
                      </a:lnTo>
                      <a:lnTo>
                        <a:pt x="31150" y="78"/>
                      </a:lnTo>
                      <a:lnTo>
                        <a:pt x="30955" y="52"/>
                      </a:lnTo>
                      <a:lnTo>
                        <a:pt x="30748" y="27"/>
                      </a:lnTo>
                      <a:lnTo>
                        <a:pt x="3054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7"/>
                <p:cNvSpPr/>
                <p:nvPr/>
              </p:nvSpPr>
              <p:spPr>
                <a:xfrm>
                  <a:off x="4709050" y="561475"/>
                  <a:ext cx="389550" cy="524825"/>
                </a:xfrm>
                <a:custGeom>
                  <a:avLst/>
                  <a:gdLst/>
                  <a:ahLst/>
                  <a:cxnLst/>
                  <a:rect l="l" t="t" r="r" b="b"/>
                  <a:pathLst>
                    <a:path w="15582" h="20993" extrusionOk="0">
                      <a:moveTo>
                        <a:pt x="10107" y="1"/>
                      </a:moveTo>
                      <a:lnTo>
                        <a:pt x="0" y="16594"/>
                      </a:lnTo>
                      <a:lnTo>
                        <a:pt x="2764" y="20992"/>
                      </a:lnTo>
                      <a:lnTo>
                        <a:pt x="15582" y="16594"/>
                      </a:lnTo>
                      <a:lnTo>
                        <a:pt x="14725" y="14064"/>
                      </a:lnTo>
                      <a:lnTo>
                        <a:pt x="12844" y="8447"/>
                      </a:lnTo>
                      <a:lnTo>
                        <a:pt x="11845" y="5424"/>
                      </a:lnTo>
                      <a:lnTo>
                        <a:pt x="10963" y="2764"/>
                      </a:lnTo>
                      <a:lnTo>
                        <a:pt x="10340" y="831"/>
                      </a:lnTo>
                      <a:lnTo>
                        <a:pt x="10159" y="260"/>
                      </a:lnTo>
                      <a:lnTo>
                        <a:pt x="10107" y="1"/>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7"/>
                <p:cNvSpPr/>
                <p:nvPr/>
              </p:nvSpPr>
              <p:spPr>
                <a:xfrm>
                  <a:off x="4574775" y="922150"/>
                  <a:ext cx="1580525" cy="1710275"/>
                </a:xfrm>
                <a:custGeom>
                  <a:avLst/>
                  <a:gdLst/>
                  <a:ahLst/>
                  <a:cxnLst/>
                  <a:rect l="l" t="t" r="r" b="b"/>
                  <a:pathLst>
                    <a:path w="63221" h="68411" extrusionOk="0">
                      <a:moveTo>
                        <a:pt x="22613" y="0"/>
                      </a:moveTo>
                      <a:lnTo>
                        <a:pt x="21926" y="13"/>
                      </a:lnTo>
                      <a:lnTo>
                        <a:pt x="21225" y="26"/>
                      </a:lnTo>
                      <a:lnTo>
                        <a:pt x="20524" y="78"/>
                      </a:lnTo>
                      <a:lnTo>
                        <a:pt x="19811" y="143"/>
                      </a:lnTo>
                      <a:lnTo>
                        <a:pt x="19097" y="234"/>
                      </a:lnTo>
                      <a:lnTo>
                        <a:pt x="18371" y="351"/>
                      </a:lnTo>
                      <a:lnTo>
                        <a:pt x="17761" y="454"/>
                      </a:lnTo>
                      <a:lnTo>
                        <a:pt x="17151" y="584"/>
                      </a:lnTo>
                      <a:lnTo>
                        <a:pt x="16555" y="714"/>
                      </a:lnTo>
                      <a:lnTo>
                        <a:pt x="15984" y="870"/>
                      </a:lnTo>
                      <a:lnTo>
                        <a:pt x="15413" y="1025"/>
                      </a:lnTo>
                      <a:lnTo>
                        <a:pt x="14855" y="1194"/>
                      </a:lnTo>
                      <a:lnTo>
                        <a:pt x="14310" y="1376"/>
                      </a:lnTo>
                      <a:lnTo>
                        <a:pt x="13778" y="1557"/>
                      </a:lnTo>
                      <a:lnTo>
                        <a:pt x="13259" y="1752"/>
                      </a:lnTo>
                      <a:lnTo>
                        <a:pt x="12740" y="1959"/>
                      </a:lnTo>
                      <a:lnTo>
                        <a:pt x="12247" y="2180"/>
                      </a:lnTo>
                      <a:lnTo>
                        <a:pt x="11754" y="2400"/>
                      </a:lnTo>
                      <a:lnTo>
                        <a:pt x="11274" y="2621"/>
                      </a:lnTo>
                      <a:lnTo>
                        <a:pt x="10807" y="2855"/>
                      </a:lnTo>
                      <a:lnTo>
                        <a:pt x="10353" y="3101"/>
                      </a:lnTo>
                      <a:lnTo>
                        <a:pt x="9912" y="3348"/>
                      </a:lnTo>
                      <a:lnTo>
                        <a:pt x="9471" y="3594"/>
                      </a:lnTo>
                      <a:lnTo>
                        <a:pt x="9056" y="3854"/>
                      </a:lnTo>
                      <a:lnTo>
                        <a:pt x="8641" y="4126"/>
                      </a:lnTo>
                      <a:lnTo>
                        <a:pt x="8238" y="4385"/>
                      </a:lnTo>
                      <a:lnTo>
                        <a:pt x="7849" y="4658"/>
                      </a:lnTo>
                      <a:lnTo>
                        <a:pt x="7460" y="4930"/>
                      </a:lnTo>
                      <a:lnTo>
                        <a:pt x="7097" y="5203"/>
                      </a:lnTo>
                      <a:lnTo>
                        <a:pt x="6734" y="5488"/>
                      </a:lnTo>
                      <a:lnTo>
                        <a:pt x="6046" y="6046"/>
                      </a:lnTo>
                      <a:lnTo>
                        <a:pt x="5397" y="6617"/>
                      </a:lnTo>
                      <a:lnTo>
                        <a:pt x="4787" y="7188"/>
                      </a:lnTo>
                      <a:lnTo>
                        <a:pt x="4217" y="7746"/>
                      </a:lnTo>
                      <a:lnTo>
                        <a:pt x="3685" y="8303"/>
                      </a:lnTo>
                      <a:lnTo>
                        <a:pt x="3192" y="8861"/>
                      </a:lnTo>
                      <a:lnTo>
                        <a:pt x="2738" y="9393"/>
                      </a:lnTo>
                      <a:lnTo>
                        <a:pt x="2322" y="9912"/>
                      </a:lnTo>
                      <a:lnTo>
                        <a:pt x="1946" y="10405"/>
                      </a:lnTo>
                      <a:lnTo>
                        <a:pt x="1596" y="10872"/>
                      </a:lnTo>
                      <a:lnTo>
                        <a:pt x="1285" y="11313"/>
                      </a:lnTo>
                      <a:lnTo>
                        <a:pt x="1012" y="11729"/>
                      </a:lnTo>
                      <a:lnTo>
                        <a:pt x="766" y="12105"/>
                      </a:lnTo>
                      <a:lnTo>
                        <a:pt x="571" y="12442"/>
                      </a:lnTo>
                      <a:lnTo>
                        <a:pt x="247" y="12987"/>
                      </a:lnTo>
                      <a:lnTo>
                        <a:pt x="65" y="13337"/>
                      </a:lnTo>
                      <a:lnTo>
                        <a:pt x="0" y="13467"/>
                      </a:lnTo>
                      <a:lnTo>
                        <a:pt x="7252" y="67995"/>
                      </a:lnTo>
                      <a:lnTo>
                        <a:pt x="7629" y="68047"/>
                      </a:lnTo>
                      <a:lnTo>
                        <a:pt x="8083" y="68086"/>
                      </a:lnTo>
                      <a:lnTo>
                        <a:pt x="8705" y="68151"/>
                      </a:lnTo>
                      <a:lnTo>
                        <a:pt x="9484" y="68216"/>
                      </a:lnTo>
                      <a:lnTo>
                        <a:pt x="10418" y="68281"/>
                      </a:lnTo>
                      <a:lnTo>
                        <a:pt x="11495" y="68332"/>
                      </a:lnTo>
                      <a:lnTo>
                        <a:pt x="12714" y="68371"/>
                      </a:lnTo>
                      <a:lnTo>
                        <a:pt x="14064" y="68397"/>
                      </a:lnTo>
                      <a:lnTo>
                        <a:pt x="15530" y="68410"/>
                      </a:lnTo>
                      <a:lnTo>
                        <a:pt x="17112" y="68384"/>
                      </a:lnTo>
                      <a:lnTo>
                        <a:pt x="17943" y="68358"/>
                      </a:lnTo>
                      <a:lnTo>
                        <a:pt x="18799" y="68319"/>
                      </a:lnTo>
                      <a:lnTo>
                        <a:pt x="19681" y="68281"/>
                      </a:lnTo>
                      <a:lnTo>
                        <a:pt x="20589" y="68229"/>
                      </a:lnTo>
                      <a:lnTo>
                        <a:pt x="21523" y="68164"/>
                      </a:lnTo>
                      <a:lnTo>
                        <a:pt x="22470" y="68086"/>
                      </a:lnTo>
                      <a:lnTo>
                        <a:pt x="23443" y="67995"/>
                      </a:lnTo>
                      <a:lnTo>
                        <a:pt x="24429" y="67891"/>
                      </a:lnTo>
                      <a:lnTo>
                        <a:pt x="25441" y="67775"/>
                      </a:lnTo>
                      <a:lnTo>
                        <a:pt x="26479" y="67645"/>
                      </a:lnTo>
                      <a:lnTo>
                        <a:pt x="27517" y="67502"/>
                      </a:lnTo>
                      <a:lnTo>
                        <a:pt x="28581" y="67333"/>
                      </a:lnTo>
                      <a:lnTo>
                        <a:pt x="29658" y="67152"/>
                      </a:lnTo>
                      <a:lnTo>
                        <a:pt x="30748" y="66957"/>
                      </a:lnTo>
                      <a:lnTo>
                        <a:pt x="31863" y="66737"/>
                      </a:lnTo>
                      <a:lnTo>
                        <a:pt x="32979" y="66503"/>
                      </a:lnTo>
                      <a:lnTo>
                        <a:pt x="34108" y="66257"/>
                      </a:lnTo>
                      <a:lnTo>
                        <a:pt x="35236" y="65984"/>
                      </a:lnTo>
                      <a:lnTo>
                        <a:pt x="36391" y="65686"/>
                      </a:lnTo>
                      <a:lnTo>
                        <a:pt x="37546" y="65374"/>
                      </a:lnTo>
                      <a:lnTo>
                        <a:pt x="38713" y="65037"/>
                      </a:lnTo>
                      <a:lnTo>
                        <a:pt x="39881" y="64674"/>
                      </a:lnTo>
                      <a:lnTo>
                        <a:pt x="41062" y="64285"/>
                      </a:lnTo>
                      <a:lnTo>
                        <a:pt x="42242" y="63883"/>
                      </a:lnTo>
                      <a:lnTo>
                        <a:pt x="43423" y="63441"/>
                      </a:lnTo>
                      <a:lnTo>
                        <a:pt x="44616" y="62987"/>
                      </a:lnTo>
                      <a:lnTo>
                        <a:pt x="45810" y="62507"/>
                      </a:lnTo>
                      <a:lnTo>
                        <a:pt x="47004" y="61988"/>
                      </a:lnTo>
                      <a:lnTo>
                        <a:pt x="48184" y="61456"/>
                      </a:lnTo>
                      <a:lnTo>
                        <a:pt x="49378" y="60886"/>
                      </a:lnTo>
                      <a:lnTo>
                        <a:pt x="50571" y="60289"/>
                      </a:lnTo>
                      <a:lnTo>
                        <a:pt x="51752" y="59653"/>
                      </a:lnTo>
                      <a:lnTo>
                        <a:pt x="52932" y="59004"/>
                      </a:lnTo>
                      <a:lnTo>
                        <a:pt x="54100" y="58317"/>
                      </a:lnTo>
                      <a:lnTo>
                        <a:pt x="55281" y="57590"/>
                      </a:lnTo>
                      <a:lnTo>
                        <a:pt x="55851" y="57214"/>
                      </a:lnTo>
                      <a:lnTo>
                        <a:pt x="56435" y="56838"/>
                      </a:lnTo>
                      <a:lnTo>
                        <a:pt x="57019" y="56449"/>
                      </a:lnTo>
                      <a:lnTo>
                        <a:pt x="57590" y="56059"/>
                      </a:lnTo>
                      <a:lnTo>
                        <a:pt x="58174" y="55644"/>
                      </a:lnTo>
                      <a:lnTo>
                        <a:pt x="58745" y="55229"/>
                      </a:lnTo>
                      <a:lnTo>
                        <a:pt x="59315" y="54814"/>
                      </a:lnTo>
                      <a:lnTo>
                        <a:pt x="59873" y="54386"/>
                      </a:lnTo>
                      <a:lnTo>
                        <a:pt x="60444" y="53945"/>
                      </a:lnTo>
                      <a:lnTo>
                        <a:pt x="61002" y="53491"/>
                      </a:lnTo>
                      <a:lnTo>
                        <a:pt x="61560" y="53037"/>
                      </a:lnTo>
                      <a:lnTo>
                        <a:pt x="62118" y="52570"/>
                      </a:lnTo>
                      <a:lnTo>
                        <a:pt x="62676" y="52089"/>
                      </a:lnTo>
                      <a:lnTo>
                        <a:pt x="63220" y="51609"/>
                      </a:lnTo>
                      <a:lnTo>
                        <a:pt x="63052" y="50974"/>
                      </a:lnTo>
                      <a:lnTo>
                        <a:pt x="62844" y="50208"/>
                      </a:lnTo>
                      <a:lnTo>
                        <a:pt x="62559" y="49183"/>
                      </a:lnTo>
                      <a:lnTo>
                        <a:pt x="62196" y="47912"/>
                      </a:lnTo>
                      <a:lnTo>
                        <a:pt x="61729" y="46420"/>
                      </a:lnTo>
                      <a:lnTo>
                        <a:pt x="61197" y="44733"/>
                      </a:lnTo>
                      <a:lnTo>
                        <a:pt x="60561" y="42852"/>
                      </a:lnTo>
                      <a:lnTo>
                        <a:pt x="60224" y="41853"/>
                      </a:lnTo>
                      <a:lnTo>
                        <a:pt x="59847" y="40828"/>
                      </a:lnTo>
                      <a:lnTo>
                        <a:pt x="59458" y="39752"/>
                      </a:lnTo>
                      <a:lnTo>
                        <a:pt x="59056" y="38662"/>
                      </a:lnTo>
                      <a:lnTo>
                        <a:pt x="58615" y="37533"/>
                      </a:lnTo>
                      <a:lnTo>
                        <a:pt x="58161" y="36378"/>
                      </a:lnTo>
                      <a:lnTo>
                        <a:pt x="57694" y="35198"/>
                      </a:lnTo>
                      <a:lnTo>
                        <a:pt x="57188" y="34004"/>
                      </a:lnTo>
                      <a:lnTo>
                        <a:pt x="56669" y="32785"/>
                      </a:lnTo>
                      <a:lnTo>
                        <a:pt x="56124" y="31552"/>
                      </a:lnTo>
                      <a:lnTo>
                        <a:pt x="55566" y="30307"/>
                      </a:lnTo>
                      <a:lnTo>
                        <a:pt x="54982" y="29061"/>
                      </a:lnTo>
                      <a:lnTo>
                        <a:pt x="54373" y="27790"/>
                      </a:lnTo>
                      <a:lnTo>
                        <a:pt x="53737" y="26531"/>
                      </a:lnTo>
                      <a:lnTo>
                        <a:pt x="53075" y="25273"/>
                      </a:lnTo>
                      <a:lnTo>
                        <a:pt x="52401" y="24002"/>
                      </a:lnTo>
                      <a:lnTo>
                        <a:pt x="51700" y="22743"/>
                      </a:lnTo>
                      <a:lnTo>
                        <a:pt x="50986" y="21485"/>
                      </a:lnTo>
                      <a:lnTo>
                        <a:pt x="50234" y="20239"/>
                      </a:lnTo>
                      <a:lnTo>
                        <a:pt x="49468" y="19007"/>
                      </a:lnTo>
                      <a:lnTo>
                        <a:pt x="48677" y="17787"/>
                      </a:lnTo>
                      <a:lnTo>
                        <a:pt x="47860" y="16594"/>
                      </a:lnTo>
                      <a:lnTo>
                        <a:pt x="47445" y="15997"/>
                      </a:lnTo>
                      <a:lnTo>
                        <a:pt x="47029" y="15413"/>
                      </a:lnTo>
                      <a:lnTo>
                        <a:pt x="46601" y="14829"/>
                      </a:lnTo>
                      <a:lnTo>
                        <a:pt x="46160" y="14258"/>
                      </a:lnTo>
                      <a:lnTo>
                        <a:pt x="45732" y="13688"/>
                      </a:lnTo>
                      <a:lnTo>
                        <a:pt x="45278" y="13117"/>
                      </a:lnTo>
                      <a:lnTo>
                        <a:pt x="44837" y="12559"/>
                      </a:lnTo>
                      <a:lnTo>
                        <a:pt x="44370" y="12014"/>
                      </a:lnTo>
                      <a:lnTo>
                        <a:pt x="43916" y="11482"/>
                      </a:lnTo>
                      <a:lnTo>
                        <a:pt x="43449" y="10937"/>
                      </a:lnTo>
                      <a:lnTo>
                        <a:pt x="42969" y="10418"/>
                      </a:lnTo>
                      <a:lnTo>
                        <a:pt x="42489" y="9899"/>
                      </a:lnTo>
                      <a:lnTo>
                        <a:pt x="42009" y="9393"/>
                      </a:lnTo>
                      <a:lnTo>
                        <a:pt x="41516" y="8900"/>
                      </a:lnTo>
                      <a:lnTo>
                        <a:pt x="41010" y="8407"/>
                      </a:lnTo>
                      <a:lnTo>
                        <a:pt x="40517" y="7940"/>
                      </a:lnTo>
                      <a:lnTo>
                        <a:pt x="39998" y="7473"/>
                      </a:lnTo>
                      <a:lnTo>
                        <a:pt x="39492" y="7019"/>
                      </a:lnTo>
                      <a:lnTo>
                        <a:pt x="38960" y="6565"/>
                      </a:lnTo>
                      <a:lnTo>
                        <a:pt x="38441" y="6137"/>
                      </a:lnTo>
                      <a:lnTo>
                        <a:pt x="37909" y="5709"/>
                      </a:lnTo>
                      <a:lnTo>
                        <a:pt x="37364" y="5307"/>
                      </a:lnTo>
                      <a:lnTo>
                        <a:pt x="36819" y="4904"/>
                      </a:lnTo>
                      <a:lnTo>
                        <a:pt x="36274" y="4528"/>
                      </a:lnTo>
                      <a:lnTo>
                        <a:pt x="35716" y="4152"/>
                      </a:lnTo>
                      <a:lnTo>
                        <a:pt x="35146" y="3802"/>
                      </a:lnTo>
                      <a:lnTo>
                        <a:pt x="34575" y="3451"/>
                      </a:lnTo>
                      <a:lnTo>
                        <a:pt x="34004" y="3127"/>
                      </a:lnTo>
                      <a:lnTo>
                        <a:pt x="33420" y="2803"/>
                      </a:lnTo>
                      <a:lnTo>
                        <a:pt x="32836" y="2504"/>
                      </a:lnTo>
                      <a:lnTo>
                        <a:pt x="32240" y="2219"/>
                      </a:lnTo>
                      <a:lnTo>
                        <a:pt x="31643" y="1959"/>
                      </a:lnTo>
                      <a:lnTo>
                        <a:pt x="31033" y="1700"/>
                      </a:lnTo>
                      <a:lnTo>
                        <a:pt x="30423" y="1466"/>
                      </a:lnTo>
                      <a:lnTo>
                        <a:pt x="29814" y="1246"/>
                      </a:lnTo>
                      <a:lnTo>
                        <a:pt x="29191" y="1038"/>
                      </a:lnTo>
                      <a:lnTo>
                        <a:pt x="28555" y="857"/>
                      </a:lnTo>
                      <a:lnTo>
                        <a:pt x="27919" y="688"/>
                      </a:lnTo>
                      <a:lnTo>
                        <a:pt x="27284" y="532"/>
                      </a:lnTo>
                      <a:lnTo>
                        <a:pt x="26635" y="403"/>
                      </a:lnTo>
                      <a:lnTo>
                        <a:pt x="25973" y="286"/>
                      </a:lnTo>
                      <a:lnTo>
                        <a:pt x="25312" y="195"/>
                      </a:lnTo>
                      <a:lnTo>
                        <a:pt x="24650" y="117"/>
                      </a:lnTo>
                      <a:lnTo>
                        <a:pt x="23975" y="52"/>
                      </a:lnTo>
                      <a:lnTo>
                        <a:pt x="23301" y="13"/>
                      </a:lnTo>
                      <a:lnTo>
                        <a:pt x="226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7"/>
                <p:cNvSpPr/>
                <p:nvPr/>
              </p:nvSpPr>
              <p:spPr>
                <a:xfrm>
                  <a:off x="4788500" y="1122275"/>
                  <a:ext cx="666875" cy="938000"/>
                </a:xfrm>
                <a:custGeom>
                  <a:avLst/>
                  <a:gdLst/>
                  <a:ahLst/>
                  <a:cxnLst/>
                  <a:rect l="l" t="t" r="r" b="b"/>
                  <a:pathLst>
                    <a:path w="26675" h="37520" extrusionOk="0">
                      <a:moveTo>
                        <a:pt x="7344" y="0"/>
                      </a:moveTo>
                      <a:lnTo>
                        <a:pt x="7058" y="13"/>
                      </a:lnTo>
                      <a:lnTo>
                        <a:pt x="6760" y="39"/>
                      </a:lnTo>
                      <a:lnTo>
                        <a:pt x="6488" y="78"/>
                      </a:lnTo>
                      <a:lnTo>
                        <a:pt x="6202" y="130"/>
                      </a:lnTo>
                      <a:lnTo>
                        <a:pt x="5930" y="182"/>
                      </a:lnTo>
                      <a:lnTo>
                        <a:pt x="5657" y="260"/>
                      </a:lnTo>
                      <a:lnTo>
                        <a:pt x="5385" y="337"/>
                      </a:lnTo>
                      <a:lnTo>
                        <a:pt x="5112" y="441"/>
                      </a:lnTo>
                      <a:lnTo>
                        <a:pt x="4853" y="545"/>
                      </a:lnTo>
                      <a:lnTo>
                        <a:pt x="4593" y="662"/>
                      </a:lnTo>
                      <a:lnTo>
                        <a:pt x="4347" y="804"/>
                      </a:lnTo>
                      <a:lnTo>
                        <a:pt x="4100" y="947"/>
                      </a:lnTo>
                      <a:lnTo>
                        <a:pt x="3854" y="1103"/>
                      </a:lnTo>
                      <a:lnTo>
                        <a:pt x="3607" y="1272"/>
                      </a:lnTo>
                      <a:lnTo>
                        <a:pt x="3387" y="1453"/>
                      </a:lnTo>
                      <a:lnTo>
                        <a:pt x="3153" y="1648"/>
                      </a:lnTo>
                      <a:lnTo>
                        <a:pt x="2946" y="1842"/>
                      </a:lnTo>
                      <a:lnTo>
                        <a:pt x="2725" y="2050"/>
                      </a:lnTo>
                      <a:lnTo>
                        <a:pt x="2531" y="2270"/>
                      </a:lnTo>
                      <a:lnTo>
                        <a:pt x="2336" y="2504"/>
                      </a:lnTo>
                      <a:lnTo>
                        <a:pt x="2154" y="2751"/>
                      </a:lnTo>
                      <a:lnTo>
                        <a:pt x="1973" y="2997"/>
                      </a:lnTo>
                      <a:lnTo>
                        <a:pt x="1804" y="3256"/>
                      </a:lnTo>
                      <a:lnTo>
                        <a:pt x="1635" y="3516"/>
                      </a:lnTo>
                      <a:lnTo>
                        <a:pt x="1480" y="3788"/>
                      </a:lnTo>
                      <a:lnTo>
                        <a:pt x="1337" y="4074"/>
                      </a:lnTo>
                      <a:lnTo>
                        <a:pt x="1194" y="4359"/>
                      </a:lnTo>
                      <a:lnTo>
                        <a:pt x="1065" y="4658"/>
                      </a:lnTo>
                      <a:lnTo>
                        <a:pt x="935" y="4969"/>
                      </a:lnTo>
                      <a:lnTo>
                        <a:pt x="818" y="5280"/>
                      </a:lnTo>
                      <a:lnTo>
                        <a:pt x="714" y="5605"/>
                      </a:lnTo>
                      <a:lnTo>
                        <a:pt x="611" y="5942"/>
                      </a:lnTo>
                      <a:lnTo>
                        <a:pt x="520" y="6266"/>
                      </a:lnTo>
                      <a:lnTo>
                        <a:pt x="442" y="6617"/>
                      </a:lnTo>
                      <a:lnTo>
                        <a:pt x="351" y="6967"/>
                      </a:lnTo>
                      <a:lnTo>
                        <a:pt x="286" y="7317"/>
                      </a:lnTo>
                      <a:lnTo>
                        <a:pt x="221" y="7680"/>
                      </a:lnTo>
                      <a:lnTo>
                        <a:pt x="169" y="8044"/>
                      </a:lnTo>
                      <a:lnTo>
                        <a:pt x="118" y="8420"/>
                      </a:lnTo>
                      <a:lnTo>
                        <a:pt x="79" y="8796"/>
                      </a:lnTo>
                      <a:lnTo>
                        <a:pt x="53" y="9185"/>
                      </a:lnTo>
                      <a:lnTo>
                        <a:pt x="27" y="9575"/>
                      </a:lnTo>
                      <a:lnTo>
                        <a:pt x="14" y="9977"/>
                      </a:lnTo>
                      <a:lnTo>
                        <a:pt x="1" y="10379"/>
                      </a:lnTo>
                      <a:lnTo>
                        <a:pt x="1" y="11183"/>
                      </a:lnTo>
                      <a:lnTo>
                        <a:pt x="40" y="12014"/>
                      </a:lnTo>
                      <a:lnTo>
                        <a:pt x="105" y="12870"/>
                      </a:lnTo>
                      <a:lnTo>
                        <a:pt x="208" y="13726"/>
                      </a:lnTo>
                      <a:lnTo>
                        <a:pt x="325" y="14608"/>
                      </a:lnTo>
                      <a:lnTo>
                        <a:pt x="494" y="15491"/>
                      </a:lnTo>
                      <a:lnTo>
                        <a:pt x="675" y="16386"/>
                      </a:lnTo>
                      <a:lnTo>
                        <a:pt x="896" y="17294"/>
                      </a:lnTo>
                      <a:lnTo>
                        <a:pt x="1142" y="18202"/>
                      </a:lnTo>
                      <a:lnTo>
                        <a:pt x="1415" y="19110"/>
                      </a:lnTo>
                      <a:lnTo>
                        <a:pt x="1726" y="20031"/>
                      </a:lnTo>
                      <a:lnTo>
                        <a:pt x="2064" y="20953"/>
                      </a:lnTo>
                      <a:lnTo>
                        <a:pt x="2440" y="21874"/>
                      </a:lnTo>
                      <a:lnTo>
                        <a:pt x="2829" y="22795"/>
                      </a:lnTo>
                      <a:lnTo>
                        <a:pt x="3257" y="23716"/>
                      </a:lnTo>
                      <a:lnTo>
                        <a:pt x="3724" y="24624"/>
                      </a:lnTo>
                      <a:lnTo>
                        <a:pt x="4204" y="25532"/>
                      </a:lnTo>
                      <a:lnTo>
                        <a:pt x="4723" y="26427"/>
                      </a:lnTo>
                      <a:lnTo>
                        <a:pt x="5255" y="27297"/>
                      </a:lnTo>
                      <a:lnTo>
                        <a:pt x="5800" y="28127"/>
                      </a:lnTo>
                      <a:lnTo>
                        <a:pt x="6358" y="28918"/>
                      </a:lnTo>
                      <a:lnTo>
                        <a:pt x="6929" y="29697"/>
                      </a:lnTo>
                      <a:lnTo>
                        <a:pt x="7513" y="30436"/>
                      </a:lnTo>
                      <a:lnTo>
                        <a:pt x="8109" y="31137"/>
                      </a:lnTo>
                      <a:lnTo>
                        <a:pt x="8706" y="31811"/>
                      </a:lnTo>
                      <a:lnTo>
                        <a:pt x="9329" y="32447"/>
                      </a:lnTo>
                      <a:lnTo>
                        <a:pt x="9952" y="33057"/>
                      </a:lnTo>
                      <a:lnTo>
                        <a:pt x="10574" y="33628"/>
                      </a:lnTo>
                      <a:lnTo>
                        <a:pt x="11210" y="34160"/>
                      </a:lnTo>
                      <a:lnTo>
                        <a:pt x="11846" y="34653"/>
                      </a:lnTo>
                      <a:lnTo>
                        <a:pt x="12157" y="34886"/>
                      </a:lnTo>
                      <a:lnTo>
                        <a:pt x="12481" y="35107"/>
                      </a:lnTo>
                      <a:lnTo>
                        <a:pt x="12806" y="35327"/>
                      </a:lnTo>
                      <a:lnTo>
                        <a:pt x="13117" y="35535"/>
                      </a:lnTo>
                      <a:lnTo>
                        <a:pt x="13441" y="35729"/>
                      </a:lnTo>
                      <a:lnTo>
                        <a:pt x="13766" y="35911"/>
                      </a:lnTo>
                      <a:lnTo>
                        <a:pt x="14077" y="36093"/>
                      </a:lnTo>
                      <a:lnTo>
                        <a:pt x="14401" y="36261"/>
                      </a:lnTo>
                      <a:lnTo>
                        <a:pt x="14713" y="36417"/>
                      </a:lnTo>
                      <a:lnTo>
                        <a:pt x="15037" y="36560"/>
                      </a:lnTo>
                      <a:lnTo>
                        <a:pt x="15349" y="36702"/>
                      </a:lnTo>
                      <a:lnTo>
                        <a:pt x="15673" y="36819"/>
                      </a:lnTo>
                      <a:lnTo>
                        <a:pt x="15984" y="36936"/>
                      </a:lnTo>
                      <a:lnTo>
                        <a:pt x="16296" y="37053"/>
                      </a:lnTo>
                      <a:lnTo>
                        <a:pt x="16607" y="37144"/>
                      </a:lnTo>
                      <a:lnTo>
                        <a:pt x="16918" y="37221"/>
                      </a:lnTo>
                      <a:lnTo>
                        <a:pt x="17230" y="37299"/>
                      </a:lnTo>
                      <a:lnTo>
                        <a:pt x="17541" y="37364"/>
                      </a:lnTo>
                      <a:lnTo>
                        <a:pt x="17839" y="37416"/>
                      </a:lnTo>
                      <a:lnTo>
                        <a:pt x="18151" y="37455"/>
                      </a:lnTo>
                      <a:lnTo>
                        <a:pt x="18449" y="37494"/>
                      </a:lnTo>
                      <a:lnTo>
                        <a:pt x="18748" y="37507"/>
                      </a:lnTo>
                      <a:lnTo>
                        <a:pt x="19046" y="37520"/>
                      </a:lnTo>
                      <a:lnTo>
                        <a:pt x="19331" y="37507"/>
                      </a:lnTo>
                      <a:lnTo>
                        <a:pt x="19630" y="37494"/>
                      </a:lnTo>
                      <a:lnTo>
                        <a:pt x="19915" y="37468"/>
                      </a:lnTo>
                      <a:lnTo>
                        <a:pt x="20201" y="37429"/>
                      </a:lnTo>
                      <a:lnTo>
                        <a:pt x="20473" y="37390"/>
                      </a:lnTo>
                      <a:lnTo>
                        <a:pt x="20759" y="37325"/>
                      </a:lnTo>
                      <a:lnTo>
                        <a:pt x="21031" y="37247"/>
                      </a:lnTo>
                      <a:lnTo>
                        <a:pt x="21303" y="37170"/>
                      </a:lnTo>
                      <a:lnTo>
                        <a:pt x="21563" y="37079"/>
                      </a:lnTo>
                      <a:lnTo>
                        <a:pt x="21822" y="36962"/>
                      </a:lnTo>
                      <a:lnTo>
                        <a:pt x="22082" y="36845"/>
                      </a:lnTo>
                      <a:lnTo>
                        <a:pt x="22328" y="36715"/>
                      </a:lnTo>
                      <a:lnTo>
                        <a:pt x="22588" y="36573"/>
                      </a:lnTo>
                      <a:lnTo>
                        <a:pt x="22821" y="36404"/>
                      </a:lnTo>
                      <a:lnTo>
                        <a:pt x="23068" y="36235"/>
                      </a:lnTo>
                      <a:lnTo>
                        <a:pt x="23301" y="36067"/>
                      </a:lnTo>
                      <a:lnTo>
                        <a:pt x="23522" y="35872"/>
                      </a:lnTo>
                      <a:lnTo>
                        <a:pt x="23742" y="35665"/>
                      </a:lnTo>
                      <a:lnTo>
                        <a:pt x="23950" y="35457"/>
                      </a:lnTo>
                      <a:lnTo>
                        <a:pt x="24145" y="35236"/>
                      </a:lnTo>
                      <a:lnTo>
                        <a:pt x="24339" y="35003"/>
                      </a:lnTo>
                      <a:lnTo>
                        <a:pt x="24534" y="34769"/>
                      </a:lnTo>
                      <a:lnTo>
                        <a:pt x="24703" y="34523"/>
                      </a:lnTo>
                      <a:lnTo>
                        <a:pt x="24884" y="34263"/>
                      </a:lnTo>
                      <a:lnTo>
                        <a:pt x="25040" y="33991"/>
                      </a:lnTo>
                      <a:lnTo>
                        <a:pt x="25196" y="33719"/>
                      </a:lnTo>
                      <a:lnTo>
                        <a:pt x="25338" y="33433"/>
                      </a:lnTo>
                      <a:lnTo>
                        <a:pt x="25481" y="33148"/>
                      </a:lnTo>
                      <a:lnTo>
                        <a:pt x="25611" y="32849"/>
                      </a:lnTo>
                      <a:lnTo>
                        <a:pt x="25740" y="32538"/>
                      </a:lnTo>
                      <a:lnTo>
                        <a:pt x="25857" y="32227"/>
                      </a:lnTo>
                      <a:lnTo>
                        <a:pt x="25961" y="31902"/>
                      </a:lnTo>
                      <a:lnTo>
                        <a:pt x="26065" y="31578"/>
                      </a:lnTo>
                      <a:lnTo>
                        <a:pt x="26156" y="31241"/>
                      </a:lnTo>
                      <a:lnTo>
                        <a:pt x="26246" y="30903"/>
                      </a:lnTo>
                      <a:lnTo>
                        <a:pt x="26324" y="30553"/>
                      </a:lnTo>
                      <a:lnTo>
                        <a:pt x="26389" y="30190"/>
                      </a:lnTo>
                      <a:lnTo>
                        <a:pt x="26454" y="29826"/>
                      </a:lnTo>
                      <a:lnTo>
                        <a:pt x="26506" y="29463"/>
                      </a:lnTo>
                      <a:lnTo>
                        <a:pt x="26558" y="29087"/>
                      </a:lnTo>
                      <a:lnTo>
                        <a:pt x="26597" y="28711"/>
                      </a:lnTo>
                      <a:lnTo>
                        <a:pt x="26623" y="28322"/>
                      </a:lnTo>
                      <a:lnTo>
                        <a:pt x="26649" y="27932"/>
                      </a:lnTo>
                      <a:lnTo>
                        <a:pt x="26674" y="27543"/>
                      </a:lnTo>
                      <a:lnTo>
                        <a:pt x="26674" y="27141"/>
                      </a:lnTo>
                      <a:lnTo>
                        <a:pt x="26674" y="26324"/>
                      </a:lnTo>
                      <a:lnTo>
                        <a:pt x="26636" y="25493"/>
                      </a:lnTo>
                      <a:lnTo>
                        <a:pt x="26571" y="24650"/>
                      </a:lnTo>
                      <a:lnTo>
                        <a:pt x="26480" y="23781"/>
                      </a:lnTo>
                      <a:lnTo>
                        <a:pt x="26350" y="22912"/>
                      </a:lnTo>
                      <a:lnTo>
                        <a:pt x="26194" y="22016"/>
                      </a:lnTo>
                      <a:lnTo>
                        <a:pt x="26000" y="21121"/>
                      </a:lnTo>
                      <a:lnTo>
                        <a:pt x="25792" y="20226"/>
                      </a:lnTo>
                      <a:lnTo>
                        <a:pt x="25533" y="19318"/>
                      </a:lnTo>
                      <a:lnTo>
                        <a:pt x="25260" y="18397"/>
                      </a:lnTo>
                      <a:lnTo>
                        <a:pt x="24949" y="17476"/>
                      </a:lnTo>
                      <a:lnTo>
                        <a:pt x="24612" y="16554"/>
                      </a:lnTo>
                      <a:lnTo>
                        <a:pt x="24248" y="15633"/>
                      </a:lnTo>
                      <a:lnTo>
                        <a:pt x="23846" y="14712"/>
                      </a:lnTo>
                      <a:lnTo>
                        <a:pt x="23418" y="13791"/>
                      </a:lnTo>
                      <a:lnTo>
                        <a:pt x="22964" y="12883"/>
                      </a:lnTo>
                      <a:lnTo>
                        <a:pt x="22471" y="11975"/>
                      </a:lnTo>
                      <a:lnTo>
                        <a:pt x="21952" y="11080"/>
                      </a:lnTo>
                      <a:lnTo>
                        <a:pt x="21433" y="10223"/>
                      </a:lnTo>
                      <a:lnTo>
                        <a:pt x="20888" y="9393"/>
                      </a:lnTo>
                      <a:lnTo>
                        <a:pt x="20330" y="8589"/>
                      </a:lnTo>
                      <a:lnTo>
                        <a:pt x="19747" y="7823"/>
                      </a:lnTo>
                      <a:lnTo>
                        <a:pt x="19163" y="7084"/>
                      </a:lnTo>
                      <a:lnTo>
                        <a:pt x="18566" y="6370"/>
                      </a:lnTo>
                      <a:lnTo>
                        <a:pt x="17969" y="5696"/>
                      </a:lnTo>
                      <a:lnTo>
                        <a:pt x="17359" y="5060"/>
                      </a:lnTo>
                      <a:lnTo>
                        <a:pt x="16737" y="4463"/>
                      </a:lnTo>
                      <a:lnTo>
                        <a:pt x="16101" y="3892"/>
                      </a:lnTo>
                      <a:lnTo>
                        <a:pt x="15478" y="3360"/>
                      </a:lnTo>
                      <a:lnTo>
                        <a:pt x="14843" y="2854"/>
                      </a:lnTo>
                      <a:lnTo>
                        <a:pt x="14518" y="2621"/>
                      </a:lnTo>
                      <a:lnTo>
                        <a:pt x="14194" y="2400"/>
                      </a:lnTo>
                      <a:lnTo>
                        <a:pt x="13883" y="2180"/>
                      </a:lnTo>
                      <a:lnTo>
                        <a:pt x="13558" y="1985"/>
                      </a:lnTo>
                      <a:lnTo>
                        <a:pt x="13234" y="1777"/>
                      </a:lnTo>
                      <a:lnTo>
                        <a:pt x="12922" y="1596"/>
                      </a:lnTo>
                      <a:lnTo>
                        <a:pt x="12598" y="1414"/>
                      </a:lnTo>
                      <a:lnTo>
                        <a:pt x="12274" y="1259"/>
                      </a:lnTo>
                      <a:lnTo>
                        <a:pt x="11962" y="1090"/>
                      </a:lnTo>
                      <a:lnTo>
                        <a:pt x="11638" y="947"/>
                      </a:lnTo>
                      <a:lnTo>
                        <a:pt x="11327" y="817"/>
                      </a:lnTo>
                      <a:lnTo>
                        <a:pt x="11002" y="688"/>
                      </a:lnTo>
                      <a:lnTo>
                        <a:pt x="10691" y="571"/>
                      </a:lnTo>
                      <a:lnTo>
                        <a:pt x="10380" y="467"/>
                      </a:lnTo>
                      <a:lnTo>
                        <a:pt x="10068" y="376"/>
                      </a:lnTo>
                      <a:lnTo>
                        <a:pt x="9757" y="286"/>
                      </a:lnTo>
                      <a:lnTo>
                        <a:pt x="9446" y="208"/>
                      </a:lnTo>
                      <a:lnTo>
                        <a:pt x="9134" y="143"/>
                      </a:lnTo>
                      <a:lnTo>
                        <a:pt x="8836" y="91"/>
                      </a:lnTo>
                      <a:lnTo>
                        <a:pt x="8537" y="52"/>
                      </a:lnTo>
                      <a:lnTo>
                        <a:pt x="8226" y="26"/>
                      </a:lnTo>
                      <a:lnTo>
                        <a:pt x="7928" y="0"/>
                      </a:lnTo>
                      <a:close/>
                    </a:path>
                  </a:pathLst>
                </a:custGeom>
                <a:solidFill>
                  <a:srgbClr val="D8A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7"/>
                <p:cNvSpPr/>
                <p:nvPr/>
              </p:nvSpPr>
              <p:spPr>
                <a:xfrm>
                  <a:off x="4212150" y="1084000"/>
                  <a:ext cx="986350" cy="1395325"/>
                </a:xfrm>
                <a:custGeom>
                  <a:avLst/>
                  <a:gdLst/>
                  <a:ahLst/>
                  <a:cxnLst/>
                  <a:rect l="l" t="t" r="r" b="b"/>
                  <a:pathLst>
                    <a:path w="39454" h="55813" extrusionOk="0">
                      <a:moveTo>
                        <a:pt x="26441" y="0"/>
                      </a:moveTo>
                      <a:lnTo>
                        <a:pt x="25688" y="13"/>
                      </a:lnTo>
                      <a:lnTo>
                        <a:pt x="24949" y="52"/>
                      </a:lnTo>
                      <a:lnTo>
                        <a:pt x="24222" y="117"/>
                      </a:lnTo>
                      <a:lnTo>
                        <a:pt x="23509" y="208"/>
                      </a:lnTo>
                      <a:lnTo>
                        <a:pt x="22808" y="338"/>
                      </a:lnTo>
                      <a:lnTo>
                        <a:pt x="22134" y="480"/>
                      </a:lnTo>
                      <a:lnTo>
                        <a:pt x="21472" y="662"/>
                      </a:lnTo>
                      <a:lnTo>
                        <a:pt x="21161" y="753"/>
                      </a:lnTo>
                      <a:lnTo>
                        <a:pt x="20849" y="856"/>
                      </a:lnTo>
                      <a:lnTo>
                        <a:pt x="20538" y="973"/>
                      </a:lnTo>
                      <a:lnTo>
                        <a:pt x="20240" y="1077"/>
                      </a:lnTo>
                      <a:lnTo>
                        <a:pt x="19954" y="1207"/>
                      </a:lnTo>
                      <a:lnTo>
                        <a:pt x="19669" y="1337"/>
                      </a:lnTo>
                      <a:lnTo>
                        <a:pt x="19396" y="1466"/>
                      </a:lnTo>
                      <a:lnTo>
                        <a:pt x="19124" y="1596"/>
                      </a:lnTo>
                      <a:lnTo>
                        <a:pt x="18864" y="1739"/>
                      </a:lnTo>
                      <a:lnTo>
                        <a:pt x="18618" y="1894"/>
                      </a:lnTo>
                      <a:lnTo>
                        <a:pt x="18384" y="2050"/>
                      </a:lnTo>
                      <a:lnTo>
                        <a:pt x="18164" y="2206"/>
                      </a:lnTo>
                      <a:lnTo>
                        <a:pt x="17943" y="2374"/>
                      </a:lnTo>
                      <a:lnTo>
                        <a:pt x="17736" y="2543"/>
                      </a:lnTo>
                      <a:lnTo>
                        <a:pt x="17346" y="2893"/>
                      </a:lnTo>
                      <a:lnTo>
                        <a:pt x="16957" y="3270"/>
                      </a:lnTo>
                      <a:lnTo>
                        <a:pt x="16568" y="3646"/>
                      </a:lnTo>
                      <a:lnTo>
                        <a:pt x="16179" y="4048"/>
                      </a:lnTo>
                      <a:lnTo>
                        <a:pt x="15790" y="4463"/>
                      </a:lnTo>
                      <a:lnTo>
                        <a:pt x="15400" y="4891"/>
                      </a:lnTo>
                      <a:lnTo>
                        <a:pt x="15011" y="5319"/>
                      </a:lnTo>
                      <a:lnTo>
                        <a:pt x="14622" y="5773"/>
                      </a:lnTo>
                      <a:lnTo>
                        <a:pt x="14246" y="6241"/>
                      </a:lnTo>
                      <a:lnTo>
                        <a:pt x="13857" y="6721"/>
                      </a:lnTo>
                      <a:lnTo>
                        <a:pt x="13480" y="7201"/>
                      </a:lnTo>
                      <a:lnTo>
                        <a:pt x="13104" y="7707"/>
                      </a:lnTo>
                      <a:lnTo>
                        <a:pt x="12352" y="8718"/>
                      </a:lnTo>
                      <a:lnTo>
                        <a:pt x="11612" y="9782"/>
                      </a:lnTo>
                      <a:lnTo>
                        <a:pt x="10886" y="10859"/>
                      </a:lnTo>
                      <a:lnTo>
                        <a:pt x="10172" y="11962"/>
                      </a:lnTo>
                      <a:lnTo>
                        <a:pt x="9458" y="13078"/>
                      </a:lnTo>
                      <a:lnTo>
                        <a:pt x="8771" y="14219"/>
                      </a:lnTo>
                      <a:lnTo>
                        <a:pt x="8109" y="15361"/>
                      </a:lnTo>
                      <a:lnTo>
                        <a:pt x="7448" y="16503"/>
                      </a:lnTo>
                      <a:lnTo>
                        <a:pt x="6825" y="17631"/>
                      </a:lnTo>
                      <a:lnTo>
                        <a:pt x="6202" y="18760"/>
                      </a:lnTo>
                      <a:lnTo>
                        <a:pt x="5618" y="19876"/>
                      </a:lnTo>
                      <a:lnTo>
                        <a:pt x="5047" y="20979"/>
                      </a:lnTo>
                      <a:lnTo>
                        <a:pt x="4503" y="22042"/>
                      </a:lnTo>
                      <a:lnTo>
                        <a:pt x="3984" y="23093"/>
                      </a:lnTo>
                      <a:lnTo>
                        <a:pt x="3491" y="24105"/>
                      </a:lnTo>
                      <a:lnTo>
                        <a:pt x="3037" y="25065"/>
                      </a:lnTo>
                      <a:lnTo>
                        <a:pt x="2193" y="26869"/>
                      </a:lnTo>
                      <a:lnTo>
                        <a:pt x="1480" y="28451"/>
                      </a:lnTo>
                      <a:lnTo>
                        <a:pt x="909" y="29775"/>
                      </a:lnTo>
                      <a:lnTo>
                        <a:pt x="494" y="30787"/>
                      </a:lnTo>
                      <a:lnTo>
                        <a:pt x="221" y="31461"/>
                      </a:lnTo>
                      <a:lnTo>
                        <a:pt x="182" y="31604"/>
                      </a:lnTo>
                      <a:lnTo>
                        <a:pt x="143" y="31773"/>
                      </a:lnTo>
                      <a:lnTo>
                        <a:pt x="118" y="31954"/>
                      </a:lnTo>
                      <a:lnTo>
                        <a:pt x="79" y="32162"/>
                      </a:lnTo>
                      <a:lnTo>
                        <a:pt x="40" y="32668"/>
                      </a:lnTo>
                      <a:lnTo>
                        <a:pt x="14" y="33252"/>
                      </a:lnTo>
                      <a:lnTo>
                        <a:pt x="1" y="33913"/>
                      </a:lnTo>
                      <a:lnTo>
                        <a:pt x="14" y="34653"/>
                      </a:lnTo>
                      <a:lnTo>
                        <a:pt x="40" y="35444"/>
                      </a:lnTo>
                      <a:lnTo>
                        <a:pt x="92" y="36313"/>
                      </a:lnTo>
                      <a:lnTo>
                        <a:pt x="143" y="37222"/>
                      </a:lnTo>
                      <a:lnTo>
                        <a:pt x="221" y="38182"/>
                      </a:lnTo>
                      <a:lnTo>
                        <a:pt x="325" y="39181"/>
                      </a:lnTo>
                      <a:lnTo>
                        <a:pt x="442" y="40193"/>
                      </a:lnTo>
                      <a:lnTo>
                        <a:pt x="572" y="41243"/>
                      </a:lnTo>
                      <a:lnTo>
                        <a:pt x="714" y="42307"/>
                      </a:lnTo>
                      <a:lnTo>
                        <a:pt x="870" y="43371"/>
                      </a:lnTo>
                      <a:lnTo>
                        <a:pt x="1052" y="44448"/>
                      </a:lnTo>
                      <a:lnTo>
                        <a:pt x="1246" y="45512"/>
                      </a:lnTo>
                      <a:lnTo>
                        <a:pt x="1467" y="46550"/>
                      </a:lnTo>
                      <a:lnTo>
                        <a:pt x="1687" y="47587"/>
                      </a:lnTo>
                      <a:lnTo>
                        <a:pt x="1934" y="48586"/>
                      </a:lnTo>
                      <a:lnTo>
                        <a:pt x="2193" y="49546"/>
                      </a:lnTo>
                      <a:lnTo>
                        <a:pt x="2466" y="50468"/>
                      </a:lnTo>
                      <a:lnTo>
                        <a:pt x="2621" y="50909"/>
                      </a:lnTo>
                      <a:lnTo>
                        <a:pt x="2764" y="51337"/>
                      </a:lnTo>
                      <a:lnTo>
                        <a:pt x="2920" y="51752"/>
                      </a:lnTo>
                      <a:lnTo>
                        <a:pt x="3075" y="52154"/>
                      </a:lnTo>
                      <a:lnTo>
                        <a:pt x="3231" y="52543"/>
                      </a:lnTo>
                      <a:lnTo>
                        <a:pt x="3387" y="52907"/>
                      </a:lnTo>
                      <a:lnTo>
                        <a:pt x="3556" y="53257"/>
                      </a:lnTo>
                      <a:lnTo>
                        <a:pt x="3724" y="53581"/>
                      </a:lnTo>
                      <a:lnTo>
                        <a:pt x="3906" y="53893"/>
                      </a:lnTo>
                      <a:lnTo>
                        <a:pt x="4074" y="54178"/>
                      </a:lnTo>
                      <a:lnTo>
                        <a:pt x="4256" y="54451"/>
                      </a:lnTo>
                      <a:lnTo>
                        <a:pt x="4451" y="54697"/>
                      </a:lnTo>
                      <a:lnTo>
                        <a:pt x="4632" y="54918"/>
                      </a:lnTo>
                      <a:lnTo>
                        <a:pt x="4827" y="55112"/>
                      </a:lnTo>
                      <a:lnTo>
                        <a:pt x="5022" y="55294"/>
                      </a:lnTo>
                      <a:lnTo>
                        <a:pt x="5216" y="55437"/>
                      </a:lnTo>
                      <a:lnTo>
                        <a:pt x="5424" y="55553"/>
                      </a:lnTo>
                      <a:lnTo>
                        <a:pt x="5631" y="55644"/>
                      </a:lnTo>
                      <a:lnTo>
                        <a:pt x="5839" y="55709"/>
                      </a:lnTo>
                      <a:lnTo>
                        <a:pt x="6059" y="55748"/>
                      </a:lnTo>
                      <a:lnTo>
                        <a:pt x="6773" y="55787"/>
                      </a:lnTo>
                      <a:lnTo>
                        <a:pt x="7487" y="55813"/>
                      </a:lnTo>
                      <a:lnTo>
                        <a:pt x="8187" y="55800"/>
                      </a:lnTo>
                      <a:lnTo>
                        <a:pt x="8875" y="55761"/>
                      </a:lnTo>
                      <a:lnTo>
                        <a:pt x="9549" y="55696"/>
                      </a:lnTo>
                      <a:lnTo>
                        <a:pt x="10224" y="55618"/>
                      </a:lnTo>
                      <a:lnTo>
                        <a:pt x="10886" y="55501"/>
                      </a:lnTo>
                      <a:lnTo>
                        <a:pt x="11547" y="55372"/>
                      </a:lnTo>
                      <a:lnTo>
                        <a:pt x="12196" y="55203"/>
                      </a:lnTo>
                      <a:lnTo>
                        <a:pt x="12832" y="55021"/>
                      </a:lnTo>
                      <a:lnTo>
                        <a:pt x="13454" y="54814"/>
                      </a:lnTo>
                      <a:lnTo>
                        <a:pt x="14077" y="54593"/>
                      </a:lnTo>
                      <a:lnTo>
                        <a:pt x="14687" y="54347"/>
                      </a:lnTo>
                      <a:lnTo>
                        <a:pt x="15297" y="54087"/>
                      </a:lnTo>
                      <a:lnTo>
                        <a:pt x="15880" y="53802"/>
                      </a:lnTo>
                      <a:lnTo>
                        <a:pt x="16477" y="53490"/>
                      </a:lnTo>
                      <a:lnTo>
                        <a:pt x="17048" y="53166"/>
                      </a:lnTo>
                      <a:lnTo>
                        <a:pt x="17619" y="52829"/>
                      </a:lnTo>
                      <a:lnTo>
                        <a:pt x="18177" y="52479"/>
                      </a:lnTo>
                      <a:lnTo>
                        <a:pt x="18722" y="52115"/>
                      </a:lnTo>
                      <a:lnTo>
                        <a:pt x="19267" y="51726"/>
                      </a:lnTo>
                      <a:lnTo>
                        <a:pt x="19811" y="51324"/>
                      </a:lnTo>
                      <a:lnTo>
                        <a:pt x="20330" y="50922"/>
                      </a:lnTo>
                      <a:lnTo>
                        <a:pt x="20849" y="50494"/>
                      </a:lnTo>
                      <a:lnTo>
                        <a:pt x="21355" y="50052"/>
                      </a:lnTo>
                      <a:lnTo>
                        <a:pt x="21861" y="49611"/>
                      </a:lnTo>
                      <a:lnTo>
                        <a:pt x="22354" y="49144"/>
                      </a:lnTo>
                      <a:lnTo>
                        <a:pt x="22834" y="48677"/>
                      </a:lnTo>
                      <a:lnTo>
                        <a:pt x="23314" y="48197"/>
                      </a:lnTo>
                      <a:lnTo>
                        <a:pt x="23781" y="47717"/>
                      </a:lnTo>
                      <a:lnTo>
                        <a:pt x="24235" y="47224"/>
                      </a:lnTo>
                      <a:lnTo>
                        <a:pt x="24689" y="46718"/>
                      </a:lnTo>
                      <a:lnTo>
                        <a:pt x="25131" y="46212"/>
                      </a:lnTo>
                      <a:lnTo>
                        <a:pt x="25572" y="45706"/>
                      </a:lnTo>
                      <a:lnTo>
                        <a:pt x="26000" y="45187"/>
                      </a:lnTo>
                      <a:lnTo>
                        <a:pt x="26415" y="44668"/>
                      </a:lnTo>
                      <a:lnTo>
                        <a:pt x="26830" y="44149"/>
                      </a:lnTo>
                      <a:lnTo>
                        <a:pt x="27232" y="43618"/>
                      </a:lnTo>
                      <a:lnTo>
                        <a:pt x="28011" y="42554"/>
                      </a:lnTo>
                      <a:lnTo>
                        <a:pt x="28763" y="41490"/>
                      </a:lnTo>
                      <a:lnTo>
                        <a:pt x="29490" y="40439"/>
                      </a:lnTo>
                      <a:lnTo>
                        <a:pt x="30177" y="39388"/>
                      </a:lnTo>
                      <a:lnTo>
                        <a:pt x="30839" y="38350"/>
                      </a:lnTo>
                      <a:lnTo>
                        <a:pt x="31475" y="37338"/>
                      </a:lnTo>
                      <a:lnTo>
                        <a:pt x="32071" y="36352"/>
                      </a:lnTo>
                      <a:lnTo>
                        <a:pt x="33174" y="34471"/>
                      </a:lnTo>
                      <a:lnTo>
                        <a:pt x="34173" y="32772"/>
                      </a:lnTo>
                      <a:lnTo>
                        <a:pt x="35042" y="31293"/>
                      </a:lnTo>
                      <a:lnTo>
                        <a:pt x="35458" y="30592"/>
                      </a:lnTo>
                      <a:lnTo>
                        <a:pt x="35847" y="29866"/>
                      </a:lnTo>
                      <a:lnTo>
                        <a:pt x="36223" y="29113"/>
                      </a:lnTo>
                      <a:lnTo>
                        <a:pt x="36573" y="28335"/>
                      </a:lnTo>
                      <a:lnTo>
                        <a:pt x="36911" y="27543"/>
                      </a:lnTo>
                      <a:lnTo>
                        <a:pt x="37222" y="26726"/>
                      </a:lnTo>
                      <a:lnTo>
                        <a:pt x="37520" y="25896"/>
                      </a:lnTo>
                      <a:lnTo>
                        <a:pt x="37806" y="25065"/>
                      </a:lnTo>
                      <a:lnTo>
                        <a:pt x="38065" y="24209"/>
                      </a:lnTo>
                      <a:lnTo>
                        <a:pt x="38299" y="23340"/>
                      </a:lnTo>
                      <a:lnTo>
                        <a:pt x="38506" y="22471"/>
                      </a:lnTo>
                      <a:lnTo>
                        <a:pt x="38701" y="21588"/>
                      </a:lnTo>
                      <a:lnTo>
                        <a:pt x="38883" y="20706"/>
                      </a:lnTo>
                      <a:lnTo>
                        <a:pt x="39025" y="19824"/>
                      </a:lnTo>
                      <a:lnTo>
                        <a:pt x="39155" y="18929"/>
                      </a:lnTo>
                      <a:lnTo>
                        <a:pt x="39259" y="18047"/>
                      </a:lnTo>
                      <a:lnTo>
                        <a:pt x="39350" y="17151"/>
                      </a:lnTo>
                      <a:lnTo>
                        <a:pt x="39402" y="16269"/>
                      </a:lnTo>
                      <a:lnTo>
                        <a:pt x="39440" y="15400"/>
                      </a:lnTo>
                      <a:lnTo>
                        <a:pt x="39453" y="14531"/>
                      </a:lnTo>
                      <a:lnTo>
                        <a:pt x="39440" y="13661"/>
                      </a:lnTo>
                      <a:lnTo>
                        <a:pt x="39402" y="12818"/>
                      </a:lnTo>
                      <a:lnTo>
                        <a:pt x="39337" y="11975"/>
                      </a:lnTo>
                      <a:lnTo>
                        <a:pt x="39246" y="11158"/>
                      </a:lnTo>
                      <a:lnTo>
                        <a:pt x="39129" y="10353"/>
                      </a:lnTo>
                      <a:lnTo>
                        <a:pt x="38986" y="9562"/>
                      </a:lnTo>
                      <a:lnTo>
                        <a:pt x="38805" y="8796"/>
                      </a:lnTo>
                      <a:lnTo>
                        <a:pt x="38714" y="8420"/>
                      </a:lnTo>
                      <a:lnTo>
                        <a:pt x="38610" y="8057"/>
                      </a:lnTo>
                      <a:lnTo>
                        <a:pt x="38506" y="7694"/>
                      </a:lnTo>
                      <a:lnTo>
                        <a:pt x="38390" y="7330"/>
                      </a:lnTo>
                      <a:lnTo>
                        <a:pt x="38260" y="6980"/>
                      </a:lnTo>
                      <a:lnTo>
                        <a:pt x="38130" y="6643"/>
                      </a:lnTo>
                      <a:lnTo>
                        <a:pt x="38000" y="6305"/>
                      </a:lnTo>
                      <a:lnTo>
                        <a:pt x="37858" y="5968"/>
                      </a:lnTo>
                      <a:lnTo>
                        <a:pt x="37702" y="5644"/>
                      </a:lnTo>
                      <a:lnTo>
                        <a:pt x="37546" y="5332"/>
                      </a:lnTo>
                      <a:lnTo>
                        <a:pt x="37378" y="5021"/>
                      </a:lnTo>
                      <a:lnTo>
                        <a:pt x="37196" y="4723"/>
                      </a:lnTo>
                      <a:lnTo>
                        <a:pt x="37001" y="4437"/>
                      </a:lnTo>
                      <a:lnTo>
                        <a:pt x="36794" y="4165"/>
                      </a:lnTo>
                      <a:lnTo>
                        <a:pt x="36586" y="3892"/>
                      </a:lnTo>
                      <a:lnTo>
                        <a:pt x="36353" y="3633"/>
                      </a:lnTo>
                      <a:lnTo>
                        <a:pt x="36119" y="3386"/>
                      </a:lnTo>
                      <a:lnTo>
                        <a:pt x="35873" y="3153"/>
                      </a:lnTo>
                      <a:lnTo>
                        <a:pt x="35613" y="2919"/>
                      </a:lnTo>
                      <a:lnTo>
                        <a:pt x="35354" y="2699"/>
                      </a:lnTo>
                      <a:lnTo>
                        <a:pt x="35081" y="2491"/>
                      </a:lnTo>
                      <a:lnTo>
                        <a:pt x="34796" y="2284"/>
                      </a:lnTo>
                      <a:lnTo>
                        <a:pt x="34498" y="2089"/>
                      </a:lnTo>
                      <a:lnTo>
                        <a:pt x="34199" y="1907"/>
                      </a:lnTo>
                      <a:lnTo>
                        <a:pt x="33901" y="1739"/>
                      </a:lnTo>
                      <a:lnTo>
                        <a:pt x="33589" y="1570"/>
                      </a:lnTo>
                      <a:lnTo>
                        <a:pt x="33265" y="1414"/>
                      </a:lnTo>
                      <a:lnTo>
                        <a:pt x="32941" y="1259"/>
                      </a:lnTo>
                      <a:lnTo>
                        <a:pt x="32603" y="1129"/>
                      </a:lnTo>
                      <a:lnTo>
                        <a:pt x="32266" y="999"/>
                      </a:lnTo>
                      <a:lnTo>
                        <a:pt x="31929" y="869"/>
                      </a:lnTo>
                      <a:lnTo>
                        <a:pt x="31578" y="753"/>
                      </a:lnTo>
                      <a:lnTo>
                        <a:pt x="31228" y="649"/>
                      </a:lnTo>
                      <a:lnTo>
                        <a:pt x="30878" y="558"/>
                      </a:lnTo>
                      <a:lnTo>
                        <a:pt x="30515" y="467"/>
                      </a:lnTo>
                      <a:lnTo>
                        <a:pt x="30151" y="376"/>
                      </a:lnTo>
                      <a:lnTo>
                        <a:pt x="29788" y="312"/>
                      </a:lnTo>
                      <a:lnTo>
                        <a:pt x="29425" y="247"/>
                      </a:lnTo>
                      <a:lnTo>
                        <a:pt x="29049" y="182"/>
                      </a:lnTo>
                      <a:lnTo>
                        <a:pt x="28685" y="130"/>
                      </a:lnTo>
                      <a:lnTo>
                        <a:pt x="27933" y="52"/>
                      </a:lnTo>
                      <a:lnTo>
                        <a:pt x="27180" y="13"/>
                      </a:lnTo>
                      <a:lnTo>
                        <a:pt x="264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7"/>
                <p:cNvSpPr/>
                <p:nvPr/>
              </p:nvSpPr>
              <p:spPr>
                <a:xfrm>
                  <a:off x="2274225" y="4013450"/>
                  <a:ext cx="714550" cy="1133575"/>
                </a:xfrm>
                <a:custGeom>
                  <a:avLst/>
                  <a:gdLst/>
                  <a:ahLst/>
                  <a:cxnLst/>
                  <a:rect l="l" t="t" r="r" b="b"/>
                  <a:pathLst>
                    <a:path w="28582" h="45343" extrusionOk="0">
                      <a:moveTo>
                        <a:pt x="25247" y="0"/>
                      </a:moveTo>
                      <a:lnTo>
                        <a:pt x="1" y="45343"/>
                      </a:lnTo>
                      <a:lnTo>
                        <a:pt x="3335" y="45343"/>
                      </a:lnTo>
                      <a:lnTo>
                        <a:pt x="2858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7"/>
                <p:cNvSpPr/>
                <p:nvPr/>
              </p:nvSpPr>
              <p:spPr>
                <a:xfrm>
                  <a:off x="1214275" y="4013450"/>
                  <a:ext cx="714550" cy="1133575"/>
                </a:xfrm>
                <a:custGeom>
                  <a:avLst/>
                  <a:gdLst/>
                  <a:ahLst/>
                  <a:cxnLst/>
                  <a:rect l="l" t="t" r="r" b="b"/>
                  <a:pathLst>
                    <a:path w="28582" h="45343" extrusionOk="0">
                      <a:moveTo>
                        <a:pt x="25248" y="0"/>
                      </a:moveTo>
                      <a:lnTo>
                        <a:pt x="1" y="45343"/>
                      </a:lnTo>
                      <a:lnTo>
                        <a:pt x="3335" y="45343"/>
                      </a:lnTo>
                      <a:lnTo>
                        <a:pt x="2858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7"/>
                <p:cNvSpPr/>
                <p:nvPr/>
              </p:nvSpPr>
              <p:spPr>
                <a:xfrm>
                  <a:off x="1288875" y="4125000"/>
                  <a:ext cx="1592225" cy="1022025"/>
                </a:xfrm>
                <a:custGeom>
                  <a:avLst/>
                  <a:gdLst/>
                  <a:ahLst/>
                  <a:cxnLst/>
                  <a:rect l="l" t="t" r="r" b="b"/>
                  <a:pathLst>
                    <a:path w="63689" h="40881" extrusionOk="0">
                      <a:moveTo>
                        <a:pt x="21290" y="1"/>
                      </a:moveTo>
                      <a:lnTo>
                        <a:pt x="1" y="40881"/>
                      </a:lnTo>
                      <a:lnTo>
                        <a:pt x="42399" y="40881"/>
                      </a:lnTo>
                      <a:lnTo>
                        <a:pt x="6368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7"/>
                <p:cNvSpPr/>
                <p:nvPr/>
              </p:nvSpPr>
              <p:spPr>
                <a:xfrm>
                  <a:off x="1785775" y="4013450"/>
                  <a:ext cx="1149475" cy="204025"/>
                </a:xfrm>
                <a:custGeom>
                  <a:avLst/>
                  <a:gdLst/>
                  <a:ahLst/>
                  <a:cxnLst/>
                  <a:rect l="l" t="t" r="r" b="b"/>
                  <a:pathLst>
                    <a:path w="45979" h="8161" extrusionOk="0">
                      <a:moveTo>
                        <a:pt x="2738" y="0"/>
                      </a:moveTo>
                      <a:lnTo>
                        <a:pt x="0" y="8160"/>
                      </a:lnTo>
                      <a:lnTo>
                        <a:pt x="41931" y="8160"/>
                      </a:lnTo>
                      <a:lnTo>
                        <a:pt x="4597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7"/>
                <p:cNvSpPr/>
                <p:nvPr/>
              </p:nvSpPr>
              <p:spPr>
                <a:xfrm>
                  <a:off x="4548825" y="5375675"/>
                  <a:ext cx="289650" cy="98950"/>
                </a:xfrm>
                <a:custGeom>
                  <a:avLst/>
                  <a:gdLst/>
                  <a:ahLst/>
                  <a:cxnLst/>
                  <a:rect l="l" t="t" r="r" b="b"/>
                  <a:pathLst>
                    <a:path w="11586" h="3958" extrusionOk="0">
                      <a:moveTo>
                        <a:pt x="9795" y="0"/>
                      </a:moveTo>
                      <a:lnTo>
                        <a:pt x="9627" y="13"/>
                      </a:lnTo>
                      <a:lnTo>
                        <a:pt x="9406" y="52"/>
                      </a:lnTo>
                      <a:lnTo>
                        <a:pt x="9160" y="104"/>
                      </a:lnTo>
                      <a:lnTo>
                        <a:pt x="8887" y="182"/>
                      </a:lnTo>
                      <a:lnTo>
                        <a:pt x="8265" y="376"/>
                      </a:lnTo>
                      <a:lnTo>
                        <a:pt x="7551" y="636"/>
                      </a:lnTo>
                      <a:lnTo>
                        <a:pt x="6773" y="934"/>
                      </a:lnTo>
                      <a:lnTo>
                        <a:pt x="5955" y="1272"/>
                      </a:lnTo>
                      <a:lnTo>
                        <a:pt x="5112" y="1622"/>
                      </a:lnTo>
                      <a:lnTo>
                        <a:pt x="4256" y="1985"/>
                      </a:lnTo>
                      <a:lnTo>
                        <a:pt x="2647" y="2712"/>
                      </a:lnTo>
                      <a:lnTo>
                        <a:pt x="1298" y="3347"/>
                      </a:lnTo>
                      <a:lnTo>
                        <a:pt x="0" y="3957"/>
                      </a:lnTo>
                      <a:lnTo>
                        <a:pt x="11586" y="3957"/>
                      </a:lnTo>
                      <a:lnTo>
                        <a:pt x="11586" y="3789"/>
                      </a:lnTo>
                      <a:lnTo>
                        <a:pt x="11547" y="3334"/>
                      </a:lnTo>
                      <a:lnTo>
                        <a:pt x="11521" y="3023"/>
                      </a:lnTo>
                      <a:lnTo>
                        <a:pt x="11469" y="2699"/>
                      </a:lnTo>
                      <a:lnTo>
                        <a:pt x="11417" y="2335"/>
                      </a:lnTo>
                      <a:lnTo>
                        <a:pt x="11326" y="1959"/>
                      </a:lnTo>
                      <a:lnTo>
                        <a:pt x="11235" y="1596"/>
                      </a:lnTo>
                      <a:lnTo>
                        <a:pt x="11119" y="1233"/>
                      </a:lnTo>
                      <a:lnTo>
                        <a:pt x="11041" y="1064"/>
                      </a:lnTo>
                      <a:lnTo>
                        <a:pt x="10963" y="895"/>
                      </a:lnTo>
                      <a:lnTo>
                        <a:pt x="10885" y="740"/>
                      </a:lnTo>
                      <a:lnTo>
                        <a:pt x="10794" y="597"/>
                      </a:lnTo>
                      <a:lnTo>
                        <a:pt x="10704" y="467"/>
                      </a:lnTo>
                      <a:lnTo>
                        <a:pt x="10600" y="351"/>
                      </a:lnTo>
                      <a:lnTo>
                        <a:pt x="10483" y="247"/>
                      </a:lnTo>
                      <a:lnTo>
                        <a:pt x="10366" y="156"/>
                      </a:lnTo>
                      <a:lnTo>
                        <a:pt x="10236" y="91"/>
                      </a:lnTo>
                      <a:lnTo>
                        <a:pt x="10094" y="39"/>
                      </a:lnTo>
                      <a:lnTo>
                        <a:pt x="9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7"/>
                <p:cNvSpPr/>
                <p:nvPr/>
              </p:nvSpPr>
              <p:spPr>
                <a:xfrm>
                  <a:off x="6235375" y="5363675"/>
                  <a:ext cx="183600" cy="110950"/>
                </a:xfrm>
                <a:custGeom>
                  <a:avLst/>
                  <a:gdLst/>
                  <a:ahLst/>
                  <a:cxnLst/>
                  <a:rect l="l" t="t" r="r" b="b"/>
                  <a:pathLst>
                    <a:path w="7344" h="4438" extrusionOk="0">
                      <a:moveTo>
                        <a:pt x="2505" y="0"/>
                      </a:moveTo>
                      <a:lnTo>
                        <a:pt x="2427" y="26"/>
                      </a:lnTo>
                      <a:lnTo>
                        <a:pt x="2336" y="65"/>
                      </a:lnTo>
                      <a:lnTo>
                        <a:pt x="2258" y="117"/>
                      </a:lnTo>
                      <a:lnTo>
                        <a:pt x="2168" y="208"/>
                      </a:lnTo>
                      <a:lnTo>
                        <a:pt x="2064" y="299"/>
                      </a:lnTo>
                      <a:lnTo>
                        <a:pt x="1973" y="428"/>
                      </a:lnTo>
                      <a:lnTo>
                        <a:pt x="1765" y="701"/>
                      </a:lnTo>
                      <a:lnTo>
                        <a:pt x="1558" y="1038"/>
                      </a:lnTo>
                      <a:lnTo>
                        <a:pt x="1350" y="1414"/>
                      </a:lnTo>
                      <a:lnTo>
                        <a:pt x="1143" y="1817"/>
                      </a:lnTo>
                      <a:lnTo>
                        <a:pt x="948" y="2232"/>
                      </a:lnTo>
                      <a:lnTo>
                        <a:pt x="572" y="3036"/>
                      </a:lnTo>
                      <a:lnTo>
                        <a:pt x="273" y="3750"/>
                      </a:lnTo>
                      <a:lnTo>
                        <a:pt x="1" y="4437"/>
                      </a:lnTo>
                      <a:lnTo>
                        <a:pt x="7344" y="4437"/>
                      </a:lnTo>
                      <a:lnTo>
                        <a:pt x="6708" y="3737"/>
                      </a:lnTo>
                      <a:lnTo>
                        <a:pt x="6034" y="3023"/>
                      </a:lnTo>
                      <a:lnTo>
                        <a:pt x="5229" y="2219"/>
                      </a:lnTo>
                      <a:lnTo>
                        <a:pt x="4814" y="1804"/>
                      </a:lnTo>
                      <a:lnTo>
                        <a:pt x="4399" y="1401"/>
                      </a:lnTo>
                      <a:lnTo>
                        <a:pt x="3997" y="1025"/>
                      </a:lnTo>
                      <a:lnTo>
                        <a:pt x="3608" y="688"/>
                      </a:lnTo>
                      <a:lnTo>
                        <a:pt x="3257" y="402"/>
                      </a:lnTo>
                      <a:lnTo>
                        <a:pt x="3102" y="286"/>
                      </a:lnTo>
                      <a:lnTo>
                        <a:pt x="2946" y="195"/>
                      </a:lnTo>
                      <a:lnTo>
                        <a:pt x="2816" y="117"/>
                      </a:lnTo>
                      <a:lnTo>
                        <a:pt x="2699" y="52"/>
                      </a:lnTo>
                      <a:lnTo>
                        <a:pt x="2596" y="13"/>
                      </a:lnTo>
                      <a:lnTo>
                        <a:pt x="25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7"/>
                <p:cNvSpPr/>
                <p:nvPr/>
              </p:nvSpPr>
              <p:spPr>
                <a:xfrm>
                  <a:off x="2323200" y="5222575"/>
                  <a:ext cx="254300" cy="254300"/>
                </a:xfrm>
                <a:custGeom>
                  <a:avLst/>
                  <a:gdLst/>
                  <a:ahLst/>
                  <a:cxnLst/>
                  <a:rect l="l" t="t" r="r" b="b"/>
                  <a:pathLst>
                    <a:path w="10172" h="10172" extrusionOk="0">
                      <a:moveTo>
                        <a:pt x="4827" y="1"/>
                      </a:moveTo>
                      <a:lnTo>
                        <a:pt x="4567" y="27"/>
                      </a:lnTo>
                      <a:lnTo>
                        <a:pt x="4308" y="53"/>
                      </a:lnTo>
                      <a:lnTo>
                        <a:pt x="4061" y="104"/>
                      </a:lnTo>
                      <a:lnTo>
                        <a:pt x="3815" y="156"/>
                      </a:lnTo>
                      <a:lnTo>
                        <a:pt x="3568" y="221"/>
                      </a:lnTo>
                      <a:lnTo>
                        <a:pt x="3335" y="312"/>
                      </a:lnTo>
                      <a:lnTo>
                        <a:pt x="3101" y="403"/>
                      </a:lnTo>
                      <a:lnTo>
                        <a:pt x="2881" y="494"/>
                      </a:lnTo>
                      <a:lnTo>
                        <a:pt x="2660" y="610"/>
                      </a:lnTo>
                      <a:lnTo>
                        <a:pt x="2453" y="740"/>
                      </a:lnTo>
                      <a:lnTo>
                        <a:pt x="2245" y="870"/>
                      </a:lnTo>
                      <a:lnTo>
                        <a:pt x="2037" y="1013"/>
                      </a:lnTo>
                      <a:lnTo>
                        <a:pt x="1843" y="1155"/>
                      </a:lnTo>
                      <a:lnTo>
                        <a:pt x="1661" y="1324"/>
                      </a:lnTo>
                      <a:lnTo>
                        <a:pt x="1493" y="1493"/>
                      </a:lnTo>
                      <a:lnTo>
                        <a:pt x="1324" y="1661"/>
                      </a:lnTo>
                      <a:lnTo>
                        <a:pt x="1155" y="1843"/>
                      </a:lnTo>
                      <a:lnTo>
                        <a:pt x="1013" y="2038"/>
                      </a:lnTo>
                      <a:lnTo>
                        <a:pt x="870" y="2245"/>
                      </a:lnTo>
                      <a:lnTo>
                        <a:pt x="740" y="2453"/>
                      </a:lnTo>
                      <a:lnTo>
                        <a:pt x="610" y="2660"/>
                      </a:lnTo>
                      <a:lnTo>
                        <a:pt x="494" y="2881"/>
                      </a:lnTo>
                      <a:lnTo>
                        <a:pt x="403" y="3101"/>
                      </a:lnTo>
                      <a:lnTo>
                        <a:pt x="312" y="3335"/>
                      </a:lnTo>
                      <a:lnTo>
                        <a:pt x="221" y="3568"/>
                      </a:lnTo>
                      <a:lnTo>
                        <a:pt x="156" y="3815"/>
                      </a:lnTo>
                      <a:lnTo>
                        <a:pt x="104" y="4061"/>
                      </a:lnTo>
                      <a:lnTo>
                        <a:pt x="52" y="4308"/>
                      </a:lnTo>
                      <a:lnTo>
                        <a:pt x="27" y="4567"/>
                      </a:lnTo>
                      <a:lnTo>
                        <a:pt x="1" y="4827"/>
                      </a:lnTo>
                      <a:lnTo>
                        <a:pt x="1" y="5086"/>
                      </a:lnTo>
                      <a:lnTo>
                        <a:pt x="1" y="5346"/>
                      </a:lnTo>
                      <a:lnTo>
                        <a:pt x="27" y="5605"/>
                      </a:lnTo>
                      <a:lnTo>
                        <a:pt x="52" y="5865"/>
                      </a:lnTo>
                      <a:lnTo>
                        <a:pt x="104" y="6111"/>
                      </a:lnTo>
                      <a:lnTo>
                        <a:pt x="156" y="6358"/>
                      </a:lnTo>
                      <a:lnTo>
                        <a:pt x="221" y="6604"/>
                      </a:lnTo>
                      <a:lnTo>
                        <a:pt x="312" y="6838"/>
                      </a:lnTo>
                      <a:lnTo>
                        <a:pt x="403" y="7071"/>
                      </a:lnTo>
                      <a:lnTo>
                        <a:pt x="494" y="7292"/>
                      </a:lnTo>
                      <a:lnTo>
                        <a:pt x="610" y="7512"/>
                      </a:lnTo>
                      <a:lnTo>
                        <a:pt x="740" y="7720"/>
                      </a:lnTo>
                      <a:lnTo>
                        <a:pt x="870" y="7928"/>
                      </a:lnTo>
                      <a:lnTo>
                        <a:pt x="1013" y="8135"/>
                      </a:lnTo>
                      <a:lnTo>
                        <a:pt x="1155" y="8317"/>
                      </a:lnTo>
                      <a:lnTo>
                        <a:pt x="1324" y="8511"/>
                      </a:lnTo>
                      <a:lnTo>
                        <a:pt x="1493" y="8680"/>
                      </a:lnTo>
                      <a:lnTo>
                        <a:pt x="1661" y="8849"/>
                      </a:lnTo>
                      <a:lnTo>
                        <a:pt x="1843" y="9017"/>
                      </a:lnTo>
                      <a:lnTo>
                        <a:pt x="2037" y="9160"/>
                      </a:lnTo>
                      <a:lnTo>
                        <a:pt x="2245" y="9303"/>
                      </a:lnTo>
                      <a:lnTo>
                        <a:pt x="2453" y="9433"/>
                      </a:lnTo>
                      <a:lnTo>
                        <a:pt x="2660" y="9562"/>
                      </a:lnTo>
                      <a:lnTo>
                        <a:pt x="2881" y="9666"/>
                      </a:lnTo>
                      <a:lnTo>
                        <a:pt x="3101" y="9770"/>
                      </a:lnTo>
                      <a:lnTo>
                        <a:pt x="3335" y="9861"/>
                      </a:lnTo>
                      <a:lnTo>
                        <a:pt x="3568" y="9938"/>
                      </a:lnTo>
                      <a:lnTo>
                        <a:pt x="3815" y="10016"/>
                      </a:lnTo>
                      <a:lnTo>
                        <a:pt x="4061" y="10068"/>
                      </a:lnTo>
                      <a:lnTo>
                        <a:pt x="4308" y="10120"/>
                      </a:lnTo>
                      <a:lnTo>
                        <a:pt x="4567" y="10146"/>
                      </a:lnTo>
                      <a:lnTo>
                        <a:pt x="4827" y="10172"/>
                      </a:lnTo>
                      <a:lnTo>
                        <a:pt x="5346" y="10172"/>
                      </a:lnTo>
                      <a:lnTo>
                        <a:pt x="5605" y="10146"/>
                      </a:lnTo>
                      <a:lnTo>
                        <a:pt x="5865" y="10120"/>
                      </a:lnTo>
                      <a:lnTo>
                        <a:pt x="6111" y="10068"/>
                      </a:lnTo>
                      <a:lnTo>
                        <a:pt x="6358" y="10016"/>
                      </a:lnTo>
                      <a:lnTo>
                        <a:pt x="6604" y="9938"/>
                      </a:lnTo>
                      <a:lnTo>
                        <a:pt x="6838" y="9861"/>
                      </a:lnTo>
                      <a:lnTo>
                        <a:pt x="7071" y="9770"/>
                      </a:lnTo>
                      <a:lnTo>
                        <a:pt x="7292" y="9666"/>
                      </a:lnTo>
                      <a:lnTo>
                        <a:pt x="7512" y="9562"/>
                      </a:lnTo>
                      <a:lnTo>
                        <a:pt x="7720" y="9433"/>
                      </a:lnTo>
                      <a:lnTo>
                        <a:pt x="7927" y="9303"/>
                      </a:lnTo>
                      <a:lnTo>
                        <a:pt x="8135" y="9160"/>
                      </a:lnTo>
                      <a:lnTo>
                        <a:pt x="8317" y="9017"/>
                      </a:lnTo>
                      <a:lnTo>
                        <a:pt x="8511" y="8849"/>
                      </a:lnTo>
                      <a:lnTo>
                        <a:pt x="8680" y="8680"/>
                      </a:lnTo>
                      <a:lnTo>
                        <a:pt x="8849" y="8511"/>
                      </a:lnTo>
                      <a:lnTo>
                        <a:pt x="9017" y="8317"/>
                      </a:lnTo>
                      <a:lnTo>
                        <a:pt x="9160" y="8135"/>
                      </a:lnTo>
                      <a:lnTo>
                        <a:pt x="9303" y="7928"/>
                      </a:lnTo>
                      <a:lnTo>
                        <a:pt x="9432" y="7720"/>
                      </a:lnTo>
                      <a:lnTo>
                        <a:pt x="9562" y="7512"/>
                      </a:lnTo>
                      <a:lnTo>
                        <a:pt x="9666" y="7292"/>
                      </a:lnTo>
                      <a:lnTo>
                        <a:pt x="9770" y="7071"/>
                      </a:lnTo>
                      <a:lnTo>
                        <a:pt x="9861" y="6838"/>
                      </a:lnTo>
                      <a:lnTo>
                        <a:pt x="9938" y="6604"/>
                      </a:lnTo>
                      <a:lnTo>
                        <a:pt x="10016" y="6358"/>
                      </a:lnTo>
                      <a:lnTo>
                        <a:pt x="10068" y="6111"/>
                      </a:lnTo>
                      <a:lnTo>
                        <a:pt x="10120" y="5865"/>
                      </a:lnTo>
                      <a:lnTo>
                        <a:pt x="10146" y="5605"/>
                      </a:lnTo>
                      <a:lnTo>
                        <a:pt x="10172" y="5346"/>
                      </a:lnTo>
                      <a:lnTo>
                        <a:pt x="10172" y="5086"/>
                      </a:lnTo>
                      <a:lnTo>
                        <a:pt x="10172" y="4827"/>
                      </a:lnTo>
                      <a:lnTo>
                        <a:pt x="10146" y="4567"/>
                      </a:lnTo>
                      <a:lnTo>
                        <a:pt x="10120" y="4308"/>
                      </a:lnTo>
                      <a:lnTo>
                        <a:pt x="10068" y="4061"/>
                      </a:lnTo>
                      <a:lnTo>
                        <a:pt x="10016" y="3815"/>
                      </a:lnTo>
                      <a:lnTo>
                        <a:pt x="9938" y="3568"/>
                      </a:lnTo>
                      <a:lnTo>
                        <a:pt x="9861" y="3335"/>
                      </a:lnTo>
                      <a:lnTo>
                        <a:pt x="9770" y="3101"/>
                      </a:lnTo>
                      <a:lnTo>
                        <a:pt x="9666" y="2881"/>
                      </a:lnTo>
                      <a:lnTo>
                        <a:pt x="9562" y="2660"/>
                      </a:lnTo>
                      <a:lnTo>
                        <a:pt x="9432" y="2453"/>
                      </a:lnTo>
                      <a:lnTo>
                        <a:pt x="9303" y="2245"/>
                      </a:lnTo>
                      <a:lnTo>
                        <a:pt x="9160" y="2038"/>
                      </a:lnTo>
                      <a:lnTo>
                        <a:pt x="9017" y="1843"/>
                      </a:lnTo>
                      <a:lnTo>
                        <a:pt x="8849" y="1661"/>
                      </a:lnTo>
                      <a:lnTo>
                        <a:pt x="8680" y="1493"/>
                      </a:lnTo>
                      <a:lnTo>
                        <a:pt x="8511" y="1324"/>
                      </a:lnTo>
                      <a:lnTo>
                        <a:pt x="8317" y="1155"/>
                      </a:lnTo>
                      <a:lnTo>
                        <a:pt x="8135" y="1013"/>
                      </a:lnTo>
                      <a:lnTo>
                        <a:pt x="7927" y="870"/>
                      </a:lnTo>
                      <a:lnTo>
                        <a:pt x="7720" y="740"/>
                      </a:lnTo>
                      <a:lnTo>
                        <a:pt x="7512" y="610"/>
                      </a:lnTo>
                      <a:lnTo>
                        <a:pt x="7292" y="494"/>
                      </a:lnTo>
                      <a:lnTo>
                        <a:pt x="7071" y="403"/>
                      </a:lnTo>
                      <a:lnTo>
                        <a:pt x="6838" y="312"/>
                      </a:lnTo>
                      <a:lnTo>
                        <a:pt x="6604" y="221"/>
                      </a:lnTo>
                      <a:lnTo>
                        <a:pt x="6358" y="156"/>
                      </a:lnTo>
                      <a:lnTo>
                        <a:pt x="6111" y="104"/>
                      </a:lnTo>
                      <a:lnTo>
                        <a:pt x="5865" y="53"/>
                      </a:lnTo>
                      <a:lnTo>
                        <a:pt x="5605" y="27"/>
                      </a:lnTo>
                      <a:lnTo>
                        <a:pt x="534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7"/>
                <p:cNvSpPr/>
                <p:nvPr/>
              </p:nvSpPr>
              <p:spPr>
                <a:xfrm>
                  <a:off x="2449700" y="5222575"/>
                  <a:ext cx="38625" cy="254300"/>
                </a:xfrm>
                <a:custGeom>
                  <a:avLst/>
                  <a:gdLst/>
                  <a:ahLst/>
                  <a:cxnLst/>
                  <a:rect l="l" t="t" r="r" b="b"/>
                  <a:pathLst>
                    <a:path w="1545" h="10172" extrusionOk="0">
                      <a:moveTo>
                        <a:pt x="0" y="1"/>
                      </a:moveTo>
                      <a:lnTo>
                        <a:pt x="0" y="10172"/>
                      </a:lnTo>
                      <a:lnTo>
                        <a:pt x="1544" y="10172"/>
                      </a:lnTo>
                      <a:lnTo>
                        <a:pt x="1544" y="1"/>
                      </a:lnTo>
                      <a:close/>
                    </a:path>
                  </a:pathLst>
                </a:custGeom>
                <a:solidFill>
                  <a:srgbClr val="4C3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7"/>
                <p:cNvSpPr/>
                <p:nvPr/>
              </p:nvSpPr>
              <p:spPr>
                <a:xfrm>
                  <a:off x="2361150" y="5222575"/>
                  <a:ext cx="254300" cy="254300"/>
                </a:xfrm>
                <a:custGeom>
                  <a:avLst/>
                  <a:gdLst/>
                  <a:ahLst/>
                  <a:cxnLst/>
                  <a:rect l="l" t="t" r="r" b="b"/>
                  <a:pathLst>
                    <a:path w="10172" h="10172" extrusionOk="0">
                      <a:moveTo>
                        <a:pt x="4827" y="1"/>
                      </a:moveTo>
                      <a:lnTo>
                        <a:pt x="4567" y="27"/>
                      </a:lnTo>
                      <a:lnTo>
                        <a:pt x="4321" y="53"/>
                      </a:lnTo>
                      <a:lnTo>
                        <a:pt x="4061" y="104"/>
                      </a:lnTo>
                      <a:lnTo>
                        <a:pt x="3815" y="156"/>
                      </a:lnTo>
                      <a:lnTo>
                        <a:pt x="3581" y="221"/>
                      </a:lnTo>
                      <a:lnTo>
                        <a:pt x="3335" y="312"/>
                      </a:lnTo>
                      <a:lnTo>
                        <a:pt x="3114" y="403"/>
                      </a:lnTo>
                      <a:lnTo>
                        <a:pt x="2881" y="494"/>
                      </a:lnTo>
                      <a:lnTo>
                        <a:pt x="2660" y="610"/>
                      </a:lnTo>
                      <a:lnTo>
                        <a:pt x="2453" y="740"/>
                      </a:lnTo>
                      <a:lnTo>
                        <a:pt x="2245" y="870"/>
                      </a:lnTo>
                      <a:lnTo>
                        <a:pt x="2050" y="1013"/>
                      </a:lnTo>
                      <a:lnTo>
                        <a:pt x="1856" y="1155"/>
                      </a:lnTo>
                      <a:lnTo>
                        <a:pt x="1674" y="1324"/>
                      </a:lnTo>
                      <a:lnTo>
                        <a:pt x="1492" y="1493"/>
                      </a:lnTo>
                      <a:lnTo>
                        <a:pt x="1324" y="1661"/>
                      </a:lnTo>
                      <a:lnTo>
                        <a:pt x="1168" y="1843"/>
                      </a:lnTo>
                      <a:lnTo>
                        <a:pt x="1012" y="2038"/>
                      </a:lnTo>
                      <a:lnTo>
                        <a:pt x="870" y="2245"/>
                      </a:lnTo>
                      <a:lnTo>
                        <a:pt x="740" y="2453"/>
                      </a:lnTo>
                      <a:lnTo>
                        <a:pt x="610" y="2660"/>
                      </a:lnTo>
                      <a:lnTo>
                        <a:pt x="506" y="2881"/>
                      </a:lnTo>
                      <a:lnTo>
                        <a:pt x="403" y="3101"/>
                      </a:lnTo>
                      <a:lnTo>
                        <a:pt x="312" y="3335"/>
                      </a:lnTo>
                      <a:lnTo>
                        <a:pt x="234" y="3568"/>
                      </a:lnTo>
                      <a:lnTo>
                        <a:pt x="169" y="3815"/>
                      </a:lnTo>
                      <a:lnTo>
                        <a:pt x="104" y="4061"/>
                      </a:lnTo>
                      <a:lnTo>
                        <a:pt x="65" y="4308"/>
                      </a:lnTo>
                      <a:lnTo>
                        <a:pt x="26" y="4567"/>
                      </a:lnTo>
                      <a:lnTo>
                        <a:pt x="13" y="4827"/>
                      </a:lnTo>
                      <a:lnTo>
                        <a:pt x="1" y="5086"/>
                      </a:lnTo>
                      <a:lnTo>
                        <a:pt x="13" y="5346"/>
                      </a:lnTo>
                      <a:lnTo>
                        <a:pt x="26" y="5605"/>
                      </a:lnTo>
                      <a:lnTo>
                        <a:pt x="65" y="5865"/>
                      </a:lnTo>
                      <a:lnTo>
                        <a:pt x="104" y="6111"/>
                      </a:lnTo>
                      <a:lnTo>
                        <a:pt x="169" y="6358"/>
                      </a:lnTo>
                      <a:lnTo>
                        <a:pt x="234" y="6604"/>
                      </a:lnTo>
                      <a:lnTo>
                        <a:pt x="312" y="6838"/>
                      </a:lnTo>
                      <a:lnTo>
                        <a:pt x="403" y="7071"/>
                      </a:lnTo>
                      <a:lnTo>
                        <a:pt x="506" y="7292"/>
                      </a:lnTo>
                      <a:lnTo>
                        <a:pt x="610" y="7512"/>
                      </a:lnTo>
                      <a:lnTo>
                        <a:pt x="740" y="7720"/>
                      </a:lnTo>
                      <a:lnTo>
                        <a:pt x="870" y="7928"/>
                      </a:lnTo>
                      <a:lnTo>
                        <a:pt x="1012" y="8135"/>
                      </a:lnTo>
                      <a:lnTo>
                        <a:pt x="1168" y="8317"/>
                      </a:lnTo>
                      <a:lnTo>
                        <a:pt x="1324" y="8511"/>
                      </a:lnTo>
                      <a:lnTo>
                        <a:pt x="1492" y="8680"/>
                      </a:lnTo>
                      <a:lnTo>
                        <a:pt x="1674" y="8849"/>
                      </a:lnTo>
                      <a:lnTo>
                        <a:pt x="1856" y="9017"/>
                      </a:lnTo>
                      <a:lnTo>
                        <a:pt x="2050" y="9160"/>
                      </a:lnTo>
                      <a:lnTo>
                        <a:pt x="2245" y="9303"/>
                      </a:lnTo>
                      <a:lnTo>
                        <a:pt x="2453" y="9433"/>
                      </a:lnTo>
                      <a:lnTo>
                        <a:pt x="2660" y="9562"/>
                      </a:lnTo>
                      <a:lnTo>
                        <a:pt x="2881" y="9666"/>
                      </a:lnTo>
                      <a:lnTo>
                        <a:pt x="3114" y="9770"/>
                      </a:lnTo>
                      <a:lnTo>
                        <a:pt x="3335" y="9861"/>
                      </a:lnTo>
                      <a:lnTo>
                        <a:pt x="3581" y="9938"/>
                      </a:lnTo>
                      <a:lnTo>
                        <a:pt x="3815" y="10016"/>
                      </a:lnTo>
                      <a:lnTo>
                        <a:pt x="4061" y="10068"/>
                      </a:lnTo>
                      <a:lnTo>
                        <a:pt x="4321" y="10120"/>
                      </a:lnTo>
                      <a:lnTo>
                        <a:pt x="4567" y="10146"/>
                      </a:lnTo>
                      <a:lnTo>
                        <a:pt x="4827" y="10172"/>
                      </a:lnTo>
                      <a:lnTo>
                        <a:pt x="5359" y="10172"/>
                      </a:lnTo>
                      <a:lnTo>
                        <a:pt x="5605" y="10146"/>
                      </a:lnTo>
                      <a:lnTo>
                        <a:pt x="5865" y="10120"/>
                      </a:lnTo>
                      <a:lnTo>
                        <a:pt x="6111" y="10068"/>
                      </a:lnTo>
                      <a:lnTo>
                        <a:pt x="6358" y="10016"/>
                      </a:lnTo>
                      <a:lnTo>
                        <a:pt x="6604" y="9938"/>
                      </a:lnTo>
                      <a:lnTo>
                        <a:pt x="6838" y="9861"/>
                      </a:lnTo>
                      <a:lnTo>
                        <a:pt x="7071" y="9770"/>
                      </a:lnTo>
                      <a:lnTo>
                        <a:pt x="7292" y="9666"/>
                      </a:lnTo>
                      <a:lnTo>
                        <a:pt x="7512" y="9562"/>
                      </a:lnTo>
                      <a:lnTo>
                        <a:pt x="7733" y="9433"/>
                      </a:lnTo>
                      <a:lnTo>
                        <a:pt x="7940" y="9303"/>
                      </a:lnTo>
                      <a:lnTo>
                        <a:pt x="8135" y="9160"/>
                      </a:lnTo>
                      <a:lnTo>
                        <a:pt x="8330" y="9017"/>
                      </a:lnTo>
                      <a:lnTo>
                        <a:pt x="8511" y="8849"/>
                      </a:lnTo>
                      <a:lnTo>
                        <a:pt x="8693" y="8680"/>
                      </a:lnTo>
                      <a:lnTo>
                        <a:pt x="8861" y="8511"/>
                      </a:lnTo>
                      <a:lnTo>
                        <a:pt x="9017" y="8317"/>
                      </a:lnTo>
                      <a:lnTo>
                        <a:pt x="9173" y="8135"/>
                      </a:lnTo>
                      <a:lnTo>
                        <a:pt x="9316" y="7928"/>
                      </a:lnTo>
                      <a:lnTo>
                        <a:pt x="9445" y="7720"/>
                      </a:lnTo>
                      <a:lnTo>
                        <a:pt x="9562" y="7512"/>
                      </a:lnTo>
                      <a:lnTo>
                        <a:pt x="9679" y="7292"/>
                      </a:lnTo>
                      <a:lnTo>
                        <a:pt x="9783" y="7071"/>
                      </a:lnTo>
                      <a:lnTo>
                        <a:pt x="9873" y="6838"/>
                      </a:lnTo>
                      <a:lnTo>
                        <a:pt x="9951" y="6604"/>
                      </a:lnTo>
                      <a:lnTo>
                        <a:pt x="10016" y="6358"/>
                      </a:lnTo>
                      <a:lnTo>
                        <a:pt x="10081" y="6111"/>
                      </a:lnTo>
                      <a:lnTo>
                        <a:pt x="10120" y="5865"/>
                      </a:lnTo>
                      <a:lnTo>
                        <a:pt x="10146" y="5605"/>
                      </a:lnTo>
                      <a:lnTo>
                        <a:pt x="10172" y="5346"/>
                      </a:lnTo>
                      <a:lnTo>
                        <a:pt x="10172" y="5086"/>
                      </a:lnTo>
                      <a:lnTo>
                        <a:pt x="10172" y="4827"/>
                      </a:lnTo>
                      <a:lnTo>
                        <a:pt x="10146" y="4567"/>
                      </a:lnTo>
                      <a:lnTo>
                        <a:pt x="10120" y="4308"/>
                      </a:lnTo>
                      <a:lnTo>
                        <a:pt x="10081" y="4061"/>
                      </a:lnTo>
                      <a:lnTo>
                        <a:pt x="10016" y="3815"/>
                      </a:lnTo>
                      <a:lnTo>
                        <a:pt x="9951" y="3568"/>
                      </a:lnTo>
                      <a:lnTo>
                        <a:pt x="9873" y="3335"/>
                      </a:lnTo>
                      <a:lnTo>
                        <a:pt x="9783" y="3101"/>
                      </a:lnTo>
                      <a:lnTo>
                        <a:pt x="9679" y="2881"/>
                      </a:lnTo>
                      <a:lnTo>
                        <a:pt x="9562" y="2660"/>
                      </a:lnTo>
                      <a:lnTo>
                        <a:pt x="9445" y="2453"/>
                      </a:lnTo>
                      <a:lnTo>
                        <a:pt x="9316" y="2245"/>
                      </a:lnTo>
                      <a:lnTo>
                        <a:pt x="9173" y="2038"/>
                      </a:lnTo>
                      <a:lnTo>
                        <a:pt x="9017" y="1843"/>
                      </a:lnTo>
                      <a:lnTo>
                        <a:pt x="8861" y="1661"/>
                      </a:lnTo>
                      <a:lnTo>
                        <a:pt x="8693" y="1493"/>
                      </a:lnTo>
                      <a:lnTo>
                        <a:pt x="8511" y="1324"/>
                      </a:lnTo>
                      <a:lnTo>
                        <a:pt x="8330" y="1155"/>
                      </a:lnTo>
                      <a:lnTo>
                        <a:pt x="8135" y="1013"/>
                      </a:lnTo>
                      <a:lnTo>
                        <a:pt x="7940" y="870"/>
                      </a:lnTo>
                      <a:lnTo>
                        <a:pt x="7733" y="740"/>
                      </a:lnTo>
                      <a:lnTo>
                        <a:pt x="7512" y="610"/>
                      </a:lnTo>
                      <a:lnTo>
                        <a:pt x="7292" y="494"/>
                      </a:lnTo>
                      <a:lnTo>
                        <a:pt x="7071" y="403"/>
                      </a:lnTo>
                      <a:lnTo>
                        <a:pt x="6838" y="312"/>
                      </a:lnTo>
                      <a:lnTo>
                        <a:pt x="6604" y="221"/>
                      </a:lnTo>
                      <a:lnTo>
                        <a:pt x="6358" y="156"/>
                      </a:lnTo>
                      <a:lnTo>
                        <a:pt x="6111" y="104"/>
                      </a:lnTo>
                      <a:lnTo>
                        <a:pt x="5865" y="53"/>
                      </a:lnTo>
                      <a:lnTo>
                        <a:pt x="5605" y="27"/>
                      </a:lnTo>
                      <a:lnTo>
                        <a:pt x="5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7"/>
                <p:cNvSpPr/>
                <p:nvPr/>
              </p:nvSpPr>
              <p:spPr>
                <a:xfrm>
                  <a:off x="2433475" y="5277400"/>
                  <a:ext cx="144350" cy="144675"/>
                </a:xfrm>
                <a:custGeom>
                  <a:avLst/>
                  <a:gdLst/>
                  <a:ahLst/>
                  <a:cxnLst/>
                  <a:rect l="l" t="t" r="r" b="b"/>
                  <a:pathLst>
                    <a:path w="5774" h="5787" extrusionOk="0">
                      <a:moveTo>
                        <a:pt x="2894" y="0"/>
                      </a:moveTo>
                      <a:lnTo>
                        <a:pt x="2595" y="13"/>
                      </a:lnTo>
                      <a:lnTo>
                        <a:pt x="2310" y="65"/>
                      </a:lnTo>
                      <a:lnTo>
                        <a:pt x="2024" y="130"/>
                      </a:lnTo>
                      <a:lnTo>
                        <a:pt x="1765" y="234"/>
                      </a:lnTo>
                      <a:lnTo>
                        <a:pt x="1506" y="351"/>
                      </a:lnTo>
                      <a:lnTo>
                        <a:pt x="1272" y="493"/>
                      </a:lnTo>
                      <a:lnTo>
                        <a:pt x="1051" y="662"/>
                      </a:lnTo>
                      <a:lnTo>
                        <a:pt x="844" y="844"/>
                      </a:lnTo>
                      <a:lnTo>
                        <a:pt x="662" y="1051"/>
                      </a:lnTo>
                      <a:lnTo>
                        <a:pt x="494" y="1272"/>
                      </a:lnTo>
                      <a:lnTo>
                        <a:pt x="351" y="1518"/>
                      </a:lnTo>
                      <a:lnTo>
                        <a:pt x="221" y="1765"/>
                      </a:lnTo>
                      <a:lnTo>
                        <a:pt x="130" y="2037"/>
                      </a:lnTo>
                      <a:lnTo>
                        <a:pt x="53" y="2310"/>
                      </a:lnTo>
                      <a:lnTo>
                        <a:pt x="14" y="2595"/>
                      </a:lnTo>
                      <a:lnTo>
                        <a:pt x="1" y="2893"/>
                      </a:lnTo>
                      <a:lnTo>
                        <a:pt x="14" y="3192"/>
                      </a:lnTo>
                      <a:lnTo>
                        <a:pt x="53" y="3477"/>
                      </a:lnTo>
                      <a:lnTo>
                        <a:pt x="130" y="3750"/>
                      </a:lnTo>
                      <a:lnTo>
                        <a:pt x="221" y="4022"/>
                      </a:lnTo>
                      <a:lnTo>
                        <a:pt x="351" y="4269"/>
                      </a:lnTo>
                      <a:lnTo>
                        <a:pt x="494" y="4502"/>
                      </a:lnTo>
                      <a:lnTo>
                        <a:pt x="662" y="4736"/>
                      </a:lnTo>
                      <a:lnTo>
                        <a:pt x="844" y="4930"/>
                      </a:lnTo>
                      <a:lnTo>
                        <a:pt x="1051" y="5125"/>
                      </a:lnTo>
                      <a:lnTo>
                        <a:pt x="1272" y="5293"/>
                      </a:lnTo>
                      <a:lnTo>
                        <a:pt x="1506" y="5436"/>
                      </a:lnTo>
                      <a:lnTo>
                        <a:pt x="1765" y="5553"/>
                      </a:lnTo>
                      <a:lnTo>
                        <a:pt x="2024" y="5657"/>
                      </a:lnTo>
                      <a:lnTo>
                        <a:pt x="2310" y="5722"/>
                      </a:lnTo>
                      <a:lnTo>
                        <a:pt x="2595" y="5761"/>
                      </a:lnTo>
                      <a:lnTo>
                        <a:pt x="2894" y="5786"/>
                      </a:lnTo>
                      <a:lnTo>
                        <a:pt x="3179" y="5761"/>
                      </a:lnTo>
                      <a:lnTo>
                        <a:pt x="3465" y="5722"/>
                      </a:lnTo>
                      <a:lnTo>
                        <a:pt x="3750" y="5657"/>
                      </a:lnTo>
                      <a:lnTo>
                        <a:pt x="4009" y="5553"/>
                      </a:lnTo>
                      <a:lnTo>
                        <a:pt x="4269" y="5436"/>
                      </a:lnTo>
                      <a:lnTo>
                        <a:pt x="4502" y="5293"/>
                      </a:lnTo>
                      <a:lnTo>
                        <a:pt x="4723" y="5125"/>
                      </a:lnTo>
                      <a:lnTo>
                        <a:pt x="4931" y="4930"/>
                      </a:lnTo>
                      <a:lnTo>
                        <a:pt x="5112" y="4736"/>
                      </a:lnTo>
                      <a:lnTo>
                        <a:pt x="5281" y="4502"/>
                      </a:lnTo>
                      <a:lnTo>
                        <a:pt x="5424" y="4269"/>
                      </a:lnTo>
                      <a:lnTo>
                        <a:pt x="5553" y="4022"/>
                      </a:lnTo>
                      <a:lnTo>
                        <a:pt x="5644" y="3750"/>
                      </a:lnTo>
                      <a:lnTo>
                        <a:pt x="5722" y="3477"/>
                      </a:lnTo>
                      <a:lnTo>
                        <a:pt x="5761" y="3192"/>
                      </a:lnTo>
                      <a:lnTo>
                        <a:pt x="5774" y="2893"/>
                      </a:lnTo>
                      <a:lnTo>
                        <a:pt x="5761" y="2595"/>
                      </a:lnTo>
                      <a:lnTo>
                        <a:pt x="5722" y="2310"/>
                      </a:lnTo>
                      <a:lnTo>
                        <a:pt x="5644" y="2037"/>
                      </a:lnTo>
                      <a:lnTo>
                        <a:pt x="5553" y="1765"/>
                      </a:lnTo>
                      <a:lnTo>
                        <a:pt x="5424" y="1518"/>
                      </a:lnTo>
                      <a:lnTo>
                        <a:pt x="5281" y="1272"/>
                      </a:lnTo>
                      <a:lnTo>
                        <a:pt x="5112" y="1051"/>
                      </a:lnTo>
                      <a:lnTo>
                        <a:pt x="4931" y="844"/>
                      </a:lnTo>
                      <a:lnTo>
                        <a:pt x="4723" y="662"/>
                      </a:lnTo>
                      <a:lnTo>
                        <a:pt x="4502" y="493"/>
                      </a:lnTo>
                      <a:lnTo>
                        <a:pt x="4269" y="351"/>
                      </a:lnTo>
                      <a:lnTo>
                        <a:pt x="4009" y="234"/>
                      </a:lnTo>
                      <a:lnTo>
                        <a:pt x="3750" y="130"/>
                      </a:lnTo>
                      <a:lnTo>
                        <a:pt x="3465" y="65"/>
                      </a:lnTo>
                      <a:lnTo>
                        <a:pt x="3179" y="13"/>
                      </a:lnTo>
                      <a:lnTo>
                        <a:pt x="28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7"/>
                <p:cNvSpPr/>
                <p:nvPr/>
              </p:nvSpPr>
              <p:spPr>
                <a:xfrm>
                  <a:off x="2648200" y="5222575"/>
                  <a:ext cx="254300" cy="254300"/>
                </a:xfrm>
                <a:custGeom>
                  <a:avLst/>
                  <a:gdLst/>
                  <a:ahLst/>
                  <a:cxnLst/>
                  <a:rect l="l" t="t" r="r" b="b"/>
                  <a:pathLst>
                    <a:path w="10172" h="10172" extrusionOk="0">
                      <a:moveTo>
                        <a:pt x="4826" y="1"/>
                      </a:moveTo>
                      <a:lnTo>
                        <a:pt x="4567" y="27"/>
                      </a:lnTo>
                      <a:lnTo>
                        <a:pt x="4307" y="53"/>
                      </a:lnTo>
                      <a:lnTo>
                        <a:pt x="4061" y="104"/>
                      </a:lnTo>
                      <a:lnTo>
                        <a:pt x="3814" y="156"/>
                      </a:lnTo>
                      <a:lnTo>
                        <a:pt x="3581" y="221"/>
                      </a:lnTo>
                      <a:lnTo>
                        <a:pt x="3334" y="312"/>
                      </a:lnTo>
                      <a:lnTo>
                        <a:pt x="3101" y="403"/>
                      </a:lnTo>
                      <a:lnTo>
                        <a:pt x="2880" y="494"/>
                      </a:lnTo>
                      <a:lnTo>
                        <a:pt x="2660" y="610"/>
                      </a:lnTo>
                      <a:lnTo>
                        <a:pt x="2452" y="740"/>
                      </a:lnTo>
                      <a:lnTo>
                        <a:pt x="2245" y="870"/>
                      </a:lnTo>
                      <a:lnTo>
                        <a:pt x="2037" y="1013"/>
                      </a:lnTo>
                      <a:lnTo>
                        <a:pt x="1855" y="1155"/>
                      </a:lnTo>
                      <a:lnTo>
                        <a:pt x="1661" y="1324"/>
                      </a:lnTo>
                      <a:lnTo>
                        <a:pt x="1492" y="1493"/>
                      </a:lnTo>
                      <a:lnTo>
                        <a:pt x="1323" y="1661"/>
                      </a:lnTo>
                      <a:lnTo>
                        <a:pt x="1168" y="1843"/>
                      </a:lnTo>
                      <a:lnTo>
                        <a:pt x="1012" y="2038"/>
                      </a:lnTo>
                      <a:lnTo>
                        <a:pt x="869" y="2245"/>
                      </a:lnTo>
                      <a:lnTo>
                        <a:pt x="740" y="2453"/>
                      </a:lnTo>
                      <a:lnTo>
                        <a:pt x="610" y="2660"/>
                      </a:lnTo>
                      <a:lnTo>
                        <a:pt x="506" y="2881"/>
                      </a:lnTo>
                      <a:lnTo>
                        <a:pt x="402" y="3101"/>
                      </a:lnTo>
                      <a:lnTo>
                        <a:pt x="311" y="3335"/>
                      </a:lnTo>
                      <a:lnTo>
                        <a:pt x="234" y="3568"/>
                      </a:lnTo>
                      <a:lnTo>
                        <a:pt x="156" y="3815"/>
                      </a:lnTo>
                      <a:lnTo>
                        <a:pt x="104" y="4061"/>
                      </a:lnTo>
                      <a:lnTo>
                        <a:pt x="52" y="4308"/>
                      </a:lnTo>
                      <a:lnTo>
                        <a:pt x="26" y="4567"/>
                      </a:lnTo>
                      <a:lnTo>
                        <a:pt x="0" y="4827"/>
                      </a:lnTo>
                      <a:lnTo>
                        <a:pt x="0" y="5086"/>
                      </a:lnTo>
                      <a:lnTo>
                        <a:pt x="0" y="5346"/>
                      </a:lnTo>
                      <a:lnTo>
                        <a:pt x="26" y="5605"/>
                      </a:lnTo>
                      <a:lnTo>
                        <a:pt x="52" y="5865"/>
                      </a:lnTo>
                      <a:lnTo>
                        <a:pt x="104" y="6111"/>
                      </a:lnTo>
                      <a:lnTo>
                        <a:pt x="156" y="6358"/>
                      </a:lnTo>
                      <a:lnTo>
                        <a:pt x="234" y="6604"/>
                      </a:lnTo>
                      <a:lnTo>
                        <a:pt x="311" y="6838"/>
                      </a:lnTo>
                      <a:lnTo>
                        <a:pt x="402" y="7071"/>
                      </a:lnTo>
                      <a:lnTo>
                        <a:pt x="506" y="7292"/>
                      </a:lnTo>
                      <a:lnTo>
                        <a:pt x="610" y="7512"/>
                      </a:lnTo>
                      <a:lnTo>
                        <a:pt x="740" y="7720"/>
                      </a:lnTo>
                      <a:lnTo>
                        <a:pt x="869" y="7928"/>
                      </a:lnTo>
                      <a:lnTo>
                        <a:pt x="1012" y="8135"/>
                      </a:lnTo>
                      <a:lnTo>
                        <a:pt x="1168" y="8317"/>
                      </a:lnTo>
                      <a:lnTo>
                        <a:pt x="1323" y="8511"/>
                      </a:lnTo>
                      <a:lnTo>
                        <a:pt x="1492" y="8680"/>
                      </a:lnTo>
                      <a:lnTo>
                        <a:pt x="1661" y="8849"/>
                      </a:lnTo>
                      <a:lnTo>
                        <a:pt x="1855" y="9017"/>
                      </a:lnTo>
                      <a:lnTo>
                        <a:pt x="2037" y="9160"/>
                      </a:lnTo>
                      <a:lnTo>
                        <a:pt x="2245" y="9303"/>
                      </a:lnTo>
                      <a:lnTo>
                        <a:pt x="2452" y="9433"/>
                      </a:lnTo>
                      <a:lnTo>
                        <a:pt x="2660" y="9562"/>
                      </a:lnTo>
                      <a:lnTo>
                        <a:pt x="2880" y="9666"/>
                      </a:lnTo>
                      <a:lnTo>
                        <a:pt x="3101" y="9770"/>
                      </a:lnTo>
                      <a:lnTo>
                        <a:pt x="3334" y="9861"/>
                      </a:lnTo>
                      <a:lnTo>
                        <a:pt x="3581" y="9938"/>
                      </a:lnTo>
                      <a:lnTo>
                        <a:pt x="3814" y="10016"/>
                      </a:lnTo>
                      <a:lnTo>
                        <a:pt x="4061" y="10068"/>
                      </a:lnTo>
                      <a:lnTo>
                        <a:pt x="4307" y="10120"/>
                      </a:lnTo>
                      <a:lnTo>
                        <a:pt x="4567" y="10146"/>
                      </a:lnTo>
                      <a:lnTo>
                        <a:pt x="4826" y="10172"/>
                      </a:lnTo>
                      <a:lnTo>
                        <a:pt x="5345" y="10172"/>
                      </a:lnTo>
                      <a:lnTo>
                        <a:pt x="5605" y="10146"/>
                      </a:lnTo>
                      <a:lnTo>
                        <a:pt x="5864" y="10120"/>
                      </a:lnTo>
                      <a:lnTo>
                        <a:pt x="6111" y="10068"/>
                      </a:lnTo>
                      <a:lnTo>
                        <a:pt x="6357" y="10016"/>
                      </a:lnTo>
                      <a:lnTo>
                        <a:pt x="6604" y="9938"/>
                      </a:lnTo>
                      <a:lnTo>
                        <a:pt x="6837" y="9861"/>
                      </a:lnTo>
                      <a:lnTo>
                        <a:pt x="7071" y="9770"/>
                      </a:lnTo>
                      <a:lnTo>
                        <a:pt x="7291" y="9666"/>
                      </a:lnTo>
                      <a:lnTo>
                        <a:pt x="7512" y="9562"/>
                      </a:lnTo>
                      <a:lnTo>
                        <a:pt x="7719" y="9433"/>
                      </a:lnTo>
                      <a:lnTo>
                        <a:pt x="7927" y="9303"/>
                      </a:lnTo>
                      <a:lnTo>
                        <a:pt x="8135" y="9160"/>
                      </a:lnTo>
                      <a:lnTo>
                        <a:pt x="8329" y="9017"/>
                      </a:lnTo>
                      <a:lnTo>
                        <a:pt x="8511" y="8849"/>
                      </a:lnTo>
                      <a:lnTo>
                        <a:pt x="8679" y="8680"/>
                      </a:lnTo>
                      <a:lnTo>
                        <a:pt x="8848" y="8511"/>
                      </a:lnTo>
                      <a:lnTo>
                        <a:pt x="9017" y="8317"/>
                      </a:lnTo>
                      <a:lnTo>
                        <a:pt x="9159" y="8135"/>
                      </a:lnTo>
                      <a:lnTo>
                        <a:pt x="9302" y="7928"/>
                      </a:lnTo>
                      <a:lnTo>
                        <a:pt x="9445" y="7720"/>
                      </a:lnTo>
                      <a:lnTo>
                        <a:pt x="9562" y="7512"/>
                      </a:lnTo>
                      <a:lnTo>
                        <a:pt x="9678" y="7292"/>
                      </a:lnTo>
                      <a:lnTo>
                        <a:pt x="9769" y="7071"/>
                      </a:lnTo>
                      <a:lnTo>
                        <a:pt x="9860" y="6838"/>
                      </a:lnTo>
                      <a:lnTo>
                        <a:pt x="9951" y="6604"/>
                      </a:lnTo>
                      <a:lnTo>
                        <a:pt x="10016" y="6358"/>
                      </a:lnTo>
                      <a:lnTo>
                        <a:pt x="10068" y="6111"/>
                      </a:lnTo>
                      <a:lnTo>
                        <a:pt x="10120" y="5865"/>
                      </a:lnTo>
                      <a:lnTo>
                        <a:pt x="10145" y="5605"/>
                      </a:lnTo>
                      <a:lnTo>
                        <a:pt x="10171" y="5346"/>
                      </a:lnTo>
                      <a:lnTo>
                        <a:pt x="10171" y="5086"/>
                      </a:lnTo>
                      <a:lnTo>
                        <a:pt x="10171" y="4827"/>
                      </a:lnTo>
                      <a:lnTo>
                        <a:pt x="10145" y="4567"/>
                      </a:lnTo>
                      <a:lnTo>
                        <a:pt x="10120" y="4308"/>
                      </a:lnTo>
                      <a:lnTo>
                        <a:pt x="10068" y="4061"/>
                      </a:lnTo>
                      <a:lnTo>
                        <a:pt x="10016" y="3815"/>
                      </a:lnTo>
                      <a:lnTo>
                        <a:pt x="9951" y="3568"/>
                      </a:lnTo>
                      <a:lnTo>
                        <a:pt x="9860" y="3335"/>
                      </a:lnTo>
                      <a:lnTo>
                        <a:pt x="9769" y="3101"/>
                      </a:lnTo>
                      <a:lnTo>
                        <a:pt x="9678" y="2881"/>
                      </a:lnTo>
                      <a:lnTo>
                        <a:pt x="9562" y="2660"/>
                      </a:lnTo>
                      <a:lnTo>
                        <a:pt x="9445" y="2453"/>
                      </a:lnTo>
                      <a:lnTo>
                        <a:pt x="9302" y="2245"/>
                      </a:lnTo>
                      <a:lnTo>
                        <a:pt x="9159" y="2038"/>
                      </a:lnTo>
                      <a:lnTo>
                        <a:pt x="9017" y="1843"/>
                      </a:lnTo>
                      <a:lnTo>
                        <a:pt x="8848" y="1661"/>
                      </a:lnTo>
                      <a:lnTo>
                        <a:pt x="8679" y="1493"/>
                      </a:lnTo>
                      <a:lnTo>
                        <a:pt x="8511" y="1324"/>
                      </a:lnTo>
                      <a:lnTo>
                        <a:pt x="8329" y="1155"/>
                      </a:lnTo>
                      <a:lnTo>
                        <a:pt x="8135" y="1013"/>
                      </a:lnTo>
                      <a:lnTo>
                        <a:pt x="7927" y="870"/>
                      </a:lnTo>
                      <a:lnTo>
                        <a:pt x="7719" y="740"/>
                      </a:lnTo>
                      <a:lnTo>
                        <a:pt x="7512" y="610"/>
                      </a:lnTo>
                      <a:lnTo>
                        <a:pt x="7291" y="494"/>
                      </a:lnTo>
                      <a:lnTo>
                        <a:pt x="7071" y="403"/>
                      </a:lnTo>
                      <a:lnTo>
                        <a:pt x="6837" y="312"/>
                      </a:lnTo>
                      <a:lnTo>
                        <a:pt x="6604" y="221"/>
                      </a:lnTo>
                      <a:lnTo>
                        <a:pt x="6357" y="156"/>
                      </a:lnTo>
                      <a:lnTo>
                        <a:pt x="6111" y="104"/>
                      </a:lnTo>
                      <a:lnTo>
                        <a:pt x="5864" y="53"/>
                      </a:lnTo>
                      <a:lnTo>
                        <a:pt x="5605" y="27"/>
                      </a:lnTo>
                      <a:lnTo>
                        <a:pt x="534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7"/>
                <p:cNvSpPr/>
                <p:nvPr/>
              </p:nvSpPr>
              <p:spPr>
                <a:xfrm>
                  <a:off x="2774675" y="5222575"/>
                  <a:ext cx="38950" cy="254300"/>
                </a:xfrm>
                <a:custGeom>
                  <a:avLst/>
                  <a:gdLst/>
                  <a:ahLst/>
                  <a:cxnLst/>
                  <a:rect l="l" t="t" r="r" b="b"/>
                  <a:pathLst>
                    <a:path w="1558" h="10172" extrusionOk="0">
                      <a:moveTo>
                        <a:pt x="1" y="1"/>
                      </a:moveTo>
                      <a:lnTo>
                        <a:pt x="1" y="10172"/>
                      </a:lnTo>
                      <a:lnTo>
                        <a:pt x="1558" y="10172"/>
                      </a:lnTo>
                      <a:lnTo>
                        <a:pt x="1558" y="1"/>
                      </a:lnTo>
                      <a:close/>
                    </a:path>
                  </a:pathLst>
                </a:custGeom>
                <a:solidFill>
                  <a:srgbClr val="4C3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7"/>
                <p:cNvSpPr/>
                <p:nvPr/>
              </p:nvSpPr>
              <p:spPr>
                <a:xfrm>
                  <a:off x="2686150" y="5222575"/>
                  <a:ext cx="254625" cy="254300"/>
                </a:xfrm>
                <a:custGeom>
                  <a:avLst/>
                  <a:gdLst/>
                  <a:ahLst/>
                  <a:cxnLst/>
                  <a:rect l="l" t="t" r="r" b="b"/>
                  <a:pathLst>
                    <a:path w="10185" h="10172" extrusionOk="0">
                      <a:moveTo>
                        <a:pt x="4826" y="1"/>
                      </a:moveTo>
                      <a:lnTo>
                        <a:pt x="4567" y="27"/>
                      </a:lnTo>
                      <a:lnTo>
                        <a:pt x="4320" y="53"/>
                      </a:lnTo>
                      <a:lnTo>
                        <a:pt x="4061" y="104"/>
                      </a:lnTo>
                      <a:lnTo>
                        <a:pt x="3827" y="156"/>
                      </a:lnTo>
                      <a:lnTo>
                        <a:pt x="3581" y="221"/>
                      </a:lnTo>
                      <a:lnTo>
                        <a:pt x="3347" y="312"/>
                      </a:lnTo>
                      <a:lnTo>
                        <a:pt x="3114" y="403"/>
                      </a:lnTo>
                      <a:lnTo>
                        <a:pt x="2893" y="494"/>
                      </a:lnTo>
                      <a:lnTo>
                        <a:pt x="2673" y="610"/>
                      </a:lnTo>
                      <a:lnTo>
                        <a:pt x="2452" y="740"/>
                      </a:lnTo>
                      <a:lnTo>
                        <a:pt x="2244" y="870"/>
                      </a:lnTo>
                      <a:lnTo>
                        <a:pt x="2050" y="1013"/>
                      </a:lnTo>
                      <a:lnTo>
                        <a:pt x="1855" y="1155"/>
                      </a:lnTo>
                      <a:lnTo>
                        <a:pt x="1674" y="1324"/>
                      </a:lnTo>
                      <a:lnTo>
                        <a:pt x="1492" y="1493"/>
                      </a:lnTo>
                      <a:lnTo>
                        <a:pt x="1323" y="1661"/>
                      </a:lnTo>
                      <a:lnTo>
                        <a:pt x="1168" y="1843"/>
                      </a:lnTo>
                      <a:lnTo>
                        <a:pt x="1012" y="2038"/>
                      </a:lnTo>
                      <a:lnTo>
                        <a:pt x="869" y="2245"/>
                      </a:lnTo>
                      <a:lnTo>
                        <a:pt x="740" y="2453"/>
                      </a:lnTo>
                      <a:lnTo>
                        <a:pt x="623" y="2660"/>
                      </a:lnTo>
                      <a:lnTo>
                        <a:pt x="506" y="2881"/>
                      </a:lnTo>
                      <a:lnTo>
                        <a:pt x="402" y="3101"/>
                      </a:lnTo>
                      <a:lnTo>
                        <a:pt x="311" y="3335"/>
                      </a:lnTo>
                      <a:lnTo>
                        <a:pt x="234" y="3568"/>
                      </a:lnTo>
                      <a:lnTo>
                        <a:pt x="169" y="3815"/>
                      </a:lnTo>
                      <a:lnTo>
                        <a:pt x="104" y="4061"/>
                      </a:lnTo>
                      <a:lnTo>
                        <a:pt x="65" y="4308"/>
                      </a:lnTo>
                      <a:lnTo>
                        <a:pt x="26" y="4567"/>
                      </a:lnTo>
                      <a:lnTo>
                        <a:pt x="13" y="4827"/>
                      </a:lnTo>
                      <a:lnTo>
                        <a:pt x="0" y="5086"/>
                      </a:lnTo>
                      <a:lnTo>
                        <a:pt x="13" y="5346"/>
                      </a:lnTo>
                      <a:lnTo>
                        <a:pt x="26" y="5605"/>
                      </a:lnTo>
                      <a:lnTo>
                        <a:pt x="65" y="5865"/>
                      </a:lnTo>
                      <a:lnTo>
                        <a:pt x="104" y="6111"/>
                      </a:lnTo>
                      <a:lnTo>
                        <a:pt x="169" y="6358"/>
                      </a:lnTo>
                      <a:lnTo>
                        <a:pt x="234" y="6604"/>
                      </a:lnTo>
                      <a:lnTo>
                        <a:pt x="311" y="6838"/>
                      </a:lnTo>
                      <a:lnTo>
                        <a:pt x="402" y="7071"/>
                      </a:lnTo>
                      <a:lnTo>
                        <a:pt x="506" y="7292"/>
                      </a:lnTo>
                      <a:lnTo>
                        <a:pt x="623" y="7512"/>
                      </a:lnTo>
                      <a:lnTo>
                        <a:pt x="740" y="7720"/>
                      </a:lnTo>
                      <a:lnTo>
                        <a:pt x="869" y="7928"/>
                      </a:lnTo>
                      <a:lnTo>
                        <a:pt x="1012" y="8135"/>
                      </a:lnTo>
                      <a:lnTo>
                        <a:pt x="1168" y="8317"/>
                      </a:lnTo>
                      <a:lnTo>
                        <a:pt x="1323" y="8511"/>
                      </a:lnTo>
                      <a:lnTo>
                        <a:pt x="1492" y="8680"/>
                      </a:lnTo>
                      <a:lnTo>
                        <a:pt x="1674" y="8849"/>
                      </a:lnTo>
                      <a:lnTo>
                        <a:pt x="1855" y="9017"/>
                      </a:lnTo>
                      <a:lnTo>
                        <a:pt x="2050" y="9160"/>
                      </a:lnTo>
                      <a:lnTo>
                        <a:pt x="2244" y="9303"/>
                      </a:lnTo>
                      <a:lnTo>
                        <a:pt x="2452" y="9433"/>
                      </a:lnTo>
                      <a:lnTo>
                        <a:pt x="2673" y="9562"/>
                      </a:lnTo>
                      <a:lnTo>
                        <a:pt x="2893" y="9666"/>
                      </a:lnTo>
                      <a:lnTo>
                        <a:pt x="3114" y="9770"/>
                      </a:lnTo>
                      <a:lnTo>
                        <a:pt x="3347" y="9861"/>
                      </a:lnTo>
                      <a:lnTo>
                        <a:pt x="3581" y="9938"/>
                      </a:lnTo>
                      <a:lnTo>
                        <a:pt x="3827" y="10016"/>
                      </a:lnTo>
                      <a:lnTo>
                        <a:pt x="4061" y="10068"/>
                      </a:lnTo>
                      <a:lnTo>
                        <a:pt x="4320" y="10120"/>
                      </a:lnTo>
                      <a:lnTo>
                        <a:pt x="4567" y="10146"/>
                      </a:lnTo>
                      <a:lnTo>
                        <a:pt x="4826" y="10172"/>
                      </a:lnTo>
                      <a:lnTo>
                        <a:pt x="5358" y="10172"/>
                      </a:lnTo>
                      <a:lnTo>
                        <a:pt x="5618" y="10146"/>
                      </a:lnTo>
                      <a:lnTo>
                        <a:pt x="5864" y="10120"/>
                      </a:lnTo>
                      <a:lnTo>
                        <a:pt x="6124" y="10068"/>
                      </a:lnTo>
                      <a:lnTo>
                        <a:pt x="6370" y="10016"/>
                      </a:lnTo>
                      <a:lnTo>
                        <a:pt x="6604" y="9938"/>
                      </a:lnTo>
                      <a:lnTo>
                        <a:pt x="6837" y="9861"/>
                      </a:lnTo>
                      <a:lnTo>
                        <a:pt x="7071" y="9770"/>
                      </a:lnTo>
                      <a:lnTo>
                        <a:pt x="7304" y="9666"/>
                      </a:lnTo>
                      <a:lnTo>
                        <a:pt x="7512" y="9562"/>
                      </a:lnTo>
                      <a:lnTo>
                        <a:pt x="7732" y="9433"/>
                      </a:lnTo>
                      <a:lnTo>
                        <a:pt x="7940" y="9303"/>
                      </a:lnTo>
                      <a:lnTo>
                        <a:pt x="8134" y="9160"/>
                      </a:lnTo>
                      <a:lnTo>
                        <a:pt x="8329" y="9017"/>
                      </a:lnTo>
                      <a:lnTo>
                        <a:pt x="8511" y="8849"/>
                      </a:lnTo>
                      <a:lnTo>
                        <a:pt x="8692" y="8680"/>
                      </a:lnTo>
                      <a:lnTo>
                        <a:pt x="8861" y="8511"/>
                      </a:lnTo>
                      <a:lnTo>
                        <a:pt x="9017" y="8317"/>
                      </a:lnTo>
                      <a:lnTo>
                        <a:pt x="9172" y="8135"/>
                      </a:lnTo>
                      <a:lnTo>
                        <a:pt x="9315" y="7928"/>
                      </a:lnTo>
                      <a:lnTo>
                        <a:pt x="9445" y="7720"/>
                      </a:lnTo>
                      <a:lnTo>
                        <a:pt x="9562" y="7512"/>
                      </a:lnTo>
                      <a:lnTo>
                        <a:pt x="9678" y="7292"/>
                      </a:lnTo>
                      <a:lnTo>
                        <a:pt x="9782" y="7071"/>
                      </a:lnTo>
                      <a:lnTo>
                        <a:pt x="9873" y="6838"/>
                      </a:lnTo>
                      <a:lnTo>
                        <a:pt x="9951" y="6604"/>
                      </a:lnTo>
                      <a:lnTo>
                        <a:pt x="10016" y="6358"/>
                      </a:lnTo>
                      <a:lnTo>
                        <a:pt x="10081" y="6111"/>
                      </a:lnTo>
                      <a:lnTo>
                        <a:pt x="10119" y="5865"/>
                      </a:lnTo>
                      <a:lnTo>
                        <a:pt x="10158" y="5605"/>
                      </a:lnTo>
                      <a:lnTo>
                        <a:pt x="10171" y="5346"/>
                      </a:lnTo>
                      <a:lnTo>
                        <a:pt x="10184" y="5086"/>
                      </a:lnTo>
                      <a:lnTo>
                        <a:pt x="10171" y="4827"/>
                      </a:lnTo>
                      <a:lnTo>
                        <a:pt x="10158" y="4567"/>
                      </a:lnTo>
                      <a:lnTo>
                        <a:pt x="10119" y="4308"/>
                      </a:lnTo>
                      <a:lnTo>
                        <a:pt x="10081" y="4061"/>
                      </a:lnTo>
                      <a:lnTo>
                        <a:pt x="10016" y="3815"/>
                      </a:lnTo>
                      <a:lnTo>
                        <a:pt x="9951" y="3568"/>
                      </a:lnTo>
                      <a:lnTo>
                        <a:pt x="9873" y="3335"/>
                      </a:lnTo>
                      <a:lnTo>
                        <a:pt x="9782" y="3101"/>
                      </a:lnTo>
                      <a:lnTo>
                        <a:pt x="9678" y="2881"/>
                      </a:lnTo>
                      <a:lnTo>
                        <a:pt x="9562" y="2660"/>
                      </a:lnTo>
                      <a:lnTo>
                        <a:pt x="9445" y="2453"/>
                      </a:lnTo>
                      <a:lnTo>
                        <a:pt x="9315" y="2245"/>
                      </a:lnTo>
                      <a:lnTo>
                        <a:pt x="9172" y="2038"/>
                      </a:lnTo>
                      <a:lnTo>
                        <a:pt x="9017" y="1843"/>
                      </a:lnTo>
                      <a:lnTo>
                        <a:pt x="8861" y="1661"/>
                      </a:lnTo>
                      <a:lnTo>
                        <a:pt x="8692" y="1493"/>
                      </a:lnTo>
                      <a:lnTo>
                        <a:pt x="8511" y="1324"/>
                      </a:lnTo>
                      <a:lnTo>
                        <a:pt x="8329" y="1155"/>
                      </a:lnTo>
                      <a:lnTo>
                        <a:pt x="8134" y="1013"/>
                      </a:lnTo>
                      <a:lnTo>
                        <a:pt x="7940" y="870"/>
                      </a:lnTo>
                      <a:lnTo>
                        <a:pt x="7732" y="740"/>
                      </a:lnTo>
                      <a:lnTo>
                        <a:pt x="7512" y="610"/>
                      </a:lnTo>
                      <a:lnTo>
                        <a:pt x="7304" y="494"/>
                      </a:lnTo>
                      <a:lnTo>
                        <a:pt x="7071" y="403"/>
                      </a:lnTo>
                      <a:lnTo>
                        <a:pt x="6837" y="312"/>
                      </a:lnTo>
                      <a:lnTo>
                        <a:pt x="6604" y="221"/>
                      </a:lnTo>
                      <a:lnTo>
                        <a:pt x="6370" y="156"/>
                      </a:lnTo>
                      <a:lnTo>
                        <a:pt x="6124" y="104"/>
                      </a:lnTo>
                      <a:lnTo>
                        <a:pt x="5864" y="53"/>
                      </a:lnTo>
                      <a:lnTo>
                        <a:pt x="5618" y="27"/>
                      </a:lnTo>
                      <a:lnTo>
                        <a:pt x="5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7"/>
                <p:cNvSpPr/>
                <p:nvPr/>
              </p:nvSpPr>
              <p:spPr>
                <a:xfrm>
                  <a:off x="2758475" y="5277400"/>
                  <a:ext cx="144350" cy="144675"/>
                </a:xfrm>
                <a:custGeom>
                  <a:avLst/>
                  <a:gdLst/>
                  <a:ahLst/>
                  <a:cxnLst/>
                  <a:rect l="l" t="t" r="r" b="b"/>
                  <a:pathLst>
                    <a:path w="5774" h="5787" extrusionOk="0">
                      <a:moveTo>
                        <a:pt x="2893" y="0"/>
                      </a:moveTo>
                      <a:lnTo>
                        <a:pt x="2595" y="13"/>
                      </a:lnTo>
                      <a:lnTo>
                        <a:pt x="2309" y="65"/>
                      </a:lnTo>
                      <a:lnTo>
                        <a:pt x="2037" y="130"/>
                      </a:lnTo>
                      <a:lnTo>
                        <a:pt x="1765" y="234"/>
                      </a:lnTo>
                      <a:lnTo>
                        <a:pt x="1518" y="351"/>
                      </a:lnTo>
                      <a:lnTo>
                        <a:pt x="1272" y="493"/>
                      </a:lnTo>
                      <a:lnTo>
                        <a:pt x="1051" y="662"/>
                      </a:lnTo>
                      <a:lnTo>
                        <a:pt x="843" y="844"/>
                      </a:lnTo>
                      <a:lnTo>
                        <a:pt x="662" y="1051"/>
                      </a:lnTo>
                      <a:lnTo>
                        <a:pt x="493" y="1272"/>
                      </a:lnTo>
                      <a:lnTo>
                        <a:pt x="350" y="1518"/>
                      </a:lnTo>
                      <a:lnTo>
                        <a:pt x="234" y="1765"/>
                      </a:lnTo>
                      <a:lnTo>
                        <a:pt x="130" y="2037"/>
                      </a:lnTo>
                      <a:lnTo>
                        <a:pt x="65" y="2310"/>
                      </a:lnTo>
                      <a:lnTo>
                        <a:pt x="13" y="2595"/>
                      </a:lnTo>
                      <a:lnTo>
                        <a:pt x="0" y="2893"/>
                      </a:lnTo>
                      <a:lnTo>
                        <a:pt x="13" y="3192"/>
                      </a:lnTo>
                      <a:lnTo>
                        <a:pt x="65" y="3477"/>
                      </a:lnTo>
                      <a:lnTo>
                        <a:pt x="130" y="3750"/>
                      </a:lnTo>
                      <a:lnTo>
                        <a:pt x="234" y="4022"/>
                      </a:lnTo>
                      <a:lnTo>
                        <a:pt x="350" y="4269"/>
                      </a:lnTo>
                      <a:lnTo>
                        <a:pt x="493" y="4502"/>
                      </a:lnTo>
                      <a:lnTo>
                        <a:pt x="662" y="4736"/>
                      </a:lnTo>
                      <a:lnTo>
                        <a:pt x="843" y="4930"/>
                      </a:lnTo>
                      <a:lnTo>
                        <a:pt x="1051" y="5125"/>
                      </a:lnTo>
                      <a:lnTo>
                        <a:pt x="1272" y="5293"/>
                      </a:lnTo>
                      <a:lnTo>
                        <a:pt x="1518" y="5436"/>
                      </a:lnTo>
                      <a:lnTo>
                        <a:pt x="1765" y="5553"/>
                      </a:lnTo>
                      <a:lnTo>
                        <a:pt x="2037" y="5657"/>
                      </a:lnTo>
                      <a:lnTo>
                        <a:pt x="2309" y="5722"/>
                      </a:lnTo>
                      <a:lnTo>
                        <a:pt x="2595" y="5761"/>
                      </a:lnTo>
                      <a:lnTo>
                        <a:pt x="2893" y="5786"/>
                      </a:lnTo>
                      <a:lnTo>
                        <a:pt x="3192" y="5761"/>
                      </a:lnTo>
                      <a:lnTo>
                        <a:pt x="3477" y="5722"/>
                      </a:lnTo>
                      <a:lnTo>
                        <a:pt x="3750" y="5657"/>
                      </a:lnTo>
                      <a:lnTo>
                        <a:pt x="4009" y="5553"/>
                      </a:lnTo>
                      <a:lnTo>
                        <a:pt x="4268" y="5436"/>
                      </a:lnTo>
                      <a:lnTo>
                        <a:pt x="4502" y="5293"/>
                      </a:lnTo>
                      <a:lnTo>
                        <a:pt x="4723" y="5125"/>
                      </a:lnTo>
                      <a:lnTo>
                        <a:pt x="4930" y="4930"/>
                      </a:lnTo>
                      <a:lnTo>
                        <a:pt x="5125" y="4736"/>
                      </a:lnTo>
                      <a:lnTo>
                        <a:pt x="5280" y="4502"/>
                      </a:lnTo>
                      <a:lnTo>
                        <a:pt x="5436" y="4269"/>
                      </a:lnTo>
                      <a:lnTo>
                        <a:pt x="5553" y="4022"/>
                      </a:lnTo>
                      <a:lnTo>
                        <a:pt x="5644" y="3750"/>
                      </a:lnTo>
                      <a:lnTo>
                        <a:pt x="5721" y="3477"/>
                      </a:lnTo>
                      <a:lnTo>
                        <a:pt x="5760" y="3192"/>
                      </a:lnTo>
                      <a:lnTo>
                        <a:pt x="5773" y="2893"/>
                      </a:lnTo>
                      <a:lnTo>
                        <a:pt x="5760" y="2595"/>
                      </a:lnTo>
                      <a:lnTo>
                        <a:pt x="5721" y="2310"/>
                      </a:lnTo>
                      <a:lnTo>
                        <a:pt x="5644" y="2037"/>
                      </a:lnTo>
                      <a:lnTo>
                        <a:pt x="5553" y="1765"/>
                      </a:lnTo>
                      <a:lnTo>
                        <a:pt x="5436" y="1518"/>
                      </a:lnTo>
                      <a:lnTo>
                        <a:pt x="5280" y="1272"/>
                      </a:lnTo>
                      <a:lnTo>
                        <a:pt x="5125" y="1051"/>
                      </a:lnTo>
                      <a:lnTo>
                        <a:pt x="4930" y="844"/>
                      </a:lnTo>
                      <a:lnTo>
                        <a:pt x="4723" y="662"/>
                      </a:lnTo>
                      <a:lnTo>
                        <a:pt x="4502" y="493"/>
                      </a:lnTo>
                      <a:lnTo>
                        <a:pt x="4268" y="351"/>
                      </a:lnTo>
                      <a:lnTo>
                        <a:pt x="4009" y="234"/>
                      </a:lnTo>
                      <a:lnTo>
                        <a:pt x="3750" y="130"/>
                      </a:lnTo>
                      <a:lnTo>
                        <a:pt x="3477" y="65"/>
                      </a:lnTo>
                      <a:lnTo>
                        <a:pt x="3192" y="13"/>
                      </a:lnTo>
                      <a:lnTo>
                        <a:pt x="28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7"/>
                <p:cNvSpPr/>
                <p:nvPr/>
              </p:nvSpPr>
              <p:spPr>
                <a:xfrm>
                  <a:off x="1230500" y="5222575"/>
                  <a:ext cx="292575" cy="254300"/>
                </a:xfrm>
                <a:custGeom>
                  <a:avLst/>
                  <a:gdLst/>
                  <a:ahLst/>
                  <a:cxnLst/>
                  <a:rect l="l" t="t" r="r" b="b"/>
                  <a:pathLst>
                    <a:path w="11703" h="10172" extrusionOk="0">
                      <a:moveTo>
                        <a:pt x="4827" y="1"/>
                      </a:moveTo>
                      <a:lnTo>
                        <a:pt x="4567" y="27"/>
                      </a:lnTo>
                      <a:lnTo>
                        <a:pt x="4321" y="53"/>
                      </a:lnTo>
                      <a:lnTo>
                        <a:pt x="4061" y="104"/>
                      </a:lnTo>
                      <a:lnTo>
                        <a:pt x="3815" y="156"/>
                      </a:lnTo>
                      <a:lnTo>
                        <a:pt x="3581" y="221"/>
                      </a:lnTo>
                      <a:lnTo>
                        <a:pt x="3335" y="312"/>
                      </a:lnTo>
                      <a:lnTo>
                        <a:pt x="3114" y="403"/>
                      </a:lnTo>
                      <a:lnTo>
                        <a:pt x="2881" y="494"/>
                      </a:lnTo>
                      <a:lnTo>
                        <a:pt x="2660" y="610"/>
                      </a:lnTo>
                      <a:lnTo>
                        <a:pt x="2453" y="740"/>
                      </a:lnTo>
                      <a:lnTo>
                        <a:pt x="2245" y="870"/>
                      </a:lnTo>
                      <a:lnTo>
                        <a:pt x="2050" y="1013"/>
                      </a:lnTo>
                      <a:lnTo>
                        <a:pt x="1856" y="1155"/>
                      </a:lnTo>
                      <a:lnTo>
                        <a:pt x="1674" y="1324"/>
                      </a:lnTo>
                      <a:lnTo>
                        <a:pt x="1493" y="1493"/>
                      </a:lnTo>
                      <a:lnTo>
                        <a:pt x="1324" y="1661"/>
                      </a:lnTo>
                      <a:lnTo>
                        <a:pt x="1168" y="1843"/>
                      </a:lnTo>
                      <a:lnTo>
                        <a:pt x="1013" y="2038"/>
                      </a:lnTo>
                      <a:lnTo>
                        <a:pt x="870" y="2245"/>
                      </a:lnTo>
                      <a:lnTo>
                        <a:pt x="740" y="2453"/>
                      </a:lnTo>
                      <a:lnTo>
                        <a:pt x="623" y="2660"/>
                      </a:lnTo>
                      <a:lnTo>
                        <a:pt x="507" y="2881"/>
                      </a:lnTo>
                      <a:lnTo>
                        <a:pt x="403" y="3101"/>
                      </a:lnTo>
                      <a:lnTo>
                        <a:pt x="312" y="3335"/>
                      </a:lnTo>
                      <a:lnTo>
                        <a:pt x="234" y="3568"/>
                      </a:lnTo>
                      <a:lnTo>
                        <a:pt x="169" y="3815"/>
                      </a:lnTo>
                      <a:lnTo>
                        <a:pt x="104" y="4061"/>
                      </a:lnTo>
                      <a:lnTo>
                        <a:pt x="65" y="4308"/>
                      </a:lnTo>
                      <a:lnTo>
                        <a:pt x="27" y="4567"/>
                      </a:lnTo>
                      <a:lnTo>
                        <a:pt x="14" y="4827"/>
                      </a:lnTo>
                      <a:lnTo>
                        <a:pt x="1" y="5086"/>
                      </a:lnTo>
                      <a:lnTo>
                        <a:pt x="14" y="5346"/>
                      </a:lnTo>
                      <a:lnTo>
                        <a:pt x="27" y="5605"/>
                      </a:lnTo>
                      <a:lnTo>
                        <a:pt x="65" y="5852"/>
                      </a:lnTo>
                      <a:lnTo>
                        <a:pt x="104" y="6111"/>
                      </a:lnTo>
                      <a:lnTo>
                        <a:pt x="156" y="6358"/>
                      </a:lnTo>
                      <a:lnTo>
                        <a:pt x="234" y="6591"/>
                      </a:lnTo>
                      <a:lnTo>
                        <a:pt x="312" y="6825"/>
                      </a:lnTo>
                      <a:lnTo>
                        <a:pt x="403" y="7058"/>
                      </a:lnTo>
                      <a:lnTo>
                        <a:pt x="507" y="7279"/>
                      </a:lnTo>
                      <a:lnTo>
                        <a:pt x="610" y="7499"/>
                      </a:lnTo>
                      <a:lnTo>
                        <a:pt x="740" y="7720"/>
                      </a:lnTo>
                      <a:lnTo>
                        <a:pt x="870" y="7928"/>
                      </a:lnTo>
                      <a:lnTo>
                        <a:pt x="1013" y="8122"/>
                      </a:lnTo>
                      <a:lnTo>
                        <a:pt x="1155" y="8317"/>
                      </a:lnTo>
                      <a:lnTo>
                        <a:pt x="1311" y="8498"/>
                      </a:lnTo>
                      <a:lnTo>
                        <a:pt x="1480" y="8667"/>
                      </a:lnTo>
                      <a:lnTo>
                        <a:pt x="1661" y="8836"/>
                      </a:lnTo>
                      <a:lnTo>
                        <a:pt x="1843" y="9004"/>
                      </a:lnTo>
                      <a:lnTo>
                        <a:pt x="2037" y="9147"/>
                      </a:lnTo>
                      <a:lnTo>
                        <a:pt x="2232" y="9290"/>
                      </a:lnTo>
                      <a:lnTo>
                        <a:pt x="2440" y="9433"/>
                      </a:lnTo>
                      <a:lnTo>
                        <a:pt x="2647" y="9549"/>
                      </a:lnTo>
                      <a:lnTo>
                        <a:pt x="2868" y="9666"/>
                      </a:lnTo>
                      <a:lnTo>
                        <a:pt x="3088" y="9770"/>
                      </a:lnTo>
                      <a:lnTo>
                        <a:pt x="3322" y="9861"/>
                      </a:lnTo>
                      <a:lnTo>
                        <a:pt x="3555" y="9938"/>
                      </a:lnTo>
                      <a:lnTo>
                        <a:pt x="3802" y="10003"/>
                      </a:lnTo>
                      <a:lnTo>
                        <a:pt x="4048" y="10068"/>
                      </a:lnTo>
                      <a:lnTo>
                        <a:pt x="4295" y="10107"/>
                      </a:lnTo>
                      <a:lnTo>
                        <a:pt x="4541" y="10146"/>
                      </a:lnTo>
                      <a:lnTo>
                        <a:pt x="4801" y="10159"/>
                      </a:lnTo>
                      <a:lnTo>
                        <a:pt x="5060" y="10172"/>
                      </a:lnTo>
                      <a:lnTo>
                        <a:pt x="6877" y="10172"/>
                      </a:lnTo>
                      <a:lnTo>
                        <a:pt x="7136" y="10146"/>
                      </a:lnTo>
                      <a:lnTo>
                        <a:pt x="7383" y="10120"/>
                      </a:lnTo>
                      <a:lnTo>
                        <a:pt x="7642" y="10068"/>
                      </a:lnTo>
                      <a:lnTo>
                        <a:pt x="7889" y="10016"/>
                      </a:lnTo>
                      <a:lnTo>
                        <a:pt x="8122" y="9938"/>
                      </a:lnTo>
                      <a:lnTo>
                        <a:pt x="8369" y="9861"/>
                      </a:lnTo>
                      <a:lnTo>
                        <a:pt x="8589" y="9770"/>
                      </a:lnTo>
                      <a:lnTo>
                        <a:pt x="8823" y="9666"/>
                      </a:lnTo>
                      <a:lnTo>
                        <a:pt x="9043" y="9562"/>
                      </a:lnTo>
                      <a:lnTo>
                        <a:pt x="9251" y="9433"/>
                      </a:lnTo>
                      <a:lnTo>
                        <a:pt x="9458" y="9303"/>
                      </a:lnTo>
                      <a:lnTo>
                        <a:pt x="9653" y="9160"/>
                      </a:lnTo>
                      <a:lnTo>
                        <a:pt x="9848" y="9017"/>
                      </a:lnTo>
                      <a:lnTo>
                        <a:pt x="10029" y="8849"/>
                      </a:lnTo>
                      <a:lnTo>
                        <a:pt x="10211" y="8680"/>
                      </a:lnTo>
                      <a:lnTo>
                        <a:pt x="10379" y="8511"/>
                      </a:lnTo>
                      <a:lnTo>
                        <a:pt x="10535" y="8317"/>
                      </a:lnTo>
                      <a:lnTo>
                        <a:pt x="10691" y="8135"/>
                      </a:lnTo>
                      <a:lnTo>
                        <a:pt x="10834" y="7928"/>
                      </a:lnTo>
                      <a:lnTo>
                        <a:pt x="10963" y="7720"/>
                      </a:lnTo>
                      <a:lnTo>
                        <a:pt x="11093" y="7512"/>
                      </a:lnTo>
                      <a:lnTo>
                        <a:pt x="11197" y="7292"/>
                      </a:lnTo>
                      <a:lnTo>
                        <a:pt x="11301" y="7071"/>
                      </a:lnTo>
                      <a:lnTo>
                        <a:pt x="11391" y="6838"/>
                      </a:lnTo>
                      <a:lnTo>
                        <a:pt x="11469" y="6604"/>
                      </a:lnTo>
                      <a:lnTo>
                        <a:pt x="11547" y="6358"/>
                      </a:lnTo>
                      <a:lnTo>
                        <a:pt x="11599" y="6111"/>
                      </a:lnTo>
                      <a:lnTo>
                        <a:pt x="11638" y="5865"/>
                      </a:lnTo>
                      <a:lnTo>
                        <a:pt x="11677" y="5605"/>
                      </a:lnTo>
                      <a:lnTo>
                        <a:pt x="11690" y="5346"/>
                      </a:lnTo>
                      <a:lnTo>
                        <a:pt x="11703" y="5086"/>
                      </a:lnTo>
                      <a:lnTo>
                        <a:pt x="11690" y="4827"/>
                      </a:lnTo>
                      <a:lnTo>
                        <a:pt x="11677" y="4567"/>
                      </a:lnTo>
                      <a:lnTo>
                        <a:pt x="11638" y="4308"/>
                      </a:lnTo>
                      <a:lnTo>
                        <a:pt x="11599" y="4061"/>
                      </a:lnTo>
                      <a:lnTo>
                        <a:pt x="11547" y="3815"/>
                      </a:lnTo>
                      <a:lnTo>
                        <a:pt x="11469" y="3568"/>
                      </a:lnTo>
                      <a:lnTo>
                        <a:pt x="11391" y="3335"/>
                      </a:lnTo>
                      <a:lnTo>
                        <a:pt x="11301" y="3101"/>
                      </a:lnTo>
                      <a:lnTo>
                        <a:pt x="11197" y="2881"/>
                      </a:lnTo>
                      <a:lnTo>
                        <a:pt x="11093" y="2660"/>
                      </a:lnTo>
                      <a:lnTo>
                        <a:pt x="10963" y="2453"/>
                      </a:lnTo>
                      <a:lnTo>
                        <a:pt x="10834" y="2245"/>
                      </a:lnTo>
                      <a:lnTo>
                        <a:pt x="10691" y="2038"/>
                      </a:lnTo>
                      <a:lnTo>
                        <a:pt x="10535" y="1843"/>
                      </a:lnTo>
                      <a:lnTo>
                        <a:pt x="10379" y="1661"/>
                      </a:lnTo>
                      <a:lnTo>
                        <a:pt x="10211" y="1493"/>
                      </a:lnTo>
                      <a:lnTo>
                        <a:pt x="10029" y="1324"/>
                      </a:lnTo>
                      <a:lnTo>
                        <a:pt x="9848" y="1155"/>
                      </a:lnTo>
                      <a:lnTo>
                        <a:pt x="9653" y="1013"/>
                      </a:lnTo>
                      <a:lnTo>
                        <a:pt x="9458" y="870"/>
                      </a:lnTo>
                      <a:lnTo>
                        <a:pt x="9251" y="740"/>
                      </a:lnTo>
                      <a:lnTo>
                        <a:pt x="9043" y="610"/>
                      </a:lnTo>
                      <a:lnTo>
                        <a:pt x="8823" y="494"/>
                      </a:lnTo>
                      <a:lnTo>
                        <a:pt x="8589" y="403"/>
                      </a:lnTo>
                      <a:lnTo>
                        <a:pt x="8369" y="312"/>
                      </a:lnTo>
                      <a:lnTo>
                        <a:pt x="8122" y="221"/>
                      </a:lnTo>
                      <a:lnTo>
                        <a:pt x="7889" y="156"/>
                      </a:lnTo>
                      <a:lnTo>
                        <a:pt x="7642" y="104"/>
                      </a:lnTo>
                      <a:lnTo>
                        <a:pt x="7383" y="53"/>
                      </a:lnTo>
                      <a:lnTo>
                        <a:pt x="7136" y="27"/>
                      </a:lnTo>
                      <a:lnTo>
                        <a:pt x="68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7"/>
                <p:cNvSpPr/>
                <p:nvPr/>
              </p:nvSpPr>
              <p:spPr>
                <a:xfrm>
                  <a:off x="1555500" y="5222575"/>
                  <a:ext cx="292575" cy="254300"/>
                </a:xfrm>
                <a:custGeom>
                  <a:avLst/>
                  <a:gdLst/>
                  <a:ahLst/>
                  <a:cxnLst/>
                  <a:rect l="l" t="t" r="r" b="b"/>
                  <a:pathLst>
                    <a:path w="11703" h="10172" extrusionOk="0">
                      <a:moveTo>
                        <a:pt x="4826" y="1"/>
                      </a:moveTo>
                      <a:lnTo>
                        <a:pt x="4567" y="27"/>
                      </a:lnTo>
                      <a:lnTo>
                        <a:pt x="4320" y="53"/>
                      </a:lnTo>
                      <a:lnTo>
                        <a:pt x="4061" y="104"/>
                      </a:lnTo>
                      <a:lnTo>
                        <a:pt x="3827" y="156"/>
                      </a:lnTo>
                      <a:lnTo>
                        <a:pt x="3581" y="221"/>
                      </a:lnTo>
                      <a:lnTo>
                        <a:pt x="3347" y="312"/>
                      </a:lnTo>
                      <a:lnTo>
                        <a:pt x="3114" y="403"/>
                      </a:lnTo>
                      <a:lnTo>
                        <a:pt x="2893" y="494"/>
                      </a:lnTo>
                      <a:lnTo>
                        <a:pt x="2673" y="610"/>
                      </a:lnTo>
                      <a:lnTo>
                        <a:pt x="2452" y="740"/>
                      </a:lnTo>
                      <a:lnTo>
                        <a:pt x="2245" y="870"/>
                      </a:lnTo>
                      <a:lnTo>
                        <a:pt x="2050" y="1013"/>
                      </a:lnTo>
                      <a:lnTo>
                        <a:pt x="1855" y="1155"/>
                      </a:lnTo>
                      <a:lnTo>
                        <a:pt x="1674" y="1324"/>
                      </a:lnTo>
                      <a:lnTo>
                        <a:pt x="1492" y="1493"/>
                      </a:lnTo>
                      <a:lnTo>
                        <a:pt x="1323" y="1661"/>
                      </a:lnTo>
                      <a:lnTo>
                        <a:pt x="1168" y="1843"/>
                      </a:lnTo>
                      <a:lnTo>
                        <a:pt x="1012" y="2038"/>
                      </a:lnTo>
                      <a:lnTo>
                        <a:pt x="869" y="2245"/>
                      </a:lnTo>
                      <a:lnTo>
                        <a:pt x="740" y="2453"/>
                      </a:lnTo>
                      <a:lnTo>
                        <a:pt x="623" y="2660"/>
                      </a:lnTo>
                      <a:lnTo>
                        <a:pt x="506" y="2881"/>
                      </a:lnTo>
                      <a:lnTo>
                        <a:pt x="402" y="3101"/>
                      </a:lnTo>
                      <a:lnTo>
                        <a:pt x="311" y="3335"/>
                      </a:lnTo>
                      <a:lnTo>
                        <a:pt x="234" y="3568"/>
                      </a:lnTo>
                      <a:lnTo>
                        <a:pt x="169" y="3815"/>
                      </a:lnTo>
                      <a:lnTo>
                        <a:pt x="104" y="4061"/>
                      </a:lnTo>
                      <a:lnTo>
                        <a:pt x="65" y="4308"/>
                      </a:lnTo>
                      <a:lnTo>
                        <a:pt x="26" y="4567"/>
                      </a:lnTo>
                      <a:lnTo>
                        <a:pt x="13" y="4827"/>
                      </a:lnTo>
                      <a:lnTo>
                        <a:pt x="0" y="5086"/>
                      </a:lnTo>
                      <a:lnTo>
                        <a:pt x="13" y="5346"/>
                      </a:lnTo>
                      <a:lnTo>
                        <a:pt x="26" y="5605"/>
                      </a:lnTo>
                      <a:lnTo>
                        <a:pt x="65" y="5852"/>
                      </a:lnTo>
                      <a:lnTo>
                        <a:pt x="104" y="6111"/>
                      </a:lnTo>
                      <a:lnTo>
                        <a:pt x="169" y="6358"/>
                      </a:lnTo>
                      <a:lnTo>
                        <a:pt x="234" y="6591"/>
                      </a:lnTo>
                      <a:lnTo>
                        <a:pt x="311" y="6825"/>
                      </a:lnTo>
                      <a:lnTo>
                        <a:pt x="402" y="7058"/>
                      </a:lnTo>
                      <a:lnTo>
                        <a:pt x="506" y="7279"/>
                      </a:lnTo>
                      <a:lnTo>
                        <a:pt x="610" y="7499"/>
                      </a:lnTo>
                      <a:lnTo>
                        <a:pt x="740" y="7720"/>
                      </a:lnTo>
                      <a:lnTo>
                        <a:pt x="869" y="7928"/>
                      </a:lnTo>
                      <a:lnTo>
                        <a:pt x="1012" y="8122"/>
                      </a:lnTo>
                      <a:lnTo>
                        <a:pt x="1155" y="8317"/>
                      </a:lnTo>
                      <a:lnTo>
                        <a:pt x="1323" y="8498"/>
                      </a:lnTo>
                      <a:lnTo>
                        <a:pt x="1492" y="8667"/>
                      </a:lnTo>
                      <a:lnTo>
                        <a:pt x="1661" y="8836"/>
                      </a:lnTo>
                      <a:lnTo>
                        <a:pt x="1842" y="9004"/>
                      </a:lnTo>
                      <a:lnTo>
                        <a:pt x="2037" y="9147"/>
                      </a:lnTo>
                      <a:lnTo>
                        <a:pt x="2232" y="9290"/>
                      </a:lnTo>
                      <a:lnTo>
                        <a:pt x="2439" y="9433"/>
                      </a:lnTo>
                      <a:lnTo>
                        <a:pt x="2660" y="9549"/>
                      </a:lnTo>
                      <a:lnTo>
                        <a:pt x="2867" y="9666"/>
                      </a:lnTo>
                      <a:lnTo>
                        <a:pt x="3101" y="9770"/>
                      </a:lnTo>
                      <a:lnTo>
                        <a:pt x="3321" y="9861"/>
                      </a:lnTo>
                      <a:lnTo>
                        <a:pt x="3555" y="9938"/>
                      </a:lnTo>
                      <a:lnTo>
                        <a:pt x="3801" y="10003"/>
                      </a:lnTo>
                      <a:lnTo>
                        <a:pt x="4048" y="10068"/>
                      </a:lnTo>
                      <a:lnTo>
                        <a:pt x="4294" y="10107"/>
                      </a:lnTo>
                      <a:lnTo>
                        <a:pt x="4554" y="10146"/>
                      </a:lnTo>
                      <a:lnTo>
                        <a:pt x="4800" y="10159"/>
                      </a:lnTo>
                      <a:lnTo>
                        <a:pt x="5073" y="10172"/>
                      </a:lnTo>
                      <a:lnTo>
                        <a:pt x="6876" y="10172"/>
                      </a:lnTo>
                      <a:lnTo>
                        <a:pt x="7136" y="10146"/>
                      </a:lnTo>
                      <a:lnTo>
                        <a:pt x="7395" y="10120"/>
                      </a:lnTo>
                      <a:lnTo>
                        <a:pt x="7642" y="10068"/>
                      </a:lnTo>
                      <a:lnTo>
                        <a:pt x="7888" y="10016"/>
                      </a:lnTo>
                      <a:lnTo>
                        <a:pt x="8135" y="9938"/>
                      </a:lnTo>
                      <a:lnTo>
                        <a:pt x="8368" y="9861"/>
                      </a:lnTo>
                      <a:lnTo>
                        <a:pt x="8602" y="9770"/>
                      </a:lnTo>
                      <a:lnTo>
                        <a:pt x="8822" y="9666"/>
                      </a:lnTo>
                      <a:lnTo>
                        <a:pt x="9043" y="9562"/>
                      </a:lnTo>
                      <a:lnTo>
                        <a:pt x="9250" y="9433"/>
                      </a:lnTo>
                      <a:lnTo>
                        <a:pt x="9458" y="9303"/>
                      </a:lnTo>
                      <a:lnTo>
                        <a:pt x="9665" y="9160"/>
                      </a:lnTo>
                      <a:lnTo>
                        <a:pt x="9847" y="9017"/>
                      </a:lnTo>
                      <a:lnTo>
                        <a:pt x="10042" y="8849"/>
                      </a:lnTo>
                      <a:lnTo>
                        <a:pt x="10210" y="8680"/>
                      </a:lnTo>
                      <a:lnTo>
                        <a:pt x="10379" y="8511"/>
                      </a:lnTo>
                      <a:lnTo>
                        <a:pt x="10548" y="8317"/>
                      </a:lnTo>
                      <a:lnTo>
                        <a:pt x="10690" y="8135"/>
                      </a:lnTo>
                      <a:lnTo>
                        <a:pt x="10833" y="7928"/>
                      </a:lnTo>
                      <a:lnTo>
                        <a:pt x="10963" y="7720"/>
                      </a:lnTo>
                      <a:lnTo>
                        <a:pt x="11093" y="7512"/>
                      </a:lnTo>
                      <a:lnTo>
                        <a:pt x="11196" y="7292"/>
                      </a:lnTo>
                      <a:lnTo>
                        <a:pt x="11300" y="7071"/>
                      </a:lnTo>
                      <a:lnTo>
                        <a:pt x="11391" y="6838"/>
                      </a:lnTo>
                      <a:lnTo>
                        <a:pt x="11469" y="6604"/>
                      </a:lnTo>
                      <a:lnTo>
                        <a:pt x="11547" y="6358"/>
                      </a:lnTo>
                      <a:lnTo>
                        <a:pt x="11599" y="6111"/>
                      </a:lnTo>
                      <a:lnTo>
                        <a:pt x="11650" y="5865"/>
                      </a:lnTo>
                      <a:lnTo>
                        <a:pt x="11676" y="5605"/>
                      </a:lnTo>
                      <a:lnTo>
                        <a:pt x="11702" y="5346"/>
                      </a:lnTo>
                      <a:lnTo>
                        <a:pt x="11702" y="5086"/>
                      </a:lnTo>
                      <a:lnTo>
                        <a:pt x="11702" y="4827"/>
                      </a:lnTo>
                      <a:lnTo>
                        <a:pt x="11676" y="4567"/>
                      </a:lnTo>
                      <a:lnTo>
                        <a:pt x="11650" y="4308"/>
                      </a:lnTo>
                      <a:lnTo>
                        <a:pt x="11599" y="4061"/>
                      </a:lnTo>
                      <a:lnTo>
                        <a:pt x="11547" y="3815"/>
                      </a:lnTo>
                      <a:lnTo>
                        <a:pt x="11469" y="3568"/>
                      </a:lnTo>
                      <a:lnTo>
                        <a:pt x="11391" y="3335"/>
                      </a:lnTo>
                      <a:lnTo>
                        <a:pt x="11300" y="3101"/>
                      </a:lnTo>
                      <a:lnTo>
                        <a:pt x="11196" y="2881"/>
                      </a:lnTo>
                      <a:lnTo>
                        <a:pt x="11093" y="2660"/>
                      </a:lnTo>
                      <a:lnTo>
                        <a:pt x="10963" y="2453"/>
                      </a:lnTo>
                      <a:lnTo>
                        <a:pt x="10833" y="2245"/>
                      </a:lnTo>
                      <a:lnTo>
                        <a:pt x="10690" y="2038"/>
                      </a:lnTo>
                      <a:lnTo>
                        <a:pt x="10548" y="1843"/>
                      </a:lnTo>
                      <a:lnTo>
                        <a:pt x="10379" y="1661"/>
                      </a:lnTo>
                      <a:lnTo>
                        <a:pt x="10210" y="1493"/>
                      </a:lnTo>
                      <a:lnTo>
                        <a:pt x="10042" y="1324"/>
                      </a:lnTo>
                      <a:lnTo>
                        <a:pt x="9847" y="1155"/>
                      </a:lnTo>
                      <a:lnTo>
                        <a:pt x="9665" y="1013"/>
                      </a:lnTo>
                      <a:lnTo>
                        <a:pt x="9458" y="870"/>
                      </a:lnTo>
                      <a:lnTo>
                        <a:pt x="9250" y="740"/>
                      </a:lnTo>
                      <a:lnTo>
                        <a:pt x="9043" y="610"/>
                      </a:lnTo>
                      <a:lnTo>
                        <a:pt x="8822" y="494"/>
                      </a:lnTo>
                      <a:lnTo>
                        <a:pt x="8602" y="403"/>
                      </a:lnTo>
                      <a:lnTo>
                        <a:pt x="8368" y="312"/>
                      </a:lnTo>
                      <a:lnTo>
                        <a:pt x="8135" y="221"/>
                      </a:lnTo>
                      <a:lnTo>
                        <a:pt x="7888" y="156"/>
                      </a:lnTo>
                      <a:lnTo>
                        <a:pt x="7642" y="104"/>
                      </a:lnTo>
                      <a:lnTo>
                        <a:pt x="7395" y="53"/>
                      </a:lnTo>
                      <a:lnTo>
                        <a:pt x="7136" y="27"/>
                      </a:lnTo>
                      <a:lnTo>
                        <a:pt x="68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7"/>
                <p:cNvSpPr/>
                <p:nvPr/>
              </p:nvSpPr>
              <p:spPr>
                <a:xfrm>
                  <a:off x="3668875" y="5222575"/>
                  <a:ext cx="254650" cy="254300"/>
                </a:xfrm>
                <a:custGeom>
                  <a:avLst/>
                  <a:gdLst/>
                  <a:ahLst/>
                  <a:cxnLst/>
                  <a:rect l="l" t="t" r="r" b="b"/>
                  <a:pathLst>
                    <a:path w="10186" h="10172" extrusionOk="0">
                      <a:moveTo>
                        <a:pt x="4827" y="1"/>
                      </a:moveTo>
                      <a:lnTo>
                        <a:pt x="4581" y="27"/>
                      </a:lnTo>
                      <a:lnTo>
                        <a:pt x="4321" y="53"/>
                      </a:lnTo>
                      <a:lnTo>
                        <a:pt x="4075" y="104"/>
                      </a:lnTo>
                      <a:lnTo>
                        <a:pt x="3828" y="156"/>
                      </a:lnTo>
                      <a:lnTo>
                        <a:pt x="3582" y="221"/>
                      </a:lnTo>
                      <a:lnTo>
                        <a:pt x="3348" y="312"/>
                      </a:lnTo>
                      <a:lnTo>
                        <a:pt x="3115" y="403"/>
                      </a:lnTo>
                      <a:lnTo>
                        <a:pt x="2894" y="494"/>
                      </a:lnTo>
                      <a:lnTo>
                        <a:pt x="2674" y="610"/>
                      </a:lnTo>
                      <a:lnTo>
                        <a:pt x="2453" y="740"/>
                      </a:lnTo>
                      <a:lnTo>
                        <a:pt x="2245" y="870"/>
                      </a:lnTo>
                      <a:lnTo>
                        <a:pt x="2051" y="1013"/>
                      </a:lnTo>
                      <a:lnTo>
                        <a:pt x="1856" y="1155"/>
                      </a:lnTo>
                      <a:lnTo>
                        <a:pt x="1675" y="1324"/>
                      </a:lnTo>
                      <a:lnTo>
                        <a:pt x="1493" y="1493"/>
                      </a:lnTo>
                      <a:lnTo>
                        <a:pt x="1324" y="1661"/>
                      </a:lnTo>
                      <a:lnTo>
                        <a:pt x="1169" y="1843"/>
                      </a:lnTo>
                      <a:lnTo>
                        <a:pt x="1013" y="2038"/>
                      </a:lnTo>
                      <a:lnTo>
                        <a:pt x="870" y="2245"/>
                      </a:lnTo>
                      <a:lnTo>
                        <a:pt x="740" y="2453"/>
                      </a:lnTo>
                      <a:lnTo>
                        <a:pt x="624" y="2660"/>
                      </a:lnTo>
                      <a:lnTo>
                        <a:pt x="507" y="2881"/>
                      </a:lnTo>
                      <a:lnTo>
                        <a:pt x="403" y="3101"/>
                      </a:lnTo>
                      <a:lnTo>
                        <a:pt x="312" y="3335"/>
                      </a:lnTo>
                      <a:lnTo>
                        <a:pt x="235" y="3568"/>
                      </a:lnTo>
                      <a:lnTo>
                        <a:pt x="170" y="3815"/>
                      </a:lnTo>
                      <a:lnTo>
                        <a:pt x="105" y="4061"/>
                      </a:lnTo>
                      <a:lnTo>
                        <a:pt x="66" y="4308"/>
                      </a:lnTo>
                      <a:lnTo>
                        <a:pt x="40" y="4567"/>
                      </a:lnTo>
                      <a:lnTo>
                        <a:pt x="14" y="4827"/>
                      </a:lnTo>
                      <a:lnTo>
                        <a:pt x="1" y="5086"/>
                      </a:lnTo>
                      <a:lnTo>
                        <a:pt x="14" y="5346"/>
                      </a:lnTo>
                      <a:lnTo>
                        <a:pt x="40" y="5605"/>
                      </a:lnTo>
                      <a:lnTo>
                        <a:pt x="66" y="5865"/>
                      </a:lnTo>
                      <a:lnTo>
                        <a:pt x="105" y="6111"/>
                      </a:lnTo>
                      <a:lnTo>
                        <a:pt x="170" y="6358"/>
                      </a:lnTo>
                      <a:lnTo>
                        <a:pt x="235" y="6604"/>
                      </a:lnTo>
                      <a:lnTo>
                        <a:pt x="312" y="6838"/>
                      </a:lnTo>
                      <a:lnTo>
                        <a:pt x="403" y="7071"/>
                      </a:lnTo>
                      <a:lnTo>
                        <a:pt x="507" y="7292"/>
                      </a:lnTo>
                      <a:lnTo>
                        <a:pt x="624" y="7512"/>
                      </a:lnTo>
                      <a:lnTo>
                        <a:pt x="740" y="7720"/>
                      </a:lnTo>
                      <a:lnTo>
                        <a:pt x="870" y="7928"/>
                      </a:lnTo>
                      <a:lnTo>
                        <a:pt x="1013" y="8135"/>
                      </a:lnTo>
                      <a:lnTo>
                        <a:pt x="1169" y="8317"/>
                      </a:lnTo>
                      <a:lnTo>
                        <a:pt x="1324" y="8511"/>
                      </a:lnTo>
                      <a:lnTo>
                        <a:pt x="1493" y="8680"/>
                      </a:lnTo>
                      <a:lnTo>
                        <a:pt x="1675" y="8849"/>
                      </a:lnTo>
                      <a:lnTo>
                        <a:pt x="1856" y="9017"/>
                      </a:lnTo>
                      <a:lnTo>
                        <a:pt x="2051" y="9160"/>
                      </a:lnTo>
                      <a:lnTo>
                        <a:pt x="2245" y="9303"/>
                      </a:lnTo>
                      <a:lnTo>
                        <a:pt x="2453" y="9433"/>
                      </a:lnTo>
                      <a:lnTo>
                        <a:pt x="2674" y="9562"/>
                      </a:lnTo>
                      <a:lnTo>
                        <a:pt x="2894" y="9666"/>
                      </a:lnTo>
                      <a:lnTo>
                        <a:pt x="3115" y="9770"/>
                      </a:lnTo>
                      <a:lnTo>
                        <a:pt x="3348" y="9861"/>
                      </a:lnTo>
                      <a:lnTo>
                        <a:pt x="3582" y="9938"/>
                      </a:lnTo>
                      <a:lnTo>
                        <a:pt x="3828" y="10016"/>
                      </a:lnTo>
                      <a:lnTo>
                        <a:pt x="4075" y="10068"/>
                      </a:lnTo>
                      <a:lnTo>
                        <a:pt x="4321" y="10120"/>
                      </a:lnTo>
                      <a:lnTo>
                        <a:pt x="4581" y="10146"/>
                      </a:lnTo>
                      <a:lnTo>
                        <a:pt x="4827" y="10172"/>
                      </a:lnTo>
                      <a:lnTo>
                        <a:pt x="5359" y="10172"/>
                      </a:lnTo>
                      <a:lnTo>
                        <a:pt x="5619" y="10146"/>
                      </a:lnTo>
                      <a:lnTo>
                        <a:pt x="5865" y="10120"/>
                      </a:lnTo>
                      <a:lnTo>
                        <a:pt x="6125" y="10068"/>
                      </a:lnTo>
                      <a:lnTo>
                        <a:pt x="6371" y="10016"/>
                      </a:lnTo>
                      <a:lnTo>
                        <a:pt x="6605" y="9938"/>
                      </a:lnTo>
                      <a:lnTo>
                        <a:pt x="6851" y="9861"/>
                      </a:lnTo>
                      <a:lnTo>
                        <a:pt x="7072" y="9770"/>
                      </a:lnTo>
                      <a:lnTo>
                        <a:pt x="7305" y="9666"/>
                      </a:lnTo>
                      <a:lnTo>
                        <a:pt x="7526" y="9562"/>
                      </a:lnTo>
                      <a:lnTo>
                        <a:pt x="7733" y="9433"/>
                      </a:lnTo>
                      <a:lnTo>
                        <a:pt x="7941" y="9303"/>
                      </a:lnTo>
                      <a:lnTo>
                        <a:pt x="8135" y="9160"/>
                      </a:lnTo>
                      <a:lnTo>
                        <a:pt x="8330" y="9017"/>
                      </a:lnTo>
                      <a:lnTo>
                        <a:pt x="8512" y="8849"/>
                      </a:lnTo>
                      <a:lnTo>
                        <a:pt x="8693" y="8680"/>
                      </a:lnTo>
                      <a:lnTo>
                        <a:pt x="8862" y="8511"/>
                      </a:lnTo>
                      <a:lnTo>
                        <a:pt x="9018" y="8317"/>
                      </a:lnTo>
                      <a:lnTo>
                        <a:pt x="9173" y="8135"/>
                      </a:lnTo>
                      <a:lnTo>
                        <a:pt x="9316" y="7928"/>
                      </a:lnTo>
                      <a:lnTo>
                        <a:pt x="9446" y="7720"/>
                      </a:lnTo>
                      <a:lnTo>
                        <a:pt x="9563" y="7512"/>
                      </a:lnTo>
                      <a:lnTo>
                        <a:pt x="9679" y="7292"/>
                      </a:lnTo>
                      <a:lnTo>
                        <a:pt x="9783" y="7071"/>
                      </a:lnTo>
                      <a:lnTo>
                        <a:pt x="9874" y="6838"/>
                      </a:lnTo>
                      <a:lnTo>
                        <a:pt x="9952" y="6604"/>
                      </a:lnTo>
                      <a:lnTo>
                        <a:pt x="10017" y="6358"/>
                      </a:lnTo>
                      <a:lnTo>
                        <a:pt x="10081" y="6111"/>
                      </a:lnTo>
                      <a:lnTo>
                        <a:pt x="10120" y="5865"/>
                      </a:lnTo>
                      <a:lnTo>
                        <a:pt x="10159" y="5605"/>
                      </a:lnTo>
                      <a:lnTo>
                        <a:pt x="10172" y="5346"/>
                      </a:lnTo>
                      <a:lnTo>
                        <a:pt x="10185" y="5086"/>
                      </a:lnTo>
                      <a:lnTo>
                        <a:pt x="10172" y="4827"/>
                      </a:lnTo>
                      <a:lnTo>
                        <a:pt x="10159" y="4567"/>
                      </a:lnTo>
                      <a:lnTo>
                        <a:pt x="10120" y="4308"/>
                      </a:lnTo>
                      <a:lnTo>
                        <a:pt x="10081" y="4061"/>
                      </a:lnTo>
                      <a:lnTo>
                        <a:pt x="10017" y="3815"/>
                      </a:lnTo>
                      <a:lnTo>
                        <a:pt x="9952" y="3568"/>
                      </a:lnTo>
                      <a:lnTo>
                        <a:pt x="9874" y="3335"/>
                      </a:lnTo>
                      <a:lnTo>
                        <a:pt x="9783" y="3101"/>
                      </a:lnTo>
                      <a:lnTo>
                        <a:pt x="9679" y="2881"/>
                      </a:lnTo>
                      <a:lnTo>
                        <a:pt x="9563" y="2660"/>
                      </a:lnTo>
                      <a:lnTo>
                        <a:pt x="9446" y="2453"/>
                      </a:lnTo>
                      <a:lnTo>
                        <a:pt x="9316" y="2245"/>
                      </a:lnTo>
                      <a:lnTo>
                        <a:pt x="9173" y="2038"/>
                      </a:lnTo>
                      <a:lnTo>
                        <a:pt x="9018" y="1843"/>
                      </a:lnTo>
                      <a:lnTo>
                        <a:pt x="8862" y="1661"/>
                      </a:lnTo>
                      <a:lnTo>
                        <a:pt x="8693" y="1493"/>
                      </a:lnTo>
                      <a:lnTo>
                        <a:pt x="8512" y="1324"/>
                      </a:lnTo>
                      <a:lnTo>
                        <a:pt x="8330" y="1155"/>
                      </a:lnTo>
                      <a:lnTo>
                        <a:pt x="8135" y="1013"/>
                      </a:lnTo>
                      <a:lnTo>
                        <a:pt x="7941" y="870"/>
                      </a:lnTo>
                      <a:lnTo>
                        <a:pt x="7733" y="740"/>
                      </a:lnTo>
                      <a:lnTo>
                        <a:pt x="7526" y="610"/>
                      </a:lnTo>
                      <a:lnTo>
                        <a:pt x="7305" y="494"/>
                      </a:lnTo>
                      <a:lnTo>
                        <a:pt x="7072" y="403"/>
                      </a:lnTo>
                      <a:lnTo>
                        <a:pt x="6851" y="312"/>
                      </a:lnTo>
                      <a:lnTo>
                        <a:pt x="6605" y="221"/>
                      </a:lnTo>
                      <a:lnTo>
                        <a:pt x="6371" y="156"/>
                      </a:lnTo>
                      <a:lnTo>
                        <a:pt x="6125" y="104"/>
                      </a:lnTo>
                      <a:lnTo>
                        <a:pt x="5865" y="53"/>
                      </a:lnTo>
                      <a:lnTo>
                        <a:pt x="5619" y="27"/>
                      </a:lnTo>
                      <a:lnTo>
                        <a:pt x="535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7"/>
                <p:cNvSpPr/>
                <p:nvPr/>
              </p:nvSpPr>
              <p:spPr>
                <a:xfrm>
                  <a:off x="3795700" y="5222575"/>
                  <a:ext cx="38625" cy="254300"/>
                </a:xfrm>
                <a:custGeom>
                  <a:avLst/>
                  <a:gdLst/>
                  <a:ahLst/>
                  <a:cxnLst/>
                  <a:rect l="l" t="t" r="r" b="b"/>
                  <a:pathLst>
                    <a:path w="1545" h="10172" extrusionOk="0">
                      <a:moveTo>
                        <a:pt x="1" y="1"/>
                      </a:moveTo>
                      <a:lnTo>
                        <a:pt x="1" y="10172"/>
                      </a:lnTo>
                      <a:lnTo>
                        <a:pt x="1545" y="10172"/>
                      </a:lnTo>
                      <a:lnTo>
                        <a:pt x="1545" y="1"/>
                      </a:lnTo>
                      <a:close/>
                    </a:path>
                  </a:pathLst>
                </a:custGeom>
                <a:solidFill>
                  <a:srgbClr val="4C3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7"/>
                <p:cNvSpPr/>
                <p:nvPr/>
              </p:nvSpPr>
              <p:spPr>
                <a:xfrm>
                  <a:off x="3707150" y="5222575"/>
                  <a:ext cx="254325" cy="254300"/>
                </a:xfrm>
                <a:custGeom>
                  <a:avLst/>
                  <a:gdLst/>
                  <a:ahLst/>
                  <a:cxnLst/>
                  <a:rect l="l" t="t" r="r" b="b"/>
                  <a:pathLst>
                    <a:path w="10173" h="10172" extrusionOk="0">
                      <a:moveTo>
                        <a:pt x="4827" y="1"/>
                      </a:moveTo>
                      <a:lnTo>
                        <a:pt x="4568" y="27"/>
                      </a:lnTo>
                      <a:lnTo>
                        <a:pt x="4308" y="53"/>
                      </a:lnTo>
                      <a:lnTo>
                        <a:pt x="4062" y="104"/>
                      </a:lnTo>
                      <a:lnTo>
                        <a:pt x="3815" y="156"/>
                      </a:lnTo>
                      <a:lnTo>
                        <a:pt x="3569" y="221"/>
                      </a:lnTo>
                      <a:lnTo>
                        <a:pt x="3335" y="312"/>
                      </a:lnTo>
                      <a:lnTo>
                        <a:pt x="3102" y="403"/>
                      </a:lnTo>
                      <a:lnTo>
                        <a:pt x="2881" y="494"/>
                      </a:lnTo>
                      <a:lnTo>
                        <a:pt x="2660" y="610"/>
                      </a:lnTo>
                      <a:lnTo>
                        <a:pt x="2453" y="740"/>
                      </a:lnTo>
                      <a:lnTo>
                        <a:pt x="2245" y="870"/>
                      </a:lnTo>
                      <a:lnTo>
                        <a:pt x="2038" y="1013"/>
                      </a:lnTo>
                      <a:lnTo>
                        <a:pt x="1856" y="1155"/>
                      </a:lnTo>
                      <a:lnTo>
                        <a:pt x="1662" y="1324"/>
                      </a:lnTo>
                      <a:lnTo>
                        <a:pt x="1493" y="1493"/>
                      </a:lnTo>
                      <a:lnTo>
                        <a:pt x="1324" y="1661"/>
                      </a:lnTo>
                      <a:lnTo>
                        <a:pt x="1156" y="1843"/>
                      </a:lnTo>
                      <a:lnTo>
                        <a:pt x="1013" y="2038"/>
                      </a:lnTo>
                      <a:lnTo>
                        <a:pt x="870" y="2245"/>
                      </a:lnTo>
                      <a:lnTo>
                        <a:pt x="740" y="2453"/>
                      </a:lnTo>
                      <a:lnTo>
                        <a:pt x="611" y="2660"/>
                      </a:lnTo>
                      <a:lnTo>
                        <a:pt x="507" y="2881"/>
                      </a:lnTo>
                      <a:lnTo>
                        <a:pt x="403" y="3101"/>
                      </a:lnTo>
                      <a:lnTo>
                        <a:pt x="312" y="3335"/>
                      </a:lnTo>
                      <a:lnTo>
                        <a:pt x="234" y="3568"/>
                      </a:lnTo>
                      <a:lnTo>
                        <a:pt x="157" y="3815"/>
                      </a:lnTo>
                      <a:lnTo>
                        <a:pt x="105" y="4061"/>
                      </a:lnTo>
                      <a:lnTo>
                        <a:pt x="53" y="4308"/>
                      </a:lnTo>
                      <a:lnTo>
                        <a:pt x="27" y="4567"/>
                      </a:lnTo>
                      <a:lnTo>
                        <a:pt x="1" y="4827"/>
                      </a:lnTo>
                      <a:lnTo>
                        <a:pt x="1" y="5086"/>
                      </a:lnTo>
                      <a:lnTo>
                        <a:pt x="1" y="5346"/>
                      </a:lnTo>
                      <a:lnTo>
                        <a:pt x="27" y="5605"/>
                      </a:lnTo>
                      <a:lnTo>
                        <a:pt x="53" y="5865"/>
                      </a:lnTo>
                      <a:lnTo>
                        <a:pt x="105" y="6111"/>
                      </a:lnTo>
                      <a:lnTo>
                        <a:pt x="157" y="6358"/>
                      </a:lnTo>
                      <a:lnTo>
                        <a:pt x="234" y="6604"/>
                      </a:lnTo>
                      <a:lnTo>
                        <a:pt x="312" y="6838"/>
                      </a:lnTo>
                      <a:lnTo>
                        <a:pt x="403" y="7071"/>
                      </a:lnTo>
                      <a:lnTo>
                        <a:pt x="507" y="7292"/>
                      </a:lnTo>
                      <a:lnTo>
                        <a:pt x="611" y="7512"/>
                      </a:lnTo>
                      <a:lnTo>
                        <a:pt x="740" y="7720"/>
                      </a:lnTo>
                      <a:lnTo>
                        <a:pt x="870" y="7928"/>
                      </a:lnTo>
                      <a:lnTo>
                        <a:pt x="1013" y="8135"/>
                      </a:lnTo>
                      <a:lnTo>
                        <a:pt x="1156" y="8317"/>
                      </a:lnTo>
                      <a:lnTo>
                        <a:pt x="1324" y="8511"/>
                      </a:lnTo>
                      <a:lnTo>
                        <a:pt x="1493" y="8680"/>
                      </a:lnTo>
                      <a:lnTo>
                        <a:pt x="1662" y="8849"/>
                      </a:lnTo>
                      <a:lnTo>
                        <a:pt x="1856" y="9017"/>
                      </a:lnTo>
                      <a:lnTo>
                        <a:pt x="2038" y="9160"/>
                      </a:lnTo>
                      <a:lnTo>
                        <a:pt x="2245" y="9303"/>
                      </a:lnTo>
                      <a:lnTo>
                        <a:pt x="2453" y="9433"/>
                      </a:lnTo>
                      <a:lnTo>
                        <a:pt x="2660" y="9562"/>
                      </a:lnTo>
                      <a:lnTo>
                        <a:pt x="2881" y="9666"/>
                      </a:lnTo>
                      <a:lnTo>
                        <a:pt x="3102" y="9770"/>
                      </a:lnTo>
                      <a:lnTo>
                        <a:pt x="3335" y="9861"/>
                      </a:lnTo>
                      <a:lnTo>
                        <a:pt x="3569" y="9938"/>
                      </a:lnTo>
                      <a:lnTo>
                        <a:pt x="3815" y="10016"/>
                      </a:lnTo>
                      <a:lnTo>
                        <a:pt x="4062" y="10068"/>
                      </a:lnTo>
                      <a:lnTo>
                        <a:pt x="4308" y="10120"/>
                      </a:lnTo>
                      <a:lnTo>
                        <a:pt x="4568" y="10146"/>
                      </a:lnTo>
                      <a:lnTo>
                        <a:pt x="4827" y="10172"/>
                      </a:lnTo>
                      <a:lnTo>
                        <a:pt x="5346" y="10172"/>
                      </a:lnTo>
                      <a:lnTo>
                        <a:pt x="5605" y="10146"/>
                      </a:lnTo>
                      <a:lnTo>
                        <a:pt x="5865" y="10120"/>
                      </a:lnTo>
                      <a:lnTo>
                        <a:pt x="6111" y="10068"/>
                      </a:lnTo>
                      <a:lnTo>
                        <a:pt x="6358" y="10016"/>
                      </a:lnTo>
                      <a:lnTo>
                        <a:pt x="6604" y="9938"/>
                      </a:lnTo>
                      <a:lnTo>
                        <a:pt x="6838" y="9861"/>
                      </a:lnTo>
                      <a:lnTo>
                        <a:pt x="7071" y="9770"/>
                      </a:lnTo>
                      <a:lnTo>
                        <a:pt x="7292" y="9666"/>
                      </a:lnTo>
                      <a:lnTo>
                        <a:pt x="7513" y="9562"/>
                      </a:lnTo>
                      <a:lnTo>
                        <a:pt x="7720" y="9433"/>
                      </a:lnTo>
                      <a:lnTo>
                        <a:pt x="7928" y="9303"/>
                      </a:lnTo>
                      <a:lnTo>
                        <a:pt x="8135" y="9160"/>
                      </a:lnTo>
                      <a:lnTo>
                        <a:pt x="8330" y="9017"/>
                      </a:lnTo>
                      <a:lnTo>
                        <a:pt x="8512" y="8849"/>
                      </a:lnTo>
                      <a:lnTo>
                        <a:pt x="8680" y="8680"/>
                      </a:lnTo>
                      <a:lnTo>
                        <a:pt x="8849" y="8511"/>
                      </a:lnTo>
                      <a:lnTo>
                        <a:pt x="9018" y="8317"/>
                      </a:lnTo>
                      <a:lnTo>
                        <a:pt x="9160" y="8135"/>
                      </a:lnTo>
                      <a:lnTo>
                        <a:pt x="9303" y="7928"/>
                      </a:lnTo>
                      <a:lnTo>
                        <a:pt x="9433" y="7720"/>
                      </a:lnTo>
                      <a:lnTo>
                        <a:pt x="9562" y="7512"/>
                      </a:lnTo>
                      <a:lnTo>
                        <a:pt x="9679" y="7292"/>
                      </a:lnTo>
                      <a:lnTo>
                        <a:pt x="9770" y="7071"/>
                      </a:lnTo>
                      <a:lnTo>
                        <a:pt x="9861" y="6838"/>
                      </a:lnTo>
                      <a:lnTo>
                        <a:pt x="9952" y="6604"/>
                      </a:lnTo>
                      <a:lnTo>
                        <a:pt x="10016" y="6358"/>
                      </a:lnTo>
                      <a:lnTo>
                        <a:pt x="10068" y="6111"/>
                      </a:lnTo>
                      <a:lnTo>
                        <a:pt x="10120" y="5865"/>
                      </a:lnTo>
                      <a:lnTo>
                        <a:pt x="10146" y="5605"/>
                      </a:lnTo>
                      <a:lnTo>
                        <a:pt x="10172" y="5346"/>
                      </a:lnTo>
                      <a:lnTo>
                        <a:pt x="10172" y="5086"/>
                      </a:lnTo>
                      <a:lnTo>
                        <a:pt x="10172" y="4827"/>
                      </a:lnTo>
                      <a:lnTo>
                        <a:pt x="10146" y="4567"/>
                      </a:lnTo>
                      <a:lnTo>
                        <a:pt x="10120" y="4308"/>
                      </a:lnTo>
                      <a:lnTo>
                        <a:pt x="10068" y="4061"/>
                      </a:lnTo>
                      <a:lnTo>
                        <a:pt x="10016" y="3815"/>
                      </a:lnTo>
                      <a:lnTo>
                        <a:pt x="9952" y="3568"/>
                      </a:lnTo>
                      <a:lnTo>
                        <a:pt x="9861" y="3335"/>
                      </a:lnTo>
                      <a:lnTo>
                        <a:pt x="9770" y="3101"/>
                      </a:lnTo>
                      <a:lnTo>
                        <a:pt x="9679" y="2881"/>
                      </a:lnTo>
                      <a:lnTo>
                        <a:pt x="9562" y="2660"/>
                      </a:lnTo>
                      <a:lnTo>
                        <a:pt x="9433" y="2453"/>
                      </a:lnTo>
                      <a:lnTo>
                        <a:pt x="9303" y="2245"/>
                      </a:lnTo>
                      <a:lnTo>
                        <a:pt x="9160" y="2038"/>
                      </a:lnTo>
                      <a:lnTo>
                        <a:pt x="9018" y="1843"/>
                      </a:lnTo>
                      <a:lnTo>
                        <a:pt x="8849" y="1661"/>
                      </a:lnTo>
                      <a:lnTo>
                        <a:pt x="8680" y="1493"/>
                      </a:lnTo>
                      <a:lnTo>
                        <a:pt x="8512" y="1324"/>
                      </a:lnTo>
                      <a:lnTo>
                        <a:pt x="8330" y="1155"/>
                      </a:lnTo>
                      <a:lnTo>
                        <a:pt x="8135" y="1013"/>
                      </a:lnTo>
                      <a:lnTo>
                        <a:pt x="7928" y="870"/>
                      </a:lnTo>
                      <a:lnTo>
                        <a:pt x="7720" y="740"/>
                      </a:lnTo>
                      <a:lnTo>
                        <a:pt x="7513" y="610"/>
                      </a:lnTo>
                      <a:lnTo>
                        <a:pt x="7292" y="494"/>
                      </a:lnTo>
                      <a:lnTo>
                        <a:pt x="7071" y="403"/>
                      </a:lnTo>
                      <a:lnTo>
                        <a:pt x="6838" y="312"/>
                      </a:lnTo>
                      <a:lnTo>
                        <a:pt x="6604" y="221"/>
                      </a:lnTo>
                      <a:lnTo>
                        <a:pt x="6358" y="156"/>
                      </a:lnTo>
                      <a:lnTo>
                        <a:pt x="6111" y="104"/>
                      </a:lnTo>
                      <a:lnTo>
                        <a:pt x="5865" y="53"/>
                      </a:lnTo>
                      <a:lnTo>
                        <a:pt x="5605" y="27"/>
                      </a:lnTo>
                      <a:lnTo>
                        <a:pt x="5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7"/>
                <p:cNvSpPr/>
                <p:nvPr/>
              </p:nvSpPr>
              <p:spPr>
                <a:xfrm>
                  <a:off x="3779475" y="5277400"/>
                  <a:ext cx="144375" cy="144675"/>
                </a:xfrm>
                <a:custGeom>
                  <a:avLst/>
                  <a:gdLst/>
                  <a:ahLst/>
                  <a:cxnLst/>
                  <a:rect l="l" t="t" r="r" b="b"/>
                  <a:pathLst>
                    <a:path w="5775" h="5787" extrusionOk="0">
                      <a:moveTo>
                        <a:pt x="2881" y="0"/>
                      </a:moveTo>
                      <a:lnTo>
                        <a:pt x="2596" y="13"/>
                      </a:lnTo>
                      <a:lnTo>
                        <a:pt x="2297" y="65"/>
                      </a:lnTo>
                      <a:lnTo>
                        <a:pt x="2025" y="130"/>
                      </a:lnTo>
                      <a:lnTo>
                        <a:pt x="1765" y="234"/>
                      </a:lnTo>
                      <a:lnTo>
                        <a:pt x="1506" y="351"/>
                      </a:lnTo>
                      <a:lnTo>
                        <a:pt x="1272" y="493"/>
                      </a:lnTo>
                      <a:lnTo>
                        <a:pt x="1052" y="662"/>
                      </a:lnTo>
                      <a:lnTo>
                        <a:pt x="844" y="844"/>
                      </a:lnTo>
                      <a:lnTo>
                        <a:pt x="650" y="1051"/>
                      </a:lnTo>
                      <a:lnTo>
                        <a:pt x="494" y="1272"/>
                      </a:lnTo>
                      <a:lnTo>
                        <a:pt x="338" y="1518"/>
                      </a:lnTo>
                      <a:lnTo>
                        <a:pt x="222" y="1765"/>
                      </a:lnTo>
                      <a:lnTo>
                        <a:pt x="131" y="2037"/>
                      </a:lnTo>
                      <a:lnTo>
                        <a:pt x="53" y="2310"/>
                      </a:lnTo>
                      <a:lnTo>
                        <a:pt x="14" y="2595"/>
                      </a:lnTo>
                      <a:lnTo>
                        <a:pt x="1" y="2893"/>
                      </a:lnTo>
                      <a:lnTo>
                        <a:pt x="14" y="3192"/>
                      </a:lnTo>
                      <a:lnTo>
                        <a:pt x="53" y="3477"/>
                      </a:lnTo>
                      <a:lnTo>
                        <a:pt x="131" y="3750"/>
                      </a:lnTo>
                      <a:lnTo>
                        <a:pt x="222" y="4022"/>
                      </a:lnTo>
                      <a:lnTo>
                        <a:pt x="338" y="4269"/>
                      </a:lnTo>
                      <a:lnTo>
                        <a:pt x="494" y="4502"/>
                      </a:lnTo>
                      <a:lnTo>
                        <a:pt x="650" y="4736"/>
                      </a:lnTo>
                      <a:lnTo>
                        <a:pt x="844" y="4930"/>
                      </a:lnTo>
                      <a:lnTo>
                        <a:pt x="1052" y="5125"/>
                      </a:lnTo>
                      <a:lnTo>
                        <a:pt x="1272" y="5293"/>
                      </a:lnTo>
                      <a:lnTo>
                        <a:pt x="1506" y="5436"/>
                      </a:lnTo>
                      <a:lnTo>
                        <a:pt x="1765" y="5553"/>
                      </a:lnTo>
                      <a:lnTo>
                        <a:pt x="2025" y="5657"/>
                      </a:lnTo>
                      <a:lnTo>
                        <a:pt x="2297" y="5722"/>
                      </a:lnTo>
                      <a:lnTo>
                        <a:pt x="2596" y="5761"/>
                      </a:lnTo>
                      <a:lnTo>
                        <a:pt x="2881" y="5786"/>
                      </a:lnTo>
                      <a:lnTo>
                        <a:pt x="3180" y="5761"/>
                      </a:lnTo>
                      <a:lnTo>
                        <a:pt x="3465" y="5722"/>
                      </a:lnTo>
                      <a:lnTo>
                        <a:pt x="3750" y="5657"/>
                      </a:lnTo>
                      <a:lnTo>
                        <a:pt x="4010" y="5553"/>
                      </a:lnTo>
                      <a:lnTo>
                        <a:pt x="4256" y="5436"/>
                      </a:lnTo>
                      <a:lnTo>
                        <a:pt x="4503" y="5293"/>
                      </a:lnTo>
                      <a:lnTo>
                        <a:pt x="4723" y="5125"/>
                      </a:lnTo>
                      <a:lnTo>
                        <a:pt x="4931" y="4930"/>
                      </a:lnTo>
                      <a:lnTo>
                        <a:pt x="5113" y="4736"/>
                      </a:lnTo>
                      <a:lnTo>
                        <a:pt x="5281" y="4502"/>
                      </a:lnTo>
                      <a:lnTo>
                        <a:pt x="5424" y="4269"/>
                      </a:lnTo>
                      <a:lnTo>
                        <a:pt x="5554" y="4022"/>
                      </a:lnTo>
                      <a:lnTo>
                        <a:pt x="5644" y="3750"/>
                      </a:lnTo>
                      <a:lnTo>
                        <a:pt x="5722" y="3477"/>
                      </a:lnTo>
                      <a:lnTo>
                        <a:pt x="5761" y="3192"/>
                      </a:lnTo>
                      <a:lnTo>
                        <a:pt x="5774" y="2893"/>
                      </a:lnTo>
                      <a:lnTo>
                        <a:pt x="5761" y="2595"/>
                      </a:lnTo>
                      <a:lnTo>
                        <a:pt x="5722" y="2310"/>
                      </a:lnTo>
                      <a:lnTo>
                        <a:pt x="5644" y="2037"/>
                      </a:lnTo>
                      <a:lnTo>
                        <a:pt x="5554" y="1765"/>
                      </a:lnTo>
                      <a:lnTo>
                        <a:pt x="5424" y="1518"/>
                      </a:lnTo>
                      <a:lnTo>
                        <a:pt x="5281" y="1272"/>
                      </a:lnTo>
                      <a:lnTo>
                        <a:pt x="5113" y="1051"/>
                      </a:lnTo>
                      <a:lnTo>
                        <a:pt x="4931" y="844"/>
                      </a:lnTo>
                      <a:lnTo>
                        <a:pt x="4723" y="662"/>
                      </a:lnTo>
                      <a:lnTo>
                        <a:pt x="4503" y="493"/>
                      </a:lnTo>
                      <a:lnTo>
                        <a:pt x="4256" y="351"/>
                      </a:lnTo>
                      <a:lnTo>
                        <a:pt x="4010" y="234"/>
                      </a:lnTo>
                      <a:lnTo>
                        <a:pt x="3750" y="130"/>
                      </a:lnTo>
                      <a:lnTo>
                        <a:pt x="3465" y="65"/>
                      </a:lnTo>
                      <a:lnTo>
                        <a:pt x="3180" y="13"/>
                      </a:lnTo>
                      <a:lnTo>
                        <a:pt x="28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7"/>
                <p:cNvSpPr/>
                <p:nvPr/>
              </p:nvSpPr>
              <p:spPr>
                <a:xfrm>
                  <a:off x="3994200" y="5222575"/>
                  <a:ext cx="254300" cy="254300"/>
                </a:xfrm>
                <a:custGeom>
                  <a:avLst/>
                  <a:gdLst/>
                  <a:ahLst/>
                  <a:cxnLst/>
                  <a:rect l="l" t="t" r="r" b="b"/>
                  <a:pathLst>
                    <a:path w="10172" h="10172" extrusionOk="0">
                      <a:moveTo>
                        <a:pt x="4827" y="1"/>
                      </a:moveTo>
                      <a:lnTo>
                        <a:pt x="4567" y="27"/>
                      </a:lnTo>
                      <a:lnTo>
                        <a:pt x="4308" y="53"/>
                      </a:lnTo>
                      <a:lnTo>
                        <a:pt x="4061" y="104"/>
                      </a:lnTo>
                      <a:lnTo>
                        <a:pt x="3815" y="156"/>
                      </a:lnTo>
                      <a:lnTo>
                        <a:pt x="3568" y="221"/>
                      </a:lnTo>
                      <a:lnTo>
                        <a:pt x="3335" y="312"/>
                      </a:lnTo>
                      <a:lnTo>
                        <a:pt x="3101" y="403"/>
                      </a:lnTo>
                      <a:lnTo>
                        <a:pt x="2881" y="494"/>
                      </a:lnTo>
                      <a:lnTo>
                        <a:pt x="2660" y="610"/>
                      </a:lnTo>
                      <a:lnTo>
                        <a:pt x="2453" y="740"/>
                      </a:lnTo>
                      <a:lnTo>
                        <a:pt x="2245" y="870"/>
                      </a:lnTo>
                      <a:lnTo>
                        <a:pt x="2037" y="1013"/>
                      </a:lnTo>
                      <a:lnTo>
                        <a:pt x="1843" y="1155"/>
                      </a:lnTo>
                      <a:lnTo>
                        <a:pt x="1661" y="1324"/>
                      </a:lnTo>
                      <a:lnTo>
                        <a:pt x="1492" y="1493"/>
                      </a:lnTo>
                      <a:lnTo>
                        <a:pt x="1324" y="1661"/>
                      </a:lnTo>
                      <a:lnTo>
                        <a:pt x="1155" y="1843"/>
                      </a:lnTo>
                      <a:lnTo>
                        <a:pt x="1012" y="2038"/>
                      </a:lnTo>
                      <a:lnTo>
                        <a:pt x="870" y="2245"/>
                      </a:lnTo>
                      <a:lnTo>
                        <a:pt x="727" y="2453"/>
                      </a:lnTo>
                      <a:lnTo>
                        <a:pt x="610" y="2660"/>
                      </a:lnTo>
                      <a:lnTo>
                        <a:pt x="493" y="2881"/>
                      </a:lnTo>
                      <a:lnTo>
                        <a:pt x="403" y="3101"/>
                      </a:lnTo>
                      <a:lnTo>
                        <a:pt x="299" y="3335"/>
                      </a:lnTo>
                      <a:lnTo>
                        <a:pt x="221" y="3568"/>
                      </a:lnTo>
                      <a:lnTo>
                        <a:pt x="156" y="3815"/>
                      </a:lnTo>
                      <a:lnTo>
                        <a:pt x="104" y="4061"/>
                      </a:lnTo>
                      <a:lnTo>
                        <a:pt x="52" y="4308"/>
                      </a:lnTo>
                      <a:lnTo>
                        <a:pt x="26" y="4567"/>
                      </a:lnTo>
                      <a:lnTo>
                        <a:pt x="1" y="4827"/>
                      </a:lnTo>
                      <a:lnTo>
                        <a:pt x="1" y="5086"/>
                      </a:lnTo>
                      <a:lnTo>
                        <a:pt x="1" y="5346"/>
                      </a:lnTo>
                      <a:lnTo>
                        <a:pt x="26" y="5605"/>
                      </a:lnTo>
                      <a:lnTo>
                        <a:pt x="52" y="5865"/>
                      </a:lnTo>
                      <a:lnTo>
                        <a:pt x="104" y="6111"/>
                      </a:lnTo>
                      <a:lnTo>
                        <a:pt x="156" y="6358"/>
                      </a:lnTo>
                      <a:lnTo>
                        <a:pt x="221" y="6604"/>
                      </a:lnTo>
                      <a:lnTo>
                        <a:pt x="299" y="6838"/>
                      </a:lnTo>
                      <a:lnTo>
                        <a:pt x="403" y="7071"/>
                      </a:lnTo>
                      <a:lnTo>
                        <a:pt x="493" y="7292"/>
                      </a:lnTo>
                      <a:lnTo>
                        <a:pt x="610" y="7512"/>
                      </a:lnTo>
                      <a:lnTo>
                        <a:pt x="727" y="7720"/>
                      </a:lnTo>
                      <a:lnTo>
                        <a:pt x="870" y="7928"/>
                      </a:lnTo>
                      <a:lnTo>
                        <a:pt x="1012" y="8135"/>
                      </a:lnTo>
                      <a:lnTo>
                        <a:pt x="1155" y="8317"/>
                      </a:lnTo>
                      <a:lnTo>
                        <a:pt x="1324" y="8511"/>
                      </a:lnTo>
                      <a:lnTo>
                        <a:pt x="1492" y="8680"/>
                      </a:lnTo>
                      <a:lnTo>
                        <a:pt x="1661" y="8849"/>
                      </a:lnTo>
                      <a:lnTo>
                        <a:pt x="1843" y="9017"/>
                      </a:lnTo>
                      <a:lnTo>
                        <a:pt x="2037" y="9160"/>
                      </a:lnTo>
                      <a:lnTo>
                        <a:pt x="2245" y="9303"/>
                      </a:lnTo>
                      <a:lnTo>
                        <a:pt x="2453" y="9433"/>
                      </a:lnTo>
                      <a:lnTo>
                        <a:pt x="2660" y="9562"/>
                      </a:lnTo>
                      <a:lnTo>
                        <a:pt x="2881" y="9666"/>
                      </a:lnTo>
                      <a:lnTo>
                        <a:pt x="3101" y="9770"/>
                      </a:lnTo>
                      <a:lnTo>
                        <a:pt x="3335" y="9861"/>
                      </a:lnTo>
                      <a:lnTo>
                        <a:pt x="3568" y="9938"/>
                      </a:lnTo>
                      <a:lnTo>
                        <a:pt x="3815" y="10016"/>
                      </a:lnTo>
                      <a:lnTo>
                        <a:pt x="4061" y="10068"/>
                      </a:lnTo>
                      <a:lnTo>
                        <a:pt x="4308" y="10120"/>
                      </a:lnTo>
                      <a:lnTo>
                        <a:pt x="4567" y="10146"/>
                      </a:lnTo>
                      <a:lnTo>
                        <a:pt x="4827" y="10172"/>
                      </a:lnTo>
                      <a:lnTo>
                        <a:pt x="5346" y="10172"/>
                      </a:lnTo>
                      <a:lnTo>
                        <a:pt x="5605" y="10146"/>
                      </a:lnTo>
                      <a:lnTo>
                        <a:pt x="5865" y="10120"/>
                      </a:lnTo>
                      <a:lnTo>
                        <a:pt x="6111" y="10068"/>
                      </a:lnTo>
                      <a:lnTo>
                        <a:pt x="6358" y="10016"/>
                      </a:lnTo>
                      <a:lnTo>
                        <a:pt x="6591" y="9938"/>
                      </a:lnTo>
                      <a:lnTo>
                        <a:pt x="6838" y="9861"/>
                      </a:lnTo>
                      <a:lnTo>
                        <a:pt x="7071" y="9770"/>
                      </a:lnTo>
                      <a:lnTo>
                        <a:pt x="7292" y="9666"/>
                      </a:lnTo>
                      <a:lnTo>
                        <a:pt x="7512" y="9562"/>
                      </a:lnTo>
                      <a:lnTo>
                        <a:pt x="7720" y="9433"/>
                      </a:lnTo>
                      <a:lnTo>
                        <a:pt x="7927" y="9303"/>
                      </a:lnTo>
                      <a:lnTo>
                        <a:pt x="8135" y="9160"/>
                      </a:lnTo>
                      <a:lnTo>
                        <a:pt x="8317" y="9017"/>
                      </a:lnTo>
                      <a:lnTo>
                        <a:pt x="8511" y="8849"/>
                      </a:lnTo>
                      <a:lnTo>
                        <a:pt x="8680" y="8680"/>
                      </a:lnTo>
                      <a:lnTo>
                        <a:pt x="8848" y="8511"/>
                      </a:lnTo>
                      <a:lnTo>
                        <a:pt x="9004" y="8317"/>
                      </a:lnTo>
                      <a:lnTo>
                        <a:pt x="9160" y="8135"/>
                      </a:lnTo>
                      <a:lnTo>
                        <a:pt x="9303" y="7928"/>
                      </a:lnTo>
                      <a:lnTo>
                        <a:pt x="9432" y="7720"/>
                      </a:lnTo>
                      <a:lnTo>
                        <a:pt x="9562" y="7512"/>
                      </a:lnTo>
                      <a:lnTo>
                        <a:pt x="9666" y="7292"/>
                      </a:lnTo>
                      <a:lnTo>
                        <a:pt x="9770" y="7071"/>
                      </a:lnTo>
                      <a:lnTo>
                        <a:pt x="9860" y="6838"/>
                      </a:lnTo>
                      <a:lnTo>
                        <a:pt x="9938" y="6604"/>
                      </a:lnTo>
                      <a:lnTo>
                        <a:pt x="10016" y="6358"/>
                      </a:lnTo>
                      <a:lnTo>
                        <a:pt x="10068" y="6111"/>
                      </a:lnTo>
                      <a:lnTo>
                        <a:pt x="10120" y="5865"/>
                      </a:lnTo>
                      <a:lnTo>
                        <a:pt x="10146" y="5605"/>
                      </a:lnTo>
                      <a:lnTo>
                        <a:pt x="10172" y="5346"/>
                      </a:lnTo>
                      <a:lnTo>
                        <a:pt x="10172" y="5086"/>
                      </a:lnTo>
                      <a:lnTo>
                        <a:pt x="10172" y="4827"/>
                      </a:lnTo>
                      <a:lnTo>
                        <a:pt x="10146" y="4567"/>
                      </a:lnTo>
                      <a:lnTo>
                        <a:pt x="10120" y="4308"/>
                      </a:lnTo>
                      <a:lnTo>
                        <a:pt x="10068" y="4061"/>
                      </a:lnTo>
                      <a:lnTo>
                        <a:pt x="10016" y="3815"/>
                      </a:lnTo>
                      <a:lnTo>
                        <a:pt x="9938" y="3568"/>
                      </a:lnTo>
                      <a:lnTo>
                        <a:pt x="9860" y="3335"/>
                      </a:lnTo>
                      <a:lnTo>
                        <a:pt x="9770" y="3101"/>
                      </a:lnTo>
                      <a:lnTo>
                        <a:pt x="9666" y="2881"/>
                      </a:lnTo>
                      <a:lnTo>
                        <a:pt x="9562" y="2660"/>
                      </a:lnTo>
                      <a:lnTo>
                        <a:pt x="9432" y="2453"/>
                      </a:lnTo>
                      <a:lnTo>
                        <a:pt x="9303" y="2245"/>
                      </a:lnTo>
                      <a:lnTo>
                        <a:pt x="9160" y="2038"/>
                      </a:lnTo>
                      <a:lnTo>
                        <a:pt x="9004" y="1843"/>
                      </a:lnTo>
                      <a:lnTo>
                        <a:pt x="8848" y="1661"/>
                      </a:lnTo>
                      <a:lnTo>
                        <a:pt x="8680" y="1493"/>
                      </a:lnTo>
                      <a:lnTo>
                        <a:pt x="8511" y="1324"/>
                      </a:lnTo>
                      <a:lnTo>
                        <a:pt x="8317" y="1155"/>
                      </a:lnTo>
                      <a:lnTo>
                        <a:pt x="8135" y="1013"/>
                      </a:lnTo>
                      <a:lnTo>
                        <a:pt x="7927" y="870"/>
                      </a:lnTo>
                      <a:lnTo>
                        <a:pt x="7720" y="740"/>
                      </a:lnTo>
                      <a:lnTo>
                        <a:pt x="7512" y="610"/>
                      </a:lnTo>
                      <a:lnTo>
                        <a:pt x="7292" y="494"/>
                      </a:lnTo>
                      <a:lnTo>
                        <a:pt x="7071" y="403"/>
                      </a:lnTo>
                      <a:lnTo>
                        <a:pt x="6838" y="312"/>
                      </a:lnTo>
                      <a:lnTo>
                        <a:pt x="6591" y="221"/>
                      </a:lnTo>
                      <a:lnTo>
                        <a:pt x="6358" y="156"/>
                      </a:lnTo>
                      <a:lnTo>
                        <a:pt x="6111" y="104"/>
                      </a:lnTo>
                      <a:lnTo>
                        <a:pt x="5865" y="53"/>
                      </a:lnTo>
                      <a:lnTo>
                        <a:pt x="5605" y="27"/>
                      </a:lnTo>
                      <a:lnTo>
                        <a:pt x="534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7"/>
                <p:cNvSpPr/>
                <p:nvPr/>
              </p:nvSpPr>
              <p:spPr>
                <a:xfrm>
                  <a:off x="4120700" y="5222575"/>
                  <a:ext cx="38625" cy="254300"/>
                </a:xfrm>
                <a:custGeom>
                  <a:avLst/>
                  <a:gdLst/>
                  <a:ahLst/>
                  <a:cxnLst/>
                  <a:rect l="l" t="t" r="r" b="b"/>
                  <a:pathLst>
                    <a:path w="1545" h="10172" extrusionOk="0">
                      <a:moveTo>
                        <a:pt x="0" y="1"/>
                      </a:moveTo>
                      <a:lnTo>
                        <a:pt x="0" y="10172"/>
                      </a:lnTo>
                      <a:lnTo>
                        <a:pt x="1544" y="10172"/>
                      </a:lnTo>
                      <a:lnTo>
                        <a:pt x="1544" y="1"/>
                      </a:lnTo>
                      <a:close/>
                    </a:path>
                  </a:pathLst>
                </a:custGeom>
                <a:solidFill>
                  <a:srgbClr val="4C3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7"/>
                <p:cNvSpPr/>
                <p:nvPr/>
              </p:nvSpPr>
              <p:spPr>
                <a:xfrm>
                  <a:off x="4032150" y="5222575"/>
                  <a:ext cx="254300" cy="254300"/>
                </a:xfrm>
                <a:custGeom>
                  <a:avLst/>
                  <a:gdLst/>
                  <a:ahLst/>
                  <a:cxnLst/>
                  <a:rect l="l" t="t" r="r" b="b"/>
                  <a:pathLst>
                    <a:path w="10172" h="10172" extrusionOk="0">
                      <a:moveTo>
                        <a:pt x="4827" y="1"/>
                      </a:moveTo>
                      <a:lnTo>
                        <a:pt x="4567" y="27"/>
                      </a:lnTo>
                      <a:lnTo>
                        <a:pt x="4321" y="53"/>
                      </a:lnTo>
                      <a:lnTo>
                        <a:pt x="4061" y="104"/>
                      </a:lnTo>
                      <a:lnTo>
                        <a:pt x="3815" y="156"/>
                      </a:lnTo>
                      <a:lnTo>
                        <a:pt x="3581" y="221"/>
                      </a:lnTo>
                      <a:lnTo>
                        <a:pt x="3335" y="312"/>
                      </a:lnTo>
                      <a:lnTo>
                        <a:pt x="3114" y="403"/>
                      </a:lnTo>
                      <a:lnTo>
                        <a:pt x="2881" y="494"/>
                      </a:lnTo>
                      <a:lnTo>
                        <a:pt x="2660" y="610"/>
                      </a:lnTo>
                      <a:lnTo>
                        <a:pt x="2452" y="740"/>
                      </a:lnTo>
                      <a:lnTo>
                        <a:pt x="2245" y="870"/>
                      </a:lnTo>
                      <a:lnTo>
                        <a:pt x="2050" y="1013"/>
                      </a:lnTo>
                      <a:lnTo>
                        <a:pt x="1856" y="1155"/>
                      </a:lnTo>
                      <a:lnTo>
                        <a:pt x="1674" y="1324"/>
                      </a:lnTo>
                      <a:lnTo>
                        <a:pt x="1492" y="1493"/>
                      </a:lnTo>
                      <a:lnTo>
                        <a:pt x="1324" y="1661"/>
                      </a:lnTo>
                      <a:lnTo>
                        <a:pt x="1168" y="1843"/>
                      </a:lnTo>
                      <a:lnTo>
                        <a:pt x="1012" y="2038"/>
                      </a:lnTo>
                      <a:lnTo>
                        <a:pt x="870" y="2245"/>
                      </a:lnTo>
                      <a:lnTo>
                        <a:pt x="740" y="2453"/>
                      </a:lnTo>
                      <a:lnTo>
                        <a:pt x="610" y="2660"/>
                      </a:lnTo>
                      <a:lnTo>
                        <a:pt x="506" y="2881"/>
                      </a:lnTo>
                      <a:lnTo>
                        <a:pt x="403" y="3101"/>
                      </a:lnTo>
                      <a:lnTo>
                        <a:pt x="312" y="3335"/>
                      </a:lnTo>
                      <a:lnTo>
                        <a:pt x="234" y="3568"/>
                      </a:lnTo>
                      <a:lnTo>
                        <a:pt x="156" y="3815"/>
                      </a:lnTo>
                      <a:lnTo>
                        <a:pt x="104" y="4061"/>
                      </a:lnTo>
                      <a:lnTo>
                        <a:pt x="65" y="4308"/>
                      </a:lnTo>
                      <a:lnTo>
                        <a:pt x="26" y="4567"/>
                      </a:lnTo>
                      <a:lnTo>
                        <a:pt x="13" y="4827"/>
                      </a:lnTo>
                      <a:lnTo>
                        <a:pt x="0" y="5086"/>
                      </a:lnTo>
                      <a:lnTo>
                        <a:pt x="13" y="5346"/>
                      </a:lnTo>
                      <a:lnTo>
                        <a:pt x="26" y="5605"/>
                      </a:lnTo>
                      <a:lnTo>
                        <a:pt x="65" y="5865"/>
                      </a:lnTo>
                      <a:lnTo>
                        <a:pt x="104" y="6111"/>
                      </a:lnTo>
                      <a:lnTo>
                        <a:pt x="156" y="6358"/>
                      </a:lnTo>
                      <a:lnTo>
                        <a:pt x="234" y="6604"/>
                      </a:lnTo>
                      <a:lnTo>
                        <a:pt x="312" y="6838"/>
                      </a:lnTo>
                      <a:lnTo>
                        <a:pt x="403" y="7071"/>
                      </a:lnTo>
                      <a:lnTo>
                        <a:pt x="506" y="7292"/>
                      </a:lnTo>
                      <a:lnTo>
                        <a:pt x="610" y="7512"/>
                      </a:lnTo>
                      <a:lnTo>
                        <a:pt x="740" y="7720"/>
                      </a:lnTo>
                      <a:lnTo>
                        <a:pt x="870" y="7928"/>
                      </a:lnTo>
                      <a:lnTo>
                        <a:pt x="1012" y="8135"/>
                      </a:lnTo>
                      <a:lnTo>
                        <a:pt x="1168" y="8317"/>
                      </a:lnTo>
                      <a:lnTo>
                        <a:pt x="1324" y="8511"/>
                      </a:lnTo>
                      <a:lnTo>
                        <a:pt x="1492" y="8680"/>
                      </a:lnTo>
                      <a:lnTo>
                        <a:pt x="1674" y="8849"/>
                      </a:lnTo>
                      <a:lnTo>
                        <a:pt x="1856" y="9017"/>
                      </a:lnTo>
                      <a:lnTo>
                        <a:pt x="2050" y="9160"/>
                      </a:lnTo>
                      <a:lnTo>
                        <a:pt x="2245" y="9303"/>
                      </a:lnTo>
                      <a:lnTo>
                        <a:pt x="2452" y="9433"/>
                      </a:lnTo>
                      <a:lnTo>
                        <a:pt x="2660" y="9562"/>
                      </a:lnTo>
                      <a:lnTo>
                        <a:pt x="2881" y="9666"/>
                      </a:lnTo>
                      <a:lnTo>
                        <a:pt x="3114" y="9770"/>
                      </a:lnTo>
                      <a:lnTo>
                        <a:pt x="3335" y="9861"/>
                      </a:lnTo>
                      <a:lnTo>
                        <a:pt x="3581" y="9938"/>
                      </a:lnTo>
                      <a:lnTo>
                        <a:pt x="3815" y="10016"/>
                      </a:lnTo>
                      <a:lnTo>
                        <a:pt x="4061" y="10068"/>
                      </a:lnTo>
                      <a:lnTo>
                        <a:pt x="4321" y="10120"/>
                      </a:lnTo>
                      <a:lnTo>
                        <a:pt x="4567" y="10146"/>
                      </a:lnTo>
                      <a:lnTo>
                        <a:pt x="4827" y="10172"/>
                      </a:lnTo>
                      <a:lnTo>
                        <a:pt x="5346" y="10172"/>
                      </a:lnTo>
                      <a:lnTo>
                        <a:pt x="5605" y="10146"/>
                      </a:lnTo>
                      <a:lnTo>
                        <a:pt x="5864" y="10120"/>
                      </a:lnTo>
                      <a:lnTo>
                        <a:pt x="6111" y="10068"/>
                      </a:lnTo>
                      <a:lnTo>
                        <a:pt x="6357" y="10016"/>
                      </a:lnTo>
                      <a:lnTo>
                        <a:pt x="6604" y="9938"/>
                      </a:lnTo>
                      <a:lnTo>
                        <a:pt x="6837" y="9861"/>
                      </a:lnTo>
                      <a:lnTo>
                        <a:pt x="7071" y="9770"/>
                      </a:lnTo>
                      <a:lnTo>
                        <a:pt x="7292" y="9666"/>
                      </a:lnTo>
                      <a:lnTo>
                        <a:pt x="7512" y="9562"/>
                      </a:lnTo>
                      <a:lnTo>
                        <a:pt x="7733" y="9433"/>
                      </a:lnTo>
                      <a:lnTo>
                        <a:pt x="7940" y="9303"/>
                      </a:lnTo>
                      <a:lnTo>
                        <a:pt x="8135" y="9160"/>
                      </a:lnTo>
                      <a:lnTo>
                        <a:pt x="8329" y="9017"/>
                      </a:lnTo>
                      <a:lnTo>
                        <a:pt x="8511" y="8849"/>
                      </a:lnTo>
                      <a:lnTo>
                        <a:pt x="8693" y="8680"/>
                      </a:lnTo>
                      <a:lnTo>
                        <a:pt x="8861" y="8511"/>
                      </a:lnTo>
                      <a:lnTo>
                        <a:pt x="9017" y="8317"/>
                      </a:lnTo>
                      <a:lnTo>
                        <a:pt x="9173" y="8135"/>
                      </a:lnTo>
                      <a:lnTo>
                        <a:pt x="9302" y="7928"/>
                      </a:lnTo>
                      <a:lnTo>
                        <a:pt x="9445" y="7720"/>
                      </a:lnTo>
                      <a:lnTo>
                        <a:pt x="9562" y="7512"/>
                      </a:lnTo>
                      <a:lnTo>
                        <a:pt x="9679" y="7292"/>
                      </a:lnTo>
                      <a:lnTo>
                        <a:pt x="9782" y="7071"/>
                      </a:lnTo>
                      <a:lnTo>
                        <a:pt x="9873" y="6838"/>
                      </a:lnTo>
                      <a:lnTo>
                        <a:pt x="9951" y="6604"/>
                      </a:lnTo>
                      <a:lnTo>
                        <a:pt x="10016" y="6358"/>
                      </a:lnTo>
                      <a:lnTo>
                        <a:pt x="10068" y="6111"/>
                      </a:lnTo>
                      <a:lnTo>
                        <a:pt x="10120" y="5865"/>
                      </a:lnTo>
                      <a:lnTo>
                        <a:pt x="10146" y="5605"/>
                      </a:lnTo>
                      <a:lnTo>
                        <a:pt x="10172" y="5346"/>
                      </a:lnTo>
                      <a:lnTo>
                        <a:pt x="10172" y="5086"/>
                      </a:lnTo>
                      <a:lnTo>
                        <a:pt x="10172" y="4827"/>
                      </a:lnTo>
                      <a:lnTo>
                        <a:pt x="10146" y="4567"/>
                      </a:lnTo>
                      <a:lnTo>
                        <a:pt x="10120" y="4308"/>
                      </a:lnTo>
                      <a:lnTo>
                        <a:pt x="10068" y="4061"/>
                      </a:lnTo>
                      <a:lnTo>
                        <a:pt x="10016" y="3815"/>
                      </a:lnTo>
                      <a:lnTo>
                        <a:pt x="9951" y="3568"/>
                      </a:lnTo>
                      <a:lnTo>
                        <a:pt x="9873" y="3335"/>
                      </a:lnTo>
                      <a:lnTo>
                        <a:pt x="9782" y="3101"/>
                      </a:lnTo>
                      <a:lnTo>
                        <a:pt x="9679" y="2881"/>
                      </a:lnTo>
                      <a:lnTo>
                        <a:pt x="9562" y="2660"/>
                      </a:lnTo>
                      <a:lnTo>
                        <a:pt x="9445" y="2453"/>
                      </a:lnTo>
                      <a:lnTo>
                        <a:pt x="9302" y="2245"/>
                      </a:lnTo>
                      <a:lnTo>
                        <a:pt x="9173" y="2038"/>
                      </a:lnTo>
                      <a:lnTo>
                        <a:pt x="9017" y="1843"/>
                      </a:lnTo>
                      <a:lnTo>
                        <a:pt x="8861" y="1661"/>
                      </a:lnTo>
                      <a:lnTo>
                        <a:pt x="8693" y="1493"/>
                      </a:lnTo>
                      <a:lnTo>
                        <a:pt x="8511" y="1324"/>
                      </a:lnTo>
                      <a:lnTo>
                        <a:pt x="8329" y="1155"/>
                      </a:lnTo>
                      <a:lnTo>
                        <a:pt x="8135" y="1013"/>
                      </a:lnTo>
                      <a:lnTo>
                        <a:pt x="7940" y="870"/>
                      </a:lnTo>
                      <a:lnTo>
                        <a:pt x="7733" y="740"/>
                      </a:lnTo>
                      <a:lnTo>
                        <a:pt x="7512" y="610"/>
                      </a:lnTo>
                      <a:lnTo>
                        <a:pt x="7292" y="494"/>
                      </a:lnTo>
                      <a:lnTo>
                        <a:pt x="7071" y="403"/>
                      </a:lnTo>
                      <a:lnTo>
                        <a:pt x="6837" y="312"/>
                      </a:lnTo>
                      <a:lnTo>
                        <a:pt x="6604" y="221"/>
                      </a:lnTo>
                      <a:lnTo>
                        <a:pt x="6357" y="156"/>
                      </a:lnTo>
                      <a:lnTo>
                        <a:pt x="6111" y="104"/>
                      </a:lnTo>
                      <a:lnTo>
                        <a:pt x="5864" y="53"/>
                      </a:lnTo>
                      <a:lnTo>
                        <a:pt x="5605" y="27"/>
                      </a:lnTo>
                      <a:lnTo>
                        <a:pt x="5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7"/>
                <p:cNvSpPr/>
                <p:nvPr/>
              </p:nvSpPr>
              <p:spPr>
                <a:xfrm>
                  <a:off x="4104475" y="5277400"/>
                  <a:ext cx="144350" cy="144675"/>
                </a:xfrm>
                <a:custGeom>
                  <a:avLst/>
                  <a:gdLst/>
                  <a:ahLst/>
                  <a:cxnLst/>
                  <a:rect l="l" t="t" r="r" b="b"/>
                  <a:pathLst>
                    <a:path w="5774" h="5787" extrusionOk="0">
                      <a:moveTo>
                        <a:pt x="2894" y="0"/>
                      </a:moveTo>
                      <a:lnTo>
                        <a:pt x="2595" y="13"/>
                      </a:lnTo>
                      <a:lnTo>
                        <a:pt x="2310" y="65"/>
                      </a:lnTo>
                      <a:lnTo>
                        <a:pt x="2024" y="130"/>
                      </a:lnTo>
                      <a:lnTo>
                        <a:pt x="1765" y="234"/>
                      </a:lnTo>
                      <a:lnTo>
                        <a:pt x="1505" y="351"/>
                      </a:lnTo>
                      <a:lnTo>
                        <a:pt x="1272" y="493"/>
                      </a:lnTo>
                      <a:lnTo>
                        <a:pt x="1051" y="662"/>
                      </a:lnTo>
                      <a:lnTo>
                        <a:pt x="844" y="844"/>
                      </a:lnTo>
                      <a:lnTo>
                        <a:pt x="662" y="1051"/>
                      </a:lnTo>
                      <a:lnTo>
                        <a:pt x="494" y="1272"/>
                      </a:lnTo>
                      <a:lnTo>
                        <a:pt x="351" y="1518"/>
                      </a:lnTo>
                      <a:lnTo>
                        <a:pt x="221" y="1765"/>
                      </a:lnTo>
                      <a:lnTo>
                        <a:pt x="130" y="2037"/>
                      </a:lnTo>
                      <a:lnTo>
                        <a:pt x="52" y="2310"/>
                      </a:lnTo>
                      <a:lnTo>
                        <a:pt x="13" y="2595"/>
                      </a:lnTo>
                      <a:lnTo>
                        <a:pt x="1" y="2893"/>
                      </a:lnTo>
                      <a:lnTo>
                        <a:pt x="13" y="3192"/>
                      </a:lnTo>
                      <a:lnTo>
                        <a:pt x="52" y="3477"/>
                      </a:lnTo>
                      <a:lnTo>
                        <a:pt x="130" y="3750"/>
                      </a:lnTo>
                      <a:lnTo>
                        <a:pt x="221" y="4022"/>
                      </a:lnTo>
                      <a:lnTo>
                        <a:pt x="351" y="4269"/>
                      </a:lnTo>
                      <a:lnTo>
                        <a:pt x="494" y="4502"/>
                      </a:lnTo>
                      <a:lnTo>
                        <a:pt x="662" y="4736"/>
                      </a:lnTo>
                      <a:lnTo>
                        <a:pt x="844" y="4930"/>
                      </a:lnTo>
                      <a:lnTo>
                        <a:pt x="1051" y="5125"/>
                      </a:lnTo>
                      <a:lnTo>
                        <a:pt x="1272" y="5293"/>
                      </a:lnTo>
                      <a:lnTo>
                        <a:pt x="1505" y="5436"/>
                      </a:lnTo>
                      <a:lnTo>
                        <a:pt x="1765" y="5553"/>
                      </a:lnTo>
                      <a:lnTo>
                        <a:pt x="2024" y="5657"/>
                      </a:lnTo>
                      <a:lnTo>
                        <a:pt x="2310" y="5722"/>
                      </a:lnTo>
                      <a:lnTo>
                        <a:pt x="2595" y="5761"/>
                      </a:lnTo>
                      <a:lnTo>
                        <a:pt x="2894" y="5786"/>
                      </a:lnTo>
                      <a:lnTo>
                        <a:pt x="3179" y="5761"/>
                      </a:lnTo>
                      <a:lnTo>
                        <a:pt x="3464" y="5722"/>
                      </a:lnTo>
                      <a:lnTo>
                        <a:pt x="3750" y="5657"/>
                      </a:lnTo>
                      <a:lnTo>
                        <a:pt x="4009" y="5553"/>
                      </a:lnTo>
                      <a:lnTo>
                        <a:pt x="4269" y="5436"/>
                      </a:lnTo>
                      <a:lnTo>
                        <a:pt x="4502" y="5293"/>
                      </a:lnTo>
                      <a:lnTo>
                        <a:pt x="4723" y="5125"/>
                      </a:lnTo>
                      <a:lnTo>
                        <a:pt x="4930" y="4930"/>
                      </a:lnTo>
                      <a:lnTo>
                        <a:pt x="5112" y="4736"/>
                      </a:lnTo>
                      <a:lnTo>
                        <a:pt x="5281" y="4502"/>
                      </a:lnTo>
                      <a:lnTo>
                        <a:pt x="5423" y="4269"/>
                      </a:lnTo>
                      <a:lnTo>
                        <a:pt x="5553" y="4022"/>
                      </a:lnTo>
                      <a:lnTo>
                        <a:pt x="5644" y="3750"/>
                      </a:lnTo>
                      <a:lnTo>
                        <a:pt x="5722" y="3477"/>
                      </a:lnTo>
                      <a:lnTo>
                        <a:pt x="5761" y="3192"/>
                      </a:lnTo>
                      <a:lnTo>
                        <a:pt x="5774" y="2893"/>
                      </a:lnTo>
                      <a:lnTo>
                        <a:pt x="5761" y="2595"/>
                      </a:lnTo>
                      <a:lnTo>
                        <a:pt x="5722" y="2310"/>
                      </a:lnTo>
                      <a:lnTo>
                        <a:pt x="5644" y="2037"/>
                      </a:lnTo>
                      <a:lnTo>
                        <a:pt x="5553" y="1765"/>
                      </a:lnTo>
                      <a:lnTo>
                        <a:pt x="5423" y="1518"/>
                      </a:lnTo>
                      <a:lnTo>
                        <a:pt x="5281" y="1272"/>
                      </a:lnTo>
                      <a:lnTo>
                        <a:pt x="5112" y="1051"/>
                      </a:lnTo>
                      <a:lnTo>
                        <a:pt x="4930" y="844"/>
                      </a:lnTo>
                      <a:lnTo>
                        <a:pt x="4723" y="662"/>
                      </a:lnTo>
                      <a:lnTo>
                        <a:pt x="4502" y="493"/>
                      </a:lnTo>
                      <a:lnTo>
                        <a:pt x="4269" y="351"/>
                      </a:lnTo>
                      <a:lnTo>
                        <a:pt x="4009" y="234"/>
                      </a:lnTo>
                      <a:lnTo>
                        <a:pt x="3750" y="130"/>
                      </a:lnTo>
                      <a:lnTo>
                        <a:pt x="3464" y="65"/>
                      </a:lnTo>
                      <a:lnTo>
                        <a:pt x="3179" y="13"/>
                      </a:lnTo>
                      <a:lnTo>
                        <a:pt x="289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7"/>
                <p:cNvSpPr/>
                <p:nvPr/>
              </p:nvSpPr>
              <p:spPr>
                <a:xfrm>
                  <a:off x="3202475" y="1122925"/>
                  <a:ext cx="702550" cy="601350"/>
                </a:xfrm>
                <a:custGeom>
                  <a:avLst/>
                  <a:gdLst/>
                  <a:ahLst/>
                  <a:cxnLst/>
                  <a:rect l="l" t="t" r="r" b="b"/>
                  <a:pathLst>
                    <a:path w="28102" h="24054" extrusionOk="0">
                      <a:moveTo>
                        <a:pt x="3893" y="0"/>
                      </a:moveTo>
                      <a:lnTo>
                        <a:pt x="3685" y="26"/>
                      </a:lnTo>
                      <a:lnTo>
                        <a:pt x="3478" y="52"/>
                      </a:lnTo>
                      <a:lnTo>
                        <a:pt x="3270" y="78"/>
                      </a:lnTo>
                      <a:lnTo>
                        <a:pt x="3076" y="130"/>
                      </a:lnTo>
                      <a:lnTo>
                        <a:pt x="2881" y="182"/>
                      </a:lnTo>
                      <a:lnTo>
                        <a:pt x="2687" y="247"/>
                      </a:lnTo>
                      <a:lnTo>
                        <a:pt x="2505" y="324"/>
                      </a:lnTo>
                      <a:lnTo>
                        <a:pt x="2323" y="402"/>
                      </a:lnTo>
                      <a:lnTo>
                        <a:pt x="2142" y="493"/>
                      </a:lnTo>
                      <a:lnTo>
                        <a:pt x="1973" y="597"/>
                      </a:lnTo>
                      <a:lnTo>
                        <a:pt x="1804" y="701"/>
                      </a:lnTo>
                      <a:lnTo>
                        <a:pt x="1649" y="817"/>
                      </a:lnTo>
                      <a:lnTo>
                        <a:pt x="1493" y="934"/>
                      </a:lnTo>
                      <a:lnTo>
                        <a:pt x="1337" y="1064"/>
                      </a:lnTo>
                      <a:lnTo>
                        <a:pt x="1195" y="1207"/>
                      </a:lnTo>
                      <a:lnTo>
                        <a:pt x="1065" y="1349"/>
                      </a:lnTo>
                      <a:lnTo>
                        <a:pt x="935" y="1492"/>
                      </a:lnTo>
                      <a:lnTo>
                        <a:pt x="818" y="1648"/>
                      </a:lnTo>
                      <a:lnTo>
                        <a:pt x="702" y="1816"/>
                      </a:lnTo>
                      <a:lnTo>
                        <a:pt x="585" y="1972"/>
                      </a:lnTo>
                      <a:lnTo>
                        <a:pt x="494" y="2154"/>
                      </a:lnTo>
                      <a:lnTo>
                        <a:pt x="403" y="2322"/>
                      </a:lnTo>
                      <a:lnTo>
                        <a:pt x="325" y="2504"/>
                      </a:lnTo>
                      <a:lnTo>
                        <a:pt x="247" y="2699"/>
                      </a:lnTo>
                      <a:lnTo>
                        <a:pt x="183" y="2880"/>
                      </a:lnTo>
                      <a:lnTo>
                        <a:pt x="131" y="3075"/>
                      </a:lnTo>
                      <a:lnTo>
                        <a:pt x="79" y="3282"/>
                      </a:lnTo>
                      <a:lnTo>
                        <a:pt x="40" y="3477"/>
                      </a:lnTo>
                      <a:lnTo>
                        <a:pt x="14" y="3685"/>
                      </a:lnTo>
                      <a:lnTo>
                        <a:pt x="1" y="3892"/>
                      </a:lnTo>
                      <a:lnTo>
                        <a:pt x="1" y="4113"/>
                      </a:lnTo>
                      <a:lnTo>
                        <a:pt x="1" y="19953"/>
                      </a:lnTo>
                      <a:lnTo>
                        <a:pt x="1" y="20161"/>
                      </a:lnTo>
                      <a:lnTo>
                        <a:pt x="14" y="20369"/>
                      </a:lnTo>
                      <a:lnTo>
                        <a:pt x="40" y="20576"/>
                      </a:lnTo>
                      <a:lnTo>
                        <a:pt x="79" y="20784"/>
                      </a:lnTo>
                      <a:lnTo>
                        <a:pt x="131" y="20978"/>
                      </a:lnTo>
                      <a:lnTo>
                        <a:pt x="183" y="21173"/>
                      </a:lnTo>
                      <a:lnTo>
                        <a:pt x="247" y="21368"/>
                      </a:lnTo>
                      <a:lnTo>
                        <a:pt x="325" y="21549"/>
                      </a:lnTo>
                      <a:lnTo>
                        <a:pt x="403" y="21731"/>
                      </a:lnTo>
                      <a:lnTo>
                        <a:pt x="494" y="21913"/>
                      </a:lnTo>
                      <a:lnTo>
                        <a:pt x="585" y="22081"/>
                      </a:lnTo>
                      <a:lnTo>
                        <a:pt x="702" y="22250"/>
                      </a:lnTo>
                      <a:lnTo>
                        <a:pt x="818" y="22406"/>
                      </a:lnTo>
                      <a:lnTo>
                        <a:pt x="935" y="22561"/>
                      </a:lnTo>
                      <a:lnTo>
                        <a:pt x="1065" y="22717"/>
                      </a:lnTo>
                      <a:lnTo>
                        <a:pt x="1195" y="22860"/>
                      </a:lnTo>
                      <a:lnTo>
                        <a:pt x="1337" y="22989"/>
                      </a:lnTo>
                      <a:lnTo>
                        <a:pt x="1493" y="23119"/>
                      </a:lnTo>
                      <a:lnTo>
                        <a:pt x="1649" y="23236"/>
                      </a:lnTo>
                      <a:lnTo>
                        <a:pt x="1804" y="23353"/>
                      </a:lnTo>
                      <a:lnTo>
                        <a:pt x="1973" y="23456"/>
                      </a:lnTo>
                      <a:lnTo>
                        <a:pt x="2142" y="23560"/>
                      </a:lnTo>
                      <a:lnTo>
                        <a:pt x="2323" y="23651"/>
                      </a:lnTo>
                      <a:lnTo>
                        <a:pt x="2505" y="23729"/>
                      </a:lnTo>
                      <a:lnTo>
                        <a:pt x="2687" y="23807"/>
                      </a:lnTo>
                      <a:lnTo>
                        <a:pt x="2881" y="23872"/>
                      </a:lnTo>
                      <a:lnTo>
                        <a:pt x="3076" y="23923"/>
                      </a:lnTo>
                      <a:lnTo>
                        <a:pt x="3270" y="23975"/>
                      </a:lnTo>
                      <a:lnTo>
                        <a:pt x="3478" y="24014"/>
                      </a:lnTo>
                      <a:lnTo>
                        <a:pt x="3685" y="24040"/>
                      </a:lnTo>
                      <a:lnTo>
                        <a:pt x="3893" y="24053"/>
                      </a:lnTo>
                      <a:lnTo>
                        <a:pt x="24210" y="24053"/>
                      </a:lnTo>
                      <a:lnTo>
                        <a:pt x="24417" y="24040"/>
                      </a:lnTo>
                      <a:lnTo>
                        <a:pt x="24625" y="24014"/>
                      </a:lnTo>
                      <a:lnTo>
                        <a:pt x="24819" y="23975"/>
                      </a:lnTo>
                      <a:lnTo>
                        <a:pt x="25014" y="23923"/>
                      </a:lnTo>
                      <a:lnTo>
                        <a:pt x="25222" y="23872"/>
                      </a:lnTo>
                      <a:lnTo>
                        <a:pt x="25403" y="23807"/>
                      </a:lnTo>
                      <a:lnTo>
                        <a:pt x="25598" y="23729"/>
                      </a:lnTo>
                      <a:lnTo>
                        <a:pt x="25779" y="23651"/>
                      </a:lnTo>
                      <a:lnTo>
                        <a:pt x="25948" y="23560"/>
                      </a:lnTo>
                      <a:lnTo>
                        <a:pt x="26130" y="23456"/>
                      </a:lnTo>
                      <a:lnTo>
                        <a:pt x="26285" y="23353"/>
                      </a:lnTo>
                      <a:lnTo>
                        <a:pt x="26454" y="23236"/>
                      </a:lnTo>
                      <a:lnTo>
                        <a:pt x="26610" y="23119"/>
                      </a:lnTo>
                      <a:lnTo>
                        <a:pt x="26753" y="22989"/>
                      </a:lnTo>
                      <a:lnTo>
                        <a:pt x="26895" y="22860"/>
                      </a:lnTo>
                      <a:lnTo>
                        <a:pt x="27038" y="22717"/>
                      </a:lnTo>
                      <a:lnTo>
                        <a:pt x="27168" y="22561"/>
                      </a:lnTo>
                      <a:lnTo>
                        <a:pt x="27284" y="22406"/>
                      </a:lnTo>
                      <a:lnTo>
                        <a:pt x="27401" y="22250"/>
                      </a:lnTo>
                      <a:lnTo>
                        <a:pt x="27505" y="22081"/>
                      </a:lnTo>
                      <a:lnTo>
                        <a:pt x="27609" y="21913"/>
                      </a:lnTo>
                      <a:lnTo>
                        <a:pt x="27700" y="21731"/>
                      </a:lnTo>
                      <a:lnTo>
                        <a:pt x="27777" y="21549"/>
                      </a:lnTo>
                      <a:lnTo>
                        <a:pt x="27855" y="21368"/>
                      </a:lnTo>
                      <a:lnTo>
                        <a:pt x="27920" y="21173"/>
                      </a:lnTo>
                      <a:lnTo>
                        <a:pt x="27972" y="20978"/>
                      </a:lnTo>
                      <a:lnTo>
                        <a:pt x="28024" y="20784"/>
                      </a:lnTo>
                      <a:lnTo>
                        <a:pt x="28050" y="20576"/>
                      </a:lnTo>
                      <a:lnTo>
                        <a:pt x="28076" y="20369"/>
                      </a:lnTo>
                      <a:lnTo>
                        <a:pt x="28102" y="20161"/>
                      </a:lnTo>
                      <a:lnTo>
                        <a:pt x="28102" y="19953"/>
                      </a:lnTo>
                      <a:lnTo>
                        <a:pt x="28102" y="4113"/>
                      </a:lnTo>
                      <a:lnTo>
                        <a:pt x="28102" y="3892"/>
                      </a:lnTo>
                      <a:lnTo>
                        <a:pt x="28076" y="3685"/>
                      </a:lnTo>
                      <a:lnTo>
                        <a:pt x="28050" y="3477"/>
                      </a:lnTo>
                      <a:lnTo>
                        <a:pt x="28024" y="3282"/>
                      </a:lnTo>
                      <a:lnTo>
                        <a:pt x="27972" y="3075"/>
                      </a:lnTo>
                      <a:lnTo>
                        <a:pt x="27920" y="2880"/>
                      </a:lnTo>
                      <a:lnTo>
                        <a:pt x="27855" y="2699"/>
                      </a:lnTo>
                      <a:lnTo>
                        <a:pt x="27777" y="2504"/>
                      </a:lnTo>
                      <a:lnTo>
                        <a:pt x="27700" y="2322"/>
                      </a:lnTo>
                      <a:lnTo>
                        <a:pt x="27609" y="2154"/>
                      </a:lnTo>
                      <a:lnTo>
                        <a:pt x="27505" y="1972"/>
                      </a:lnTo>
                      <a:lnTo>
                        <a:pt x="27401" y="1816"/>
                      </a:lnTo>
                      <a:lnTo>
                        <a:pt x="27284" y="1648"/>
                      </a:lnTo>
                      <a:lnTo>
                        <a:pt x="27168" y="1492"/>
                      </a:lnTo>
                      <a:lnTo>
                        <a:pt x="27038" y="1349"/>
                      </a:lnTo>
                      <a:lnTo>
                        <a:pt x="26895" y="1207"/>
                      </a:lnTo>
                      <a:lnTo>
                        <a:pt x="26753" y="1064"/>
                      </a:lnTo>
                      <a:lnTo>
                        <a:pt x="26610" y="934"/>
                      </a:lnTo>
                      <a:lnTo>
                        <a:pt x="26454" y="817"/>
                      </a:lnTo>
                      <a:lnTo>
                        <a:pt x="26285" y="701"/>
                      </a:lnTo>
                      <a:lnTo>
                        <a:pt x="26130" y="597"/>
                      </a:lnTo>
                      <a:lnTo>
                        <a:pt x="25948" y="493"/>
                      </a:lnTo>
                      <a:lnTo>
                        <a:pt x="25779" y="402"/>
                      </a:lnTo>
                      <a:lnTo>
                        <a:pt x="25598" y="324"/>
                      </a:lnTo>
                      <a:lnTo>
                        <a:pt x="25403" y="247"/>
                      </a:lnTo>
                      <a:lnTo>
                        <a:pt x="25222" y="182"/>
                      </a:lnTo>
                      <a:lnTo>
                        <a:pt x="25014" y="130"/>
                      </a:lnTo>
                      <a:lnTo>
                        <a:pt x="24819" y="78"/>
                      </a:lnTo>
                      <a:lnTo>
                        <a:pt x="24625" y="52"/>
                      </a:lnTo>
                      <a:lnTo>
                        <a:pt x="24417" y="26"/>
                      </a:lnTo>
                      <a:lnTo>
                        <a:pt x="242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7"/>
                <p:cNvSpPr/>
                <p:nvPr/>
              </p:nvSpPr>
              <p:spPr>
                <a:xfrm>
                  <a:off x="1612250" y="1249725"/>
                  <a:ext cx="66200" cy="869900"/>
                </a:xfrm>
                <a:custGeom>
                  <a:avLst/>
                  <a:gdLst/>
                  <a:ahLst/>
                  <a:cxnLst/>
                  <a:rect l="l" t="t" r="r" b="b"/>
                  <a:pathLst>
                    <a:path w="2648" h="34796" extrusionOk="0">
                      <a:moveTo>
                        <a:pt x="1" y="1"/>
                      </a:moveTo>
                      <a:lnTo>
                        <a:pt x="1" y="34796"/>
                      </a:lnTo>
                      <a:lnTo>
                        <a:pt x="2647" y="34796"/>
                      </a:lnTo>
                      <a:lnTo>
                        <a:pt x="264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7"/>
                <p:cNvSpPr/>
                <p:nvPr/>
              </p:nvSpPr>
              <p:spPr>
                <a:xfrm>
                  <a:off x="1725450" y="1249725"/>
                  <a:ext cx="65850" cy="869900"/>
                </a:xfrm>
                <a:custGeom>
                  <a:avLst/>
                  <a:gdLst/>
                  <a:ahLst/>
                  <a:cxnLst/>
                  <a:rect l="l" t="t" r="r" b="b"/>
                  <a:pathLst>
                    <a:path w="2634" h="34796" extrusionOk="0">
                      <a:moveTo>
                        <a:pt x="0" y="1"/>
                      </a:moveTo>
                      <a:lnTo>
                        <a:pt x="0" y="34796"/>
                      </a:lnTo>
                      <a:lnTo>
                        <a:pt x="2634" y="34796"/>
                      </a:lnTo>
                      <a:lnTo>
                        <a:pt x="263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7"/>
                <p:cNvSpPr/>
                <p:nvPr/>
              </p:nvSpPr>
              <p:spPr>
                <a:xfrm>
                  <a:off x="1838325" y="1249725"/>
                  <a:ext cx="66175" cy="869900"/>
                </a:xfrm>
                <a:custGeom>
                  <a:avLst/>
                  <a:gdLst/>
                  <a:ahLst/>
                  <a:cxnLst/>
                  <a:rect l="l" t="t" r="r" b="b"/>
                  <a:pathLst>
                    <a:path w="2647" h="34796" extrusionOk="0">
                      <a:moveTo>
                        <a:pt x="0" y="1"/>
                      </a:moveTo>
                      <a:lnTo>
                        <a:pt x="0" y="34796"/>
                      </a:lnTo>
                      <a:lnTo>
                        <a:pt x="2647" y="34796"/>
                      </a:lnTo>
                      <a:lnTo>
                        <a:pt x="264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7"/>
                <p:cNvSpPr/>
                <p:nvPr/>
              </p:nvSpPr>
              <p:spPr>
                <a:xfrm>
                  <a:off x="2309575" y="1265300"/>
                  <a:ext cx="134950" cy="147600"/>
                </a:xfrm>
                <a:custGeom>
                  <a:avLst/>
                  <a:gdLst/>
                  <a:ahLst/>
                  <a:cxnLst/>
                  <a:rect l="l" t="t" r="r" b="b"/>
                  <a:pathLst>
                    <a:path w="5398" h="5904" extrusionOk="0">
                      <a:moveTo>
                        <a:pt x="1" y="0"/>
                      </a:moveTo>
                      <a:lnTo>
                        <a:pt x="1" y="5903"/>
                      </a:lnTo>
                      <a:lnTo>
                        <a:pt x="5398" y="5903"/>
                      </a:lnTo>
                      <a:lnTo>
                        <a:pt x="53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7"/>
                <p:cNvSpPr/>
                <p:nvPr/>
              </p:nvSpPr>
              <p:spPr>
                <a:xfrm>
                  <a:off x="2322225" y="1302925"/>
                  <a:ext cx="83050" cy="85000"/>
                </a:xfrm>
                <a:custGeom>
                  <a:avLst/>
                  <a:gdLst/>
                  <a:ahLst/>
                  <a:cxnLst/>
                  <a:rect l="l" t="t" r="r" b="b"/>
                  <a:pathLst>
                    <a:path w="3322" h="3400" extrusionOk="0">
                      <a:moveTo>
                        <a:pt x="1" y="0"/>
                      </a:moveTo>
                      <a:lnTo>
                        <a:pt x="1" y="3400"/>
                      </a:lnTo>
                      <a:lnTo>
                        <a:pt x="3322" y="3400"/>
                      </a:lnTo>
                      <a:lnTo>
                        <a:pt x="33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7"/>
                <p:cNvSpPr/>
                <p:nvPr/>
              </p:nvSpPr>
              <p:spPr>
                <a:xfrm>
                  <a:off x="2485375" y="1265300"/>
                  <a:ext cx="135275" cy="147600"/>
                </a:xfrm>
                <a:custGeom>
                  <a:avLst/>
                  <a:gdLst/>
                  <a:ahLst/>
                  <a:cxnLst/>
                  <a:rect l="l" t="t" r="r" b="b"/>
                  <a:pathLst>
                    <a:path w="5411" h="5904" extrusionOk="0">
                      <a:moveTo>
                        <a:pt x="0" y="0"/>
                      </a:moveTo>
                      <a:lnTo>
                        <a:pt x="0" y="5903"/>
                      </a:lnTo>
                      <a:lnTo>
                        <a:pt x="5410" y="5903"/>
                      </a:lnTo>
                      <a:lnTo>
                        <a:pt x="54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7"/>
                <p:cNvSpPr/>
                <p:nvPr/>
              </p:nvSpPr>
              <p:spPr>
                <a:xfrm>
                  <a:off x="2498025" y="1302925"/>
                  <a:ext cx="83375" cy="85000"/>
                </a:xfrm>
                <a:custGeom>
                  <a:avLst/>
                  <a:gdLst/>
                  <a:ahLst/>
                  <a:cxnLst/>
                  <a:rect l="l" t="t" r="r" b="b"/>
                  <a:pathLst>
                    <a:path w="3335" h="3400" extrusionOk="0">
                      <a:moveTo>
                        <a:pt x="0" y="0"/>
                      </a:moveTo>
                      <a:lnTo>
                        <a:pt x="0" y="3400"/>
                      </a:lnTo>
                      <a:lnTo>
                        <a:pt x="3335" y="3400"/>
                      </a:lnTo>
                      <a:lnTo>
                        <a:pt x="33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7"/>
                <p:cNvSpPr/>
                <p:nvPr/>
              </p:nvSpPr>
              <p:spPr>
                <a:xfrm>
                  <a:off x="1201000" y="5090575"/>
                  <a:ext cx="1190350" cy="59700"/>
                </a:xfrm>
                <a:custGeom>
                  <a:avLst/>
                  <a:gdLst/>
                  <a:ahLst/>
                  <a:cxnLst/>
                  <a:rect l="l" t="t" r="r" b="b"/>
                  <a:pathLst>
                    <a:path w="47614" h="2388" extrusionOk="0">
                      <a:moveTo>
                        <a:pt x="0" y="0"/>
                      </a:moveTo>
                      <a:lnTo>
                        <a:pt x="0" y="2388"/>
                      </a:lnTo>
                      <a:lnTo>
                        <a:pt x="47613" y="2388"/>
                      </a:lnTo>
                      <a:lnTo>
                        <a:pt x="476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7"/>
                <p:cNvSpPr/>
                <p:nvPr/>
              </p:nvSpPr>
              <p:spPr>
                <a:xfrm>
                  <a:off x="2378675" y="5090575"/>
                  <a:ext cx="1881175" cy="59700"/>
                </a:xfrm>
                <a:custGeom>
                  <a:avLst/>
                  <a:gdLst/>
                  <a:ahLst/>
                  <a:cxnLst/>
                  <a:rect l="l" t="t" r="r" b="b"/>
                  <a:pathLst>
                    <a:path w="75247" h="2388" extrusionOk="0">
                      <a:moveTo>
                        <a:pt x="0" y="0"/>
                      </a:moveTo>
                      <a:lnTo>
                        <a:pt x="0" y="2388"/>
                      </a:lnTo>
                      <a:lnTo>
                        <a:pt x="75247" y="2388"/>
                      </a:lnTo>
                      <a:lnTo>
                        <a:pt x="7524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7"/>
                <p:cNvSpPr/>
                <p:nvPr/>
              </p:nvSpPr>
              <p:spPr>
                <a:xfrm>
                  <a:off x="3940025" y="1804675"/>
                  <a:ext cx="876725" cy="738225"/>
                </a:xfrm>
                <a:custGeom>
                  <a:avLst/>
                  <a:gdLst/>
                  <a:ahLst/>
                  <a:cxnLst/>
                  <a:rect l="l" t="t" r="r" b="b"/>
                  <a:pathLst>
                    <a:path w="35069" h="29529" extrusionOk="0">
                      <a:moveTo>
                        <a:pt x="16023" y="1"/>
                      </a:moveTo>
                      <a:lnTo>
                        <a:pt x="15608" y="14"/>
                      </a:lnTo>
                      <a:lnTo>
                        <a:pt x="15180" y="27"/>
                      </a:lnTo>
                      <a:lnTo>
                        <a:pt x="14765" y="53"/>
                      </a:lnTo>
                      <a:lnTo>
                        <a:pt x="14350" y="91"/>
                      </a:lnTo>
                      <a:lnTo>
                        <a:pt x="13922" y="130"/>
                      </a:lnTo>
                      <a:lnTo>
                        <a:pt x="13506" y="182"/>
                      </a:lnTo>
                      <a:lnTo>
                        <a:pt x="13091" y="247"/>
                      </a:lnTo>
                      <a:lnTo>
                        <a:pt x="12676" y="312"/>
                      </a:lnTo>
                      <a:lnTo>
                        <a:pt x="12261" y="390"/>
                      </a:lnTo>
                      <a:lnTo>
                        <a:pt x="11846" y="481"/>
                      </a:lnTo>
                      <a:lnTo>
                        <a:pt x="11444" y="571"/>
                      </a:lnTo>
                      <a:lnTo>
                        <a:pt x="11028" y="688"/>
                      </a:lnTo>
                      <a:lnTo>
                        <a:pt x="10626" y="805"/>
                      </a:lnTo>
                      <a:lnTo>
                        <a:pt x="10224" y="922"/>
                      </a:lnTo>
                      <a:lnTo>
                        <a:pt x="9835" y="1064"/>
                      </a:lnTo>
                      <a:lnTo>
                        <a:pt x="9433" y="1207"/>
                      </a:lnTo>
                      <a:lnTo>
                        <a:pt x="9044" y="1350"/>
                      </a:lnTo>
                      <a:lnTo>
                        <a:pt x="8654" y="1519"/>
                      </a:lnTo>
                      <a:lnTo>
                        <a:pt x="8265" y="1687"/>
                      </a:lnTo>
                      <a:lnTo>
                        <a:pt x="7889" y="1869"/>
                      </a:lnTo>
                      <a:lnTo>
                        <a:pt x="7513" y="2063"/>
                      </a:lnTo>
                      <a:lnTo>
                        <a:pt x="7149" y="2258"/>
                      </a:lnTo>
                      <a:lnTo>
                        <a:pt x="6786" y="2466"/>
                      </a:lnTo>
                      <a:lnTo>
                        <a:pt x="6436" y="2673"/>
                      </a:lnTo>
                      <a:lnTo>
                        <a:pt x="6098" y="2894"/>
                      </a:lnTo>
                      <a:lnTo>
                        <a:pt x="5774" y="3114"/>
                      </a:lnTo>
                      <a:lnTo>
                        <a:pt x="5450" y="3348"/>
                      </a:lnTo>
                      <a:lnTo>
                        <a:pt x="5138" y="3581"/>
                      </a:lnTo>
                      <a:lnTo>
                        <a:pt x="4827" y="3828"/>
                      </a:lnTo>
                      <a:lnTo>
                        <a:pt x="4529" y="4074"/>
                      </a:lnTo>
                      <a:lnTo>
                        <a:pt x="4243" y="4321"/>
                      </a:lnTo>
                      <a:lnTo>
                        <a:pt x="3971" y="4580"/>
                      </a:lnTo>
                      <a:lnTo>
                        <a:pt x="3698" y="4853"/>
                      </a:lnTo>
                      <a:lnTo>
                        <a:pt x="3439" y="5125"/>
                      </a:lnTo>
                      <a:lnTo>
                        <a:pt x="3192" y="5398"/>
                      </a:lnTo>
                      <a:lnTo>
                        <a:pt x="2946" y="5683"/>
                      </a:lnTo>
                      <a:lnTo>
                        <a:pt x="2712" y="5968"/>
                      </a:lnTo>
                      <a:lnTo>
                        <a:pt x="2492" y="6254"/>
                      </a:lnTo>
                      <a:lnTo>
                        <a:pt x="2284" y="6552"/>
                      </a:lnTo>
                      <a:lnTo>
                        <a:pt x="2077" y="6851"/>
                      </a:lnTo>
                      <a:lnTo>
                        <a:pt x="1882" y="7149"/>
                      </a:lnTo>
                      <a:lnTo>
                        <a:pt x="1700" y="7460"/>
                      </a:lnTo>
                      <a:lnTo>
                        <a:pt x="1519" y="7772"/>
                      </a:lnTo>
                      <a:lnTo>
                        <a:pt x="1350" y="8083"/>
                      </a:lnTo>
                      <a:lnTo>
                        <a:pt x="1194" y="8408"/>
                      </a:lnTo>
                      <a:lnTo>
                        <a:pt x="1052" y="8732"/>
                      </a:lnTo>
                      <a:lnTo>
                        <a:pt x="909" y="9056"/>
                      </a:lnTo>
                      <a:lnTo>
                        <a:pt x="779" y="9381"/>
                      </a:lnTo>
                      <a:lnTo>
                        <a:pt x="663" y="9718"/>
                      </a:lnTo>
                      <a:lnTo>
                        <a:pt x="559" y="10055"/>
                      </a:lnTo>
                      <a:lnTo>
                        <a:pt x="455" y="10392"/>
                      </a:lnTo>
                      <a:lnTo>
                        <a:pt x="364" y="10730"/>
                      </a:lnTo>
                      <a:lnTo>
                        <a:pt x="286" y="11067"/>
                      </a:lnTo>
                      <a:lnTo>
                        <a:pt x="221" y="11417"/>
                      </a:lnTo>
                      <a:lnTo>
                        <a:pt x="157" y="11755"/>
                      </a:lnTo>
                      <a:lnTo>
                        <a:pt x="105" y="12105"/>
                      </a:lnTo>
                      <a:lnTo>
                        <a:pt x="66" y="12455"/>
                      </a:lnTo>
                      <a:lnTo>
                        <a:pt x="40" y="12806"/>
                      </a:lnTo>
                      <a:lnTo>
                        <a:pt x="14" y="13156"/>
                      </a:lnTo>
                      <a:lnTo>
                        <a:pt x="1" y="13506"/>
                      </a:lnTo>
                      <a:lnTo>
                        <a:pt x="1" y="13869"/>
                      </a:lnTo>
                      <a:lnTo>
                        <a:pt x="14" y="14220"/>
                      </a:lnTo>
                      <a:lnTo>
                        <a:pt x="40" y="14583"/>
                      </a:lnTo>
                      <a:lnTo>
                        <a:pt x="66" y="14933"/>
                      </a:lnTo>
                      <a:lnTo>
                        <a:pt x="105" y="15297"/>
                      </a:lnTo>
                      <a:lnTo>
                        <a:pt x="157" y="15647"/>
                      </a:lnTo>
                      <a:lnTo>
                        <a:pt x="221" y="16010"/>
                      </a:lnTo>
                      <a:lnTo>
                        <a:pt x="299" y="16360"/>
                      </a:lnTo>
                      <a:lnTo>
                        <a:pt x="377" y="16724"/>
                      </a:lnTo>
                      <a:lnTo>
                        <a:pt x="468" y="17074"/>
                      </a:lnTo>
                      <a:lnTo>
                        <a:pt x="572" y="17437"/>
                      </a:lnTo>
                      <a:lnTo>
                        <a:pt x="689" y="17787"/>
                      </a:lnTo>
                      <a:lnTo>
                        <a:pt x="818" y="18151"/>
                      </a:lnTo>
                      <a:lnTo>
                        <a:pt x="948" y="18501"/>
                      </a:lnTo>
                      <a:lnTo>
                        <a:pt x="1091" y="18851"/>
                      </a:lnTo>
                      <a:lnTo>
                        <a:pt x="1259" y="19202"/>
                      </a:lnTo>
                      <a:lnTo>
                        <a:pt x="1428" y="19552"/>
                      </a:lnTo>
                      <a:lnTo>
                        <a:pt x="1597" y="19902"/>
                      </a:lnTo>
                      <a:lnTo>
                        <a:pt x="1791" y="20252"/>
                      </a:lnTo>
                      <a:lnTo>
                        <a:pt x="1986" y="20590"/>
                      </a:lnTo>
                      <a:lnTo>
                        <a:pt x="2206" y="20927"/>
                      </a:lnTo>
                      <a:lnTo>
                        <a:pt x="2427" y="21277"/>
                      </a:lnTo>
                      <a:lnTo>
                        <a:pt x="2660" y="21615"/>
                      </a:lnTo>
                      <a:lnTo>
                        <a:pt x="2907" y="21952"/>
                      </a:lnTo>
                      <a:lnTo>
                        <a:pt x="3153" y="22276"/>
                      </a:lnTo>
                      <a:lnTo>
                        <a:pt x="3413" y="22601"/>
                      </a:lnTo>
                      <a:lnTo>
                        <a:pt x="3685" y="22912"/>
                      </a:lnTo>
                      <a:lnTo>
                        <a:pt x="3958" y="23223"/>
                      </a:lnTo>
                      <a:lnTo>
                        <a:pt x="4243" y="23535"/>
                      </a:lnTo>
                      <a:lnTo>
                        <a:pt x="4542" y="23833"/>
                      </a:lnTo>
                      <a:lnTo>
                        <a:pt x="4840" y="24119"/>
                      </a:lnTo>
                      <a:lnTo>
                        <a:pt x="5138" y="24404"/>
                      </a:lnTo>
                      <a:lnTo>
                        <a:pt x="5450" y="24676"/>
                      </a:lnTo>
                      <a:lnTo>
                        <a:pt x="5774" y="24936"/>
                      </a:lnTo>
                      <a:lnTo>
                        <a:pt x="6098" y="25208"/>
                      </a:lnTo>
                      <a:lnTo>
                        <a:pt x="6423" y="25455"/>
                      </a:lnTo>
                      <a:lnTo>
                        <a:pt x="6760" y="25701"/>
                      </a:lnTo>
                      <a:lnTo>
                        <a:pt x="7110" y="25948"/>
                      </a:lnTo>
                      <a:lnTo>
                        <a:pt x="7461" y="26181"/>
                      </a:lnTo>
                      <a:lnTo>
                        <a:pt x="7811" y="26402"/>
                      </a:lnTo>
                      <a:lnTo>
                        <a:pt x="8161" y="26622"/>
                      </a:lnTo>
                      <a:lnTo>
                        <a:pt x="8525" y="26830"/>
                      </a:lnTo>
                      <a:lnTo>
                        <a:pt x="8901" y="27025"/>
                      </a:lnTo>
                      <a:lnTo>
                        <a:pt x="9264" y="27219"/>
                      </a:lnTo>
                      <a:lnTo>
                        <a:pt x="9640" y="27414"/>
                      </a:lnTo>
                      <a:lnTo>
                        <a:pt x="10029" y="27596"/>
                      </a:lnTo>
                      <a:lnTo>
                        <a:pt x="10406" y="27764"/>
                      </a:lnTo>
                      <a:lnTo>
                        <a:pt x="10795" y="27933"/>
                      </a:lnTo>
                      <a:lnTo>
                        <a:pt x="11184" y="28089"/>
                      </a:lnTo>
                      <a:lnTo>
                        <a:pt x="11586" y="28231"/>
                      </a:lnTo>
                      <a:lnTo>
                        <a:pt x="11976" y="28374"/>
                      </a:lnTo>
                      <a:lnTo>
                        <a:pt x="12378" y="28504"/>
                      </a:lnTo>
                      <a:lnTo>
                        <a:pt x="12780" y="28633"/>
                      </a:lnTo>
                      <a:lnTo>
                        <a:pt x="13195" y="28750"/>
                      </a:lnTo>
                      <a:lnTo>
                        <a:pt x="13597" y="28854"/>
                      </a:lnTo>
                      <a:lnTo>
                        <a:pt x="14012" y="28958"/>
                      </a:lnTo>
                      <a:lnTo>
                        <a:pt x="14428" y="29049"/>
                      </a:lnTo>
                      <a:lnTo>
                        <a:pt x="14843" y="29139"/>
                      </a:lnTo>
                      <a:lnTo>
                        <a:pt x="15258" y="29217"/>
                      </a:lnTo>
                      <a:lnTo>
                        <a:pt x="15673" y="29282"/>
                      </a:lnTo>
                      <a:lnTo>
                        <a:pt x="16088" y="29334"/>
                      </a:lnTo>
                      <a:lnTo>
                        <a:pt x="16516" y="29386"/>
                      </a:lnTo>
                      <a:lnTo>
                        <a:pt x="16931" y="29438"/>
                      </a:lnTo>
                      <a:lnTo>
                        <a:pt x="17360" y="29464"/>
                      </a:lnTo>
                      <a:lnTo>
                        <a:pt x="17775" y="29490"/>
                      </a:lnTo>
                      <a:lnTo>
                        <a:pt x="18203" y="29516"/>
                      </a:lnTo>
                      <a:lnTo>
                        <a:pt x="18618" y="29516"/>
                      </a:lnTo>
                      <a:lnTo>
                        <a:pt x="19046" y="29529"/>
                      </a:lnTo>
                      <a:lnTo>
                        <a:pt x="19461" y="29516"/>
                      </a:lnTo>
                      <a:lnTo>
                        <a:pt x="19889" y="29503"/>
                      </a:lnTo>
                      <a:lnTo>
                        <a:pt x="20305" y="29477"/>
                      </a:lnTo>
                      <a:lnTo>
                        <a:pt x="20733" y="29438"/>
                      </a:lnTo>
                      <a:lnTo>
                        <a:pt x="21148" y="29399"/>
                      </a:lnTo>
                      <a:lnTo>
                        <a:pt x="21563" y="29347"/>
                      </a:lnTo>
                      <a:lnTo>
                        <a:pt x="21991" y="29282"/>
                      </a:lnTo>
                      <a:lnTo>
                        <a:pt x="22406" y="29204"/>
                      </a:lnTo>
                      <a:lnTo>
                        <a:pt x="22808" y="29126"/>
                      </a:lnTo>
                      <a:lnTo>
                        <a:pt x="23224" y="29049"/>
                      </a:lnTo>
                      <a:lnTo>
                        <a:pt x="23639" y="28945"/>
                      </a:lnTo>
                      <a:lnTo>
                        <a:pt x="24041" y="28841"/>
                      </a:lnTo>
                      <a:lnTo>
                        <a:pt x="24443" y="28724"/>
                      </a:lnTo>
                      <a:lnTo>
                        <a:pt x="24845" y="28594"/>
                      </a:lnTo>
                      <a:lnTo>
                        <a:pt x="25248" y="28465"/>
                      </a:lnTo>
                      <a:lnTo>
                        <a:pt x="25637" y="28322"/>
                      </a:lnTo>
                      <a:lnTo>
                        <a:pt x="26026" y="28166"/>
                      </a:lnTo>
                      <a:lnTo>
                        <a:pt x="26415" y="28011"/>
                      </a:lnTo>
                      <a:lnTo>
                        <a:pt x="26804" y="27829"/>
                      </a:lnTo>
                      <a:lnTo>
                        <a:pt x="27181" y="27647"/>
                      </a:lnTo>
                      <a:lnTo>
                        <a:pt x="27557" y="27466"/>
                      </a:lnTo>
                      <a:lnTo>
                        <a:pt x="27933" y="27271"/>
                      </a:lnTo>
                      <a:lnTo>
                        <a:pt x="28283" y="27064"/>
                      </a:lnTo>
                      <a:lnTo>
                        <a:pt x="28634" y="26856"/>
                      </a:lnTo>
                      <a:lnTo>
                        <a:pt x="28971" y="26635"/>
                      </a:lnTo>
                      <a:lnTo>
                        <a:pt x="29308" y="26415"/>
                      </a:lnTo>
                      <a:lnTo>
                        <a:pt x="29620" y="26181"/>
                      </a:lnTo>
                      <a:lnTo>
                        <a:pt x="29944" y="25948"/>
                      </a:lnTo>
                      <a:lnTo>
                        <a:pt x="30242" y="25701"/>
                      </a:lnTo>
                      <a:lnTo>
                        <a:pt x="30541" y="25455"/>
                      </a:lnTo>
                      <a:lnTo>
                        <a:pt x="30826" y="25195"/>
                      </a:lnTo>
                      <a:lnTo>
                        <a:pt x="31099" y="24936"/>
                      </a:lnTo>
                      <a:lnTo>
                        <a:pt x="31371" y="24676"/>
                      </a:lnTo>
                      <a:lnTo>
                        <a:pt x="31631" y="24404"/>
                      </a:lnTo>
                      <a:lnTo>
                        <a:pt x="31877" y="24132"/>
                      </a:lnTo>
                      <a:lnTo>
                        <a:pt x="32124" y="23846"/>
                      </a:lnTo>
                      <a:lnTo>
                        <a:pt x="32357" y="23561"/>
                      </a:lnTo>
                      <a:lnTo>
                        <a:pt x="32578" y="23262"/>
                      </a:lnTo>
                      <a:lnTo>
                        <a:pt x="32798" y="22977"/>
                      </a:lnTo>
                      <a:lnTo>
                        <a:pt x="32993" y="22679"/>
                      </a:lnTo>
                      <a:lnTo>
                        <a:pt x="33187" y="22367"/>
                      </a:lnTo>
                      <a:lnTo>
                        <a:pt x="33382" y="22056"/>
                      </a:lnTo>
                      <a:lnTo>
                        <a:pt x="33551" y="21744"/>
                      </a:lnTo>
                      <a:lnTo>
                        <a:pt x="33719" y="21433"/>
                      </a:lnTo>
                      <a:lnTo>
                        <a:pt x="33875" y="21122"/>
                      </a:lnTo>
                      <a:lnTo>
                        <a:pt x="34031" y="20797"/>
                      </a:lnTo>
                      <a:lnTo>
                        <a:pt x="34160" y="20473"/>
                      </a:lnTo>
                      <a:lnTo>
                        <a:pt x="34290" y="20136"/>
                      </a:lnTo>
                      <a:lnTo>
                        <a:pt x="34407" y="19811"/>
                      </a:lnTo>
                      <a:lnTo>
                        <a:pt x="34524" y="19474"/>
                      </a:lnTo>
                      <a:lnTo>
                        <a:pt x="34614" y="19137"/>
                      </a:lnTo>
                      <a:lnTo>
                        <a:pt x="34705" y="18799"/>
                      </a:lnTo>
                      <a:lnTo>
                        <a:pt x="34783" y="18462"/>
                      </a:lnTo>
                      <a:lnTo>
                        <a:pt x="34861" y="18112"/>
                      </a:lnTo>
                      <a:lnTo>
                        <a:pt x="34913" y="17762"/>
                      </a:lnTo>
                      <a:lnTo>
                        <a:pt x="34965" y="17424"/>
                      </a:lnTo>
                      <a:lnTo>
                        <a:pt x="35004" y="17074"/>
                      </a:lnTo>
                      <a:lnTo>
                        <a:pt x="35043" y="16724"/>
                      </a:lnTo>
                      <a:lnTo>
                        <a:pt x="35056" y="16360"/>
                      </a:lnTo>
                      <a:lnTo>
                        <a:pt x="35069" y="16010"/>
                      </a:lnTo>
                      <a:lnTo>
                        <a:pt x="35069" y="15660"/>
                      </a:lnTo>
                      <a:lnTo>
                        <a:pt x="35056" y="15297"/>
                      </a:lnTo>
                      <a:lnTo>
                        <a:pt x="35043" y="14946"/>
                      </a:lnTo>
                      <a:lnTo>
                        <a:pt x="35004" y="14596"/>
                      </a:lnTo>
                      <a:lnTo>
                        <a:pt x="34965" y="14233"/>
                      </a:lnTo>
                      <a:lnTo>
                        <a:pt x="34913" y="13869"/>
                      </a:lnTo>
                      <a:lnTo>
                        <a:pt x="34848" y="13519"/>
                      </a:lnTo>
                      <a:lnTo>
                        <a:pt x="34783" y="13156"/>
                      </a:lnTo>
                      <a:lnTo>
                        <a:pt x="34692" y="12806"/>
                      </a:lnTo>
                      <a:lnTo>
                        <a:pt x="34601" y="12442"/>
                      </a:lnTo>
                      <a:lnTo>
                        <a:pt x="34498" y="12092"/>
                      </a:lnTo>
                      <a:lnTo>
                        <a:pt x="34381" y="11729"/>
                      </a:lnTo>
                      <a:lnTo>
                        <a:pt x="34264" y="11378"/>
                      </a:lnTo>
                      <a:lnTo>
                        <a:pt x="34121" y="11028"/>
                      </a:lnTo>
                      <a:lnTo>
                        <a:pt x="33979" y="10678"/>
                      </a:lnTo>
                      <a:lnTo>
                        <a:pt x="33823" y="10328"/>
                      </a:lnTo>
                      <a:lnTo>
                        <a:pt x="33654" y="9977"/>
                      </a:lnTo>
                      <a:lnTo>
                        <a:pt x="33473" y="9627"/>
                      </a:lnTo>
                      <a:lnTo>
                        <a:pt x="33278" y="9277"/>
                      </a:lnTo>
                      <a:lnTo>
                        <a:pt x="33084" y="8926"/>
                      </a:lnTo>
                      <a:lnTo>
                        <a:pt x="32876" y="8589"/>
                      </a:lnTo>
                      <a:lnTo>
                        <a:pt x="32655" y="8252"/>
                      </a:lnTo>
                      <a:lnTo>
                        <a:pt x="32422" y="7915"/>
                      </a:lnTo>
                      <a:lnTo>
                        <a:pt x="32175" y="7577"/>
                      </a:lnTo>
                      <a:lnTo>
                        <a:pt x="31916" y="7253"/>
                      </a:lnTo>
                      <a:lnTo>
                        <a:pt x="31656" y="6929"/>
                      </a:lnTo>
                      <a:lnTo>
                        <a:pt x="31384" y="6604"/>
                      </a:lnTo>
                      <a:lnTo>
                        <a:pt x="31112" y="6293"/>
                      </a:lnTo>
                      <a:lnTo>
                        <a:pt x="30826" y="5994"/>
                      </a:lnTo>
                      <a:lnTo>
                        <a:pt x="30541" y="5696"/>
                      </a:lnTo>
                      <a:lnTo>
                        <a:pt x="30242" y="5411"/>
                      </a:lnTo>
                      <a:lnTo>
                        <a:pt x="29931" y="5125"/>
                      </a:lnTo>
                      <a:lnTo>
                        <a:pt x="29620" y="4853"/>
                      </a:lnTo>
                      <a:lnTo>
                        <a:pt x="29295" y="4580"/>
                      </a:lnTo>
                      <a:lnTo>
                        <a:pt x="28971" y="4321"/>
                      </a:lnTo>
                      <a:lnTo>
                        <a:pt x="28647" y="4061"/>
                      </a:lnTo>
                      <a:lnTo>
                        <a:pt x="28309" y="3815"/>
                      </a:lnTo>
                      <a:lnTo>
                        <a:pt x="27972" y="3581"/>
                      </a:lnTo>
                      <a:lnTo>
                        <a:pt x="27622" y="3348"/>
                      </a:lnTo>
                      <a:lnTo>
                        <a:pt x="27271" y="3127"/>
                      </a:lnTo>
                      <a:lnTo>
                        <a:pt x="26908" y="2907"/>
                      </a:lnTo>
                      <a:lnTo>
                        <a:pt x="26545" y="2699"/>
                      </a:lnTo>
                      <a:lnTo>
                        <a:pt x="26182" y="2492"/>
                      </a:lnTo>
                      <a:lnTo>
                        <a:pt x="25805" y="2297"/>
                      </a:lnTo>
                      <a:lnTo>
                        <a:pt x="25429" y="2115"/>
                      </a:lnTo>
                      <a:lnTo>
                        <a:pt x="25053" y="1934"/>
                      </a:lnTo>
                      <a:lnTo>
                        <a:pt x="24664" y="1765"/>
                      </a:lnTo>
                      <a:lnTo>
                        <a:pt x="24274" y="1596"/>
                      </a:lnTo>
                      <a:lnTo>
                        <a:pt x="23885" y="1441"/>
                      </a:lnTo>
                      <a:lnTo>
                        <a:pt x="23496" y="1285"/>
                      </a:lnTo>
                      <a:lnTo>
                        <a:pt x="23094" y="1155"/>
                      </a:lnTo>
                      <a:lnTo>
                        <a:pt x="22692" y="1013"/>
                      </a:lnTo>
                      <a:lnTo>
                        <a:pt x="22290" y="896"/>
                      </a:lnTo>
                      <a:lnTo>
                        <a:pt x="21887" y="779"/>
                      </a:lnTo>
                      <a:lnTo>
                        <a:pt x="21472" y="662"/>
                      </a:lnTo>
                      <a:lnTo>
                        <a:pt x="21070" y="571"/>
                      </a:lnTo>
                      <a:lnTo>
                        <a:pt x="20655" y="468"/>
                      </a:lnTo>
                      <a:lnTo>
                        <a:pt x="20240" y="390"/>
                      </a:lnTo>
                      <a:lnTo>
                        <a:pt x="19825" y="312"/>
                      </a:lnTo>
                      <a:lnTo>
                        <a:pt x="19396" y="247"/>
                      </a:lnTo>
                      <a:lnTo>
                        <a:pt x="18981" y="182"/>
                      </a:lnTo>
                      <a:lnTo>
                        <a:pt x="18566" y="130"/>
                      </a:lnTo>
                      <a:lnTo>
                        <a:pt x="18138" y="91"/>
                      </a:lnTo>
                      <a:lnTo>
                        <a:pt x="17723" y="53"/>
                      </a:lnTo>
                      <a:lnTo>
                        <a:pt x="17295" y="27"/>
                      </a:lnTo>
                      <a:lnTo>
                        <a:pt x="16880" y="14"/>
                      </a:lnTo>
                      <a:lnTo>
                        <a:pt x="164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7"/>
                <p:cNvSpPr/>
                <p:nvPr/>
              </p:nvSpPr>
              <p:spPr>
                <a:xfrm>
                  <a:off x="3509625" y="1851050"/>
                  <a:ext cx="1223450" cy="623100"/>
                </a:xfrm>
                <a:custGeom>
                  <a:avLst/>
                  <a:gdLst/>
                  <a:ahLst/>
                  <a:cxnLst/>
                  <a:rect l="l" t="t" r="r" b="b"/>
                  <a:pathLst>
                    <a:path w="48938" h="24924" extrusionOk="0">
                      <a:moveTo>
                        <a:pt x="23678" y="1"/>
                      </a:moveTo>
                      <a:lnTo>
                        <a:pt x="21057" y="27"/>
                      </a:lnTo>
                      <a:lnTo>
                        <a:pt x="18372" y="66"/>
                      </a:lnTo>
                      <a:lnTo>
                        <a:pt x="15673" y="131"/>
                      </a:lnTo>
                      <a:lnTo>
                        <a:pt x="13039" y="208"/>
                      </a:lnTo>
                      <a:lnTo>
                        <a:pt x="10548" y="299"/>
                      </a:lnTo>
                      <a:lnTo>
                        <a:pt x="8252" y="390"/>
                      </a:lnTo>
                      <a:lnTo>
                        <a:pt x="6215" y="468"/>
                      </a:lnTo>
                      <a:lnTo>
                        <a:pt x="3218" y="611"/>
                      </a:lnTo>
                      <a:lnTo>
                        <a:pt x="2103" y="675"/>
                      </a:lnTo>
                      <a:lnTo>
                        <a:pt x="1" y="11703"/>
                      </a:lnTo>
                      <a:lnTo>
                        <a:pt x="403" y="12014"/>
                      </a:lnTo>
                      <a:lnTo>
                        <a:pt x="818" y="12326"/>
                      </a:lnTo>
                      <a:lnTo>
                        <a:pt x="1246" y="12637"/>
                      </a:lnTo>
                      <a:lnTo>
                        <a:pt x="1688" y="12949"/>
                      </a:lnTo>
                      <a:lnTo>
                        <a:pt x="2155" y="13260"/>
                      </a:lnTo>
                      <a:lnTo>
                        <a:pt x="2635" y="13571"/>
                      </a:lnTo>
                      <a:lnTo>
                        <a:pt x="3128" y="13896"/>
                      </a:lnTo>
                      <a:lnTo>
                        <a:pt x="3621" y="14207"/>
                      </a:lnTo>
                      <a:lnTo>
                        <a:pt x="4671" y="14817"/>
                      </a:lnTo>
                      <a:lnTo>
                        <a:pt x="5774" y="15439"/>
                      </a:lnTo>
                      <a:lnTo>
                        <a:pt x="6903" y="16049"/>
                      </a:lnTo>
                      <a:lnTo>
                        <a:pt x="8084" y="16646"/>
                      </a:lnTo>
                      <a:lnTo>
                        <a:pt x="9290" y="17230"/>
                      </a:lnTo>
                      <a:lnTo>
                        <a:pt x="10523" y="17814"/>
                      </a:lnTo>
                      <a:lnTo>
                        <a:pt x="11781" y="18384"/>
                      </a:lnTo>
                      <a:lnTo>
                        <a:pt x="13052" y="18942"/>
                      </a:lnTo>
                      <a:lnTo>
                        <a:pt x="14337" y="19474"/>
                      </a:lnTo>
                      <a:lnTo>
                        <a:pt x="15634" y="19993"/>
                      </a:lnTo>
                      <a:lnTo>
                        <a:pt x="16931" y="20499"/>
                      </a:lnTo>
                      <a:lnTo>
                        <a:pt x="18229" y="20992"/>
                      </a:lnTo>
                      <a:lnTo>
                        <a:pt x="19526" y="21446"/>
                      </a:lnTo>
                      <a:lnTo>
                        <a:pt x="20811" y="21887"/>
                      </a:lnTo>
                      <a:lnTo>
                        <a:pt x="22069" y="22315"/>
                      </a:lnTo>
                      <a:lnTo>
                        <a:pt x="23314" y="22705"/>
                      </a:lnTo>
                      <a:lnTo>
                        <a:pt x="24534" y="23068"/>
                      </a:lnTo>
                      <a:lnTo>
                        <a:pt x="25728" y="23405"/>
                      </a:lnTo>
                      <a:lnTo>
                        <a:pt x="26882" y="23717"/>
                      </a:lnTo>
                      <a:lnTo>
                        <a:pt x="27998" y="23989"/>
                      </a:lnTo>
                      <a:lnTo>
                        <a:pt x="29062" y="24236"/>
                      </a:lnTo>
                      <a:lnTo>
                        <a:pt x="30087" y="24443"/>
                      </a:lnTo>
                      <a:lnTo>
                        <a:pt x="31060" y="24612"/>
                      </a:lnTo>
                      <a:lnTo>
                        <a:pt x="31955" y="24755"/>
                      </a:lnTo>
                      <a:lnTo>
                        <a:pt x="32396" y="24806"/>
                      </a:lnTo>
                      <a:lnTo>
                        <a:pt x="32798" y="24845"/>
                      </a:lnTo>
                      <a:lnTo>
                        <a:pt x="33200" y="24884"/>
                      </a:lnTo>
                      <a:lnTo>
                        <a:pt x="33577" y="24910"/>
                      </a:lnTo>
                      <a:lnTo>
                        <a:pt x="33940" y="24923"/>
                      </a:lnTo>
                      <a:lnTo>
                        <a:pt x="34277" y="24923"/>
                      </a:lnTo>
                      <a:lnTo>
                        <a:pt x="34602" y="24910"/>
                      </a:lnTo>
                      <a:lnTo>
                        <a:pt x="34900" y="24897"/>
                      </a:lnTo>
                      <a:lnTo>
                        <a:pt x="35821" y="24806"/>
                      </a:lnTo>
                      <a:lnTo>
                        <a:pt x="36716" y="24690"/>
                      </a:lnTo>
                      <a:lnTo>
                        <a:pt x="37572" y="24560"/>
                      </a:lnTo>
                      <a:lnTo>
                        <a:pt x="38416" y="24391"/>
                      </a:lnTo>
                      <a:lnTo>
                        <a:pt x="39207" y="24210"/>
                      </a:lnTo>
                      <a:lnTo>
                        <a:pt x="39986" y="24002"/>
                      </a:lnTo>
                      <a:lnTo>
                        <a:pt x="40725" y="23769"/>
                      </a:lnTo>
                      <a:lnTo>
                        <a:pt x="41439" y="23522"/>
                      </a:lnTo>
                      <a:lnTo>
                        <a:pt x="41789" y="23392"/>
                      </a:lnTo>
                      <a:lnTo>
                        <a:pt x="42126" y="23250"/>
                      </a:lnTo>
                      <a:lnTo>
                        <a:pt x="42451" y="23107"/>
                      </a:lnTo>
                      <a:lnTo>
                        <a:pt x="42775" y="22951"/>
                      </a:lnTo>
                      <a:lnTo>
                        <a:pt x="43086" y="22796"/>
                      </a:lnTo>
                      <a:lnTo>
                        <a:pt x="43385" y="22640"/>
                      </a:lnTo>
                      <a:lnTo>
                        <a:pt x="43683" y="22471"/>
                      </a:lnTo>
                      <a:lnTo>
                        <a:pt x="43981" y="22303"/>
                      </a:lnTo>
                      <a:lnTo>
                        <a:pt x="44254" y="22121"/>
                      </a:lnTo>
                      <a:lnTo>
                        <a:pt x="44539" y="21939"/>
                      </a:lnTo>
                      <a:lnTo>
                        <a:pt x="44799" y="21758"/>
                      </a:lnTo>
                      <a:lnTo>
                        <a:pt x="45058" y="21563"/>
                      </a:lnTo>
                      <a:lnTo>
                        <a:pt x="45305" y="21368"/>
                      </a:lnTo>
                      <a:lnTo>
                        <a:pt x="45551" y="21161"/>
                      </a:lnTo>
                      <a:lnTo>
                        <a:pt x="45785" y="20953"/>
                      </a:lnTo>
                      <a:lnTo>
                        <a:pt x="46005" y="20746"/>
                      </a:lnTo>
                      <a:lnTo>
                        <a:pt x="46226" y="20525"/>
                      </a:lnTo>
                      <a:lnTo>
                        <a:pt x="46433" y="20305"/>
                      </a:lnTo>
                      <a:lnTo>
                        <a:pt x="46641" y="20084"/>
                      </a:lnTo>
                      <a:lnTo>
                        <a:pt x="46836" y="19850"/>
                      </a:lnTo>
                      <a:lnTo>
                        <a:pt x="47017" y="19617"/>
                      </a:lnTo>
                      <a:lnTo>
                        <a:pt x="47186" y="19370"/>
                      </a:lnTo>
                      <a:lnTo>
                        <a:pt x="47355" y="19137"/>
                      </a:lnTo>
                      <a:lnTo>
                        <a:pt x="47523" y="18877"/>
                      </a:lnTo>
                      <a:lnTo>
                        <a:pt x="47666" y="18631"/>
                      </a:lnTo>
                      <a:lnTo>
                        <a:pt x="47809" y="18371"/>
                      </a:lnTo>
                      <a:lnTo>
                        <a:pt x="47951" y="18099"/>
                      </a:lnTo>
                      <a:lnTo>
                        <a:pt x="48068" y="17840"/>
                      </a:lnTo>
                      <a:lnTo>
                        <a:pt x="48185" y="17567"/>
                      </a:lnTo>
                      <a:lnTo>
                        <a:pt x="48302" y="17282"/>
                      </a:lnTo>
                      <a:lnTo>
                        <a:pt x="48405" y="17009"/>
                      </a:lnTo>
                      <a:lnTo>
                        <a:pt x="48496" y="16724"/>
                      </a:lnTo>
                      <a:lnTo>
                        <a:pt x="48574" y="16425"/>
                      </a:lnTo>
                      <a:lnTo>
                        <a:pt x="48652" y="16140"/>
                      </a:lnTo>
                      <a:lnTo>
                        <a:pt x="48717" y="15842"/>
                      </a:lnTo>
                      <a:lnTo>
                        <a:pt x="48769" y="15530"/>
                      </a:lnTo>
                      <a:lnTo>
                        <a:pt x="48821" y="15232"/>
                      </a:lnTo>
                      <a:lnTo>
                        <a:pt x="48859" y="14921"/>
                      </a:lnTo>
                      <a:lnTo>
                        <a:pt x="48898" y="14596"/>
                      </a:lnTo>
                      <a:lnTo>
                        <a:pt x="48911" y="14285"/>
                      </a:lnTo>
                      <a:lnTo>
                        <a:pt x="48924" y="13960"/>
                      </a:lnTo>
                      <a:lnTo>
                        <a:pt x="48937" y="13636"/>
                      </a:lnTo>
                      <a:lnTo>
                        <a:pt x="48924" y="13299"/>
                      </a:lnTo>
                      <a:lnTo>
                        <a:pt x="48911" y="12974"/>
                      </a:lnTo>
                      <a:lnTo>
                        <a:pt x="48898" y="12624"/>
                      </a:lnTo>
                      <a:lnTo>
                        <a:pt x="48859" y="12287"/>
                      </a:lnTo>
                      <a:lnTo>
                        <a:pt x="48821" y="11937"/>
                      </a:lnTo>
                      <a:lnTo>
                        <a:pt x="48769" y="11586"/>
                      </a:lnTo>
                      <a:lnTo>
                        <a:pt x="48730" y="11353"/>
                      </a:lnTo>
                      <a:lnTo>
                        <a:pt x="48665" y="11119"/>
                      </a:lnTo>
                      <a:lnTo>
                        <a:pt x="48600" y="10886"/>
                      </a:lnTo>
                      <a:lnTo>
                        <a:pt x="48509" y="10639"/>
                      </a:lnTo>
                      <a:lnTo>
                        <a:pt x="48418" y="10406"/>
                      </a:lnTo>
                      <a:lnTo>
                        <a:pt x="48302" y="10172"/>
                      </a:lnTo>
                      <a:lnTo>
                        <a:pt x="48172" y="9939"/>
                      </a:lnTo>
                      <a:lnTo>
                        <a:pt x="48042" y="9705"/>
                      </a:lnTo>
                      <a:lnTo>
                        <a:pt x="47886" y="9472"/>
                      </a:lnTo>
                      <a:lnTo>
                        <a:pt x="47731" y="9238"/>
                      </a:lnTo>
                      <a:lnTo>
                        <a:pt x="47562" y="9005"/>
                      </a:lnTo>
                      <a:lnTo>
                        <a:pt x="47380" y="8771"/>
                      </a:lnTo>
                      <a:lnTo>
                        <a:pt x="47186" y="8537"/>
                      </a:lnTo>
                      <a:lnTo>
                        <a:pt x="46991" y="8304"/>
                      </a:lnTo>
                      <a:lnTo>
                        <a:pt x="46563" y="7850"/>
                      </a:lnTo>
                      <a:lnTo>
                        <a:pt x="46096" y="7409"/>
                      </a:lnTo>
                      <a:lnTo>
                        <a:pt x="45603" y="6955"/>
                      </a:lnTo>
                      <a:lnTo>
                        <a:pt x="45071" y="6527"/>
                      </a:lnTo>
                      <a:lnTo>
                        <a:pt x="44526" y="6098"/>
                      </a:lnTo>
                      <a:lnTo>
                        <a:pt x="43955" y="5683"/>
                      </a:lnTo>
                      <a:lnTo>
                        <a:pt x="43372" y="5268"/>
                      </a:lnTo>
                      <a:lnTo>
                        <a:pt x="42775" y="4866"/>
                      </a:lnTo>
                      <a:lnTo>
                        <a:pt x="42165" y="4490"/>
                      </a:lnTo>
                      <a:lnTo>
                        <a:pt x="41542" y="4113"/>
                      </a:lnTo>
                      <a:lnTo>
                        <a:pt x="40907" y="3750"/>
                      </a:lnTo>
                      <a:lnTo>
                        <a:pt x="40284" y="3400"/>
                      </a:lnTo>
                      <a:lnTo>
                        <a:pt x="39648" y="3076"/>
                      </a:lnTo>
                      <a:lnTo>
                        <a:pt x="39026" y="2751"/>
                      </a:lnTo>
                      <a:lnTo>
                        <a:pt x="38416" y="2453"/>
                      </a:lnTo>
                      <a:lnTo>
                        <a:pt x="37806" y="2167"/>
                      </a:lnTo>
                      <a:lnTo>
                        <a:pt x="37209" y="1908"/>
                      </a:lnTo>
                      <a:lnTo>
                        <a:pt x="36638" y="1661"/>
                      </a:lnTo>
                      <a:lnTo>
                        <a:pt x="36081" y="1428"/>
                      </a:lnTo>
                      <a:lnTo>
                        <a:pt x="35549" y="1220"/>
                      </a:lnTo>
                      <a:lnTo>
                        <a:pt x="35043" y="1039"/>
                      </a:lnTo>
                      <a:lnTo>
                        <a:pt x="34563" y="870"/>
                      </a:lnTo>
                      <a:lnTo>
                        <a:pt x="34121" y="740"/>
                      </a:lnTo>
                      <a:lnTo>
                        <a:pt x="33719" y="624"/>
                      </a:lnTo>
                      <a:lnTo>
                        <a:pt x="33356" y="533"/>
                      </a:lnTo>
                      <a:lnTo>
                        <a:pt x="33084" y="468"/>
                      </a:lnTo>
                      <a:lnTo>
                        <a:pt x="32785" y="416"/>
                      </a:lnTo>
                      <a:lnTo>
                        <a:pt x="32098" y="325"/>
                      </a:lnTo>
                      <a:lnTo>
                        <a:pt x="31319" y="234"/>
                      </a:lnTo>
                      <a:lnTo>
                        <a:pt x="30437" y="170"/>
                      </a:lnTo>
                      <a:lnTo>
                        <a:pt x="29477" y="118"/>
                      </a:lnTo>
                      <a:lnTo>
                        <a:pt x="28439" y="79"/>
                      </a:lnTo>
                      <a:lnTo>
                        <a:pt x="27323" y="40"/>
                      </a:lnTo>
                      <a:lnTo>
                        <a:pt x="26156" y="14"/>
                      </a:lnTo>
                      <a:lnTo>
                        <a:pt x="24936" y="14"/>
                      </a:lnTo>
                      <a:lnTo>
                        <a:pt x="23678"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7"/>
                <p:cNvSpPr/>
                <p:nvPr/>
              </p:nvSpPr>
              <p:spPr>
                <a:xfrm>
                  <a:off x="3521000" y="2087500"/>
                  <a:ext cx="1212075" cy="386650"/>
                </a:xfrm>
                <a:custGeom>
                  <a:avLst/>
                  <a:gdLst/>
                  <a:ahLst/>
                  <a:cxnLst/>
                  <a:rect l="l" t="t" r="r" b="b"/>
                  <a:pathLst>
                    <a:path w="48483" h="15466" extrusionOk="0">
                      <a:moveTo>
                        <a:pt x="47406" y="1"/>
                      </a:moveTo>
                      <a:lnTo>
                        <a:pt x="46848" y="260"/>
                      </a:lnTo>
                      <a:lnTo>
                        <a:pt x="46264" y="507"/>
                      </a:lnTo>
                      <a:lnTo>
                        <a:pt x="45654" y="740"/>
                      </a:lnTo>
                      <a:lnTo>
                        <a:pt x="45031" y="974"/>
                      </a:lnTo>
                      <a:lnTo>
                        <a:pt x="44370" y="1194"/>
                      </a:lnTo>
                      <a:lnTo>
                        <a:pt x="43695" y="1415"/>
                      </a:lnTo>
                      <a:lnTo>
                        <a:pt x="42994" y="1609"/>
                      </a:lnTo>
                      <a:lnTo>
                        <a:pt x="42281" y="1804"/>
                      </a:lnTo>
                      <a:lnTo>
                        <a:pt x="41528" y="1999"/>
                      </a:lnTo>
                      <a:lnTo>
                        <a:pt x="40776" y="2167"/>
                      </a:lnTo>
                      <a:lnTo>
                        <a:pt x="39998" y="2336"/>
                      </a:lnTo>
                      <a:lnTo>
                        <a:pt x="39193" y="2492"/>
                      </a:lnTo>
                      <a:lnTo>
                        <a:pt x="38376" y="2634"/>
                      </a:lnTo>
                      <a:lnTo>
                        <a:pt x="37546" y="2777"/>
                      </a:lnTo>
                      <a:lnTo>
                        <a:pt x="36689" y="2907"/>
                      </a:lnTo>
                      <a:lnTo>
                        <a:pt x="35820" y="3023"/>
                      </a:lnTo>
                      <a:lnTo>
                        <a:pt x="34938" y="3127"/>
                      </a:lnTo>
                      <a:lnTo>
                        <a:pt x="34030" y="3218"/>
                      </a:lnTo>
                      <a:lnTo>
                        <a:pt x="33122" y="3296"/>
                      </a:lnTo>
                      <a:lnTo>
                        <a:pt x="32188" y="3374"/>
                      </a:lnTo>
                      <a:lnTo>
                        <a:pt x="31240" y="3439"/>
                      </a:lnTo>
                      <a:lnTo>
                        <a:pt x="30280" y="3491"/>
                      </a:lnTo>
                      <a:lnTo>
                        <a:pt x="29320" y="3516"/>
                      </a:lnTo>
                      <a:lnTo>
                        <a:pt x="28334" y="3555"/>
                      </a:lnTo>
                      <a:lnTo>
                        <a:pt x="27335" y="3568"/>
                      </a:lnTo>
                      <a:lnTo>
                        <a:pt x="26336" y="3568"/>
                      </a:lnTo>
                      <a:lnTo>
                        <a:pt x="25312" y="3555"/>
                      </a:lnTo>
                      <a:lnTo>
                        <a:pt x="24287" y="3542"/>
                      </a:lnTo>
                      <a:lnTo>
                        <a:pt x="23262" y="3503"/>
                      </a:lnTo>
                      <a:lnTo>
                        <a:pt x="22211" y="3452"/>
                      </a:lnTo>
                      <a:lnTo>
                        <a:pt x="21160" y="3400"/>
                      </a:lnTo>
                      <a:lnTo>
                        <a:pt x="20096" y="3322"/>
                      </a:lnTo>
                      <a:lnTo>
                        <a:pt x="18604" y="3218"/>
                      </a:lnTo>
                      <a:lnTo>
                        <a:pt x="17034" y="3127"/>
                      </a:lnTo>
                      <a:lnTo>
                        <a:pt x="15400" y="3049"/>
                      </a:lnTo>
                      <a:lnTo>
                        <a:pt x="13726" y="2972"/>
                      </a:lnTo>
                      <a:lnTo>
                        <a:pt x="10366" y="2842"/>
                      </a:lnTo>
                      <a:lnTo>
                        <a:pt x="7174" y="2751"/>
                      </a:lnTo>
                      <a:lnTo>
                        <a:pt x="4346" y="2686"/>
                      </a:lnTo>
                      <a:lnTo>
                        <a:pt x="2063" y="2634"/>
                      </a:lnTo>
                      <a:lnTo>
                        <a:pt x="0" y="2595"/>
                      </a:lnTo>
                      <a:lnTo>
                        <a:pt x="0" y="2595"/>
                      </a:lnTo>
                      <a:lnTo>
                        <a:pt x="402" y="2907"/>
                      </a:lnTo>
                      <a:lnTo>
                        <a:pt x="817" y="3218"/>
                      </a:lnTo>
                      <a:lnTo>
                        <a:pt x="1246" y="3542"/>
                      </a:lnTo>
                      <a:lnTo>
                        <a:pt x="1687" y="3854"/>
                      </a:lnTo>
                      <a:lnTo>
                        <a:pt x="2141" y="4152"/>
                      </a:lnTo>
                      <a:lnTo>
                        <a:pt x="2621" y="4464"/>
                      </a:lnTo>
                      <a:lnTo>
                        <a:pt x="3101" y="4775"/>
                      </a:lnTo>
                      <a:lnTo>
                        <a:pt x="3607" y="5086"/>
                      </a:lnTo>
                      <a:lnTo>
                        <a:pt x="4645" y="5696"/>
                      </a:lnTo>
                      <a:lnTo>
                        <a:pt x="5721" y="6306"/>
                      </a:lnTo>
                      <a:lnTo>
                        <a:pt x="6850" y="6903"/>
                      </a:lnTo>
                      <a:lnTo>
                        <a:pt x="8005" y="7486"/>
                      </a:lnTo>
                      <a:lnTo>
                        <a:pt x="9198" y="8070"/>
                      </a:lnTo>
                      <a:lnTo>
                        <a:pt x="10418" y="8628"/>
                      </a:lnTo>
                      <a:lnTo>
                        <a:pt x="11650" y="9186"/>
                      </a:lnTo>
                      <a:lnTo>
                        <a:pt x="12909" y="9718"/>
                      </a:lnTo>
                      <a:lnTo>
                        <a:pt x="14167" y="10250"/>
                      </a:lnTo>
                      <a:lnTo>
                        <a:pt x="15452" y="10756"/>
                      </a:lnTo>
                      <a:lnTo>
                        <a:pt x="16723" y="11236"/>
                      </a:lnTo>
                      <a:lnTo>
                        <a:pt x="18007" y="11703"/>
                      </a:lnTo>
                      <a:lnTo>
                        <a:pt x="19279" y="12157"/>
                      </a:lnTo>
                      <a:lnTo>
                        <a:pt x="20537" y="12585"/>
                      </a:lnTo>
                      <a:lnTo>
                        <a:pt x="21783" y="12987"/>
                      </a:lnTo>
                      <a:lnTo>
                        <a:pt x="23002" y="13363"/>
                      </a:lnTo>
                      <a:lnTo>
                        <a:pt x="24209" y="13714"/>
                      </a:lnTo>
                      <a:lnTo>
                        <a:pt x="25376" y="14025"/>
                      </a:lnTo>
                      <a:lnTo>
                        <a:pt x="26518" y="14323"/>
                      </a:lnTo>
                      <a:lnTo>
                        <a:pt x="27608" y="14583"/>
                      </a:lnTo>
                      <a:lnTo>
                        <a:pt x="28672" y="14816"/>
                      </a:lnTo>
                      <a:lnTo>
                        <a:pt x="29671" y="15011"/>
                      </a:lnTo>
                      <a:lnTo>
                        <a:pt x="30631" y="15180"/>
                      </a:lnTo>
                      <a:lnTo>
                        <a:pt x="31526" y="15309"/>
                      </a:lnTo>
                      <a:lnTo>
                        <a:pt x="32356" y="15400"/>
                      </a:lnTo>
                      <a:lnTo>
                        <a:pt x="32758" y="15426"/>
                      </a:lnTo>
                      <a:lnTo>
                        <a:pt x="33135" y="15452"/>
                      </a:lnTo>
                      <a:lnTo>
                        <a:pt x="33485" y="15465"/>
                      </a:lnTo>
                      <a:lnTo>
                        <a:pt x="33822" y="15465"/>
                      </a:lnTo>
                      <a:lnTo>
                        <a:pt x="34147" y="15452"/>
                      </a:lnTo>
                      <a:lnTo>
                        <a:pt x="34445" y="15439"/>
                      </a:lnTo>
                      <a:lnTo>
                        <a:pt x="35366" y="15348"/>
                      </a:lnTo>
                      <a:lnTo>
                        <a:pt x="36261" y="15232"/>
                      </a:lnTo>
                      <a:lnTo>
                        <a:pt x="37117" y="15102"/>
                      </a:lnTo>
                      <a:lnTo>
                        <a:pt x="37961" y="14933"/>
                      </a:lnTo>
                      <a:lnTo>
                        <a:pt x="38752" y="14752"/>
                      </a:lnTo>
                      <a:lnTo>
                        <a:pt x="39531" y="14544"/>
                      </a:lnTo>
                      <a:lnTo>
                        <a:pt x="40270" y="14311"/>
                      </a:lnTo>
                      <a:lnTo>
                        <a:pt x="40984" y="14064"/>
                      </a:lnTo>
                      <a:lnTo>
                        <a:pt x="41334" y="13934"/>
                      </a:lnTo>
                      <a:lnTo>
                        <a:pt x="41671" y="13792"/>
                      </a:lnTo>
                      <a:lnTo>
                        <a:pt x="41996" y="13649"/>
                      </a:lnTo>
                      <a:lnTo>
                        <a:pt x="42320" y="13493"/>
                      </a:lnTo>
                      <a:lnTo>
                        <a:pt x="42631" y="13338"/>
                      </a:lnTo>
                      <a:lnTo>
                        <a:pt x="42930" y="13182"/>
                      </a:lnTo>
                      <a:lnTo>
                        <a:pt x="43228" y="13013"/>
                      </a:lnTo>
                      <a:lnTo>
                        <a:pt x="43526" y="12845"/>
                      </a:lnTo>
                      <a:lnTo>
                        <a:pt x="43799" y="12663"/>
                      </a:lnTo>
                      <a:lnTo>
                        <a:pt x="44084" y="12481"/>
                      </a:lnTo>
                      <a:lnTo>
                        <a:pt x="44344" y="12300"/>
                      </a:lnTo>
                      <a:lnTo>
                        <a:pt x="44603" y="12105"/>
                      </a:lnTo>
                      <a:lnTo>
                        <a:pt x="44850" y="11910"/>
                      </a:lnTo>
                      <a:lnTo>
                        <a:pt x="45096" y="11703"/>
                      </a:lnTo>
                      <a:lnTo>
                        <a:pt x="45330" y="11495"/>
                      </a:lnTo>
                      <a:lnTo>
                        <a:pt x="45550" y="11288"/>
                      </a:lnTo>
                      <a:lnTo>
                        <a:pt x="45771" y="11067"/>
                      </a:lnTo>
                      <a:lnTo>
                        <a:pt x="45978" y="10847"/>
                      </a:lnTo>
                      <a:lnTo>
                        <a:pt x="46186" y="10626"/>
                      </a:lnTo>
                      <a:lnTo>
                        <a:pt x="46381" y="10392"/>
                      </a:lnTo>
                      <a:lnTo>
                        <a:pt x="46562" y="10159"/>
                      </a:lnTo>
                      <a:lnTo>
                        <a:pt x="46731" y="9912"/>
                      </a:lnTo>
                      <a:lnTo>
                        <a:pt x="46900" y="9679"/>
                      </a:lnTo>
                      <a:lnTo>
                        <a:pt x="47068" y="9419"/>
                      </a:lnTo>
                      <a:lnTo>
                        <a:pt x="47211" y="9173"/>
                      </a:lnTo>
                      <a:lnTo>
                        <a:pt x="47354" y="8913"/>
                      </a:lnTo>
                      <a:lnTo>
                        <a:pt x="47496" y="8641"/>
                      </a:lnTo>
                      <a:lnTo>
                        <a:pt x="47613" y="8382"/>
                      </a:lnTo>
                      <a:lnTo>
                        <a:pt x="47730" y="8109"/>
                      </a:lnTo>
                      <a:lnTo>
                        <a:pt x="47847" y="7824"/>
                      </a:lnTo>
                      <a:lnTo>
                        <a:pt x="47950" y="7551"/>
                      </a:lnTo>
                      <a:lnTo>
                        <a:pt x="48041" y="7266"/>
                      </a:lnTo>
                      <a:lnTo>
                        <a:pt x="48119" y="6967"/>
                      </a:lnTo>
                      <a:lnTo>
                        <a:pt x="48197" y="6682"/>
                      </a:lnTo>
                      <a:lnTo>
                        <a:pt x="48262" y="6384"/>
                      </a:lnTo>
                      <a:lnTo>
                        <a:pt x="48314" y="6072"/>
                      </a:lnTo>
                      <a:lnTo>
                        <a:pt x="48366" y="5774"/>
                      </a:lnTo>
                      <a:lnTo>
                        <a:pt x="48404" y="5463"/>
                      </a:lnTo>
                      <a:lnTo>
                        <a:pt x="48443" y="5138"/>
                      </a:lnTo>
                      <a:lnTo>
                        <a:pt x="48456" y="4827"/>
                      </a:lnTo>
                      <a:lnTo>
                        <a:pt x="48469" y="4502"/>
                      </a:lnTo>
                      <a:lnTo>
                        <a:pt x="48482" y="4178"/>
                      </a:lnTo>
                      <a:lnTo>
                        <a:pt x="48469" y="3841"/>
                      </a:lnTo>
                      <a:lnTo>
                        <a:pt x="48456" y="3516"/>
                      </a:lnTo>
                      <a:lnTo>
                        <a:pt x="48443" y="3166"/>
                      </a:lnTo>
                      <a:lnTo>
                        <a:pt x="48404" y="2829"/>
                      </a:lnTo>
                      <a:lnTo>
                        <a:pt x="48366" y="2479"/>
                      </a:lnTo>
                      <a:lnTo>
                        <a:pt x="48314" y="2128"/>
                      </a:lnTo>
                      <a:lnTo>
                        <a:pt x="48262" y="1869"/>
                      </a:lnTo>
                      <a:lnTo>
                        <a:pt x="48197" y="1596"/>
                      </a:lnTo>
                      <a:lnTo>
                        <a:pt x="48106" y="1324"/>
                      </a:lnTo>
                      <a:lnTo>
                        <a:pt x="48002" y="1064"/>
                      </a:lnTo>
                      <a:lnTo>
                        <a:pt x="47873" y="792"/>
                      </a:lnTo>
                      <a:lnTo>
                        <a:pt x="47730" y="533"/>
                      </a:lnTo>
                      <a:lnTo>
                        <a:pt x="47574" y="260"/>
                      </a:lnTo>
                      <a:lnTo>
                        <a:pt x="47406" y="1"/>
                      </a:ln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7"/>
                <p:cNvSpPr/>
                <p:nvPr/>
              </p:nvSpPr>
              <p:spPr>
                <a:xfrm>
                  <a:off x="4544275" y="412600"/>
                  <a:ext cx="408700" cy="568275"/>
                </a:xfrm>
                <a:custGeom>
                  <a:avLst/>
                  <a:gdLst/>
                  <a:ahLst/>
                  <a:cxnLst/>
                  <a:rect l="l" t="t" r="r" b="b"/>
                  <a:pathLst>
                    <a:path w="16348" h="22731" extrusionOk="0">
                      <a:moveTo>
                        <a:pt x="8005" y="1"/>
                      </a:moveTo>
                      <a:lnTo>
                        <a:pt x="7396" y="27"/>
                      </a:lnTo>
                      <a:lnTo>
                        <a:pt x="6786" y="53"/>
                      </a:lnTo>
                      <a:lnTo>
                        <a:pt x="6189" y="92"/>
                      </a:lnTo>
                      <a:lnTo>
                        <a:pt x="5618" y="156"/>
                      </a:lnTo>
                      <a:lnTo>
                        <a:pt x="5060" y="234"/>
                      </a:lnTo>
                      <a:lnTo>
                        <a:pt x="4528" y="325"/>
                      </a:lnTo>
                      <a:lnTo>
                        <a:pt x="4035" y="442"/>
                      </a:lnTo>
                      <a:lnTo>
                        <a:pt x="3581" y="572"/>
                      </a:lnTo>
                      <a:lnTo>
                        <a:pt x="3153" y="714"/>
                      </a:lnTo>
                      <a:lnTo>
                        <a:pt x="2959" y="792"/>
                      </a:lnTo>
                      <a:lnTo>
                        <a:pt x="2777" y="870"/>
                      </a:lnTo>
                      <a:lnTo>
                        <a:pt x="2608" y="961"/>
                      </a:lnTo>
                      <a:lnTo>
                        <a:pt x="2453" y="1052"/>
                      </a:lnTo>
                      <a:lnTo>
                        <a:pt x="2297" y="1142"/>
                      </a:lnTo>
                      <a:lnTo>
                        <a:pt x="2167" y="1246"/>
                      </a:lnTo>
                      <a:lnTo>
                        <a:pt x="2051" y="1350"/>
                      </a:lnTo>
                      <a:lnTo>
                        <a:pt x="1947" y="1467"/>
                      </a:lnTo>
                      <a:lnTo>
                        <a:pt x="1856" y="1571"/>
                      </a:lnTo>
                      <a:lnTo>
                        <a:pt x="1791" y="1700"/>
                      </a:lnTo>
                      <a:lnTo>
                        <a:pt x="1726" y="1817"/>
                      </a:lnTo>
                      <a:lnTo>
                        <a:pt x="1687" y="1947"/>
                      </a:lnTo>
                      <a:lnTo>
                        <a:pt x="1467" y="2907"/>
                      </a:lnTo>
                      <a:lnTo>
                        <a:pt x="1259" y="3854"/>
                      </a:lnTo>
                      <a:lnTo>
                        <a:pt x="1078" y="4801"/>
                      </a:lnTo>
                      <a:lnTo>
                        <a:pt x="909" y="5735"/>
                      </a:lnTo>
                      <a:lnTo>
                        <a:pt x="753" y="6656"/>
                      </a:lnTo>
                      <a:lnTo>
                        <a:pt x="623" y="7564"/>
                      </a:lnTo>
                      <a:lnTo>
                        <a:pt x="494" y="8473"/>
                      </a:lnTo>
                      <a:lnTo>
                        <a:pt x="390" y="9355"/>
                      </a:lnTo>
                      <a:lnTo>
                        <a:pt x="299" y="10211"/>
                      </a:lnTo>
                      <a:lnTo>
                        <a:pt x="221" y="11067"/>
                      </a:lnTo>
                      <a:lnTo>
                        <a:pt x="156" y="11898"/>
                      </a:lnTo>
                      <a:lnTo>
                        <a:pt x="92" y="12702"/>
                      </a:lnTo>
                      <a:lnTo>
                        <a:pt x="53" y="13493"/>
                      </a:lnTo>
                      <a:lnTo>
                        <a:pt x="27" y="14246"/>
                      </a:lnTo>
                      <a:lnTo>
                        <a:pt x="1" y="14985"/>
                      </a:lnTo>
                      <a:lnTo>
                        <a:pt x="1" y="15699"/>
                      </a:lnTo>
                      <a:lnTo>
                        <a:pt x="1" y="16387"/>
                      </a:lnTo>
                      <a:lnTo>
                        <a:pt x="1" y="17048"/>
                      </a:lnTo>
                      <a:lnTo>
                        <a:pt x="27" y="17671"/>
                      </a:lnTo>
                      <a:lnTo>
                        <a:pt x="53" y="18268"/>
                      </a:lnTo>
                      <a:lnTo>
                        <a:pt x="92" y="18826"/>
                      </a:lnTo>
                      <a:lnTo>
                        <a:pt x="130" y="19357"/>
                      </a:lnTo>
                      <a:lnTo>
                        <a:pt x="182" y="19837"/>
                      </a:lnTo>
                      <a:lnTo>
                        <a:pt x="234" y="20292"/>
                      </a:lnTo>
                      <a:lnTo>
                        <a:pt x="286" y="20707"/>
                      </a:lnTo>
                      <a:lnTo>
                        <a:pt x="351" y="21083"/>
                      </a:lnTo>
                      <a:lnTo>
                        <a:pt x="416" y="21420"/>
                      </a:lnTo>
                      <a:lnTo>
                        <a:pt x="494" y="21719"/>
                      </a:lnTo>
                      <a:lnTo>
                        <a:pt x="572" y="21965"/>
                      </a:lnTo>
                      <a:lnTo>
                        <a:pt x="649" y="22160"/>
                      </a:lnTo>
                      <a:lnTo>
                        <a:pt x="727" y="22315"/>
                      </a:lnTo>
                      <a:lnTo>
                        <a:pt x="805" y="22432"/>
                      </a:lnTo>
                      <a:lnTo>
                        <a:pt x="857" y="22471"/>
                      </a:lnTo>
                      <a:lnTo>
                        <a:pt x="922" y="22497"/>
                      </a:lnTo>
                      <a:lnTo>
                        <a:pt x="1078" y="22562"/>
                      </a:lnTo>
                      <a:lnTo>
                        <a:pt x="1285" y="22627"/>
                      </a:lnTo>
                      <a:lnTo>
                        <a:pt x="1545" y="22666"/>
                      </a:lnTo>
                      <a:lnTo>
                        <a:pt x="1843" y="22692"/>
                      </a:lnTo>
                      <a:lnTo>
                        <a:pt x="2167" y="22718"/>
                      </a:lnTo>
                      <a:lnTo>
                        <a:pt x="2544" y="22731"/>
                      </a:lnTo>
                      <a:lnTo>
                        <a:pt x="3374" y="22731"/>
                      </a:lnTo>
                      <a:lnTo>
                        <a:pt x="3815" y="22718"/>
                      </a:lnTo>
                      <a:lnTo>
                        <a:pt x="4788" y="22666"/>
                      </a:lnTo>
                      <a:lnTo>
                        <a:pt x="5813" y="22575"/>
                      </a:lnTo>
                      <a:lnTo>
                        <a:pt x="6877" y="22458"/>
                      </a:lnTo>
                      <a:lnTo>
                        <a:pt x="7941" y="22315"/>
                      </a:lnTo>
                      <a:lnTo>
                        <a:pt x="8978" y="22147"/>
                      </a:lnTo>
                      <a:lnTo>
                        <a:pt x="9484" y="22056"/>
                      </a:lnTo>
                      <a:lnTo>
                        <a:pt x="9977" y="21965"/>
                      </a:lnTo>
                      <a:lnTo>
                        <a:pt x="10444" y="21861"/>
                      </a:lnTo>
                      <a:lnTo>
                        <a:pt x="10899" y="21758"/>
                      </a:lnTo>
                      <a:lnTo>
                        <a:pt x="11327" y="21641"/>
                      </a:lnTo>
                      <a:lnTo>
                        <a:pt x="11716" y="21537"/>
                      </a:lnTo>
                      <a:lnTo>
                        <a:pt x="12079" y="21420"/>
                      </a:lnTo>
                      <a:lnTo>
                        <a:pt x="12416" y="21291"/>
                      </a:lnTo>
                      <a:lnTo>
                        <a:pt x="12702" y="21174"/>
                      </a:lnTo>
                      <a:lnTo>
                        <a:pt x="12948" y="21044"/>
                      </a:lnTo>
                      <a:lnTo>
                        <a:pt x="13156" y="20927"/>
                      </a:lnTo>
                      <a:lnTo>
                        <a:pt x="13234" y="20862"/>
                      </a:lnTo>
                      <a:lnTo>
                        <a:pt x="13312" y="20798"/>
                      </a:lnTo>
                      <a:lnTo>
                        <a:pt x="13376" y="20720"/>
                      </a:lnTo>
                      <a:lnTo>
                        <a:pt x="13441" y="20616"/>
                      </a:lnTo>
                      <a:lnTo>
                        <a:pt x="13506" y="20512"/>
                      </a:lnTo>
                      <a:lnTo>
                        <a:pt x="13584" y="20369"/>
                      </a:lnTo>
                      <a:lnTo>
                        <a:pt x="13727" y="20045"/>
                      </a:lnTo>
                      <a:lnTo>
                        <a:pt x="13869" y="19656"/>
                      </a:lnTo>
                      <a:lnTo>
                        <a:pt x="14025" y="19202"/>
                      </a:lnTo>
                      <a:lnTo>
                        <a:pt x="14181" y="18683"/>
                      </a:lnTo>
                      <a:lnTo>
                        <a:pt x="14337" y="18125"/>
                      </a:lnTo>
                      <a:lnTo>
                        <a:pt x="14492" y="17502"/>
                      </a:lnTo>
                      <a:lnTo>
                        <a:pt x="14648" y="16841"/>
                      </a:lnTo>
                      <a:lnTo>
                        <a:pt x="14804" y="16153"/>
                      </a:lnTo>
                      <a:lnTo>
                        <a:pt x="14959" y="15426"/>
                      </a:lnTo>
                      <a:lnTo>
                        <a:pt x="15102" y="14661"/>
                      </a:lnTo>
                      <a:lnTo>
                        <a:pt x="15245" y="13883"/>
                      </a:lnTo>
                      <a:lnTo>
                        <a:pt x="15387" y="13091"/>
                      </a:lnTo>
                      <a:lnTo>
                        <a:pt x="15530" y="12287"/>
                      </a:lnTo>
                      <a:lnTo>
                        <a:pt x="15660" y="11469"/>
                      </a:lnTo>
                      <a:lnTo>
                        <a:pt x="15777" y="10652"/>
                      </a:lnTo>
                      <a:lnTo>
                        <a:pt x="15880" y="9835"/>
                      </a:lnTo>
                      <a:lnTo>
                        <a:pt x="15984" y="9030"/>
                      </a:lnTo>
                      <a:lnTo>
                        <a:pt x="16075" y="8239"/>
                      </a:lnTo>
                      <a:lnTo>
                        <a:pt x="16153" y="7474"/>
                      </a:lnTo>
                      <a:lnTo>
                        <a:pt x="16231" y="6721"/>
                      </a:lnTo>
                      <a:lnTo>
                        <a:pt x="16283" y="5995"/>
                      </a:lnTo>
                      <a:lnTo>
                        <a:pt x="16321" y="5307"/>
                      </a:lnTo>
                      <a:lnTo>
                        <a:pt x="16347" y="4671"/>
                      </a:lnTo>
                      <a:lnTo>
                        <a:pt x="16347" y="4062"/>
                      </a:lnTo>
                      <a:lnTo>
                        <a:pt x="16347" y="3517"/>
                      </a:lnTo>
                      <a:lnTo>
                        <a:pt x="16321" y="3011"/>
                      </a:lnTo>
                      <a:lnTo>
                        <a:pt x="16270" y="2570"/>
                      </a:lnTo>
                      <a:lnTo>
                        <a:pt x="16244" y="2375"/>
                      </a:lnTo>
                      <a:lnTo>
                        <a:pt x="16205" y="2206"/>
                      </a:lnTo>
                      <a:lnTo>
                        <a:pt x="16166" y="2038"/>
                      </a:lnTo>
                      <a:lnTo>
                        <a:pt x="16127" y="1895"/>
                      </a:lnTo>
                      <a:lnTo>
                        <a:pt x="16075" y="1778"/>
                      </a:lnTo>
                      <a:lnTo>
                        <a:pt x="16023" y="1674"/>
                      </a:lnTo>
                      <a:lnTo>
                        <a:pt x="15958" y="1584"/>
                      </a:lnTo>
                      <a:lnTo>
                        <a:pt x="15867" y="1493"/>
                      </a:lnTo>
                      <a:lnTo>
                        <a:pt x="15777" y="1402"/>
                      </a:lnTo>
                      <a:lnTo>
                        <a:pt x="15660" y="1311"/>
                      </a:lnTo>
                      <a:lnTo>
                        <a:pt x="15530" y="1233"/>
                      </a:lnTo>
                      <a:lnTo>
                        <a:pt x="15387" y="1142"/>
                      </a:lnTo>
                      <a:lnTo>
                        <a:pt x="15232" y="1065"/>
                      </a:lnTo>
                      <a:lnTo>
                        <a:pt x="15076" y="987"/>
                      </a:lnTo>
                      <a:lnTo>
                        <a:pt x="14700" y="844"/>
                      </a:lnTo>
                      <a:lnTo>
                        <a:pt x="14285" y="714"/>
                      </a:lnTo>
                      <a:lnTo>
                        <a:pt x="13831" y="585"/>
                      </a:lnTo>
                      <a:lnTo>
                        <a:pt x="13351" y="468"/>
                      </a:lnTo>
                      <a:lnTo>
                        <a:pt x="12819" y="364"/>
                      </a:lnTo>
                      <a:lnTo>
                        <a:pt x="12274" y="273"/>
                      </a:lnTo>
                      <a:lnTo>
                        <a:pt x="11703" y="195"/>
                      </a:lnTo>
                      <a:lnTo>
                        <a:pt x="11106" y="131"/>
                      </a:lnTo>
                      <a:lnTo>
                        <a:pt x="10509" y="79"/>
                      </a:lnTo>
                      <a:lnTo>
                        <a:pt x="9887" y="40"/>
                      </a:lnTo>
                      <a:lnTo>
                        <a:pt x="9264" y="14"/>
                      </a:lnTo>
                      <a:lnTo>
                        <a:pt x="8641"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7"/>
                <p:cNvSpPr/>
                <p:nvPr/>
              </p:nvSpPr>
              <p:spPr>
                <a:xfrm>
                  <a:off x="4565050" y="412600"/>
                  <a:ext cx="382075" cy="279300"/>
                </a:xfrm>
                <a:custGeom>
                  <a:avLst/>
                  <a:gdLst/>
                  <a:ahLst/>
                  <a:cxnLst/>
                  <a:rect l="l" t="t" r="r" b="b"/>
                  <a:pathLst>
                    <a:path w="15283" h="11172" extrusionOk="0">
                      <a:moveTo>
                        <a:pt x="7174" y="1"/>
                      </a:moveTo>
                      <a:lnTo>
                        <a:pt x="6565" y="27"/>
                      </a:lnTo>
                      <a:lnTo>
                        <a:pt x="5955" y="53"/>
                      </a:lnTo>
                      <a:lnTo>
                        <a:pt x="5358" y="92"/>
                      </a:lnTo>
                      <a:lnTo>
                        <a:pt x="4787" y="156"/>
                      </a:lnTo>
                      <a:lnTo>
                        <a:pt x="4229" y="234"/>
                      </a:lnTo>
                      <a:lnTo>
                        <a:pt x="3697" y="325"/>
                      </a:lnTo>
                      <a:lnTo>
                        <a:pt x="3204" y="442"/>
                      </a:lnTo>
                      <a:lnTo>
                        <a:pt x="2750" y="572"/>
                      </a:lnTo>
                      <a:lnTo>
                        <a:pt x="2322" y="714"/>
                      </a:lnTo>
                      <a:lnTo>
                        <a:pt x="2128" y="792"/>
                      </a:lnTo>
                      <a:lnTo>
                        <a:pt x="1946" y="870"/>
                      </a:lnTo>
                      <a:lnTo>
                        <a:pt x="1777" y="961"/>
                      </a:lnTo>
                      <a:lnTo>
                        <a:pt x="1622" y="1052"/>
                      </a:lnTo>
                      <a:lnTo>
                        <a:pt x="1466" y="1142"/>
                      </a:lnTo>
                      <a:lnTo>
                        <a:pt x="1336" y="1246"/>
                      </a:lnTo>
                      <a:lnTo>
                        <a:pt x="1220" y="1350"/>
                      </a:lnTo>
                      <a:lnTo>
                        <a:pt x="1116" y="1467"/>
                      </a:lnTo>
                      <a:lnTo>
                        <a:pt x="1025" y="1571"/>
                      </a:lnTo>
                      <a:lnTo>
                        <a:pt x="960" y="1700"/>
                      </a:lnTo>
                      <a:lnTo>
                        <a:pt x="895" y="1817"/>
                      </a:lnTo>
                      <a:lnTo>
                        <a:pt x="856" y="1947"/>
                      </a:lnTo>
                      <a:lnTo>
                        <a:pt x="610" y="3037"/>
                      </a:lnTo>
                      <a:lnTo>
                        <a:pt x="389" y="4113"/>
                      </a:lnTo>
                      <a:lnTo>
                        <a:pt x="182" y="5177"/>
                      </a:lnTo>
                      <a:lnTo>
                        <a:pt x="0" y="6228"/>
                      </a:lnTo>
                      <a:lnTo>
                        <a:pt x="182" y="6202"/>
                      </a:lnTo>
                      <a:lnTo>
                        <a:pt x="740" y="6202"/>
                      </a:lnTo>
                      <a:lnTo>
                        <a:pt x="1155" y="6228"/>
                      </a:lnTo>
                      <a:lnTo>
                        <a:pt x="1596" y="6293"/>
                      </a:lnTo>
                      <a:lnTo>
                        <a:pt x="2050" y="6371"/>
                      </a:lnTo>
                      <a:lnTo>
                        <a:pt x="2517" y="6475"/>
                      </a:lnTo>
                      <a:lnTo>
                        <a:pt x="3010" y="6591"/>
                      </a:lnTo>
                      <a:lnTo>
                        <a:pt x="3503" y="6734"/>
                      </a:lnTo>
                      <a:lnTo>
                        <a:pt x="4022" y="6903"/>
                      </a:lnTo>
                      <a:lnTo>
                        <a:pt x="4541" y="7071"/>
                      </a:lnTo>
                      <a:lnTo>
                        <a:pt x="5073" y="7266"/>
                      </a:lnTo>
                      <a:lnTo>
                        <a:pt x="5605" y="7461"/>
                      </a:lnTo>
                      <a:lnTo>
                        <a:pt x="6137" y="7681"/>
                      </a:lnTo>
                      <a:lnTo>
                        <a:pt x="6668" y="7902"/>
                      </a:lnTo>
                      <a:lnTo>
                        <a:pt x="7719" y="8356"/>
                      </a:lnTo>
                      <a:lnTo>
                        <a:pt x="8731" y="8823"/>
                      </a:lnTo>
                      <a:lnTo>
                        <a:pt x="9704" y="9277"/>
                      </a:lnTo>
                      <a:lnTo>
                        <a:pt x="10599" y="9731"/>
                      </a:lnTo>
                      <a:lnTo>
                        <a:pt x="11404" y="10133"/>
                      </a:lnTo>
                      <a:lnTo>
                        <a:pt x="12662" y="10808"/>
                      </a:lnTo>
                      <a:lnTo>
                        <a:pt x="13337" y="11171"/>
                      </a:lnTo>
                      <a:lnTo>
                        <a:pt x="13441" y="10484"/>
                      </a:lnTo>
                      <a:lnTo>
                        <a:pt x="13570" y="9757"/>
                      </a:lnTo>
                      <a:lnTo>
                        <a:pt x="13726" y="9017"/>
                      </a:lnTo>
                      <a:lnTo>
                        <a:pt x="13895" y="8278"/>
                      </a:lnTo>
                      <a:lnTo>
                        <a:pt x="14076" y="7538"/>
                      </a:lnTo>
                      <a:lnTo>
                        <a:pt x="14258" y="6799"/>
                      </a:lnTo>
                      <a:lnTo>
                        <a:pt x="14634" y="5385"/>
                      </a:lnTo>
                      <a:lnTo>
                        <a:pt x="14803" y="4710"/>
                      </a:lnTo>
                      <a:lnTo>
                        <a:pt x="14959" y="4100"/>
                      </a:lnTo>
                      <a:lnTo>
                        <a:pt x="15088" y="3517"/>
                      </a:lnTo>
                      <a:lnTo>
                        <a:pt x="15192" y="2998"/>
                      </a:lnTo>
                      <a:lnTo>
                        <a:pt x="15257" y="2557"/>
                      </a:lnTo>
                      <a:lnTo>
                        <a:pt x="15270" y="2349"/>
                      </a:lnTo>
                      <a:lnTo>
                        <a:pt x="15283" y="2180"/>
                      </a:lnTo>
                      <a:lnTo>
                        <a:pt x="15270" y="2012"/>
                      </a:lnTo>
                      <a:lnTo>
                        <a:pt x="15257" y="1882"/>
                      </a:lnTo>
                      <a:lnTo>
                        <a:pt x="15231" y="1765"/>
                      </a:lnTo>
                      <a:lnTo>
                        <a:pt x="15192" y="1674"/>
                      </a:lnTo>
                      <a:lnTo>
                        <a:pt x="15127" y="1584"/>
                      </a:lnTo>
                      <a:lnTo>
                        <a:pt x="15036" y="1493"/>
                      </a:lnTo>
                      <a:lnTo>
                        <a:pt x="14946" y="1402"/>
                      </a:lnTo>
                      <a:lnTo>
                        <a:pt x="14829" y="1311"/>
                      </a:lnTo>
                      <a:lnTo>
                        <a:pt x="14699" y="1233"/>
                      </a:lnTo>
                      <a:lnTo>
                        <a:pt x="14556" y="1142"/>
                      </a:lnTo>
                      <a:lnTo>
                        <a:pt x="14401" y="1065"/>
                      </a:lnTo>
                      <a:lnTo>
                        <a:pt x="14245" y="987"/>
                      </a:lnTo>
                      <a:lnTo>
                        <a:pt x="13869" y="844"/>
                      </a:lnTo>
                      <a:lnTo>
                        <a:pt x="13454" y="714"/>
                      </a:lnTo>
                      <a:lnTo>
                        <a:pt x="13000" y="585"/>
                      </a:lnTo>
                      <a:lnTo>
                        <a:pt x="12520" y="468"/>
                      </a:lnTo>
                      <a:lnTo>
                        <a:pt x="11988" y="364"/>
                      </a:lnTo>
                      <a:lnTo>
                        <a:pt x="11443" y="273"/>
                      </a:lnTo>
                      <a:lnTo>
                        <a:pt x="10872" y="195"/>
                      </a:lnTo>
                      <a:lnTo>
                        <a:pt x="10275" y="131"/>
                      </a:lnTo>
                      <a:lnTo>
                        <a:pt x="9678" y="79"/>
                      </a:lnTo>
                      <a:lnTo>
                        <a:pt x="9056" y="40"/>
                      </a:lnTo>
                      <a:lnTo>
                        <a:pt x="8433" y="14"/>
                      </a:lnTo>
                      <a:lnTo>
                        <a:pt x="7810" y="1"/>
                      </a:ln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7"/>
                <p:cNvSpPr/>
                <p:nvPr/>
              </p:nvSpPr>
              <p:spPr>
                <a:xfrm>
                  <a:off x="4774875" y="444075"/>
                  <a:ext cx="270525" cy="373975"/>
                </a:xfrm>
                <a:custGeom>
                  <a:avLst/>
                  <a:gdLst/>
                  <a:ahLst/>
                  <a:cxnLst/>
                  <a:rect l="l" t="t" r="r" b="b"/>
                  <a:pathLst>
                    <a:path w="10821" h="14959" extrusionOk="0">
                      <a:moveTo>
                        <a:pt x="1" y="0"/>
                      </a:moveTo>
                      <a:lnTo>
                        <a:pt x="883" y="10366"/>
                      </a:lnTo>
                      <a:lnTo>
                        <a:pt x="5657" y="11365"/>
                      </a:lnTo>
                      <a:lnTo>
                        <a:pt x="10821" y="14959"/>
                      </a:lnTo>
                      <a:lnTo>
                        <a:pt x="10341" y="132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7"/>
                <p:cNvSpPr/>
                <p:nvPr/>
              </p:nvSpPr>
              <p:spPr>
                <a:xfrm>
                  <a:off x="4588400" y="238125"/>
                  <a:ext cx="471600" cy="342850"/>
                </a:xfrm>
                <a:custGeom>
                  <a:avLst/>
                  <a:gdLst/>
                  <a:ahLst/>
                  <a:cxnLst/>
                  <a:rect l="l" t="t" r="r" b="b"/>
                  <a:pathLst>
                    <a:path w="18864" h="13714" extrusionOk="0">
                      <a:moveTo>
                        <a:pt x="3775" y="0"/>
                      </a:moveTo>
                      <a:lnTo>
                        <a:pt x="3516" y="26"/>
                      </a:lnTo>
                      <a:lnTo>
                        <a:pt x="3412" y="52"/>
                      </a:lnTo>
                      <a:lnTo>
                        <a:pt x="3321" y="78"/>
                      </a:lnTo>
                      <a:lnTo>
                        <a:pt x="3231" y="104"/>
                      </a:lnTo>
                      <a:lnTo>
                        <a:pt x="3153" y="143"/>
                      </a:lnTo>
                      <a:lnTo>
                        <a:pt x="3075" y="195"/>
                      </a:lnTo>
                      <a:lnTo>
                        <a:pt x="2984" y="259"/>
                      </a:lnTo>
                      <a:lnTo>
                        <a:pt x="2828" y="415"/>
                      </a:lnTo>
                      <a:lnTo>
                        <a:pt x="2673" y="610"/>
                      </a:lnTo>
                      <a:lnTo>
                        <a:pt x="2517" y="830"/>
                      </a:lnTo>
                      <a:lnTo>
                        <a:pt x="2361" y="1077"/>
                      </a:lnTo>
                      <a:lnTo>
                        <a:pt x="2206" y="1362"/>
                      </a:lnTo>
                      <a:lnTo>
                        <a:pt x="2063" y="1661"/>
                      </a:lnTo>
                      <a:lnTo>
                        <a:pt x="1907" y="1985"/>
                      </a:lnTo>
                      <a:lnTo>
                        <a:pt x="1765" y="2322"/>
                      </a:lnTo>
                      <a:lnTo>
                        <a:pt x="1635" y="2686"/>
                      </a:lnTo>
                      <a:lnTo>
                        <a:pt x="1492" y="3049"/>
                      </a:lnTo>
                      <a:lnTo>
                        <a:pt x="1233" y="3827"/>
                      </a:lnTo>
                      <a:lnTo>
                        <a:pt x="999" y="4606"/>
                      </a:lnTo>
                      <a:lnTo>
                        <a:pt x="779" y="5384"/>
                      </a:lnTo>
                      <a:lnTo>
                        <a:pt x="584" y="6124"/>
                      </a:lnTo>
                      <a:lnTo>
                        <a:pt x="415" y="6824"/>
                      </a:lnTo>
                      <a:lnTo>
                        <a:pt x="273" y="7447"/>
                      </a:lnTo>
                      <a:lnTo>
                        <a:pt x="78" y="8368"/>
                      </a:lnTo>
                      <a:lnTo>
                        <a:pt x="0" y="8718"/>
                      </a:lnTo>
                      <a:lnTo>
                        <a:pt x="17943" y="13713"/>
                      </a:lnTo>
                      <a:lnTo>
                        <a:pt x="18007" y="13337"/>
                      </a:lnTo>
                      <a:lnTo>
                        <a:pt x="18163" y="12364"/>
                      </a:lnTo>
                      <a:lnTo>
                        <a:pt x="18358" y="10950"/>
                      </a:lnTo>
                      <a:lnTo>
                        <a:pt x="18474" y="10132"/>
                      </a:lnTo>
                      <a:lnTo>
                        <a:pt x="18578" y="9289"/>
                      </a:lnTo>
                      <a:lnTo>
                        <a:pt x="18669" y="8420"/>
                      </a:lnTo>
                      <a:lnTo>
                        <a:pt x="18747" y="7551"/>
                      </a:lnTo>
                      <a:lnTo>
                        <a:pt x="18812" y="6720"/>
                      </a:lnTo>
                      <a:lnTo>
                        <a:pt x="18851" y="5942"/>
                      </a:lnTo>
                      <a:lnTo>
                        <a:pt x="18864" y="5579"/>
                      </a:lnTo>
                      <a:lnTo>
                        <a:pt x="18864" y="5228"/>
                      </a:lnTo>
                      <a:lnTo>
                        <a:pt x="18851" y="4917"/>
                      </a:lnTo>
                      <a:lnTo>
                        <a:pt x="18825" y="4619"/>
                      </a:lnTo>
                      <a:lnTo>
                        <a:pt x="18799" y="4359"/>
                      </a:lnTo>
                      <a:lnTo>
                        <a:pt x="18760" y="4126"/>
                      </a:lnTo>
                      <a:lnTo>
                        <a:pt x="18708" y="3931"/>
                      </a:lnTo>
                      <a:lnTo>
                        <a:pt x="18643" y="3775"/>
                      </a:lnTo>
                      <a:lnTo>
                        <a:pt x="18604" y="3710"/>
                      </a:lnTo>
                      <a:lnTo>
                        <a:pt x="18539" y="3633"/>
                      </a:lnTo>
                      <a:lnTo>
                        <a:pt x="18462" y="3568"/>
                      </a:lnTo>
                      <a:lnTo>
                        <a:pt x="18371" y="3490"/>
                      </a:lnTo>
                      <a:lnTo>
                        <a:pt x="18137" y="3334"/>
                      </a:lnTo>
                      <a:lnTo>
                        <a:pt x="17839" y="3179"/>
                      </a:lnTo>
                      <a:lnTo>
                        <a:pt x="17488" y="3023"/>
                      </a:lnTo>
                      <a:lnTo>
                        <a:pt x="17099" y="2854"/>
                      </a:lnTo>
                      <a:lnTo>
                        <a:pt x="16658" y="2686"/>
                      </a:lnTo>
                      <a:lnTo>
                        <a:pt x="16178" y="2504"/>
                      </a:lnTo>
                      <a:lnTo>
                        <a:pt x="15659" y="2335"/>
                      </a:lnTo>
                      <a:lnTo>
                        <a:pt x="15114" y="2167"/>
                      </a:lnTo>
                      <a:lnTo>
                        <a:pt x="14531" y="1998"/>
                      </a:lnTo>
                      <a:lnTo>
                        <a:pt x="13921" y="1816"/>
                      </a:lnTo>
                      <a:lnTo>
                        <a:pt x="12662" y="1492"/>
                      </a:lnTo>
                      <a:lnTo>
                        <a:pt x="11352" y="1168"/>
                      </a:lnTo>
                      <a:lnTo>
                        <a:pt x="10042" y="882"/>
                      </a:lnTo>
                      <a:lnTo>
                        <a:pt x="8744" y="610"/>
                      </a:lnTo>
                      <a:lnTo>
                        <a:pt x="7499" y="389"/>
                      </a:lnTo>
                      <a:lnTo>
                        <a:pt x="6915" y="298"/>
                      </a:lnTo>
                      <a:lnTo>
                        <a:pt x="6344" y="208"/>
                      </a:lnTo>
                      <a:lnTo>
                        <a:pt x="5812" y="143"/>
                      </a:lnTo>
                      <a:lnTo>
                        <a:pt x="5319" y="78"/>
                      </a:lnTo>
                      <a:lnTo>
                        <a:pt x="4865" y="39"/>
                      </a:lnTo>
                      <a:lnTo>
                        <a:pt x="4450" y="13"/>
                      </a:lnTo>
                      <a:lnTo>
                        <a:pt x="408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7"/>
                <p:cNvSpPr/>
                <p:nvPr/>
              </p:nvSpPr>
              <p:spPr>
                <a:xfrm>
                  <a:off x="4259500" y="357150"/>
                  <a:ext cx="587750" cy="170950"/>
                </a:xfrm>
                <a:custGeom>
                  <a:avLst/>
                  <a:gdLst/>
                  <a:ahLst/>
                  <a:cxnLst/>
                  <a:rect l="l" t="t" r="r" b="b"/>
                  <a:pathLst>
                    <a:path w="23510" h="6838" extrusionOk="0">
                      <a:moveTo>
                        <a:pt x="3621" y="0"/>
                      </a:moveTo>
                      <a:lnTo>
                        <a:pt x="3050" y="13"/>
                      </a:lnTo>
                      <a:lnTo>
                        <a:pt x="2505" y="39"/>
                      </a:lnTo>
                      <a:lnTo>
                        <a:pt x="1999" y="78"/>
                      </a:lnTo>
                      <a:lnTo>
                        <a:pt x="1545" y="130"/>
                      </a:lnTo>
                      <a:lnTo>
                        <a:pt x="1130" y="195"/>
                      </a:lnTo>
                      <a:lnTo>
                        <a:pt x="779" y="273"/>
                      </a:lnTo>
                      <a:lnTo>
                        <a:pt x="624" y="325"/>
                      </a:lnTo>
                      <a:lnTo>
                        <a:pt x="481" y="377"/>
                      </a:lnTo>
                      <a:lnTo>
                        <a:pt x="364" y="428"/>
                      </a:lnTo>
                      <a:lnTo>
                        <a:pt x="260" y="493"/>
                      </a:lnTo>
                      <a:lnTo>
                        <a:pt x="170" y="558"/>
                      </a:lnTo>
                      <a:lnTo>
                        <a:pt x="105" y="636"/>
                      </a:lnTo>
                      <a:lnTo>
                        <a:pt x="53" y="701"/>
                      </a:lnTo>
                      <a:lnTo>
                        <a:pt x="14" y="792"/>
                      </a:lnTo>
                      <a:lnTo>
                        <a:pt x="1" y="870"/>
                      </a:lnTo>
                      <a:lnTo>
                        <a:pt x="14" y="960"/>
                      </a:lnTo>
                      <a:lnTo>
                        <a:pt x="40" y="1064"/>
                      </a:lnTo>
                      <a:lnTo>
                        <a:pt x="92" y="1155"/>
                      </a:lnTo>
                      <a:lnTo>
                        <a:pt x="170" y="1246"/>
                      </a:lnTo>
                      <a:lnTo>
                        <a:pt x="247" y="1350"/>
                      </a:lnTo>
                      <a:lnTo>
                        <a:pt x="351" y="1440"/>
                      </a:lnTo>
                      <a:lnTo>
                        <a:pt x="481" y="1544"/>
                      </a:lnTo>
                      <a:lnTo>
                        <a:pt x="624" y="1635"/>
                      </a:lnTo>
                      <a:lnTo>
                        <a:pt x="779" y="1739"/>
                      </a:lnTo>
                      <a:lnTo>
                        <a:pt x="1143" y="1933"/>
                      </a:lnTo>
                      <a:lnTo>
                        <a:pt x="1571" y="2128"/>
                      </a:lnTo>
                      <a:lnTo>
                        <a:pt x="2051" y="2323"/>
                      </a:lnTo>
                      <a:lnTo>
                        <a:pt x="2596" y="2530"/>
                      </a:lnTo>
                      <a:lnTo>
                        <a:pt x="3179" y="2725"/>
                      </a:lnTo>
                      <a:lnTo>
                        <a:pt x="3828" y="2919"/>
                      </a:lnTo>
                      <a:lnTo>
                        <a:pt x="4516" y="3127"/>
                      </a:lnTo>
                      <a:lnTo>
                        <a:pt x="5242" y="3322"/>
                      </a:lnTo>
                      <a:lnTo>
                        <a:pt x="6008" y="3516"/>
                      </a:lnTo>
                      <a:lnTo>
                        <a:pt x="6812" y="3724"/>
                      </a:lnTo>
                      <a:lnTo>
                        <a:pt x="7642" y="3918"/>
                      </a:lnTo>
                      <a:lnTo>
                        <a:pt x="8512" y="4113"/>
                      </a:lnTo>
                      <a:lnTo>
                        <a:pt x="10315" y="4489"/>
                      </a:lnTo>
                      <a:lnTo>
                        <a:pt x="12183" y="4865"/>
                      </a:lnTo>
                      <a:lnTo>
                        <a:pt x="14116" y="5242"/>
                      </a:lnTo>
                      <a:lnTo>
                        <a:pt x="16062" y="5592"/>
                      </a:lnTo>
                      <a:lnTo>
                        <a:pt x="17995" y="5929"/>
                      </a:lnTo>
                      <a:lnTo>
                        <a:pt x="19902" y="6254"/>
                      </a:lnTo>
                      <a:lnTo>
                        <a:pt x="23509" y="6837"/>
                      </a:lnTo>
                      <a:lnTo>
                        <a:pt x="23509" y="6837"/>
                      </a:lnTo>
                      <a:lnTo>
                        <a:pt x="22406" y="6500"/>
                      </a:lnTo>
                      <a:lnTo>
                        <a:pt x="21368" y="6150"/>
                      </a:lnTo>
                      <a:lnTo>
                        <a:pt x="20395" y="5800"/>
                      </a:lnTo>
                      <a:lnTo>
                        <a:pt x="19487" y="5436"/>
                      </a:lnTo>
                      <a:lnTo>
                        <a:pt x="19059" y="5255"/>
                      </a:lnTo>
                      <a:lnTo>
                        <a:pt x="18657" y="5073"/>
                      </a:lnTo>
                      <a:lnTo>
                        <a:pt x="18268" y="4891"/>
                      </a:lnTo>
                      <a:lnTo>
                        <a:pt x="17891" y="4710"/>
                      </a:lnTo>
                      <a:lnTo>
                        <a:pt x="17528" y="4515"/>
                      </a:lnTo>
                      <a:lnTo>
                        <a:pt x="17191" y="4334"/>
                      </a:lnTo>
                      <a:lnTo>
                        <a:pt x="16867" y="4139"/>
                      </a:lnTo>
                      <a:lnTo>
                        <a:pt x="16555" y="3957"/>
                      </a:lnTo>
                      <a:lnTo>
                        <a:pt x="16270" y="3763"/>
                      </a:lnTo>
                      <a:lnTo>
                        <a:pt x="15997" y="3568"/>
                      </a:lnTo>
                      <a:lnTo>
                        <a:pt x="15738" y="3373"/>
                      </a:lnTo>
                      <a:lnTo>
                        <a:pt x="15491" y="3179"/>
                      </a:lnTo>
                      <a:lnTo>
                        <a:pt x="15271" y="2971"/>
                      </a:lnTo>
                      <a:lnTo>
                        <a:pt x="15063" y="2777"/>
                      </a:lnTo>
                      <a:lnTo>
                        <a:pt x="14882" y="2582"/>
                      </a:lnTo>
                      <a:lnTo>
                        <a:pt x="14700" y="2374"/>
                      </a:lnTo>
                      <a:lnTo>
                        <a:pt x="14544" y="2180"/>
                      </a:lnTo>
                      <a:lnTo>
                        <a:pt x="14402" y="1972"/>
                      </a:lnTo>
                      <a:lnTo>
                        <a:pt x="14285" y="1765"/>
                      </a:lnTo>
                      <a:lnTo>
                        <a:pt x="14181" y="1557"/>
                      </a:lnTo>
                      <a:lnTo>
                        <a:pt x="14090" y="1350"/>
                      </a:lnTo>
                      <a:lnTo>
                        <a:pt x="14012" y="1142"/>
                      </a:lnTo>
                      <a:lnTo>
                        <a:pt x="13960" y="934"/>
                      </a:lnTo>
                      <a:lnTo>
                        <a:pt x="13909" y="714"/>
                      </a:lnTo>
                      <a:lnTo>
                        <a:pt x="13299" y="649"/>
                      </a:lnTo>
                      <a:lnTo>
                        <a:pt x="11677" y="467"/>
                      </a:lnTo>
                      <a:lnTo>
                        <a:pt x="10600" y="364"/>
                      </a:lnTo>
                      <a:lnTo>
                        <a:pt x="9394" y="260"/>
                      </a:lnTo>
                      <a:lnTo>
                        <a:pt x="8122" y="169"/>
                      </a:lnTo>
                      <a:lnTo>
                        <a:pt x="6799" y="91"/>
                      </a:lnTo>
                      <a:lnTo>
                        <a:pt x="5489" y="26"/>
                      </a:lnTo>
                      <a:lnTo>
                        <a:pt x="4840" y="13"/>
                      </a:lnTo>
                      <a:lnTo>
                        <a:pt x="421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7"/>
                <p:cNvSpPr/>
                <p:nvPr/>
              </p:nvSpPr>
              <p:spPr>
                <a:xfrm>
                  <a:off x="4839425" y="608825"/>
                  <a:ext cx="110300" cy="151825"/>
                </a:xfrm>
                <a:custGeom>
                  <a:avLst/>
                  <a:gdLst/>
                  <a:ahLst/>
                  <a:cxnLst/>
                  <a:rect l="l" t="t" r="r" b="b"/>
                  <a:pathLst>
                    <a:path w="4412" h="6073" extrusionOk="0">
                      <a:moveTo>
                        <a:pt x="2712" y="1"/>
                      </a:moveTo>
                      <a:lnTo>
                        <a:pt x="2492" y="14"/>
                      </a:lnTo>
                      <a:lnTo>
                        <a:pt x="2284" y="53"/>
                      </a:lnTo>
                      <a:lnTo>
                        <a:pt x="2063" y="131"/>
                      </a:lnTo>
                      <a:lnTo>
                        <a:pt x="1856" y="221"/>
                      </a:lnTo>
                      <a:lnTo>
                        <a:pt x="1648" y="351"/>
                      </a:lnTo>
                      <a:lnTo>
                        <a:pt x="1441" y="494"/>
                      </a:lnTo>
                      <a:lnTo>
                        <a:pt x="1246" y="663"/>
                      </a:lnTo>
                      <a:lnTo>
                        <a:pt x="1064" y="857"/>
                      </a:lnTo>
                      <a:lnTo>
                        <a:pt x="883" y="1065"/>
                      </a:lnTo>
                      <a:lnTo>
                        <a:pt x="727" y="1298"/>
                      </a:lnTo>
                      <a:lnTo>
                        <a:pt x="571" y="1558"/>
                      </a:lnTo>
                      <a:lnTo>
                        <a:pt x="429" y="1817"/>
                      </a:lnTo>
                      <a:lnTo>
                        <a:pt x="312" y="2103"/>
                      </a:lnTo>
                      <a:lnTo>
                        <a:pt x="208" y="2414"/>
                      </a:lnTo>
                      <a:lnTo>
                        <a:pt x="117" y="2712"/>
                      </a:lnTo>
                      <a:lnTo>
                        <a:pt x="53" y="3024"/>
                      </a:lnTo>
                      <a:lnTo>
                        <a:pt x="14" y="3322"/>
                      </a:lnTo>
                      <a:lnTo>
                        <a:pt x="1" y="3608"/>
                      </a:lnTo>
                      <a:lnTo>
                        <a:pt x="1" y="3893"/>
                      </a:lnTo>
                      <a:lnTo>
                        <a:pt x="27" y="4178"/>
                      </a:lnTo>
                      <a:lnTo>
                        <a:pt x="66" y="4438"/>
                      </a:lnTo>
                      <a:lnTo>
                        <a:pt x="130" y="4684"/>
                      </a:lnTo>
                      <a:lnTo>
                        <a:pt x="208" y="4931"/>
                      </a:lnTo>
                      <a:lnTo>
                        <a:pt x="312" y="5138"/>
                      </a:lnTo>
                      <a:lnTo>
                        <a:pt x="429" y="5346"/>
                      </a:lnTo>
                      <a:lnTo>
                        <a:pt x="571" y="5528"/>
                      </a:lnTo>
                      <a:lnTo>
                        <a:pt x="714" y="5683"/>
                      </a:lnTo>
                      <a:lnTo>
                        <a:pt x="883" y="5813"/>
                      </a:lnTo>
                      <a:lnTo>
                        <a:pt x="974" y="5878"/>
                      </a:lnTo>
                      <a:lnTo>
                        <a:pt x="1077" y="5917"/>
                      </a:lnTo>
                      <a:lnTo>
                        <a:pt x="1168" y="5969"/>
                      </a:lnTo>
                      <a:lnTo>
                        <a:pt x="1272" y="6008"/>
                      </a:lnTo>
                      <a:lnTo>
                        <a:pt x="1376" y="6034"/>
                      </a:lnTo>
                      <a:lnTo>
                        <a:pt x="1480" y="6047"/>
                      </a:lnTo>
                      <a:lnTo>
                        <a:pt x="1583" y="6060"/>
                      </a:lnTo>
                      <a:lnTo>
                        <a:pt x="1700" y="6073"/>
                      </a:lnTo>
                      <a:lnTo>
                        <a:pt x="1908" y="6060"/>
                      </a:lnTo>
                      <a:lnTo>
                        <a:pt x="2128" y="6008"/>
                      </a:lnTo>
                      <a:lnTo>
                        <a:pt x="2336" y="5943"/>
                      </a:lnTo>
                      <a:lnTo>
                        <a:pt x="2543" y="5852"/>
                      </a:lnTo>
                      <a:lnTo>
                        <a:pt x="2751" y="5722"/>
                      </a:lnTo>
                      <a:lnTo>
                        <a:pt x="2959" y="5580"/>
                      </a:lnTo>
                      <a:lnTo>
                        <a:pt x="3153" y="5411"/>
                      </a:lnTo>
                      <a:lnTo>
                        <a:pt x="3335" y="5216"/>
                      </a:lnTo>
                      <a:lnTo>
                        <a:pt x="3517" y="4996"/>
                      </a:lnTo>
                      <a:lnTo>
                        <a:pt x="3685" y="4762"/>
                      </a:lnTo>
                      <a:lnTo>
                        <a:pt x="3841" y="4516"/>
                      </a:lnTo>
                      <a:lnTo>
                        <a:pt x="3971" y="4243"/>
                      </a:lnTo>
                      <a:lnTo>
                        <a:pt x="4100" y="3958"/>
                      </a:lnTo>
                      <a:lnTo>
                        <a:pt x="4204" y="3659"/>
                      </a:lnTo>
                      <a:lnTo>
                        <a:pt x="4282" y="3361"/>
                      </a:lnTo>
                      <a:lnTo>
                        <a:pt x="4347" y="3050"/>
                      </a:lnTo>
                      <a:lnTo>
                        <a:pt x="4386" y="2751"/>
                      </a:lnTo>
                      <a:lnTo>
                        <a:pt x="4412" y="2453"/>
                      </a:lnTo>
                      <a:lnTo>
                        <a:pt x="4399" y="2167"/>
                      </a:lnTo>
                      <a:lnTo>
                        <a:pt x="4386" y="1895"/>
                      </a:lnTo>
                      <a:lnTo>
                        <a:pt x="4334" y="1636"/>
                      </a:lnTo>
                      <a:lnTo>
                        <a:pt x="4269" y="1376"/>
                      </a:lnTo>
                      <a:lnTo>
                        <a:pt x="4191" y="1143"/>
                      </a:lnTo>
                      <a:lnTo>
                        <a:pt x="4087" y="922"/>
                      </a:lnTo>
                      <a:lnTo>
                        <a:pt x="3971" y="727"/>
                      </a:lnTo>
                      <a:lnTo>
                        <a:pt x="3841" y="546"/>
                      </a:lnTo>
                      <a:lnTo>
                        <a:pt x="3685" y="390"/>
                      </a:lnTo>
                      <a:lnTo>
                        <a:pt x="3517" y="260"/>
                      </a:lnTo>
                      <a:lnTo>
                        <a:pt x="3426" y="195"/>
                      </a:lnTo>
                      <a:lnTo>
                        <a:pt x="3335" y="144"/>
                      </a:lnTo>
                      <a:lnTo>
                        <a:pt x="3231" y="105"/>
                      </a:lnTo>
                      <a:lnTo>
                        <a:pt x="3127" y="66"/>
                      </a:lnTo>
                      <a:lnTo>
                        <a:pt x="3024" y="40"/>
                      </a:lnTo>
                      <a:lnTo>
                        <a:pt x="2920" y="14"/>
                      </a:lnTo>
                      <a:lnTo>
                        <a:pt x="2816"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7"/>
                <p:cNvSpPr/>
                <p:nvPr/>
              </p:nvSpPr>
              <p:spPr>
                <a:xfrm>
                  <a:off x="4857600" y="641925"/>
                  <a:ext cx="69100" cy="95050"/>
                </a:xfrm>
                <a:custGeom>
                  <a:avLst/>
                  <a:gdLst/>
                  <a:ahLst/>
                  <a:cxnLst/>
                  <a:rect l="l" t="t" r="r" b="b"/>
                  <a:pathLst>
                    <a:path w="2764" h="3802" extrusionOk="0">
                      <a:moveTo>
                        <a:pt x="1570" y="0"/>
                      </a:moveTo>
                      <a:lnTo>
                        <a:pt x="1427" y="26"/>
                      </a:lnTo>
                      <a:lnTo>
                        <a:pt x="1298" y="78"/>
                      </a:lnTo>
                      <a:lnTo>
                        <a:pt x="1168" y="130"/>
                      </a:lnTo>
                      <a:lnTo>
                        <a:pt x="1038" y="208"/>
                      </a:lnTo>
                      <a:lnTo>
                        <a:pt x="908" y="299"/>
                      </a:lnTo>
                      <a:lnTo>
                        <a:pt x="779" y="415"/>
                      </a:lnTo>
                      <a:lnTo>
                        <a:pt x="662" y="532"/>
                      </a:lnTo>
                      <a:lnTo>
                        <a:pt x="558" y="662"/>
                      </a:lnTo>
                      <a:lnTo>
                        <a:pt x="454" y="818"/>
                      </a:lnTo>
                      <a:lnTo>
                        <a:pt x="350" y="973"/>
                      </a:lnTo>
                      <a:lnTo>
                        <a:pt x="273" y="1142"/>
                      </a:lnTo>
                      <a:lnTo>
                        <a:pt x="195" y="1323"/>
                      </a:lnTo>
                      <a:lnTo>
                        <a:pt x="130" y="1505"/>
                      </a:lnTo>
                      <a:lnTo>
                        <a:pt x="78" y="1700"/>
                      </a:lnTo>
                      <a:lnTo>
                        <a:pt x="39" y="1894"/>
                      </a:lnTo>
                      <a:lnTo>
                        <a:pt x="13" y="2076"/>
                      </a:lnTo>
                      <a:lnTo>
                        <a:pt x="0" y="2258"/>
                      </a:lnTo>
                      <a:lnTo>
                        <a:pt x="0" y="2439"/>
                      </a:lnTo>
                      <a:lnTo>
                        <a:pt x="13" y="2621"/>
                      </a:lnTo>
                      <a:lnTo>
                        <a:pt x="39" y="2777"/>
                      </a:lnTo>
                      <a:lnTo>
                        <a:pt x="78" y="2932"/>
                      </a:lnTo>
                      <a:lnTo>
                        <a:pt x="130" y="3088"/>
                      </a:lnTo>
                      <a:lnTo>
                        <a:pt x="195" y="3218"/>
                      </a:lnTo>
                      <a:lnTo>
                        <a:pt x="273" y="3347"/>
                      </a:lnTo>
                      <a:lnTo>
                        <a:pt x="350" y="3464"/>
                      </a:lnTo>
                      <a:lnTo>
                        <a:pt x="454" y="3555"/>
                      </a:lnTo>
                      <a:lnTo>
                        <a:pt x="558" y="3646"/>
                      </a:lnTo>
                      <a:lnTo>
                        <a:pt x="675" y="3711"/>
                      </a:lnTo>
                      <a:lnTo>
                        <a:pt x="792" y="3763"/>
                      </a:lnTo>
                      <a:lnTo>
                        <a:pt x="934" y="3788"/>
                      </a:lnTo>
                      <a:lnTo>
                        <a:pt x="1064" y="3801"/>
                      </a:lnTo>
                      <a:lnTo>
                        <a:pt x="1194" y="3801"/>
                      </a:lnTo>
                      <a:lnTo>
                        <a:pt x="1336" y="3775"/>
                      </a:lnTo>
                      <a:lnTo>
                        <a:pt x="1466" y="3724"/>
                      </a:lnTo>
                      <a:lnTo>
                        <a:pt x="1596" y="3659"/>
                      </a:lnTo>
                      <a:lnTo>
                        <a:pt x="1726" y="3581"/>
                      </a:lnTo>
                      <a:lnTo>
                        <a:pt x="1855" y="3490"/>
                      </a:lnTo>
                      <a:lnTo>
                        <a:pt x="1972" y="3386"/>
                      </a:lnTo>
                      <a:lnTo>
                        <a:pt x="2089" y="3270"/>
                      </a:lnTo>
                      <a:lnTo>
                        <a:pt x="2206" y="3140"/>
                      </a:lnTo>
                      <a:lnTo>
                        <a:pt x="2309" y="2984"/>
                      </a:lnTo>
                      <a:lnTo>
                        <a:pt x="2400" y="2828"/>
                      </a:lnTo>
                      <a:lnTo>
                        <a:pt x="2491" y="2660"/>
                      </a:lnTo>
                      <a:lnTo>
                        <a:pt x="2569" y="2478"/>
                      </a:lnTo>
                      <a:lnTo>
                        <a:pt x="2634" y="2296"/>
                      </a:lnTo>
                      <a:lnTo>
                        <a:pt x="2686" y="2102"/>
                      </a:lnTo>
                      <a:lnTo>
                        <a:pt x="2725" y="1907"/>
                      </a:lnTo>
                      <a:lnTo>
                        <a:pt x="2751" y="1726"/>
                      </a:lnTo>
                      <a:lnTo>
                        <a:pt x="2764" y="1544"/>
                      </a:lnTo>
                      <a:lnTo>
                        <a:pt x="2764" y="1362"/>
                      </a:lnTo>
                      <a:lnTo>
                        <a:pt x="2751" y="1181"/>
                      </a:lnTo>
                      <a:lnTo>
                        <a:pt x="2725" y="1025"/>
                      </a:lnTo>
                      <a:lnTo>
                        <a:pt x="2686" y="856"/>
                      </a:lnTo>
                      <a:lnTo>
                        <a:pt x="2634" y="714"/>
                      </a:lnTo>
                      <a:lnTo>
                        <a:pt x="2569" y="571"/>
                      </a:lnTo>
                      <a:lnTo>
                        <a:pt x="2491" y="454"/>
                      </a:lnTo>
                      <a:lnTo>
                        <a:pt x="2413" y="337"/>
                      </a:lnTo>
                      <a:lnTo>
                        <a:pt x="2309" y="234"/>
                      </a:lnTo>
                      <a:lnTo>
                        <a:pt x="2206" y="156"/>
                      </a:lnTo>
                      <a:lnTo>
                        <a:pt x="2089" y="91"/>
                      </a:lnTo>
                      <a:lnTo>
                        <a:pt x="1959" y="39"/>
                      </a:lnTo>
                      <a:lnTo>
                        <a:pt x="1829" y="13"/>
                      </a:lnTo>
                      <a:lnTo>
                        <a:pt x="1700" y="0"/>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7"/>
                <p:cNvSpPr/>
                <p:nvPr/>
              </p:nvSpPr>
              <p:spPr>
                <a:xfrm>
                  <a:off x="4858575" y="685700"/>
                  <a:ext cx="45425" cy="62300"/>
                </a:xfrm>
                <a:custGeom>
                  <a:avLst/>
                  <a:gdLst/>
                  <a:ahLst/>
                  <a:cxnLst/>
                  <a:rect l="l" t="t" r="r" b="b"/>
                  <a:pathLst>
                    <a:path w="1817" h="2492" extrusionOk="0">
                      <a:moveTo>
                        <a:pt x="1025" y="1"/>
                      </a:moveTo>
                      <a:lnTo>
                        <a:pt x="934" y="27"/>
                      </a:lnTo>
                      <a:lnTo>
                        <a:pt x="843" y="52"/>
                      </a:lnTo>
                      <a:lnTo>
                        <a:pt x="766" y="91"/>
                      </a:lnTo>
                      <a:lnTo>
                        <a:pt x="675" y="143"/>
                      </a:lnTo>
                      <a:lnTo>
                        <a:pt x="597" y="195"/>
                      </a:lnTo>
                      <a:lnTo>
                        <a:pt x="506" y="273"/>
                      </a:lnTo>
                      <a:lnTo>
                        <a:pt x="428" y="351"/>
                      </a:lnTo>
                      <a:lnTo>
                        <a:pt x="363" y="442"/>
                      </a:lnTo>
                      <a:lnTo>
                        <a:pt x="298" y="533"/>
                      </a:lnTo>
                      <a:lnTo>
                        <a:pt x="234" y="636"/>
                      </a:lnTo>
                      <a:lnTo>
                        <a:pt x="169" y="753"/>
                      </a:lnTo>
                      <a:lnTo>
                        <a:pt x="117" y="870"/>
                      </a:lnTo>
                      <a:lnTo>
                        <a:pt x="78" y="987"/>
                      </a:lnTo>
                      <a:lnTo>
                        <a:pt x="39" y="1116"/>
                      </a:lnTo>
                      <a:lnTo>
                        <a:pt x="13" y="1246"/>
                      </a:lnTo>
                      <a:lnTo>
                        <a:pt x="0" y="1363"/>
                      </a:lnTo>
                      <a:lnTo>
                        <a:pt x="0" y="1480"/>
                      </a:lnTo>
                      <a:lnTo>
                        <a:pt x="0" y="1609"/>
                      </a:lnTo>
                      <a:lnTo>
                        <a:pt x="0" y="1713"/>
                      </a:lnTo>
                      <a:lnTo>
                        <a:pt x="26" y="1830"/>
                      </a:lnTo>
                      <a:lnTo>
                        <a:pt x="52" y="1934"/>
                      </a:lnTo>
                      <a:lnTo>
                        <a:pt x="78" y="2024"/>
                      </a:lnTo>
                      <a:lnTo>
                        <a:pt x="130" y="2115"/>
                      </a:lnTo>
                      <a:lnTo>
                        <a:pt x="169" y="2206"/>
                      </a:lnTo>
                      <a:lnTo>
                        <a:pt x="234" y="2271"/>
                      </a:lnTo>
                      <a:lnTo>
                        <a:pt x="286" y="2336"/>
                      </a:lnTo>
                      <a:lnTo>
                        <a:pt x="363" y="2388"/>
                      </a:lnTo>
                      <a:lnTo>
                        <a:pt x="441" y="2440"/>
                      </a:lnTo>
                      <a:lnTo>
                        <a:pt x="519" y="2466"/>
                      </a:lnTo>
                      <a:lnTo>
                        <a:pt x="610" y="2492"/>
                      </a:lnTo>
                      <a:lnTo>
                        <a:pt x="779" y="2492"/>
                      </a:lnTo>
                      <a:lnTo>
                        <a:pt x="869" y="2479"/>
                      </a:lnTo>
                      <a:lnTo>
                        <a:pt x="960" y="2453"/>
                      </a:lnTo>
                      <a:lnTo>
                        <a:pt x="1051" y="2401"/>
                      </a:lnTo>
                      <a:lnTo>
                        <a:pt x="1129" y="2362"/>
                      </a:lnTo>
                      <a:lnTo>
                        <a:pt x="1220" y="2297"/>
                      </a:lnTo>
                      <a:lnTo>
                        <a:pt x="1297" y="2219"/>
                      </a:lnTo>
                      <a:lnTo>
                        <a:pt x="1375" y="2141"/>
                      </a:lnTo>
                      <a:lnTo>
                        <a:pt x="1440" y="2063"/>
                      </a:lnTo>
                      <a:lnTo>
                        <a:pt x="1518" y="1960"/>
                      </a:lnTo>
                      <a:lnTo>
                        <a:pt x="1570" y="1856"/>
                      </a:lnTo>
                      <a:lnTo>
                        <a:pt x="1635" y="1752"/>
                      </a:lnTo>
                      <a:lnTo>
                        <a:pt x="1687" y="1635"/>
                      </a:lnTo>
                      <a:lnTo>
                        <a:pt x="1726" y="1506"/>
                      </a:lnTo>
                      <a:lnTo>
                        <a:pt x="1765" y="1376"/>
                      </a:lnTo>
                      <a:lnTo>
                        <a:pt x="1790" y="1259"/>
                      </a:lnTo>
                      <a:lnTo>
                        <a:pt x="1803" y="1129"/>
                      </a:lnTo>
                      <a:lnTo>
                        <a:pt x="1816" y="1013"/>
                      </a:lnTo>
                      <a:lnTo>
                        <a:pt x="1803" y="896"/>
                      </a:lnTo>
                      <a:lnTo>
                        <a:pt x="1803" y="779"/>
                      </a:lnTo>
                      <a:lnTo>
                        <a:pt x="1777" y="675"/>
                      </a:lnTo>
                      <a:lnTo>
                        <a:pt x="1752" y="571"/>
                      </a:lnTo>
                      <a:lnTo>
                        <a:pt x="1726" y="468"/>
                      </a:lnTo>
                      <a:lnTo>
                        <a:pt x="1687" y="377"/>
                      </a:lnTo>
                      <a:lnTo>
                        <a:pt x="1635" y="299"/>
                      </a:lnTo>
                      <a:lnTo>
                        <a:pt x="1570" y="221"/>
                      </a:lnTo>
                      <a:lnTo>
                        <a:pt x="1518" y="156"/>
                      </a:lnTo>
                      <a:lnTo>
                        <a:pt x="1440" y="104"/>
                      </a:lnTo>
                      <a:lnTo>
                        <a:pt x="1362" y="52"/>
                      </a:lnTo>
                      <a:lnTo>
                        <a:pt x="1284" y="27"/>
                      </a:lnTo>
                      <a:lnTo>
                        <a:pt x="1194"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7"/>
                <p:cNvSpPr/>
                <p:nvPr/>
              </p:nvSpPr>
              <p:spPr>
                <a:xfrm>
                  <a:off x="2979025" y="736625"/>
                  <a:ext cx="227375" cy="165750"/>
                </a:xfrm>
                <a:custGeom>
                  <a:avLst/>
                  <a:gdLst/>
                  <a:ahLst/>
                  <a:cxnLst/>
                  <a:rect l="l" t="t" r="r" b="b"/>
                  <a:pathLst>
                    <a:path w="9095" h="6630" extrusionOk="0">
                      <a:moveTo>
                        <a:pt x="6967" y="0"/>
                      </a:moveTo>
                      <a:lnTo>
                        <a:pt x="6578" y="13"/>
                      </a:lnTo>
                      <a:lnTo>
                        <a:pt x="6163" y="39"/>
                      </a:lnTo>
                      <a:lnTo>
                        <a:pt x="5735" y="91"/>
                      </a:lnTo>
                      <a:lnTo>
                        <a:pt x="5332" y="169"/>
                      </a:lnTo>
                      <a:lnTo>
                        <a:pt x="4930" y="260"/>
                      </a:lnTo>
                      <a:lnTo>
                        <a:pt x="4567" y="377"/>
                      </a:lnTo>
                      <a:lnTo>
                        <a:pt x="4204" y="519"/>
                      </a:lnTo>
                      <a:lnTo>
                        <a:pt x="3866" y="662"/>
                      </a:lnTo>
                      <a:lnTo>
                        <a:pt x="3542" y="831"/>
                      </a:lnTo>
                      <a:lnTo>
                        <a:pt x="3231" y="1012"/>
                      </a:lnTo>
                      <a:lnTo>
                        <a:pt x="2945" y="1207"/>
                      </a:lnTo>
                      <a:lnTo>
                        <a:pt x="2673" y="1415"/>
                      </a:lnTo>
                      <a:lnTo>
                        <a:pt x="2413" y="1635"/>
                      </a:lnTo>
                      <a:lnTo>
                        <a:pt x="2167" y="1856"/>
                      </a:lnTo>
                      <a:lnTo>
                        <a:pt x="1933" y="2089"/>
                      </a:lnTo>
                      <a:lnTo>
                        <a:pt x="1726" y="2323"/>
                      </a:lnTo>
                      <a:lnTo>
                        <a:pt x="1518" y="2569"/>
                      </a:lnTo>
                      <a:lnTo>
                        <a:pt x="1336" y="2816"/>
                      </a:lnTo>
                      <a:lnTo>
                        <a:pt x="1155" y="3062"/>
                      </a:lnTo>
                      <a:lnTo>
                        <a:pt x="999" y="3309"/>
                      </a:lnTo>
                      <a:lnTo>
                        <a:pt x="856" y="3555"/>
                      </a:lnTo>
                      <a:lnTo>
                        <a:pt x="714" y="3802"/>
                      </a:lnTo>
                      <a:lnTo>
                        <a:pt x="597" y="4035"/>
                      </a:lnTo>
                      <a:lnTo>
                        <a:pt x="493" y="4269"/>
                      </a:lnTo>
                      <a:lnTo>
                        <a:pt x="299" y="4710"/>
                      </a:lnTo>
                      <a:lnTo>
                        <a:pt x="169" y="5112"/>
                      </a:lnTo>
                      <a:lnTo>
                        <a:pt x="65" y="5475"/>
                      </a:lnTo>
                      <a:lnTo>
                        <a:pt x="13" y="5761"/>
                      </a:lnTo>
                      <a:lnTo>
                        <a:pt x="0" y="5981"/>
                      </a:lnTo>
                      <a:lnTo>
                        <a:pt x="0" y="6059"/>
                      </a:lnTo>
                      <a:lnTo>
                        <a:pt x="13" y="6137"/>
                      </a:lnTo>
                      <a:lnTo>
                        <a:pt x="39" y="6215"/>
                      </a:lnTo>
                      <a:lnTo>
                        <a:pt x="78" y="6280"/>
                      </a:lnTo>
                      <a:lnTo>
                        <a:pt x="117" y="6345"/>
                      </a:lnTo>
                      <a:lnTo>
                        <a:pt x="169" y="6396"/>
                      </a:lnTo>
                      <a:lnTo>
                        <a:pt x="221" y="6435"/>
                      </a:lnTo>
                      <a:lnTo>
                        <a:pt x="286" y="6487"/>
                      </a:lnTo>
                      <a:lnTo>
                        <a:pt x="428" y="6552"/>
                      </a:lnTo>
                      <a:lnTo>
                        <a:pt x="597" y="6591"/>
                      </a:lnTo>
                      <a:lnTo>
                        <a:pt x="779" y="6617"/>
                      </a:lnTo>
                      <a:lnTo>
                        <a:pt x="960" y="6630"/>
                      </a:lnTo>
                      <a:lnTo>
                        <a:pt x="1142" y="6617"/>
                      </a:lnTo>
                      <a:lnTo>
                        <a:pt x="1323" y="6578"/>
                      </a:lnTo>
                      <a:lnTo>
                        <a:pt x="1505" y="6539"/>
                      </a:lnTo>
                      <a:lnTo>
                        <a:pt x="1674" y="6474"/>
                      </a:lnTo>
                      <a:lnTo>
                        <a:pt x="1816" y="6396"/>
                      </a:lnTo>
                      <a:lnTo>
                        <a:pt x="1946" y="6306"/>
                      </a:lnTo>
                      <a:lnTo>
                        <a:pt x="2050" y="6202"/>
                      </a:lnTo>
                      <a:lnTo>
                        <a:pt x="2089" y="6137"/>
                      </a:lnTo>
                      <a:lnTo>
                        <a:pt x="2115" y="6085"/>
                      </a:lnTo>
                      <a:lnTo>
                        <a:pt x="2271" y="5709"/>
                      </a:lnTo>
                      <a:lnTo>
                        <a:pt x="2426" y="5359"/>
                      </a:lnTo>
                      <a:lnTo>
                        <a:pt x="2608" y="5021"/>
                      </a:lnTo>
                      <a:lnTo>
                        <a:pt x="2802" y="4697"/>
                      </a:lnTo>
                      <a:lnTo>
                        <a:pt x="2906" y="4541"/>
                      </a:lnTo>
                      <a:lnTo>
                        <a:pt x="3010" y="4386"/>
                      </a:lnTo>
                      <a:lnTo>
                        <a:pt x="3140" y="4230"/>
                      </a:lnTo>
                      <a:lnTo>
                        <a:pt x="3257" y="4087"/>
                      </a:lnTo>
                      <a:lnTo>
                        <a:pt x="3399" y="3944"/>
                      </a:lnTo>
                      <a:lnTo>
                        <a:pt x="3542" y="3815"/>
                      </a:lnTo>
                      <a:lnTo>
                        <a:pt x="3698" y="3685"/>
                      </a:lnTo>
                      <a:lnTo>
                        <a:pt x="3866" y="3555"/>
                      </a:lnTo>
                      <a:lnTo>
                        <a:pt x="4048" y="3438"/>
                      </a:lnTo>
                      <a:lnTo>
                        <a:pt x="4243" y="3322"/>
                      </a:lnTo>
                      <a:lnTo>
                        <a:pt x="4437" y="3218"/>
                      </a:lnTo>
                      <a:lnTo>
                        <a:pt x="4658" y="3114"/>
                      </a:lnTo>
                      <a:lnTo>
                        <a:pt x="4891" y="3010"/>
                      </a:lnTo>
                      <a:lnTo>
                        <a:pt x="5125" y="2920"/>
                      </a:lnTo>
                      <a:lnTo>
                        <a:pt x="5384" y="2829"/>
                      </a:lnTo>
                      <a:lnTo>
                        <a:pt x="5670" y="2751"/>
                      </a:lnTo>
                      <a:lnTo>
                        <a:pt x="5955" y="2686"/>
                      </a:lnTo>
                      <a:lnTo>
                        <a:pt x="6266" y="2608"/>
                      </a:lnTo>
                      <a:lnTo>
                        <a:pt x="6591" y="2556"/>
                      </a:lnTo>
                      <a:lnTo>
                        <a:pt x="6941" y="2504"/>
                      </a:lnTo>
                      <a:lnTo>
                        <a:pt x="7304" y="2452"/>
                      </a:lnTo>
                      <a:lnTo>
                        <a:pt x="7694" y="2414"/>
                      </a:lnTo>
                      <a:lnTo>
                        <a:pt x="8096" y="2375"/>
                      </a:lnTo>
                      <a:lnTo>
                        <a:pt x="8524" y="2349"/>
                      </a:lnTo>
                      <a:lnTo>
                        <a:pt x="8615" y="2232"/>
                      </a:lnTo>
                      <a:lnTo>
                        <a:pt x="8705" y="2102"/>
                      </a:lnTo>
                      <a:lnTo>
                        <a:pt x="8809" y="1934"/>
                      </a:lnTo>
                      <a:lnTo>
                        <a:pt x="8913" y="1726"/>
                      </a:lnTo>
                      <a:lnTo>
                        <a:pt x="9004" y="1505"/>
                      </a:lnTo>
                      <a:lnTo>
                        <a:pt x="9043" y="1389"/>
                      </a:lnTo>
                      <a:lnTo>
                        <a:pt x="9069" y="1272"/>
                      </a:lnTo>
                      <a:lnTo>
                        <a:pt x="9082" y="1155"/>
                      </a:lnTo>
                      <a:lnTo>
                        <a:pt x="9095" y="1038"/>
                      </a:lnTo>
                      <a:lnTo>
                        <a:pt x="9082" y="922"/>
                      </a:lnTo>
                      <a:lnTo>
                        <a:pt x="9056" y="805"/>
                      </a:lnTo>
                      <a:lnTo>
                        <a:pt x="9017" y="688"/>
                      </a:lnTo>
                      <a:lnTo>
                        <a:pt x="8965" y="584"/>
                      </a:lnTo>
                      <a:lnTo>
                        <a:pt x="8887" y="480"/>
                      </a:lnTo>
                      <a:lnTo>
                        <a:pt x="8783" y="390"/>
                      </a:lnTo>
                      <a:lnTo>
                        <a:pt x="8654" y="299"/>
                      </a:lnTo>
                      <a:lnTo>
                        <a:pt x="8498" y="221"/>
                      </a:lnTo>
                      <a:lnTo>
                        <a:pt x="8329" y="156"/>
                      </a:lnTo>
                      <a:lnTo>
                        <a:pt x="8122" y="91"/>
                      </a:lnTo>
                      <a:lnTo>
                        <a:pt x="7875" y="52"/>
                      </a:lnTo>
                      <a:lnTo>
                        <a:pt x="7603" y="13"/>
                      </a:lnTo>
                      <a:lnTo>
                        <a:pt x="7304"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7"/>
                <p:cNvSpPr/>
                <p:nvPr/>
              </p:nvSpPr>
              <p:spPr>
                <a:xfrm>
                  <a:off x="3078925" y="757375"/>
                  <a:ext cx="214400" cy="145325"/>
                </a:xfrm>
                <a:custGeom>
                  <a:avLst/>
                  <a:gdLst/>
                  <a:ahLst/>
                  <a:cxnLst/>
                  <a:rect l="l" t="t" r="r" b="b"/>
                  <a:pathLst>
                    <a:path w="8576" h="5813" extrusionOk="0">
                      <a:moveTo>
                        <a:pt x="5799" y="1"/>
                      </a:moveTo>
                      <a:lnTo>
                        <a:pt x="5436" y="14"/>
                      </a:lnTo>
                      <a:lnTo>
                        <a:pt x="5047" y="27"/>
                      </a:lnTo>
                      <a:lnTo>
                        <a:pt x="4619" y="66"/>
                      </a:lnTo>
                      <a:lnTo>
                        <a:pt x="4191" y="105"/>
                      </a:lnTo>
                      <a:lnTo>
                        <a:pt x="3801" y="182"/>
                      </a:lnTo>
                      <a:lnTo>
                        <a:pt x="3425" y="260"/>
                      </a:lnTo>
                      <a:lnTo>
                        <a:pt x="3088" y="364"/>
                      </a:lnTo>
                      <a:lnTo>
                        <a:pt x="2763" y="481"/>
                      </a:lnTo>
                      <a:lnTo>
                        <a:pt x="2465" y="611"/>
                      </a:lnTo>
                      <a:lnTo>
                        <a:pt x="2193" y="753"/>
                      </a:lnTo>
                      <a:lnTo>
                        <a:pt x="1933" y="896"/>
                      </a:lnTo>
                      <a:lnTo>
                        <a:pt x="1700" y="1065"/>
                      </a:lnTo>
                      <a:lnTo>
                        <a:pt x="1479" y="1233"/>
                      </a:lnTo>
                      <a:lnTo>
                        <a:pt x="1284" y="1415"/>
                      </a:lnTo>
                      <a:lnTo>
                        <a:pt x="1116" y="1610"/>
                      </a:lnTo>
                      <a:lnTo>
                        <a:pt x="947" y="1804"/>
                      </a:lnTo>
                      <a:lnTo>
                        <a:pt x="804" y="1999"/>
                      </a:lnTo>
                      <a:lnTo>
                        <a:pt x="675" y="2206"/>
                      </a:lnTo>
                      <a:lnTo>
                        <a:pt x="558" y="2414"/>
                      </a:lnTo>
                      <a:lnTo>
                        <a:pt x="467" y="2621"/>
                      </a:lnTo>
                      <a:lnTo>
                        <a:pt x="376" y="2829"/>
                      </a:lnTo>
                      <a:lnTo>
                        <a:pt x="298" y="3037"/>
                      </a:lnTo>
                      <a:lnTo>
                        <a:pt x="234" y="3231"/>
                      </a:lnTo>
                      <a:lnTo>
                        <a:pt x="182" y="3439"/>
                      </a:lnTo>
                      <a:lnTo>
                        <a:pt x="130" y="3633"/>
                      </a:lnTo>
                      <a:lnTo>
                        <a:pt x="65" y="4010"/>
                      </a:lnTo>
                      <a:lnTo>
                        <a:pt x="26" y="4360"/>
                      </a:lnTo>
                      <a:lnTo>
                        <a:pt x="13" y="4671"/>
                      </a:lnTo>
                      <a:lnTo>
                        <a:pt x="0" y="5151"/>
                      </a:lnTo>
                      <a:lnTo>
                        <a:pt x="13" y="5229"/>
                      </a:lnTo>
                      <a:lnTo>
                        <a:pt x="26" y="5307"/>
                      </a:lnTo>
                      <a:lnTo>
                        <a:pt x="52" y="5385"/>
                      </a:lnTo>
                      <a:lnTo>
                        <a:pt x="91" y="5450"/>
                      </a:lnTo>
                      <a:lnTo>
                        <a:pt x="143" y="5515"/>
                      </a:lnTo>
                      <a:lnTo>
                        <a:pt x="195" y="5566"/>
                      </a:lnTo>
                      <a:lnTo>
                        <a:pt x="260" y="5618"/>
                      </a:lnTo>
                      <a:lnTo>
                        <a:pt x="324" y="5657"/>
                      </a:lnTo>
                      <a:lnTo>
                        <a:pt x="493" y="5735"/>
                      </a:lnTo>
                      <a:lnTo>
                        <a:pt x="662" y="5774"/>
                      </a:lnTo>
                      <a:lnTo>
                        <a:pt x="856" y="5813"/>
                      </a:lnTo>
                      <a:lnTo>
                        <a:pt x="1051" y="5813"/>
                      </a:lnTo>
                      <a:lnTo>
                        <a:pt x="1246" y="5800"/>
                      </a:lnTo>
                      <a:lnTo>
                        <a:pt x="1440" y="5774"/>
                      </a:lnTo>
                      <a:lnTo>
                        <a:pt x="1622" y="5722"/>
                      </a:lnTo>
                      <a:lnTo>
                        <a:pt x="1777" y="5657"/>
                      </a:lnTo>
                      <a:lnTo>
                        <a:pt x="1920" y="5579"/>
                      </a:lnTo>
                      <a:lnTo>
                        <a:pt x="1972" y="5541"/>
                      </a:lnTo>
                      <a:lnTo>
                        <a:pt x="2024" y="5489"/>
                      </a:lnTo>
                      <a:lnTo>
                        <a:pt x="2063" y="5437"/>
                      </a:lnTo>
                      <a:lnTo>
                        <a:pt x="2089" y="5372"/>
                      </a:lnTo>
                      <a:lnTo>
                        <a:pt x="2115" y="5307"/>
                      </a:lnTo>
                      <a:lnTo>
                        <a:pt x="2128" y="5255"/>
                      </a:lnTo>
                      <a:lnTo>
                        <a:pt x="2141" y="5060"/>
                      </a:lnTo>
                      <a:lnTo>
                        <a:pt x="2154" y="4866"/>
                      </a:lnTo>
                      <a:lnTo>
                        <a:pt x="2193" y="4684"/>
                      </a:lnTo>
                      <a:lnTo>
                        <a:pt x="2232" y="4503"/>
                      </a:lnTo>
                      <a:lnTo>
                        <a:pt x="2283" y="4334"/>
                      </a:lnTo>
                      <a:lnTo>
                        <a:pt x="2348" y="4152"/>
                      </a:lnTo>
                      <a:lnTo>
                        <a:pt x="2426" y="3997"/>
                      </a:lnTo>
                      <a:lnTo>
                        <a:pt x="2504" y="3828"/>
                      </a:lnTo>
                      <a:lnTo>
                        <a:pt x="2608" y="3672"/>
                      </a:lnTo>
                      <a:lnTo>
                        <a:pt x="2712" y="3517"/>
                      </a:lnTo>
                      <a:lnTo>
                        <a:pt x="2828" y="3361"/>
                      </a:lnTo>
                      <a:lnTo>
                        <a:pt x="2958" y="3218"/>
                      </a:lnTo>
                      <a:lnTo>
                        <a:pt x="3101" y="3088"/>
                      </a:lnTo>
                      <a:lnTo>
                        <a:pt x="3256" y="2946"/>
                      </a:lnTo>
                      <a:lnTo>
                        <a:pt x="3425" y="2816"/>
                      </a:lnTo>
                      <a:lnTo>
                        <a:pt x="3607" y="2699"/>
                      </a:lnTo>
                      <a:lnTo>
                        <a:pt x="3814" y="2583"/>
                      </a:lnTo>
                      <a:lnTo>
                        <a:pt x="4022" y="2466"/>
                      </a:lnTo>
                      <a:lnTo>
                        <a:pt x="4242" y="2362"/>
                      </a:lnTo>
                      <a:lnTo>
                        <a:pt x="4476" y="2258"/>
                      </a:lnTo>
                      <a:lnTo>
                        <a:pt x="4735" y="2167"/>
                      </a:lnTo>
                      <a:lnTo>
                        <a:pt x="4995" y="2077"/>
                      </a:lnTo>
                      <a:lnTo>
                        <a:pt x="5280" y="1986"/>
                      </a:lnTo>
                      <a:lnTo>
                        <a:pt x="5579" y="1908"/>
                      </a:lnTo>
                      <a:lnTo>
                        <a:pt x="5890" y="1843"/>
                      </a:lnTo>
                      <a:lnTo>
                        <a:pt x="6214" y="1778"/>
                      </a:lnTo>
                      <a:lnTo>
                        <a:pt x="6565" y="1713"/>
                      </a:lnTo>
                      <a:lnTo>
                        <a:pt x="6915" y="1661"/>
                      </a:lnTo>
                      <a:lnTo>
                        <a:pt x="7291" y="1622"/>
                      </a:lnTo>
                      <a:lnTo>
                        <a:pt x="7693" y="1584"/>
                      </a:lnTo>
                      <a:lnTo>
                        <a:pt x="8109" y="1545"/>
                      </a:lnTo>
                      <a:lnTo>
                        <a:pt x="8537" y="1519"/>
                      </a:lnTo>
                      <a:lnTo>
                        <a:pt x="8550" y="1441"/>
                      </a:lnTo>
                      <a:lnTo>
                        <a:pt x="8576" y="1350"/>
                      </a:lnTo>
                      <a:lnTo>
                        <a:pt x="8576" y="1233"/>
                      </a:lnTo>
                      <a:lnTo>
                        <a:pt x="8563" y="1104"/>
                      </a:lnTo>
                      <a:lnTo>
                        <a:pt x="8524" y="948"/>
                      </a:lnTo>
                      <a:lnTo>
                        <a:pt x="8485" y="870"/>
                      </a:lnTo>
                      <a:lnTo>
                        <a:pt x="8446" y="792"/>
                      </a:lnTo>
                      <a:lnTo>
                        <a:pt x="8394" y="714"/>
                      </a:lnTo>
                      <a:lnTo>
                        <a:pt x="8329" y="636"/>
                      </a:lnTo>
                      <a:lnTo>
                        <a:pt x="8238" y="559"/>
                      </a:lnTo>
                      <a:lnTo>
                        <a:pt x="8147" y="481"/>
                      </a:lnTo>
                      <a:lnTo>
                        <a:pt x="8031" y="403"/>
                      </a:lnTo>
                      <a:lnTo>
                        <a:pt x="7901" y="338"/>
                      </a:lnTo>
                      <a:lnTo>
                        <a:pt x="7758" y="273"/>
                      </a:lnTo>
                      <a:lnTo>
                        <a:pt x="7590" y="208"/>
                      </a:lnTo>
                      <a:lnTo>
                        <a:pt x="7408" y="156"/>
                      </a:lnTo>
                      <a:lnTo>
                        <a:pt x="7200" y="105"/>
                      </a:lnTo>
                      <a:lnTo>
                        <a:pt x="6967" y="66"/>
                      </a:lnTo>
                      <a:lnTo>
                        <a:pt x="6707" y="40"/>
                      </a:lnTo>
                      <a:lnTo>
                        <a:pt x="6435" y="14"/>
                      </a:lnTo>
                      <a:lnTo>
                        <a:pt x="6124"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7"/>
                <p:cNvSpPr/>
                <p:nvPr/>
              </p:nvSpPr>
              <p:spPr>
                <a:xfrm>
                  <a:off x="3187250" y="757375"/>
                  <a:ext cx="214400" cy="145325"/>
                </a:xfrm>
                <a:custGeom>
                  <a:avLst/>
                  <a:gdLst/>
                  <a:ahLst/>
                  <a:cxnLst/>
                  <a:rect l="l" t="t" r="r" b="b"/>
                  <a:pathLst>
                    <a:path w="8576" h="5813" extrusionOk="0">
                      <a:moveTo>
                        <a:pt x="5799" y="1"/>
                      </a:moveTo>
                      <a:lnTo>
                        <a:pt x="5436" y="14"/>
                      </a:lnTo>
                      <a:lnTo>
                        <a:pt x="5047" y="27"/>
                      </a:lnTo>
                      <a:lnTo>
                        <a:pt x="4619" y="66"/>
                      </a:lnTo>
                      <a:lnTo>
                        <a:pt x="4204" y="105"/>
                      </a:lnTo>
                      <a:lnTo>
                        <a:pt x="3801" y="182"/>
                      </a:lnTo>
                      <a:lnTo>
                        <a:pt x="3425" y="260"/>
                      </a:lnTo>
                      <a:lnTo>
                        <a:pt x="3088" y="364"/>
                      </a:lnTo>
                      <a:lnTo>
                        <a:pt x="2764" y="481"/>
                      </a:lnTo>
                      <a:lnTo>
                        <a:pt x="2465" y="611"/>
                      </a:lnTo>
                      <a:lnTo>
                        <a:pt x="2193" y="753"/>
                      </a:lnTo>
                      <a:lnTo>
                        <a:pt x="1933" y="896"/>
                      </a:lnTo>
                      <a:lnTo>
                        <a:pt x="1700" y="1065"/>
                      </a:lnTo>
                      <a:lnTo>
                        <a:pt x="1479" y="1233"/>
                      </a:lnTo>
                      <a:lnTo>
                        <a:pt x="1285" y="1415"/>
                      </a:lnTo>
                      <a:lnTo>
                        <a:pt x="1116" y="1610"/>
                      </a:lnTo>
                      <a:lnTo>
                        <a:pt x="947" y="1804"/>
                      </a:lnTo>
                      <a:lnTo>
                        <a:pt x="805" y="1999"/>
                      </a:lnTo>
                      <a:lnTo>
                        <a:pt x="675" y="2206"/>
                      </a:lnTo>
                      <a:lnTo>
                        <a:pt x="558" y="2414"/>
                      </a:lnTo>
                      <a:lnTo>
                        <a:pt x="467" y="2621"/>
                      </a:lnTo>
                      <a:lnTo>
                        <a:pt x="376" y="2829"/>
                      </a:lnTo>
                      <a:lnTo>
                        <a:pt x="299" y="3037"/>
                      </a:lnTo>
                      <a:lnTo>
                        <a:pt x="234" y="3231"/>
                      </a:lnTo>
                      <a:lnTo>
                        <a:pt x="182" y="3439"/>
                      </a:lnTo>
                      <a:lnTo>
                        <a:pt x="130" y="3633"/>
                      </a:lnTo>
                      <a:lnTo>
                        <a:pt x="65" y="4010"/>
                      </a:lnTo>
                      <a:lnTo>
                        <a:pt x="26" y="4360"/>
                      </a:lnTo>
                      <a:lnTo>
                        <a:pt x="13" y="4671"/>
                      </a:lnTo>
                      <a:lnTo>
                        <a:pt x="0" y="5151"/>
                      </a:lnTo>
                      <a:lnTo>
                        <a:pt x="13" y="5229"/>
                      </a:lnTo>
                      <a:lnTo>
                        <a:pt x="26" y="5307"/>
                      </a:lnTo>
                      <a:lnTo>
                        <a:pt x="52" y="5385"/>
                      </a:lnTo>
                      <a:lnTo>
                        <a:pt x="91" y="5450"/>
                      </a:lnTo>
                      <a:lnTo>
                        <a:pt x="143" y="5515"/>
                      </a:lnTo>
                      <a:lnTo>
                        <a:pt x="195" y="5566"/>
                      </a:lnTo>
                      <a:lnTo>
                        <a:pt x="260" y="5618"/>
                      </a:lnTo>
                      <a:lnTo>
                        <a:pt x="338" y="5657"/>
                      </a:lnTo>
                      <a:lnTo>
                        <a:pt x="493" y="5735"/>
                      </a:lnTo>
                      <a:lnTo>
                        <a:pt x="662" y="5774"/>
                      </a:lnTo>
                      <a:lnTo>
                        <a:pt x="856" y="5813"/>
                      </a:lnTo>
                      <a:lnTo>
                        <a:pt x="1051" y="5813"/>
                      </a:lnTo>
                      <a:lnTo>
                        <a:pt x="1246" y="5800"/>
                      </a:lnTo>
                      <a:lnTo>
                        <a:pt x="1440" y="5774"/>
                      </a:lnTo>
                      <a:lnTo>
                        <a:pt x="1622" y="5722"/>
                      </a:lnTo>
                      <a:lnTo>
                        <a:pt x="1778" y="5657"/>
                      </a:lnTo>
                      <a:lnTo>
                        <a:pt x="1920" y="5579"/>
                      </a:lnTo>
                      <a:lnTo>
                        <a:pt x="1972" y="5541"/>
                      </a:lnTo>
                      <a:lnTo>
                        <a:pt x="2024" y="5489"/>
                      </a:lnTo>
                      <a:lnTo>
                        <a:pt x="2063" y="5437"/>
                      </a:lnTo>
                      <a:lnTo>
                        <a:pt x="2089" y="5372"/>
                      </a:lnTo>
                      <a:lnTo>
                        <a:pt x="2115" y="5307"/>
                      </a:lnTo>
                      <a:lnTo>
                        <a:pt x="2128" y="5255"/>
                      </a:lnTo>
                      <a:lnTo>
                        <a:pt x="2141" y="5060"/>
                      </a:lnTo>
                      <a:lnTo>
                        <a:pt x="2154" y="4866"/>
                      </a:lnTo>
                      <a:lnTo>
                        <a:pt x="2193" y="4684"/>
                      </a:lnTo>
                      <a:lnTo>
                        <a:pt x="2232" y="4503"/>
                      </a:lnTo>
                      <a:lnTo>
                        <a:pt x="2284" y="4334"/>
                      </a:lnTo>
                      <a:lnTo>
                        <a:pt x="2348" y="4152"/>
                      </a:lnTo>
                      <a:lnTo>
                        <a:pt x="2426" y="3997"/>
                      </a:lnTo>
                      <a:lnTo>
                        <a:pt x="2504" y="3828"/>
                      </a:lnTo>
                      <a:lnTo>
                        <a:pt x="2608" y="3672"/>
                      </a:lnTo>
                      <a:lnTo>
                        <a:pt x="2712" y="3517"/>
                      </a:lnTo>
                      <a:lnTo>
                        <a:pt x="2828" y="3361"/>
                      </a:lnTo>
                      <a:lnTo>
                        <a:pt x="2958" y="3218"/>
                      </a:lnTo>
                      <a:lnTo>
                        <a:pt x="3101" y="3088"/>
                      </a:lnTo>
                      <a:lnTo>
                        <a:pt x="3257" y="2946"/>
                      </a:lnTo>
                      <a:lnTo>
                        <a:pt x="3425" y="2816"/>
                      </a:lnTo>
                      <a:lnTo>
                        <a:pt x="3607" y="2699"/>
                      </a:lnTo>
                      <a:lnTo>
                        <a:pt x="3814" y="2583"/>
                      </a:lnTo>
                      <a:lnTo>
                        <a:pt x="4022" y="2466"/>
                      </a:lnTo>
                      <a:lnTo>
                        <a:pt x="4243" y="2362"/>
                      </a:lnTo>
                      <a:lnTo>
                        <a:pt x="4476" y="2258"/>
                      </a:lnTo>
                      <a:lnTo>
                        <a:pt x="4736" y="2167"/>
                      </a:lnTo>
                      <a:lnTo>
                        <a:pt x="4995" y="2077"/>
                      </a:lnTo>
                      <a:lnTo>
                        <a:pt x="5280" y="1986"/>
                      </a:lnTo>
                      <a:lnTo>
                        <a:pt x="5579" y="1908"/>
                      </a:lnTo>
                      <a:lnTo>
                        <a:pt x="5890" y="1843"/>
                      </a:lnTo>
                      <a:lnTo>
                        <a:pt x="6215" y="1778"/>
                      </a:lnTo>
                      <a:lnTo>
                        <a:pt x="6565" y="1713"/>
                      </a:lnTo>
                      <a:lnTo>
                        <a:pt x="6915" y="1661"/>
                      </a:lnTo>
                      <a:lnTo>
                        <a:pt x="7304" y="1622"/>
                      </a:lnTo>
                      <a:lnTo>
                        <a:pt x="7694" y="1584"/>
                      </a:lnTo>
                      <a:lnTo>
                        <a:pt x="8109" y="1545"/>
                      </a:lnTo>
                      <a:lnTo>
                        <a:pt x="8537" y="1519"/>
                      </a:lnTo>
                      <a:lnTo>
                        <a:pt x="8550" y="1441"/>
                      </a:lnTo>
                      <a:lnTo>
                        <a:pt x="8576" y="1350"/>
                      </a:lnTo>
                      <a:lnTo>
                        <a:pt x="8576" y="1233"/>
                      </a:lnTo>
                      <a:lnTo>
                        <a:pt x="8563" y="1104"/>
                      </a:lnTo>
                      <a:lnTo>
                        <a:pt x="8524" y="948"/>
                      </a:lnTo>
                      <a:lnTo>
                        <a:pt x="8485" y="870"/>
                      </a:lnTo>
                      <a:lnTo>
                        <a:pt x="8446" y="792"/>
                      </a:lnTo>
                      <a:lnTo>
                        <a:pt x="8394" y="714"/>
                      </a:lnTo>
                      <a:lnTo>
                        <a:pt x="8329" y="636"/>
                      </a:lnTo>
                      <a:lnTo>
                        <a:pt x="8238" y="559"/>
                      </a:lnTo>
                      <a:lnTo>
                        <a:pt x="8148" y="481"/>
                      </a:lnTo>
                      <a:lnTo>
                        <a:pt x="8031" y="403"/>
                      </a:lnTo>
                      <a:lnTo>
                        <a:pt x="7914" y="338"/>
                      </a:lnTo>
                      <a:lnTo>
                        <a:pt x="7758" y="273"/>
                      </a:lnTo>
                      <a:lnTo>
                        <a:pt x="7590" y="208"/>
                      </a:lnTo>
                      <a:lnTo>
                        <a:pt x="7408" y="156"/>
                      </a:lnTo>
                      <a:lnTo>
                        <a:pt x="7201" y="105"/>
                      </a:lnTo>
                      <a:lnTo>
                        <a:pt x="6967" y="66"/>
                      </a:lnTo>
                      <a:lnTo>
                        <a:pt x="6721" y="40"/>
                      </a:lnTo>
                      <a:lnTo>
                        <a:pt x="6435" y="14"/>
                      </a:lnTo>
                      <a:lnTo>
                        <a:pt x="6124"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7"/>
                <p:cNvSpPr/>
                <p:nvPr/>
              </p:nvSpPr>
              <p:spPr>
                <a:xfrm>
                  <a:off x="3216100" y="1784250"/>
                  <a:ext cx="523200" cy="384050"/>
                </a:xfrm>
                <a:custGeom>
                  <a:avLst/>
                  <a:gdLst/>
                  <a:ahLst/>
                  <a:cxnLst/>
                  <a:rect l="l" t="t" r="r" b="b"/>
                  <a:pathLst>
                    <a:path w="20928" h="15362" extrusionOk="0">
                      <a:moveTo>
                        <a:pt x="13584" y="0"/>
                      </a:moveTo>
                      <a:lnTo>
                        <a:pt x="13364" y="13"/>
                      </a:lnTo>
                      <a:lnTo>
                        <a:pt x="13130" y="39"/>
                      </a:lnTo>
                      <a:lnTo>
                        <a:pt x="12897" y="78"/>
                      </a:lnTo>
                      <a:lnTo>
                        <a:pt x="12663" y="130"/>
                      </a:lnTo>
                      <a:lnTo>
                        <a:pt x="12456" y="195"/>
                      </a:lnTo>
                      <a:lnTo>
                        <a:pt x="12248" y="260"/>
                      </a:lnTo>
                      <a:lnTo>
                        <a:pt x="12053" y="338"/>
                      </a:lnTo>
                      <a:lnTo>
                        <a:pt x="11859" y="415"/>
                      </a:lnTo>
                      <a:lnTo>
                        <a:pt x="11495" y="584"/>
                      </a:lnTo>
                      <a:lnTo>
                        <a:pt x="10795" y="947"/>
                      </a:lnTo>
                      <a:lnTo>
                        <a:pt x="10432" y="1116"/>
                      </a:lnTo>
                      <a:lnTo>
                        <a:pt x="10068" y="1272"/>
                      </a:lnTo>
                      <a:lnTo>
                        <a:pt x="9861" y="1337"/>
                      </a:lnTo>
                      <a:lnTo>
                        <a:pt x="9666" y="1401"/>
                      </a:lnTo>
                      <a:lnTo>
                        <a:pt x="9446" y="1453"/>
                      </a:lnTo>
                      <a:lnTo>
                        <a:pt x="9225" y="1492"/>
                      </a:lnTo>
                      <a:lnTo>
                        <a:pt x="8992" y="1531"/>
                      </a:lnTo>
                      <a:lnTo>
                        <a:pt x="8732" y="1544"/>
                      </a:lnTo>
                      <a:lnTo>
                        <a:pt x="8473" y="1557"/>
                      </a:lnTo>
                      <a:lnTo>
                        <a:pt x="8200" y="1544"/>
                      </a:lnTo>
                      <a:lnTo>
                        <a:pt x="7902" y="1531"/>
                      </a:lnTo>
                      <a:lnTo>
                        <a:pt x="7577" y="1492"/>
                      </a:lnTo>
                      <a:lnTo>
                        <a:pt x="7253" y="1440"/>
                      </a:lnTo>
                      <a:lnTo>
                        <a:pt x="6890" y="1363"/>
                      </a:lnTo>
                      <a:lnTo>
                        <a:pt x="6514" y="1272"/>
                      </a:lnTo>
                      <a:lnTo>
                        <a:pt x="6124" y="1168"/>
                      </a:lnTo>
                      <a:lnTo>
                        <a:pt x="5696" y="1025"/>
                      </a:lnTo>
                      <a:lnTo>
                        <a:pt x="5242" y="870"/>
                      </a:lnTo>
                      <a:lnTo>
                        <a:pt x="5138" y="844"/>
                      </a:lnTo>
                      <a:lnTo>
                        <a:pt x="5022" y="831"/>
                      </a:lnTo>
                      <a:lnTo>
                        <a:pt x="4905" y="818"/>
                      </a:lnTo>
                      <a:lnTo>
                        <a:pt x="4788" y="831"/>
                      </a:lnTo>
                      <a:lnTo>
                        <a:pt x="4658" y="857"/>
                      </a:lnTo>
                      <a:lnTo>
                        <a:pt x="4529" y="895"/>
                      </a:lnTo>
                      <a:lnTo>
                        <a:pt x="4399" y="934"/>
                      </a:lnTo>
                      <a:lnTo>
                        <a:pt x="4269" y="999"/>
                      </a:lnTo>
                      <a:lnTo>
                        <a:pt x="4139" y="1064"/>
                      </a:lnTo>
                      <a:lnTo>
                        <a:pt x="4010" y="1155"/>
                      </a:lnTo>
                      <a:lnTo>
                        <a:pt x="3867" y="1246"/>
                      </a:lnTo>
                      <a:lnTo>
                        <a:pt x="3737" y="1350"/>
                      </a:lnTo>
                      <a:lnTo>
                        <a:pt x="3465" y="1583"/>
                      </a:lnTo>
                      <a:lnTo>
                        <a:pt x="3179" y="1868"/>
                      </a:lnTo>
                      <a:lnTo>
                        <a:pt x="2907" y="2167"/>
                      </a:lnTo>
                      <a:lnTo>
                        <a:pt x="2635" y="2517"/>
                      </a:lnTo>
                      <a:lnTo>
                        <a:pt x="2362" y="2880"/>
                      </a:lnTo>
                      <a:lnTo>
                        <a:pt x="2090" y="3283"/>
                      </a:lnTo>
                      <a:lnTo>
                        <a:pt x="1830" y="3698"/>
                      </a:lnTo>
                      <a:lnTo>
                        <a:pt x="1584" y="4139"/>
                      </a:lnTo>
                      <a:lnTo>
                        <a:pt x="1350" y="4593"/>
                      </a:lnTo>
                      <a:lnTo>
                        <a:pt x="1117" y="5060"/>
                      </a:lnTo>
                      <a:lnTo>
                        <a:pt x="909" y="5540"/>
                      </a:lnTo>
                      <a:lnTo>
                        <a:pt x="714" y="6033"/>
                      </a:lnTo>
                      <a:lnTo>
                        <a:pt x="546" y="6526"/>
                      </a:lnTo>
                      <a:lnTo>
                        <a:pt x="390" y="7019"/>
                      </a:lnTo>
                      <a:lnTo>
                        <a:pt x="260" y="7512"/>
                      </a:lnTo>
                      <a:lnTo>
                        <a:pt x="157" y="8005"/>
                      </a:lnTo>
                      <a:lnTo>
                        <a:pt x="66" y="8485"/>
                      </a:lnTo>
                      <a:lnTo>
                        <a:pt x="27" y="8965"/>
                      </a:lnTo>
                      <a:lnTo>
                        <a:pt x="1" y="9419"/>
                      </a:lnTo>
                      <a:lnTo>
                        <a:pt x="1" y="9640"/>
                      </a:lnTo>
                      <a:lnTo>
                        <a:pt x="14" y="9860"/>
                      </a:lnTo>
                      <a:lnTo>
                        <a:pt x="27" y="10081"/>
                      </a:lnTo>
                      <a:lnTo>
                        <a:pt x="53" y="10288"/>
                      </a:lnTo>
                      <a:lnTo>
                        <a:pt x="92" y="10496"/>
                      </a:lnTo>
                      <a:lnTo>
                        <a:pt x="131" y="10704"/>
                      </a:lnTo>
                      <a:lnTo>
                        <a:pt x="195" y="10885"/>
                      </a:lnTo>
                      <a:lnTo>
                        <a:pt x="260" y="11080"/>
                      </a:lnTo>
                      <a:lnTo>
                        <a:pt x="325" y="11261"/>
                      </a:lnTo>
                      <a:lnTo>
                        <a:pt x="416" y="11430"/>
                      </a:lnTo>
                      <a:lnTo>
                        <a:pt x="507" y="11599"/>
                      </a:lnTo>
                      <a:lnTo>
                        <a:pt x="611" y="11754"/>
                      </a:lnTo>
                      <a:lnTo>
                        <a:pt x="727" y="11897"/>
                      </a:lnTo>
                      <a:lnTo>
                        <a:pt x="857" y="12040"/>
                      </a:lnTo>
                      <a:lnTo>
                        <a:pt x="1130" y="12312"/>
                      </a:lnTo>
                      <a:lnTo>
                        <a:pt x="1441" y="12559"/>
                      </a:lnTo>
                      <a:lnTo>
                        <a:pt x="1765" y="12805"/>
                      </a:lnTo>
                      <a:lnTo>
                        <a:pt x="2129" y="13039"/>
                      </a:lnTo>
                      <a:lnTo>
                        <a:pt x="2505" y="13272"/>
                      </a:lnTo>
                      <a:lnTo>
                        <a:pt x="2907" y="13480"/>
                      </a:lnTo>
                      <a:lnTo>
                        <a:pt x="3322" y="13687"/>
                      </a:lnTo>
                      <a:lnTo>
                        <a:pt x="3763" y="13882"/>
                      </a:lnTo>
                      <a:lnTo>
                        <a:pt x="4217" y="14064"/>
                      </a:lnTo>
                      <a:lnTo>
                        <a:pt x="4684" y="14232"/>
                      </a:lnTo>
                      <a:lnTo>
                        <a:pt x="5164" y="14388"/>
                      </a:lnTo>
                      <a:lnTo>
                        <a:pt x="5670" y="14544"/>
                      </a:lnTo>
                      <a:lnTo>
                        <a:pt x="6176" y="14673"/>
                      </a:lnTo>
                      <a:lnTo>
                        <a:pt x="6708" y="14803"/>
                      </a:lnTo>
                      <a:lnTo>
                        <a:pt x="7240" y="14907"/>
                      </a:lnTo>
                      <a:lnTo>
                        <a:pt x="7772" y="15011"/>
                      </a:lnTo>
                      <a:lnTo>
                        <a:pt x="8330" y="15102"/>
                      </a:lnTo>
                      <a:lnTo>
                        <a:pt x="8888" y="15179"/>
                      </a:lnTo>
                      <a:lnTo>
                        <a:pt x="9446" y="15231"/>
                      </a:lnTo>
                      <a:lnTo>
                        <a:pt x="10004" y="15283"/>
                      </a:lnTo>
                      <a:lnTo>
                        <a:pt x="10574" y="15322"/>
                      </a:lnTo>
                      <a:lnTo>
                        <a:pt x="11132" y="15348"/>
                      </a:lnTo>
                      <a:lnTo>
                        <a:pt x="11703" y="15361"/>
                      </a:lnTo>
                      <a:lnTo>
                        <a:pt x="12274" y="15348"/>
                      </a:lnTo>
                      <a:lnTo>
                        <a:pt x="12832" y="15335"/>
                      </a:lnTo>
                      <a:lnTo>
                        <a:pt x="13390" y="15309"/>
                      </a:lnTo>
                      <a:lnTo>
                        <a:pt x="13935" y="15257"/>
                      </a:lnTo>
                      <a:lnTo>
                        <a:pt x="14479" y="15205"/>
                      </a:lnTo>
                      <a:lnTo>
                        <a:pt x="15024" y="15128"/>
                      </a:lnTo>
                      <a:lnTo>
                        <a:pt x="15556" y="15037"/>
                      </a:lnTo>
                      <a:lnTo>
                        <a:pt x="16075" y="14933"/>
                      </a:lnTo>
                      <a:lnTo>
                        <a:pt x="16581" y="14816"/>
                      </a:lnTo>
                      <a:lnTo>
                        <a:pt x="16828" y="14751"/>
                      </a:lnTo>
                      <a:lnTo>
                        <a:pt x="17061" y="14673"/>
                      </a:lnTo>
                      <a:lnTo>
                        <a:pt x="17295" y="14570"/>
                      </a:lnTo>
                      <a:lnTo>
                        <a:pt x="17515" y="14466"/>
                      </a:lnTo>
                      <a:lnTo>
                        <a:pt x="17723" y="14349"/>
                      </a:lnTo>
                      <a:lnTo>
                        <a:pt x="17930" y="14232"/>
                      </a:lnTo>
                      <a:lnTo>
                        <a:pt x="18125" y="14090"/>
                      </a:lnTo>
                      <a:lnTo>
                        <a:pt x="18320" y="13947"/>
                      </a:lnTo>
                      <a:lnTo>
                        <a:pt x="18501" y="13791"/>
                      </a:lnTo>
                      <a:lnTo>
                        <a:pt x="18683" y="13623"/>
                      </a:lnTo>
                      <a:lnTo>
                        <a:pt x="18851" y="13454"/>
                      </a:lnTo>
                      <a:lnTo>
                        <a:pt x="19007" y="13272"/>
                      </a:lnTo>
                      <a:lnTo>
                        <a:pt x="19163" y="13078"/>
                      </a:lnTo>
                      <a:lnTo>
                        <a:pt x="19319" y="12883"/>
                      </a:lnTo>
                      <a:lnTo>
                        <a:pt x="19448" y="12676"/>
                      </a:lnTo>
                      <a:lnTo>
                        <a:pt x="19591" y="12468"/>
                      </a:lnTo>
                      <a:lnTo>
                        <a:pt x="19721" y="12247"/>
                      </a:lnTo>
                      <a:lnTo>
                        <a:pt x="19837" y="12027"/>
                      </a:lnTo>
                      <a:lnTo>
                        <a:pt x="19941" y="11806"/>
                      </a:lnTo>
                      <a:lnTo>
                        <a:pt x="20058" y="11573"/>
                      </a:lnTo>
                      <a:lnTo>
                        <a:pt x="20253" y="11093"/>
                      </a:lnTo>
                      <a:lnTo>
                        <a:pt x="20421" y="10600"/>
                      </a:lnTo>
                      <a:lnTo>
                        <a:pt x="20564" y="10107"/>
                      </a:lnTo>
                      <a:lnTo>
                        <a:pt x="20681" y="9588"/>
                      </a:lnTo>
                      <a:lnTo>
                        <a:pt x="20772" y="9082"/>
                      </a:lnTo>
                      <a:lnTo>
                        <a:pt x="20849" y="8563"/>
                      </a:lnTo>
                      <a:lnTo>
                        <a:pt x="20901" y="8044"/>
                      </a:lnTo>
                      <a:lnTo>
                        <a:pt x="20927" y="7538"/>
                      </a:lnTo>
                      <a:lnTo>
                        <a:pt x="20927" y="7045"/>
                      </a:lnTo>
                      <a:lnTo>
                        <a:pt x="20914" y="6565"/>
                      </a:lnTo>
                      <a:lnTo>
                        <a:pt x="20888" y="6085"/>
                      </a:lnTo>
                      <a:lnTo>
                        <a:pt x="20836" y="5644"/>
                      </a:lnTo>
                      <a:lnTo>
                        <a:pt x="20759" y="5216"/>
                      </a:lnTo>
                      <a:lnTo>
                        <a:pt x="20681" y="4813"/>
                      </a:lnTo>
                      <a:lnTo>
                        <a:pt x="20577" y="4437"/>
                      </a:lnTo>
                      <a:lnTo>
                        <a:pt x="20447" y="4100"/>
                      </a:lnTo>
                      <a:lnTo>
                        <a:pt x="20318" y="3802"/>
                      </a:lnTo>
                      <a:lnTo>
                        <a:pt x="20240" y="3659"/>
                      </a:lnTo>
                      <a:lnTo>
                        <a:pt x="20162" y="3529"/>
                      </a:lnTo>
                      <a:lnTo>
                        <a:pt x="20071" y="3412"/>
                      </a:lnTo>
                      <a:lnTo>
                        <a:pt x="19993" y="3309"/>
                      </a:lnTo>
                      <a:lnTo>
                        <a:pt x="19902" y="3218"/>
                      </a:lnTo>
                      <a:lnTo>
                        <a:pt x="19812" y="3127"/>
                      </a:lnTo>
                      <a:lnTo>
                        <a:pt x="19721" y="3062"/>
                      </a:lnTo>
                      <a:lnTo>
                        <a:pt x="19617" y="3010"/>
                      </a:lnTo>
                      <a:lnTo>
                        <a:pt x="19513" y="2958"/>
                      </a:lnTo>
                      <a:lnTo>
                        <a:pt x="19409" y="2932"/>
                      </a:lnTo>
                      <a:lnTo>
                        <a:pt x="19046" y="2842"/>
                      </a:lnTo>
                      <a:lnTo>
                        <a:pt x="18696" y="2751"/>
                      </a:lnTo>
                      <a:lnTo>
                        <a:pt x="18384" y="2647"/>
                      </a:lnTo>
                      <a:lnTo>
                        <a:pt x="18086" y="2530"/>
                      </a:lnTo>
                      <a:lnTo>
                        <a:pt x="17814" y="2426"/>
                      </a:lnTo>
                      <a:lnTo>
                        <a:pt x="17554" y="2297"/>
                      </a:lnTo>
                      <a:lnTo>
                        <a:pt x="17321" y="2180"/>
                      </a:lnTo>
                      <a:lnTo>
                        <a:pt x="17087" y="2050"/>
                      </a:lnTo>
                      <a:lnTo>
                        <a:pt x="16880" y="1920"/>
                      </a:lnTo>
                      <a:lnTo>
                        <a:pt x="16685" y="1791"/>
                      </a:lnTo>
                      <a:lnTo>
                        <a:pt x="16335" y="1531"/>
                      </a:lnTo>
                      <a:lnTo>
                        <a:pt x="16023" y="1259"/>
                      </a:lnTo>
                      <a:lnTo>
                        <a:pt x="15738" y="1012"/>
                      </a:lnTo>
                      <a:lnTo>
                        <a:pt x="15465" y="766"/>
                      </a:lnTo>
                      <a:lnTo>
                        <a:pt x="15206" y="558"/>
                      </a:lnTo>
                      <a:lnTo>
                        <a:pt x="15063" y="454"/>
                      </a:lnTo>
                      <a:lnTo>
                        <a:pt x="14933" y="364"/>
                      </a:lnTo>
                      <a:lnTo>
                        <a:pt x="14791" y="273"/>
                      </a:lnTo>
                      <a:lnTo>
                        <a:pt x="14648" y="208"/>
                      </a:lnTo>
                      <a:lnTo>
                        <a:pt x="14492" y="143"/>
                      </a:lnTo>
                      <a:lnTo>
                        <a:pt x="14337" y="91"/>
                      </a:lnTo>
                      <a:lnTo>
                        <a:pt x="14168" y="52"/>
                      </a:lnTo>
                      <a:lnTo>
                        <a:pt x="13986" y="13"/>
                      </a:lnTo>
                      <a:lnTo>
                        <a:pt x="13792"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7"/>
                <p:cNvSpPr/>
                <p:nvPr/>
              </p:nvSpPr>
              <p:spPr>
                <a:xfrm>
                  <a:off x="3222600" y="1578925"/>
                  <a:ext cx="228025" cy="294850"/>
                </a:xfrm>
                <a:custGeom>
                  <a:avLst/>
                  <a:gdLst/>
                  <a:ahLst/>
                  <a:cxnLst/>
                  <a:rect l="l" t="t" r="r" b="b"/>
                  <a:pathLst>
                    <a:path w="9121" h="11794" extrusionOk="0">
                      <a:moveTo>
                        <a:pt x="1933" y="1"/>
                      </a:moveTo>
                      <a:lnTo>
                        <a:pt x="1661" y="14"/>
                      </a:lnTo>
                      <a:lnTo>
                        <a:pt x="1376" y="53"/>
                      </a:lnTo>
                      <a:lnTo>
                        <a:pt x="1103" y="118"/>
                      </a:lnTo>
                      <a:lnTo>
                        <a:pt x="844" y="196"/>
                      </a:lnTo>
                      <a:lnTo>
                        <a:pt x="610" y="299"/>
                      </a:lnTo>
                      <a:lnTo>
                        <a:pt x="403" y="429"/>
                      </a:lnTo>
                      <a:lnTo>
                        <a:pt x="312" y="494"/>
                      </a:lnTo>
                      <a:lnTo>
                        <a:pt x="234" y="559"/>
                      </a:lnTo>
                      <a:lnTo>
                        <a:pt x="169" y="624"/>
                      </a:lnTo>
                      <a:lnTo>
                        <a:pt x="104" y="702"/>
                      </a:lnTo>
                      <a:lnTo>
                        <a:pt x="52" y="779"/>
                      </a:lnTo>
                      <a:lnTo>
                        <a:pt x="26" y="844"/>
                      </a:lnTo>
                      <a:lnTo>
                        <a:pt x="0" y="922"/>
                      </a:lnTo>
                      <a:lnTo>
                        <a:pt x="0" y="1000"/>
                      </a:lnTo>
                      <a:lnTo>
                        <a:pt x="0" y="1506"/>
                      </a:lnTo>
                      <a:lnTo>
                        <a:pt x="26" y="2064"/>
                      </a:lnTo>
                      <a:lnTo>
                        <a:pt x="52" y="2674"/>
                      </a:lnTo>
                      <a:lnTo>
                        <a:pt x="104" y="3335"/>
                      </a:lnTo>
                      <a:lnTo>
                        <a:pt x="195" y="4023"/>
                      </a:lnTo>
                      <a:lnTo>
                        <a:pt x="247" y="4386"/>
                      </a:lnTo>
                      <a:lnTo>
                        <a:pt x="312" y="4749"/>
                      </a:lnTo>
                      <a:lnTo>
                        <a:pt x="377" y="5113"/>
                      </a:lnTo>
                      <a:lnTo>
                        <a:pt x="467" y="5489"/>
                      </a:lnTo>
                      <a:lnTo>
                        <a:pt x="558" y="5865"/>
                      </a:lnTo>
                      <a:lnTo>
                        <a:pt x="662" y="6241"/>
                      </a:lnTo>
                      <a:lnTo>
                        <a:pt x="792" y="6618"/>
                      </a:lnTo>
                      <a:lnTo>
                        <a:pt x="921" y="6981"/>
                      </a:lnTo>
                      <a:lnTo>
                        <a:pt x="1077" y="7357"/>
                      </a:lnTo>
                      <a:lnTo>
                        <a:pt x="1233" y="7733"/>
                      </a:lnTo>
                      <a:lnTo>
                        <a:pt x="1414" y="8097"/>
                      </a:lnTo>
                      <a:lnTo>
                        <a:pt x="1622" y="8447"/>
                      </a:lnTo>
                      <a:lnTo>
                        <a:pt x="1830" y="8797"/>
                      </a:lnTo>
                      <a:lnTo>
                        <a:pt x="2063" y="9147"/>
                      </a:lnTo>
                      <a:lnTo>
                        <a:pt x="2323" y="9485"/>
                      </a:lnTo>
                      <a:lnTo>
                        <a:pt x="2595" y="9809"/>
                      </a:lnTo>
                      <a:lnTo>
                        <a:pt x="2893" y="10120"/>
                      </a:lnTo>
                      <a:lnTo>
                        <a:pt x="3205" y="10419"/>
                      </a:lnTo>
                      <a:lnTo>
                        <a:pt x="3542" y="10717"/>
                      </a:lnTo>
                      <a:lnTo>
                        <a:pt x="3905" y="10990"/>
                      </a:lnTo>
                      <a:lnTo>
                        <a:pt x="4295" y="11236"/>
                      </a:lnTo>
                      <a:lnTo>
                        <a:pt x="4710" y="11483"/>
                      </a:lnTo>
                      <a:lnTo>
                        <a:pt x="4891" y="11573"/>
                      </a:lnTo>
                      <a:lnTo>
                        <a:pt x="5086" y="11638"/>
                      </a:lnTo>
                      <a:lnTo>
                        <a:pt x="5281" y="11703"/>
                      </a:lnTo>
                      <a:lnTo>
                        <a:pt x="5501" y="11742"/>
                      </a:lnTo>
                      <a:lnTo>
                        <a:pt x="5722" y="11768"/>
                      </a:lnTo>
                      <a:lnTo>
                        <a:pt x="5942" y="11794"/>
                      </a:lnTo>
                      <a:lnTo>
                        <a:pt x="6409" y="11794"/>
                      </a:lnTo>
                      <a:lnTo>
                        <a:pt x="6656" y="11768"/>
                      </a:lnTo>
                      <a:lnTo>
                        <a:pt x="6889" y="11742"/>
                      </a:lnTo>
                      <a:lnTo>
                        <a:pt x="7123" y="11703"/>
                      </a:lnTo>
                      <a:lnTo>
                        <a:pt x="7343" y="11664"/>
                      </a:lnTo>
                      <a:lnTo>
                        <a:pt x="7564" y="11599"/>
                      </a:lnTo>
                      <a:lnTo>
                        <a:pt x="7784" y="11535"/>
                      </a:lnTo>
                      <a:lnTo>
                        <a:pt x="7992" y="11470"/>
                      </a:lnTo>
                      <a:lnTo>
                        <a:pt x="8187" y="11392"/>
                      </a:lnTo>
                      <a:lnTo>
                        <a:pt x="8368" y="11301"/>
                      </a:lnTo>
                      <a:lnTo>
                        <a:pt x="8524" y="11210"/>
                      </a:lnTo>
                      <a:lnTo>
                        <a:pt x="8680" y="11119"/>
                      </a:lnTo>
                      <a:lnTo>
                        <a:pt x="8809" y="11016"/>
                      </a:lnTo>
                      <a:lnTo>
                        <a:pt x="8913" y="10912"/>
                      </a:lnTo>
                      <a:lnTo>
                        <a:pt x="9004" y="10795"/>
                      </a:lnTo>
                      <a:lnTo>
                        <a:pt x="9069" y="10691"/>
                      </a:lnTo>
                      <a:lnTo>
                        <a:pt x="9108" y="10574"/>
                      </a:lnTo>
                      <a:lnTo>
                        <a:pt x="9121" y="10458"/>
                      </a:lnTo>
                      <a:lnTo>
                        <a:pt x="9108" y="10341"/>
                      </a:lnTo>
                      <a:lnTo>
                        <a:pt x="9056" y="10211"/>
                      </a:lnTo>
                      <a:lnTo>
                        <a:pt x="8978" y="10094"/>
                      </a:lnTo>
                      <a:lnTo>
                        <a:pt x="8861" y="9978"/>
                      </a:lnTo>
                      <a:lnTo>
                        <a:pt x="8706" y="9861"/>
                      </a:lnTo>
                      <a:lnTo>
                        <a:pt x="8524" y="9744"/>
                      </a:lnTo>
                      <a:lnTo>
                        <a:pt x="8290" y="9627"/>
                      </a:lnTo>
                      <a:lnTo>
                        <a:pt x="8044" y="9498"/>
                      </a:lnTo>
                      <a:lnTo>
                        <a:pt x="7810" y="9342"/>
                      </a:lnTo>
                      <a:lnTo>
                        <a:pt x="7577" y="9160"/>
                      </a:lnTo>
                      <a:lnTo>
                        <a:pt x="7343" y="8953"/>
                      </a:lnTo>
                      <a:lnTo>
                        <a:pt x="7123" y="8719"/>
                      </a:lnTo>
                      <a:lnTo>
                        <a:pt x="6902" y="8460"/>
                      </a:lnTo>
                      <a:lnTo>
                        <a:pt x="6695" y="8187"/>
                      </a:lnTo>
                      <a:lnTo>
                        <a:pt x="6487" y="7889"/>
                      </a:lnTo>
                      <a:lnTo>
                        <a:pt x="6293" y="7591"/>
                      </a:lnTo>
                      <a:lnTo>
                        <a:pt x="6098" y="7266"/>
                      </a:lnTo>
                      <a:lnTo>
                        <a:pt x="5903" y="6942"/>
                      </a:lnTo>
                      <a:lnTo>
                        <a:pt x="5722" y="6592"/>
                      </a:lnTo>
                      <a:lnTo>
                        <a:pt x="5540" y="6241"/>
                      </a:lnTo>
                      <a:lnTo>
                        <a:pt x="5371" y="5891"/>
                      </a:lnTo>
                      <a:lnTo>
                        <a:pt x="5047" y="5164"/>
                      </a:lnTo>
                      <a:lnTo>
                        <a:pt x="4749" y="4451"/>
                      </a:lnTo>
                      <a:lnTo>
                        <a:pt x="4463" y="3737"/>
                      </a:lnTo>
                      <a:lnTo>
                        <a:pt x="3983" y="2440"/>
                      </a:lnTo>
                      <a:lnTo>
                        <a:pt x="3581" y="1376"/>
                      </a:lnTo>
                      <a:lnTo>
                        <a:pt x="3425" y="974"/>
                      </a:lnTo>
                      <a:lnTo>
                        <a:pt x="3283" y="676"/>
                      </a:lnTo>
                      <a:lnTo>
                        <a:pt x="3205" y="572"/>
                      </a:lnTo>
                      <a:lnTo>
                        <a:pt x="3127" y="468"/>
                      </a:lnTo>
                      <a:lnTo>
                        <a:pt x="3036" y="377"/>
                      </a:lnTo>
                      <a:lnTo>
                        <a:pt x="2945" y="299"/>
                      </a:lnTo>
                      <a:lnTo>
                        <a:pt x="2829" y="222"/>
                      </a:lnTo>
                      <a:lnTo>
                        <a:pt x="2725" y="170"/>
                      </a:lnTo>
                      <a:lnTo>
                        <a:pt x="2595" y="118"/>
                      </a:lnTo>
                      <a:lnTo>
                        <a:pt x="2478" y="79"/>
                      </a:lnTo>
                      <a:lnTo>
                        <a:pt x="2349" y="53"/>
                      </a:lnTo>
                      <a:lnTo>
                        <a:pt x="2206" y="27"/>
                      </a:lnTo>
                      <a:lnTo>
                        <a:pt x="2076" y="14"/>
                      </a:lnTo>
                      <a:lnTo>
                        <a:pt x="1933"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7"/>
                <p:cNvSpPr/>
                <p:nvPr/>
              </p:nvSpPr>
              <p:spPr>
                <a:xfrm>
                  <a:off x="3443150" y="1600025"/>
                  <a:ext cx="228350" cy="294525"/>
                </a:xfrm>
                <a:custGeom>
                  <a:avLst/>
                  <a:gdLst/>
                  <a:ahLst/>
                  <a:cxnLst/>
                  <a:rect l="l" t="t" r="r" b="b"/>
                  <a:pathLst>
                    <a:path w="9134" h="11781" extrusionOk="0">
                      <a:moveTo>
                        <a:pt x="1661" y="0"/>
                      </a:moveTo>
                      <a:lnTo>
                        <a:pt x="1389" y="39"/>
                      </a:lnTo>
                      <a:lnTo>
                        <a:pt x="1116" y="104"/>
                      </a:lnTo>
                      <a:lnTo>
                        <a:pt x="857" y="195"/>
                      </a:lnTo>
                      <a:lnTo>
                        <a:pt x="623" y="299"/>
                      </a:lnTo>
                      <a:lnTo>
                        <a:pt x="416" y="415"/>
                      </a:lnTo>
                      <a:lnTo>
                        <a:pt x="325" y="480"/>
                      </a:lnTo>
                      <a:lnTo>
                        <a:pt x="247" y="545"/>
                      </a:lnTo>
                      <a:lnTo>
                        <a:pt x="169" y="610"/>
                      </a:lnTo>
                      <a:lnTo>
                        <a:pt x="117" y="688"/>
                      </a:lnTo>
                      <a:lnTo>
                        <a:pt x="65" y="766"/>
                      </a:lnTo>
                      <a:lnTo>
                        <a:pt x="26" y="844"/>
                      </a:lnTo>
                      <a:lnTo>
                        <a:pt x="13" y="921"/>
                      </a:lnTo>
                      <a:lnTo>
                        <a:pt x="0" y="999"/>
                      </a:lnTo>
                      <a:lnTo>
                        <a:pt x="13" y="1492"/>
                      </a:lnTo>
                      <a:lnTo>
                        <a:pt x="26" y="2050"/>
                      </a:lnTo>
                      <a:lnTo>
                        <a:pt x="65" y="2660"/>
                      </a:lnTo>
                      <a:lnTo>
                        <a:pt x="117" y="3322"/>
                      </a:lnTo>
                      <a:lnTo>
                        <a:pt x="195" y="4022"/>
                      </a:lnTo>
                      <a:lnTo>
                        <a:pt x="260" y="4372"/>
                      </a:lnTo>
                      <a:lnTo>
                        <a:pt x="312" y="4736"/>
                      </a:lnTo>
                      <a:lnTo>
                        <a:pt x="390" y="5112"/>
                      </a:lnTo>
                      <a:lnTo>
                        <a:pt x="480" y="5475"/>
                      </a:lnTo>
                      <a:lnTo>
                        <a:pt x="571" y="5851"/>
                      </a:lnTo>
                      <a:lnTo>
                        <a:pt x="675" y="6228"/>
                      </a:lnTo>
                      <a:lnTo>
                        <a:pt x="805" y="6604"/>
                      </a:lnTo>
                      <a:lnTo>
                        <a:pt x="934" y="6980"/>
                      </a:lnTo>
                      <a:lnTo>
                        <a:pt x="1077" y="7343"/>
                      </a:lnTo>
                      <a:lnTo>
                        <a:pt x="1246" y="7720"/>
                      </a:lnTo>
                      <a:lnTo>
                        <a:pt x="1427" y="8083"/>
                      </a:lnTo>
                      <a:lnTo>
                        <a:pt x="1622" y="8446"/>
                      </a:lnTo>
                      <a:lnTo>
                        <a:pt x="1843" y="8796"/>
                      </a:lnTo>
                      <a:lnTo>
                        <a:pt x="2076" y="9134"/>
                      </a:lnTo>
                      <a:lnTo>
                        <a:pt x="2336" y="9471"/>
                      </a:lnTo>
                      <a:lnTo>
                        <a:pt x="2608" y="9795"/>
                      </a:lnTo>
                      <a:lnTo>
                        <a:pt x="2906" y="10107"/>
                      </a:lnTo>
                      <a:lnTo>
                        <a:pt x="3218" y="10418"/>
                      </a:lnTo>
                      <a:lnTo>
                        <a:pt x="3555" y="10703"/>
                      </a:lnTo>
                      <a:lnTo>
                        <a:pt x="3918" y="10976"/>
                      </a:lnTo>
                      <a:lnTo>
                        <a:pt x="4308" y="11235"/>
                      </a:lnTo>
                      <a:lnTo>
                        <a:pt x="4723" y="11469"/>
                      </a:lnTo>
                      <a:lnTo>
                        <a:pt x="4891" y="11560"/>
                      </a:lnTo>
                      <a:lnTo>
                        <a:pt x="5086" y="11625"/>
                      </a:lnTo>
                      <a:lnTo>
                        <a:pt x="5294" y="11689"/>
                      </a:lnTo>
                      <a:lnTo>
                        <a:pt x="5514" y="11728"/>
                      </a:lnTo>
                      <a:lnTo>
                        <a:pt x="5735" y="11767"/>
                      </a:lnTo>
                      <a:lnTo>
                        <a:pt x="5955" y="11780"/>
                      </a:lnTo>
                      <a:lnTo>
                        <a:pt x="6422" y="11780"/>
                      </a:lnTo>
                      <a:lnTo>
                        <a:pt x="6656" y="11767"/>
                      </a:lnTo>
                      <a:lnTo>
                        <a:pt x="6902" y="11728"/>
                      </a:lnTo>
                      <a:lnTo>
                        <a:pt x="7123" y="11689"/>
                      </a:lnTo>
                      <a:lnTo>
                        <a:pt x="7356" y="11651"/>
                      </a:lnTo>
                      <a:lnTo>
                        <a:pt x="7577" y="11599"/>
                      </a:lnTo>
                      <a:lnTo>
                        <a:pt x="7798" y="11534"/>
                      </a:lnTo>
                      <a:lnTo>
                        <a:pt x="7992" y="11456"/>
                      </a:lnTo>
                      <a:lnTo>
                        <a:pt x="8187" y="11378"/>
                      </a:lnTo>
                      <a:lnTo>
                        <a:pt x="8368" y="11287"/>
                      </a:lnTo>
                      <a:lnTo>
                        <a:pt x="8537" y="11196"/>
                      </a:lnTo>
                      <a:lnTo>
                        <a:pt x="8680" y="11106"/>
                      </a:lnTo>
                      <a:lnTo>
                        <a:pt x="8822" y="11002"/>
                      </a:lnTo>
                      <a:lnTo>
                        <a:pt x="8926" y="10898"/>
                      </a:lnTo>
                      <a:lnTo>
                        <a:pt x="9017" y="10794"/>
                      </a:lnTo>
                      <a:lnTo>
                        <a:pt x="9082" y="10678"/>
                      </a:lnTo>
                      <a:lnTo>
                        <a:pt x="9121" y="10561"/>
                      </a:lnTo>
                      <a:lnTo>
                        <a:pt x="9134" y="10444"/>
                      </a:lnTo>
                      <a:lnTo>
                        <a:pt x="9108" y="10327"/>
                      </a:lnTo>
                      <a:lnTo>
                        <a:pt x="9069" y="10211"/>
                      </a:lnTo>
                      <a:lnTo>
                        <a:pt x="8978" y="10094"/>
                      </a:lnTo>
                      <a:lnTo>
                        <a:pt x="8874" y="9964"/>
                      </a:lnTo>
                      <a:lnTo>
                        <a:pt x="8719" y="9847"/>
                      </a:lnTo>
                      <a:lnTo>
                        <a:pt x="8524" y="9730"/>
                      </a:lnTo>
                      <a:lnTo>
                        <a:pt x="8303" y="9614"/>
                      </a:lnTo>
                      <a:lnTo>
                        <a:pt x="8057" y="9484"/>
                      </a:lnTo>
                      <a:lnTo>
                        <a:pt x="7810" y="9328"/>
                      </a:lnTo>
                      <a:lnTo>
                        <a:pt x="7577" y="9147"/>
                      </a:lnTo>
                      <a:lnTo>
                        <a:pt x="7356" y="8939"/>
                      </a:lnTo>
                      <a:lnTo>
                        <a:pt x="7136" y="8706"/>
                      </a:lnTo>
                      <a:lnTo>
                        <a:pt x="6915" y="8446"/>
                      </a:lnTo>
                      <a:lnTo>
                        <a:pt x="6708" y="8174"/>
                      </a:lnTo>
                      <a:lnTo>
                        <a:pt x="6500" y="7888"/>
                      </a:lnTo>
                      <a:lnTo>
                        <a:pt x="6293" y="7577"/>
                      </a:lnTo>
                      <a:lnTo>
                        <a:pt x="6098" y="7253"/>
                      </a:lnTo>
                      <a:lnTo>
                        <a:pt x="5916" y="6928"/>
                      </a:lnTo>
                      <a:lnTo>
                        <a:pt x="5735" y="6578"/>
                      </a:lnTo>
                      <a:lnTo>
                        <a:pt x="5553" y="6241"/>
                      </a:lnTo>
                      <a:lnTo>
                        <a:pt x="5384" y="5877"/>
                      </a:lnTo>
                      <a:lnTo>
                        <a:pt x="5060" y="5164"/>
                      </a:lnTo>
                      <a:lnTo>
                        <a:pt x="4762" y="4437"/>
                      </a:lnTo>
                      <a:lnTo>
                        <a:pt x="4476" y="3737"/>
                      </a:lnTo>
                      <a:lnTo>
                        <a:pt x="3996" y="2426"/>
                      </a:lnTo>
                      <a:lnTo>
                        <a:pt x="3594" y="1362"/>
                      </a:lnTo>
                      <a:lnTo>
                        <a:pt x="3425" y="960"/>
                      </a:lnTo>
                      <a:lnTo>
                        <a:pt x="3296" y="662"/>
                      </a:lnTo>
                      <a:lnTo>
                        <a:pt x="3218" y="558"/>
                      </a:lnTo>
                      <a:lnTo>
                        <a:pt x="3140" y="454"/>
                      </a:lnTo>
                      <a:lnTo>
                        <a:pt x="3049" y="364"/>
                      </a:lnTo>
                      <a:lnTo>
                        <a:pt x="2945" y="286"/>
                      </a:lnTo>
                      <a:lnTo>
                        <a:pt x="2842" y="221"/>
                      </a:lnTo>
                      <a:lnTo>
                        <a:pt x="2738" y="156"/>
                      </a:lnTo>
                      <a:lnTo>
                        <a:pt x="2608" y="104"/>
                      </a:lnTo>
                      <a:lnTo>
                        <a:pt x="2491" y="65"/>
                      </a:lnTo>
                      <a:lnTo>
                        <a:pt x="2362" y="39"/>
                      </a:lnTo>
                      <a:lnTo>
                        <a:pt x="2219" y="13"/>
                      </a:lnTo>
                      <a:lnTo>
                        <a:pt x="2089"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7"/>
                <p:cNvSpPr/>
                <p:nvPr/>
              </p:nvSpPr>
              <p:spPr>
                <a:xfrm>
                  <a:off x="3100650" y="1683700"/>
                  <a:ext cx="266950" cy="273775"/>
                </a:xfrm>
                <a:custGeom>
                  <a:avLst/>
                  <a:gdLst/>
                  <a:ahLst/>
                  <a:cxnLst/>
                  <a:rect l="l" t="t" r="r" b="b"/>
                  <a:pathLst>
                    <a:path w="10678" h="10951" extrusionOk="0">
                      <a:moveTo>
                        <a:pt x="2024" y="0"/>
                      </a:moveTo>
                      <a:lnTo>
                        <a:pt x="1881" y="13"/>
                      </a:lnTo>
                      <a:lnTo>
                        <a:pt x="1739" y="39"/>
                      </a:lnTo>
                      <a:lnTo>
                        <a:pt x="1466" y="91"/>
                      </a:lnTo>
                      <a:lnTo>
                        <a:pt x="1207" y="182"/>
                      </a:lnTo>
                      <a:lnTo>
                        <a:pt x="947" y="286"/>
                      </a:lnTo>
                      <a:lnTo>
                        <a:pt x="714" y="416"/>
                      </a:lnTo>
                      <a:lnTo>
                        <a:pt x="493" y="558"/>
                      </a:lnTo>
                      <a:lnTo>
                        <a:pt x="312" y="714"/>
                      </a:lnTo>
                      <a:lnTo>
                        <a:pt x="234" y="792"/>
                      </a:lnTo>
                      <a:lnTo>
                        <a:pt x="169" y="883"/>
                      </a:lnTo>
                      <a:lnTo>
                        <a:pt x="104" y="961"/>
                      </a:lnTo>
                      <a:lnTo>
                        <a:pt x="65" y="1038"/>
                      </a:lnTo>
                      <a:lnTo>
                        <a:pt x="26" y="1129"/>
                      </a:lnTo>
                      <a:lnTo>
                        <a:pt x="13" y="1207"/>
                      </a:lnTo>
                      <a:lnTo>
                        <a:pt x="0" y="1285"/>
                      </a:lnTo>
                      <a:lnTo>
                        <a:pt x="13" y="1363"/>
                      </a:lnTo>
                      <a:lnTo>
                        <a:pt x="104" y="1856"/>
                      </a:lnTo>
                      <a:lnTo>
                        <a:pt x="221" y="2401"/>
                      </a:lnTo>
                      <a:lnTo>
                        <a:pt x="364" y="2997"/>
                      </a:lnTo>
                      <a:lnTo>
                        <a:pt x="532" y="3633"/>
                      </a:lnTo>
                      <a:lnTo>
                        <a:pt x="740" y="4308"/>
                      </a:lnTo>
                      <a:lnTo>
                        <a:pt x="857" y="4645"/>
                      </a:lnTo>
                      <a:lnTo>
                        <a:pt x="986" y="4995"/>
                      </a:lnTo>
                      <a:lnTo>
                        <a:pt x="1116" y="5346"/>
                      </a:lnTo>
                      <a:lnTo>
                        <a:pt x="1272" y="5696"/>
                      </a:lnTo>
                      <a:lnTo>
                        <a:pt x="1427" y="6046"/>
                      </a:lnTo>
                      <a:lnTo>
                        <a:pt x="1596" y="6396"/>
                      </a:lnTo>
                      <a:lnTo>
                        <a:pt x="1791" y="6747"/>
                      </a:lnTo>
                      <a:lnTo>
                        <a:pt x="1985" y="7084"/>
                      </a:lnTo>
                      <a:lnTo>
                        <a:pt x="2193" y="7421"/>
                      </a:lnTo>
                      <a:lnTo>
                        <a:pt x="2426" y="7759"/>
                      </a:lnTo>
                      <a:lnTo>
                        <a:pt x="2673" y="8083"/>
                      </a:lnTo>
                      <a:lnTo>
                        <a:pt x="2932" y="8407"/>
                      </a:lnTo>
                      <a:lnTo>
                        <a:pt x="3205" y="8706"/>
                      </a:lnTo>
                      <a:lnTo>
                        <a:pt x="3490" y="9004"/>
                      </a:lnTo>
                      <a:lnTo>
                        <a:pt x="3802" y="9290"/>
                      </a:lnTo>
                      <a:lnTo>
                        <a:pt x="4126" y="9562"/>
                      </a:lnTo>
                      <a:lnTo>
                        <a:pt x="4476" y="9821"/>
                      </a:lnTo>
                      <a:lnTo>
                        <a:pt x="4839" y="10055"/>
                      </a:lnTo>
                      <a:lnTo>
                        <a:pt x="5229" y="10289"/>
                      </a:lnTo>
                      <a:lnTo>
                        <a:pt x="5631" y="10496"/>
                      </a:lnTo>
                      <a:lnTo>
                        <a:pt x="6059" y="10678"/>
                      </a:lnTo>
                      <a:lnTo>
                        <a:pt x="6500" y="10833"/>
                      </a:lnTo>
                      <a:lnTo>
                        <a:pt x="6695" y="10898"/>
                      </a:lnTo>
                      <a:lnTo>
                        <a:pt x="6902" y="10924"/>
                      </a:lnTo>
                      <a:lnTo>
                        <a:pt x="7110" y="10950"/>
                      </a:lnTo>
                      <a:lnTo>
                        <a:pt x="7551" y="10950"/>
                      </a:lnTo>
                      <a:lnTo>
                        <a:pt x="7784" y="10924"/>
                      </a:lnTo>
                      <a:lnTo>
                        <a:pt x="8005" y="10885"/>
                      </a:lnTo>
                      <a:lnTo>
                        <a:pt x="8239" y="10833"/>
                      </a:lnTo>
                      <a:lnTo>
                        <a:pt x="8472" y="10782"/>
                      </a:lnTo>
                      <a:lnTo>
                        <a:pt x="8693" y="10717"/>
                      </a:lnTo>
                      <a:lnTo>
                        <a:pt x="8913" y="10626"/>
                      </a:lnTo>
                      <a:lnTo>
                        <a:pt x="9134" y="10548"/>
                      </a:lnTo>
                      <a:lnTo>
                        <a:pt x="9341" y="10457"/>
                      </a:lnTo>
                      <a:lnTo>
                        <a:pt x="9536" y="10353"/>
                      </a:lnTo>
                      <a:lnTo>
                        <a:pt x="9730" y="10250"/>
                      </a:lnTo>
                      <a:lnTo>
                        <a:pt x="9912" y="10133"/>
                      </a:lnTo>
                      <a:lnTo>
                        <a:pt x="10068" y="10016"/>
                      </a:lnTo>
                      <a:lnTo>
                        <a:pt x="10210" y="9899"/>
                      </a:lnTo>
                      <a:lnTo>
                        <a:pt x="10340" y="9770"/>
                      </a:lnTo>
                      <a:lnTo>
                        <a:pt x="10457" y="9653"/>
                      </a:lnTo>
                      <a:lnTo>
                        <a:pt x="10548" y="9523"/>
                      </a:lnTo>
                      <a:lnTo>
                        <a:pt x="10613" y="9406"/>
                      </a:lnTo>
                      <a:lnTo>
                        <a:pt x="10652" y="9290"/>
                      </a:lnTo>
                      <a:lnTo>
                        <a:pt x="10678" y="9160"/>
                      </a:lnTo>
                      <a:lnTo>
                        <a:pt x="10665" y="9043"/>
                      </a:lnTo>
                      <a:lnTo>
                        <a:pt x="10626" y="8939"/>
                      </a:lnTo>
                      <a:lnTo>
                        <a:pt x="10561" y="8823"/>
                      </a:lnTo>
                      <a:lnTo>
                        <a:pt x="10457" y="8719"/>
                      </a:lnTo>
                      <a:lnTo>
                        <a:pt x="10327" y="8628"/>
                      </a:lnTo>
                      <a:lnTo>
                        <a:pt x="10159" y="8537"/>
                      </a:lnTo>
                      <a:lnTo>
                        <a:pt x="9951" y="8446"/>
                      </a:lnTo>
                      <a:lnTo>
                        <a:pt x="9705" y="8381"/>
                      </a:lnTo>
                      <a:lnTo>
                        <a:pt x="9432" y="8291"/>
                      </a:lnTo>
                      <a:lnTo>
                        <a:pt x="9173" y="8187"/>
                      </a:lnTo>
                      <a:lnTo>
                        <a:pt x="8913" y="8044"/>
                      </a:lnTo>
                      <a:lnTo>
                        <a:pt x="8654" y="7875"/>
                      </a:lnTo>
                      <a:lnTo>
                        <a:pt x="8381" y="7681"/>
                      </a:lnTo>
                      <a:lnTo>
                        <a:pt x="8135" y="7473"/>
                      </a:lnTo>
                      <a:lnTo>
                        <a:pt x="7875" y="7240"/>
                      </a:lnTo>
                      <a:lnTo>
                        <a:pt x="7616" y="6993"/>
                      </a:lnTo>
                      <a:lnTo>
                        <a:pt x="7369" y="6721"/>
                      </a:lnTo>
                      <a:lnTo>
                        <a:pt x="7123" y="6448"/>
                      </a:lnTo>
                      <a:lnTo>
                        <a:pt x="6876" y="6150"/>
                      </a:lnTo>
                      <a:lnTo>
                        <a:pt x="6630" y="5852"/>
                      </a:lnTo>
                      <a:lnTo>
                        <a:pt x="6396" y="5540"/>
                      </a:lnTo>
                      <a:lnTo>
                        <a:pt x="6163" y="5216"/>
                      </a:lnTo>
                      <a:lnTo>
                        <a:pt x="5722" y="4567"/>
                      </a:lnTo>
                      <a:lnTo>
                        <a:pt x="5294" y="3906"/>
                      </a:lnTo>
                      <a:lnTo>
                        <a:pt x="4891" y="3270"/>
                      </a:lnTo>
                      <a:lnTo>
                        <a:pt x="4191" y="2063"/>
                      </a:lnTo>
                      <a:lnTo>
                        <a:pt x="3607" y="1090"/>
                      </a:lnTo>
                      <a:lnTo>
                        <a:pt x="3373" y="727"/>
                      </a:lnTo>
                      <a:lnTo>
                        <a:pt x="3192" y="455"/>
                      </a:lnTo>
                      <a:lnTo>
                        <a:pt x="3101" y="364"/>
                      </a:lnTo>
                      <a:lnTo>
                        <a:pt x="2997" y="273"/>
                      </a:lnTo>
                      <a:lnTo>
                        <a:pt x="2893" y="208"/>
                      </a:lnTo>
                      <a:lnTo>
                        <a:pt x="2790" y="143"/>
                      </a:lnTo>
                      <a:lnTo>
                        <a:pt x="2673" y="91"/>
                      </a:lnTo>
                      <a:lnTo>
                        <a:pt x="2543" y="52"/>
                      </a:lnTo>
                      <a:lnTo>
                        <a:pt x="2413" y="26"/>
                      </a:lnTo>
                      <a:lnTo>
                        <a:pt x="2284" y="13"/>
                      </a:lnTo>
                      <a:lnTo>
                        <a:pt x="2154"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7"/>
                <p:cNvSpPr/>
                <p:nvPr/>
              </p:nvSpPr>
              <p:spPr>
                <a:xfrm>
                  <a:off x="3072750" y="1898725"/>
                  <a:ext cx="316250" cy="225125"/>
                </a:xfrm>
                <a:custGeom>
                  <a:avLst/>
                  <a:gdLst/>
                  <a:ahLst/>
                  <a:cxnLst/>
                  <a:rect l="l" t="t" r="r" b="b"/>
                  <a:pathLst>
                    <a:path w="12650" h="9005" extrusionOk="0">
                      <a:moveTo>
                        <a:pt x="2050" y="1"/>
                      </a:moveTo>
                      <a:lnTo>
                        <a:pt x="1921" y="14"/>
                      </a:lnTo>
                      <a:lnTo>
                        <a:pt x="1791" y="40"/>
                      </a:lnTo>
                      <a:lnTo>
                        <a:pt x="1661" y="79"/>
                      </a:lnTo>
                      <a:lnTo>
                        <a:pt x="1544" y="118"/>
                      </a:lnTo>
                      <a:lnTo>
                        <a:pt x="1415" y="170"/>
                      </a:lnTo>
                      <a:lnTo>
                        <a:pt x="1285" y="234"/>
                      </a:lnTo>
                      <a:lnTo>
                        <a:pt x="1038" y="377"/>
                      </a:lnTo>
                      <a:lnTo>
                        <a:pt x="818" y="546"/>
                      </a:lnTo>
                      <a:lnTo>
                        <a:pt x="610" y="727"/>
                      </a:lnTo>
                      <a:lnTo>
                        <a:pt x="429" y="922"/>
                      </a:lnTo>
                      <a:lnTo>
                        <a:pt x="273" y="1130"/>
                      </a:lnTo>
                      <a:lnTo>
                        <a:pt x="143" y="1324"/>
                      </a:lnTo>
                      <a:lnTo>
                        <a:pt x="91" y="1428"/>
                      </a:lnTo>
                      <a:lnTo>
                        <a:pt x="52" y="1532"/>
                      </a:lnTo>
                      <a:lnTo>
                        <a:pt x="26" y="1623"/>
                      </a:lnTo>
                      <a:lnTo>
                        <a:pt x="14" y="1713"/>
                      </a:lnTo>
                      <a:lnTo>
                        <a:pt x="1" y="1804"/>
                      </a:lnTo>
                      <a:lnTo>
                        <a:pt x="14" y="1882"/>
                      </a:lnTo>
                      <a:lnTo>
                        <a:pt x="26" y="1960"/>
                      </a:lnTo>
                      <a:lnTo>
                        <a:pt x="52" y="2038"/>
                      </a:lnTo>
                      <a:lnTo>
                        <a:pt x="312" y="2466"/>
                      </a:lnTo>
                      <a:lnTo>
                        <a:pt x="623" y="2933"/>
                      </a:lnTo>
                      <a:lnTo>
                        <a:pt x="987" y="3426"/>
                      </a:lnTo>
                      <a:lnTo>
                        <a:pt x="1389" y="3958"/>
                      </a:lnTo>
                      <a:lnTo>
                        <a:pt x="1843" y="4490"/>
                      </a:lnTo>
                      <a:lnTo>
                        <a:pt x="2349" y="5048"/>
                      </a:lnTo>
                      <a:lnTo>
                        <a:pt x="2621" y="5320"/>
                      </a:lnTo>
                      <a:lnTo>
                        <a:pt x="2894" y="5593"/>
                      </a:lnTo>
                      <a:lnTo>
                        <a:pt x="3179" y="5852"/>
                      </a:lnTo>
                      <a:lnTo>
                        <a:pt x="3477" y="6125"/>
                      </a:lnTo>
                      <a:lnTo>
                        <a:pt x="3776" y="6384"/>
                      </a:lnTo>
                      <a:lnTo>
                        <a:pt x="4100" y="6630"/>
                      </a:lnTo>
                      <a:lnTo>
                        <a:pt x="4412" y="6890"/>
                      </a:lnTo>
                      <a:lnTo>
                        <a:pt x="4749" y="7123"/>
                      </a:lnTo>
                      <a:lnTo>
                        <a:pt x="5086" y="7357"/>
                      </a:lnTo>
                      <a:lnTo>
                        <a:pt x="5424" y="7578"/>
                      </a:lnTo>
                      <a:lnTo>
                        <a:pt x="5774" y="7785"/>
                      </a:lnTo>
                      <a:lnTo>
                        <a:pt x="6137" y="7980"/>
                      </a:lnTo>
                      <a:lnTo>
                        <a:pt x="6500" y="8161"/>
                      </a:lnTo>
                      <a:lnTo>
                        <a:pt x="6877" y="8330"/>
                      </a:lnTo>
                      <a:lnTo>
                        <a:pt x="7253" y="8486"/>
                      </a:lnTo>
                      <a:lnTo>
                        <a:pt x="7629" y="8628"/>
                      </a:lnTo>
                      <a:lnTo>
                        <a:pt x="8018" y="8745"/>
                      </a:lnTo>
                      <a:lnTo>
                        <a:pt x="8407" y="8849"/>
                      </a:lnTo>
                      <a:lnTo>
                        <a:pt x="8810" y="8927"/>
                      </a:lnTo>
                      <a:lnTo>
                        <a:pt x="9199" y="8992"/>
                      </a:lnTo>
                      <a:lnTo>
                        <a:pt x="9406" y="9005"/>
                      </a:lnTo>
                      <a:lnTo>
                        <a:pt x="9601" y="8992"/>
                      </a:lnTo>
                      <a:lnTo>
                        <a:pt x="9809" y="8966"/>
                      </a:lnTo>
                      <a:lnTo>
                        <a:pt x="10016" y="8914"/>
                      </a:lnTo>
                      <a:lnTo>
                        <a:pt x="10224" y="8849"/>
                      </a:lnTo>
                      <a:lnTo>
                        <a:pt x="10431" y="8758"/>
                      </a:lnTo>
                      <a:lnTo>
                        <a:pt x="10639" y="8654"/>
                      </a:lnTo>
                      <a:lnTo>
                        <a:pt x="10846" y="8551"/>
                      </a:lnTo>
                      <a:lnTo>
                        <a:pt x="11041" y="8421"/>
                      </a:lnTo>
                      <a:lnTo>
                        <a:pt x="11236" y="8291"/>
                      </a:lnTo>
                      <a:lnTo>
                        <a:pt x="11417" y="8148"/>
                      </a:lnTo>
                      <a:lnTo>
                        <a:pt x="11599" y="7993"/>
                      </a:lnTo>
                      <a:lnTo>
                        <a:pt x="11768" y="7837"/>
                      </a:lnTo>
                      <a:lnTo>
                        <a:pt x="11923" y="7668"/>
                      </a:lnTo>
                      <a:lnTo>
                        <a:pt x="12079" y="7513"/>
                      </a:lnTo>
                      <a:lnTo>
                        <a:pt x="12209" y="7344"/>
                      </a:lnTo>
                      <a:lnTo>
                        <a:pt x="12325" y="7175"/>
                      </a:lnTo>
                      <a:lnTo>
                        <a:pt x="12429" y="7007"/>
                      </a:lnTo>
                      <a:lnTo>
                        <a:pt x="12507" y="6838"/>
                      </a:lnTo>
                      <a:lnTo>
                        <a:pt x="12572" y="6682"/>
                      </a:lnTo>
                      <a:lnTo>
                        <a:pt x="12624" y="6527"/>
                      </a:lnTo>
                      <a:lnTo>
                        <a:pt x="12650" y="6384"/>
                      </a:lnTo>
                      <a:lnTo>
                        <a:pt x="12650" y="6254"/>
                      </a:lnTo>
                      <a:lnTo>
                        <a:pt x="12637" y="6125"/>
                      </a:lnTo>
                      <a:lnTo>
                        <a:pt x="12585" y="6008"/>
                      </a:lnTo>
                      <a:lnTo>
                        <a:pt x="12520" y="5904"/>
                      </a:lnTo>
                      <a:lnTo>
                        <a:pt x="12416" y="5813"/>
                      </a:lnTo>
                      <a:lnTo>
                        <a:pt x="12287" y="5748"/>
                      </a:lnTo>
                      <a:lnTo>
                        <a:pt x="12131" y="5696"/>
                      </a:lnTo>
                      <a:lnTo>
                        <a:pt x="11936" y="5657"/>
                      </a:lnTo>
                      <a:lnTo>
                        <a:pt x="11716" y="5644"/>
                      </a:lnTo>
                      <a:lnTo>
                        <a:pt x="11469" y="5644"/>
                      </a:lnTo>
                      <a:lnTo>
                        <a:pt x="11184" y="5657"/>
                      </a:lnTo>
                      <a:lnTo>
                        <a:pt x="10898" y="5632"/>
                      </a:lnTo>
                      <a:lnTo>
                        <a:pt x="10613" y="5580"/>
                      </a:lnTo>
                      <a:lnTo>
                        <a:pt x="10302" y="5502"/>
                      </a:lnTo>
                      <a:lnTo>
                        <a:pt x="10003" y="5411"/>
                      </a:lnTo>
                      <a:lnTo>
                        <a:pt x="9692" y="5281"/>
                      </a:lnTo>
                      <a:lnTo>
                        <a:pt x="9367" y="5151"/>
                      </a:lnTo>
                      <a:lnTo>
                        <a:pt x="9056" y="4983"/>
                      </a:lnTo>
                      <a:lnTo>
                        <a:pt x="8732" y="4814"/>
                      </a:lnTo>
                      <a:lnTo>
                        <a:pt x="8407" y="4620"/>
                      </a:lnTo>
                      <a:lnTo>
                        <a:pt x="8083" y="4425"/>
                      </a:lnTo>
                      <a:lnTo>
                        <a:pt x="7759" y="4217"/>
                      </a:lnTo>
                      <a:lnTo>
                        <a:pt x="7434" y="3984"/>
                      </a:lnTo>
                      <a:lnTo>
                        <a:pt x="7123" y="3763"/>
                      </a:lnTo>
                      <a:lnTo>
                        <a:pt x="6487" y="3283"/>
                      </a:lnTo>
                      <a:lnTo>
                        <a:pt x="5878" y="2790"/>
                      </a:lnTo>
                      <a:lnTo>
                        <a:pt x="5294" y="2310"/>
                      </a:lnTo>
                      <a:lnTo>
                        <a:pt x="4243" y="1389"/>
                      </a:lnTo>
                      <a:lnTo>
                        <a:pt x="3387" y="650"/>
                      </a:lnTo>
                      <a:lnTo>
                        <a:pt x="3049" y="377"/>
                      </a:lnTo>
                      <a:lnTo>
                        <a:pt x="2790" y="183"/>
                      </a:lnTo>
                      <a:lnTo>
                        <a:pt x="2673" y="118"/>
                      </a:lnTo>
                      <a:lnTo>
                        <a:pt x="2556" y="66"/>
                      </a:lnTo>
                      <a:lnTo>
                        <a:pt x="2427" y="27"/>
                      </a:lnTo>
                      <a:lnTo>
                        <a:pt x="2310"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7"/>
                <p:cNvSpPr/>
                <p:nvPr/>
              </p:nvSpPr>
              <p:spPr>
                <a:xfrm>
                  <a:off x="4688600" y="619525"/>
                  <a:ext cx="38625" cy="67175"/>
                </a:xfrm>
                <a:custGeom>
                  <a:avLst/>
                  <a:gdLst/>
                  <a:ahLst/>
                  <a:cxnLst/>
                  <a:rect l="l" t="t" r="r" b="b"/>
                  <a:pathLst>
                    <a:path w="1545" h="2687" extrusionOk="0">
                      <a:moveTo>
                        <a:pt x="792" y="1"/>
                      </a:moveTo>
                      <a:lnTo>
                        <a:pt x="714" y="14"/>
                      </a:lnTo>
                      <a:lnTo>
                        <a:pt x="637" y="40"/>
                      </a:lnTo>
                      <a:lnTo>
                        <a:pt x="559" y="66"/>
                      </a:lnTo>
                      <a:lnTo>
                        <a:pt x="494" y="118"/>
                      </a:lnTo>
                      <a:lnTo>
                        <a:pt x="416" y="170"/>
                      </a:lnTo>
                      <a:lnTo>
                        <a:pt x="351" y="235"/>
                      </a:lnTo>
                      <a:lnTo>
                        <a:pt x="299" y="312"/>
                      </a:lnTo>
                      <a:lnTo>
                        <a:pt x="234" y="403"/>
                      </a:lnTo>
                      <a:lnTo>
                        <a:pt x="183" y="494"/>
                      </a:lnTo>
                      <a:lnTo>
                        <a:pt x="144" y="598"/>
                      </a:lnTo>
                      <a:lnTo>
                        <a:pt x="105" y="715"/>
                      </a:lnTo>
                      <a:lnTo>
                        <a:pt x="66" y="831"/>
                      </a:lnTo>
                      <a:lnTo>
                        <a:pt x="40" y="948"/>
                      </a:lnTo>
                      <a:lnTo>
                        <a:pt x="14" y="1078"/>
                      </a:lnTo>
                      <a:lnTo>
                        <a:pt x="1" y="1208"/>
                      </a:lnTo>
                      <a:lnTo>
                        <a:pt x="1" y="1350"/>
                      </a:lnTo>
                      <a:lnTo>
                        <a:pt x="1" y="1480"/>
                      </a:lnTo>
                      <a:lnTo>
                        <a:pt x="14" y="1610"/>
                      </a:lnTo>
                      <a:lnTo>
                        <a:pt x="27" y="1739"/>
                      </a:lnTo>
                      <a:lnTo>
                        <a:pt x="53" y="1869"/>
                      </a:lnTo>
                      <a:lnTo>
                        <a:pt x="79" y="1986"/>
                      </a:lnTo>
                      <a:lnTo>
                        <a:pt x="118" y="2090"/>
                      </a:lnTo>
                      <a:lnTo>
                        <a:pt x="170" y="2194"/>
                      </a:lnTo>
                      <a:lnTo>
                        <a:pt x="209" y="2284"/>
                      </a:lnTo>
                      <a:lnTo>
                        <a:pt x="260" y="2375"/>
                      </a:lnTo>
                      <a:lnTo>
                        <a:pt x="325" y="2453"/>
                      </a:lnTo>
                      <a:lnTo>
                        <a:pt x="390" y="2518"/>
                      </a:lnTo>
                      <a:lnTo>
                        <a:pt x="455" y="2583"/>
                      </a:lnTo>
                      <a:lnTo>
                        <a:pt x="520" y="2622"/>
                      </a:lnTo>
                      <a:lnTo>
                        <a:pt x="598" y="2661"/>
                      </a:lnTo>
                      <a:lnTo>
                        <a:pt x="676" y="2674"/>
                      </a:lnTo>
                      <a:lnTo>
                        <a:pt x="753" y="2687"/>
                      </a:lnTo>
                      <a:lnTo>
                        <a:pt x="831" y="2674"/>
                      </a:lnTo>
                      <a:lnTo>
                        <a:pt x="909" y="2648"/>
                      </a:lnTo>
                      <a:lnTo>
                        <a:pt x="974" y="2622"/>
                      </a:lnTo>
                      <a:lnTo>
                        <a:pt x="1052" y="2570"/>
                      </a:lnTo>
                      <a:lnTo>
                        <a:pt x="1117" y="2518"/>
                      </a:lnTo>
                      <a:lnTo>
                        <a:pt x="1182" y="2453"/>
                      </a:lnTo>
                      <a:lnTo>
                        <a:pt x="1246" y="2375"/>
                      </a:lnTo>
                      <a:lnTo>
                        <a:pt x="1298" y="2284"/>
                      </a:lnTo>
                      <a:lnTo>
                        <a:pt x="1350" y="2194"/>
                      </a:lnTo>
                      <a:lnTo>
                        <a:pt x="1402" y="2090"/>
                      </a:lnTo>
                      <a:lnTo>
                        <a:pt x="1441" y="1986"/>
                      </a:lnTo>
                      <a:lnTo>
                        <a:pt x="1467" y="1869"/>
                      </a:lnTo>
                      <a:lnTo>
                        <a:pt x="1493" y="1739"/>
                      </a:lnTo>
                      <a:lnTo>
                        <a:pt x="1519" y="1610"/>
                      </a:lnTo>
                      <a:lnTo>
                        <a:pt x="1532" y="1480"/>
                      </a:lnTo>
                      <a:lnTo>
                        <a:pt x="1545" y="1337"/>
                      </a:lnTo>
                      <a:lnTo>
                        <a:pt x="1532" y="1208"/>
                      </a:lnTo>
                      <a:lnTo>
                        <a:pt x="1532" y="1078"/>
                      </a:lnTo>
                      <a:lnTo>
                        <a:pt x="1506" y="948"/>
                      </a:lnTo>
                      <a:lnTo>
                        <a:pt x="1480" y="818"/>
                      </a:lnTo>
                      <a:lnTo>
                        <a:pt x="1454" y="702"/>
                      </a:lnTo>
                      <a:lnTo>
                        <a:pt x="1415" y="598"/>
                      </a:lnTo>
                      <a:lnTo>
                        <a:pt x="1376" y="494"/>
                      </a:lnTo>
                      <a:lnTo>
                        <a:pt x="1324" y="403"/>
                      </a:lnTo>
                      <a:lnTo>
                        <a:pt x="1272" y="312"/>
                      </a:lnTo>
                      <a:lnTo>
                        <a:pt x="1220" y="235"/>
                      </a:lnTo>
                      <a:lnTo>
                        <a:pt x="1156" y="170"/>
                      </a:lnTo>
                      <a:lnTo>
                        <a:pt x="1091" y="118"/>
                      </a:lnTo>
                      <a:lnTo>
                        <a:pt x="1013" y="66"/>
                      </a:lnTo>
                      <a:lnTo>
                        <a:pt x="948" y="40"/>
                      </a:lnTo>
                      <a:lnTo>
                        <a:pt x="870" y="14"/>
                      </a:lnTo>
                      <a:lnTo>
                        <a:pt x="7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7"/>
                <p:cNvSpPr/>
                <p:nvPr/>
              </p:nvSpPr>
              <p:spPr>
                <a:xfrm>
                  <a:off x="4665250" y="543650"/>
                  <a:ext cx="93450" cy="53525"/>
                </a:xfrm>
                <a:custGeom>
                  <a:avLst/>
                  <a:gdLst/>
                  <a:ahLst/>
                  <a:cxnLst/>
                  <a:rect l="l" t="t" r="r" b="b"/>
                  <a:pathLst>
                    <a:path w="3738" h="2141" extrusionOk="0">
                      <a:moveTo>
                        <a:pt x="533" y="0"/>
                      </a:moveTo>
                      <a:lnTo>
                        <a:pt x="455" y="13"/>
                      </a:lnTo>
                      <a:lnTo>
                        <a:pt x="377" y="39"/>
                      </a:lnTo>
                      <a:lnTo>
                        <a:pt x="299" y="91"/>
                      </a:lnTo>
                      <a:lnTo>
                        <a:pt x="247" y="143"/>
                      </a:lnTo>
                      <a:lnTo>
                        <a:pt x="195" y="208"/>
                      </a:lnTo>
                      <a:lnTo>
                        <a:pt x="157" y="286"/>
                      </a:lnTo>
                      <a:lnTo>
                        <a:pt x="131" y="376"/>
                      </a:lnTo>
                      <a:lnTo>
                        <a:pt x="1" y="1259"/>
                      </a:lnTo>
                      <a:lnTo>
                        <a:pt x="1" y="1349"/>
                      </a:lnTo>
                      <a:lnTo>
                        <a:pt x="14" y="1440"/>
                      </a:lnTo>
                      <a:lnTo>
                        <a:pt x="40" y="1518"/>
                      </a:lnTo>
                      <a:lnTo>
                        <a:pt x="79" y="1583"/>
                      </a:lnTo>
                      <a:lnTo>
                        <a:pt x="131" y="1648"/>
                      </a:lnTo>
                      <a:lnTo>
                        <a:pt x="195" y="1700"/>
                      </a:lnTo>
                      <a:lnTo>
                        <a:pt x="273" y="1726"/>
                      </a:lnTo>
                      <a:lnTo>
                        <a:pt x="364" y="1752"/>
                      </a:lnTo>
                      <a:lnTo>
                        <a:pt x="3115" y="2128"/>
                      </a:lnTo>
                      <a:lnTo>
                        <a:pt x="3205" y="2141"/>
                      </a:lnTo>
                      <a:lnTo>
                        <a:pt x="3283" y="2128"/>
                      </a:lnTo>
                      <a:lnTo>
                        <a:pt x="3361" y="2089"/>
                      </a:lnTo>
                      <a:lnTo>
                        <a:pt x="3439" y="2050"/>
                      </a:lnTo>
                      <a:lnTo>
                        <a:pt x="3491" y="1998"/>
                      </a:lnTo>
                      <a:lnTo>
                        <a:pt x="3543" y="1920"/>
                      </a:lnTo>
                      <a:lnTo>
                        <a:pt x="3582" y="1855"/>
                      </a:lnTo>
                      <a:lnTo>
                        <a:pt x="3608" y="1765"/>
                      </a:lnTo>
                      <a:lnTo>
                        <a:pt x="3737" y="869"/>
                      </a:lnTo>
                      <a:lnTo>
                        <a:pt x="3737" y="792"/>
                      </a:lnTo>
                      <a:lnTo>
                        <a:pt x="3724" y="701"/>
                      </a:lnTo>
                      <a:lnTo>
                        <a:pt x="3698" y="623"/>
                      </a:lnTo>
                      <a:lnTo>
                        <a:pt x="3659" y="558"/>
                      </a:lnTo>
                      <a:lnTo>
                        <a:pt x="3608" y="493"/>
                      </a:lnTo>
                      <a:lnTo>
                        <a:pt x="3543" y="441"/>
                      </a:lnTo>
                      <a:lnTo>
                        <a:pt x="3465" y="402"/>
                      </a:lnTo>
                      <a:lnTo>
                        <a:pt x="3387" y="389"/>
                      </a:lnTo>
                      <a:lnTo>
                        <a:pt x="6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7"/>
                <p:cNvSpPr/>
                <p:nvPr/>
              </p:nvSpPr>
              <p:spPr>
                <a:xfrm>
                  <a:off x="4557900" y="622775"/>
                  <a:ext cx="38625" cy="66850"/>
                </a:xfrm>
                <a:custGeom>
                  <a:avLst/>
                  <a:gdLst/>
                  <a:ahLst/>
                  <a:cxnLst/>
                  <a:rect l="l" t="t" r="r" b="b"/>
                  <a:pathLst>
                    <a:path w="1545" h="2674" extrusionOk="0">
                      <a:moveTo>
                        <a:pt x="714" y="1"/>
                      </a:moveTo>
                      <a:lnTo>
                        <a:pt x="636" y="27"/>
                      </a:lnTo>
                      <a:lnTo>
                        <a:pt x="571" y="53"/>
                      </a:lnTo>
                      <a:lnTo>
                        <a:pt x="494" y="105"/>
                      </a:lnTo>
                      <a:lnTo>
                        <a:pt x="429" y="156"/>
                      </a:lnTo>
                      <a:lnTo>
                        <a:pt x="364" y="221"/>
                      </a:lnTo>
                      <a:lnTo>
                        <a:pt x="299" y="299"/>
                      </a:lnTo>
                      <a:lnTo>
                        <a:pt x="247" y="390"/>
                      </a:lnTo>
                      <a:lnTo>
                        <a:pt x="195" y="481"/>
                      </a:lnTo>
                      <a:lnTo>
                        <a:pt x="143" y="585"/>
                      </a:lnTo>
                      <a:lnTo>
                        <a:pt x="104" y="701"/>
                      </a:lnTo>
                      <a:lnTo>
                        <a:pt x="78" y="818"/>
                      </a:lnTo>
                      <a:lnTo>
                        <a:pt x="52" y="935"/>
                      </a:lnTo>
                      <a:lnTo>
                        <a:pt x="27" y="1065"/>
                      </a:lnTo>
                      <a:lnTo>
                        <a:pt x="14" y="1194"/>
                      </a:lnTo>
                      <a:lnTo>
                        <a:pt x="1" y="1337"/>
                      </a:lnTo>
                      <a:lnTo>
                        <a:pt x="14" y="1480"/>
                      </a:lnTo>
                      <a:lnTo>
                        <a:pt x="14" y="1609"/>
                      </a:lnTo>
                      <a:lnTo>
                        <a:pt x="40" y="1739"/>
                      </a:lnTo>
                      <a:lnTo>
                        <a:pt x="52" y="1856"/>
                      </a:lnTo>
                      <a:lnTo>
                        <a:pt x="91" y="1973"/>
                      </a:lnTo>
                      <a:lnTo>
                        <a:pt x="130" y="2089"/>
                      </a:lnTo>
                      <a:lnTo>
                        <a:pt x="169" y="2193"/>
                      </a:lnTo>
                      <a:lnTo>
                        <a:pt x="221" y="2284"/>
                      </a:lnTo>
                      <a:lnTo>
                        <a:pt x="273" y="2362"/>
                      </a:lnTo>
                      <a:lnTo>
                        <a:pt x="325" y="2440"/>
                      </a:lnTo>
                      <a:lnTo>
                        <a:pt x="390" y="2518"/>
                      </a:lnTo>
                      <a:lnTo>
                        <a:pt x="455" y="2569"/>
                      </a:lnTo>
                      <a:lnTo>
                        <a:pt x="533" y="2608"/>
                      </a:lnTo>
                      <a:lnTo>
                        <a:pt x="597" y="2647"/>
                      </a:lnTo>
                      <a:lnTo>
                        <a:pt x="675" y="2660"/>
                      </a:lnTo>
                      <a:lnTo>
                        <a:pt x="753" y="2673"/>
                      </a:lnTo>
                      <a:lnTo>
                        <a:pt x="831" y="2660"/>
                      </a:lnTo>
                      <a:lnTo>
                        <a:pt x="909" y="2647"/>
                      </a:lnTo>
                      <a:lnTo>
                        <a:pt x="987" y="2608"/>
                      </a:lnTo>
                      <a:lnTo>
                        <a:pt x="1051" y="2569"/>
                      </a:lnTo>
                      <a:lnTo>
                        <a:pt x="1129" y="2505"/>
                      </a:lnTo>
                      <a:lnTo>
                        <a:pt x="1194" y="2440"/>
                      </a:lnTo>
                      <a:lnTo>
                        <a:pt x="1246" y="2362"/>
                      </a:lnTo>
                      <a:lnTo>
                        <a:pt x="1311" y="2284"/>
                      </a:lnTo>
                      <a:lnTo>
                        <a:pt x="1363" y="2180"/>
                      </a:lnTo>
                      <a:lnTo>
                        <a:pt x="1402" y="2077"/>
                      </a:lnTo>
                      <a:lnTo>
                        <a:pt x="1441" y="1973"/>
                      </a:lnTo>
                      <a:lnTo>
                        <a:pt x="1480" y="1856"/>
                      </a:lnTo>
                      <a:lnTo>
                        <a:pt x="1506" y="1726"/>
                      </a:lnTo>
                      <a:lnTo>
                        <a:pt x="1531" y="1609"/>
                      </a:lnTo>
                      <a:lnTo>
                        <a:pt x="1544" y="1467"/>
                      </a:lnTo>
                      <a:lnTo>
                        <a:pt x="1544" y="1337"/>
                      </a:lnTo>
                      <a:lnTo>
                        <a:pt x="1544" y="1194"/>
                      </a:lnTo>
                      <a:lnTo>
                        <a:pt x="1531" y="1065"/>
                      </a:lnTo>
                      <a:lnTo>
                        <a:pt x="1518" y="935"/>
                      </a:lnTo>
                      <a:lnTo>
                        <a:pt x="1493" y="818"/>
                      </a:lnTo>
                      <a:lnTo>
                        <a:pt x="1467" y="701"/>
                      </a:lnTo>
                      <a:lnTo>
                        <a:pt x="1428" y="585"/>
                      </a:lnTo>
                      <a:lnTo>
                        <a:pt x="1376" y="481"/>
                      </a:lnTo>
                      <a:lnTo>
                        <a:pt x="1337" y="390"/>
                      </a:lnTo>
                      <a:lnTo>
                        <a:pt x="1285" y="299"/>
                      </a:lnTo>
                      <a:lnTo>
                        <a:pt x="1220" y="221"/>
                      </a:lnTo>
                      <a:lnTo>
                        <a:pt x="1155" y="156"/>
                      </a:lnTo>
                      <a:lnTo>
                        <a:pt x="1090" y="105"/>
                      </a:lnTo>
                      <a:lnTo>
                        <a:pt x="1026" y="53"/>
                      </a:lnTo>
                      <a:lnTo>
                        <a:pt x="948" y="27"/>
                      </a:lnTo>
                      <a:lnTo>
                        <a:pt x="8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7"/>
                <p:cNvSpPr/>
                <p:nvPr/>
              </p:nvSpPr>
              <p:spPr>
                <a:xfrm>
                  <a:off x="4537475" y="545275"/>
                  <a:ext cx="72350" cy="45100"/>
                </a:xfrm>
                <a:custGeom>
                  <a:avLst/>
                  <a:gdLst/>
                  <a:ahLst/>
                  <a:cxnLst/>
                  <a:rect l="l" t="t" r="r" b="b"/>
                  <a:pathLst>
                    <a:path w="2894" h="1804" extrusionOk="0">
                      <a:moveTo>
                        <a:pt x="2543" y="0"/>
                      </a:moveTo>
                      <a:lnTo>
                        <a:pt x="338" y="26"/>
                      </a:lnTo>
                      <a:lnTo>
                        <a:pt x="260" y="39"/>
                      </a:lnTo>
                      <a:lnTo>
                        <a:pt x="195" y="65"/>
                      </a:lnTo>
                      <a:lnTo>
                        <a:pt x="143" y="104"/>
                      </a:lnTo>
                      <a:lnTo>
                        <a:pt x="91" y="156"/>
                      </a:lnTo>
                      <a:lnTo>
                        <a:pt x="52" y="221"/>
                      </a:lnTo>
                      <a:lnTo>
                        <a:pt x="26" y="298"/>
                      </a:lnTo>
                      <a:lnTo>
                        <a:pt x="0" y="376"/>
                      </a:lnTo>
                      <a:lnTo>
                        <a:pt x="0" y="467"/>
                      </a:lnTo>
                      <a:lnTo>
                        <a:pt x="0" y="1375"/>
                      </a:lnTo>
                      <a:lnTo>
                        <a:pt x="13" y="1453"/>
                      </a:lnTo>
                      <a:lnTo>
                        <a:pt x="26" y="1544"/>
                      </a:lnTo>
                      <a:lnTo>
                        <a:pt x="65" y="1609"/>
                      </a:lnTo>
                      <a:lnTo>
                        <a:pt x="104" y="1674"/>
                      </a:lnTo>
                      <a:lnTo>
                        <a:pt x="156" y="1726"/>
                      </a:lnTo>
                      <a:lnTo>
                        <a:pt x="208" y="1764"/>
                      </a:lnTo>
                      <a:lnTo>
                        <a:pt x="273" y="1790"/>
                      </a:lnTo>
                      <a:lnTo>
                        <a:pt x="338" y="1803"/>
                      </a:lnTo>
                      <a:lnTo>
                        <a:pt x="2556" y="1764"/>
                      </a:lnTo>
                      <a:lnTo>
                        <a:pt x="2621" y="1764"/>
                      </a:lnTo>
                      <a:lnTo>
                        <a:pt x="2686" y="1738"/>
                      </a:lnTo>
                      <a:lnTo>
                        <a:pt x="2738" y="1700"/>
                      </a:lnTo>
                      <a:lnTo>
                        <a:pt x="2790" y="1635"/>
                      </a:lnTo>
                      <a:lnTo>
                        <a:pt x="2828" y="1570"/>
                      </a:lnTo>
                      <a:lnTo>
                        <a:pt x="2867" y="1505"/>
                      </a:lnTo>
                      <a:lnTo>
                        <a:pt x="2880" y="1414"/>
                      </a:lnTo>
                      <a:lnTo>
                        <a:pt x="2893" y="1336"/>
                      </a:lnTo>
                      <a:lnTo>
                        <a:pt x="2880" y="428"/>
                      </a:lnTo>
                      <a:lnTo>
                        <a:pt x="2880" y="337"/>
                      </a:lnTo>
                      <a:lnTo>
                        <a:pt x="2854" y="259"/>
                      </a:lnTo>
                      <a:lnTo>
                        <a:pt x="2828" y="195"/>
                      </a:lnTo>
                      <a:lnTo>
                        <a:pt x="2777" y="130"/>
                      </a:lnTo>
                      <a:lnTo>
                        <a:pt x="2725" y="78"/>
                      </a:lnTo>
                      <a:lnTo>
                        <a:pt x="2673" y="39"/>
                      </a:lnTo>
                      <a:lnTo>
                        <a:pt x="2608" y="13"/>
                      </a:lnTo>
                      <a:lnTo>
                        <a:pt x="25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7"/>
                <p:cNvSpPr/>
                <p:nvPr/>
              </p:nvSpPr>
              <p:spPr>
                <a:xfrm>
                  <a:off x="4602975" y="647425"/>
                  <a:ext cx="54525" cy="119400"/>
                </a:xfrm>
                <a:custGeom>
                  <a:avLst/>
                  <a:gdLst/>
                  <a:ahLst/>
                  <a:cxnLst/>
                  <a:rect l="l" t="t" r="r" b="b"/>
                  <a:pathLst>
                    <a:path w="2181" h="4776" extrusionOk="0">
                      <a:moveTo>
                        <a:pt x="1999" y="1"/>
                      </a:moveTo>
                      <a:lnTo>
                        <a:pt x="1454" y="805"/>
                      </a:lnTo>
                      <a:lnTo>
                        <a:pt x="987" y="1545"/>
                      </a:lnTo>
                      <a:lnTo>
                        <a:pt x="779" y="1882"/>
                      </a:lnTo>
                      <a:lnTo>
                        <a:pt x="598" y="2193"/>
                      </a:lnTo>
                      <a:lnTo>
                        <a:pt x="429" y="2505"/>
                      </a:lnTo>
                      <a:lnTo>
                        <a:pt x="299" y="2777"/>
                      </a:lnTo>
                      <a:lnTo>
                        <a:pt x="183" y="3050"/>
                      </a:lnTo>
                      <a:lnTo>
                        <a:pt x="105" y="3296"/>
                      </a:lnTo>
                      <a:lnTo>
                        <a:pt x="40" y="3517"/>
                      </a:lnTo>
                      <a:lnTo>
                        <a:pt x="14" y="3724"/>
                      </a:lnTo>
                      <a:lnTo>
                        <a:pt x="1" y="3919"/>
                      </a:lnTo>
                      <a:lnTo>
                        <a:pt x="14" y="4010"/>
                      </a:lnTo>
                      <a:lnTo>
                        <a:pt x="27" y="4087"/>
                      </a:lnTo>
                      <a:lnTo>
                        <a:pt x="53" y="4178"/>
                      </a:lnTo>
                      <a:lnTo>
                        <a:pt x="79" y="4243"/>
                      </a:lnTo>
                      <a:lnTo>
                        <a:pt x="118" y="4321"/>
                      </a:lnTo>
                      <a:lnTo>
                        <a:pt x="170" y="4386"/>
                      </a:lnTo>
                      <a:lnTo>
                        <a:pt x="221" y="4451"/>
                      </a:lnTo>
                      <a:lnTo>
                        <a:pt x="286" y="4503"/>
                      </a:lnTo>
                      <a:lnTo>
                        <a:pt x="416" y="4593"/>
                      </a:lnTo>
                      <a:lnTo>
                        <a:pt x="559" y="4671"/>
                      </a:lnTo>
                      <a:lnTo>
                        <a:pt x="714" y="4710"/>
                      </a:lnTo>
                      <a:lnTo>
                        <a:pt x="870" y="4749"/>
                      </a:lnTo>
                      <a:lnTo>
                        <a:pt x="1039" y="4775"/>
                      </a:lnTo>
                      <a:lnTo>
                        <a:pt x="1376" y="4775"/>
                      </a:lnTo>
                      <a:lnTo>
                        <a:pt x="1687" y="4749"/>
                      </a:lnTo>
                      <a:lnTo>
                        <a:pt x="1934" y="4697"/>
                      </a:lnTo>
                      <a:lnTo>
                        <a:pt x="2180" y="4645"/>
                      </a:lnTo>
                      <a:lnTo>
                        <a:pt x="2168" y="4593"/>
                      </a:lnTo>
                      <a:lnTo>
                        <a:pt x="1999" y="4606"/>
                      </a:lnTo>
                      <a:lnTo>
                        <a:pt x="1817" y="4593"/>
                      </a:lnTo>
                      <a:lnTo>
                        <a:pt x="1649" y="4567"/>
                      </a:lnTo>
                      <a:lnTo>
                        <a:pt x="1467" y="4529"/>
                      </a:lnTo>
                      <a:lnTo>
                        <a:pt x="1298" y="4464"/>
                      </a:lnTo>
                      <a:lnTo>
                        <a:pt x="1143" y="4373"/>
                      </a:lnTo>
                      <a:lnTo>
                        <a:pt x="1065" y="4321"/>
                      </a:lnTo>
                      <a:lnTo>
                        <a:pt x="1000" y="4256"/>
                      </a:lnTo>
                      <a:lnTo>
                        <a:pt x="935" y="4191"/>
                      </a:lnTo>
                      <a:lnTo>
                        <a:pt x="870" y="4100"/>
                      </a:lnTo>
                      <a:lnTo>
                        <a:pt x="792" y="3971"/>
                      </a:lnTo>
                      <a:lnTo>
                        <a:pt x="740" y="3815"/>
                      </a:lnTo>
                      <a:lnTo>
                        <a:pt x="701" y="3633"/>
                      </a:lnTo>
                      <a:lnTo>
                        <a:pt x="689" y="3452"/>
                      </a:lnTo>
                      <a:lnTo>
                        <a:pt x="701" y="3244"/>
                      </a:lnTo>
                      <a:lnTo>
                        <a:pt x="727" y="3037"/>
                      </a:lnTo>
                      <a:lnTo>
                        <a:pt x="779" y="2803"/>
                      </a:lnTo>
                      <a:lnTo>
                        <a:pt x="844" y="2557"/>
                      </a:lnTo>
                      <a:lnTo>
                        <a:pt x="922" y="2284"/>
                      </a:lnTo>
                      <a:lnTo>
                        <a:pt x="1026" y="2012"/>
                      </a:lnTo>
                      <a:lnTo>
                        <a:pt x="1156" y="1713"/>
                      </a:lnTo>
                      <a:lnTo>
                        <a:pt x="1285" y="1402"/>
                      </a:lnTo>
                      <a:lnTo>
                        <a:pt x="1623" y="740"/>
                      </a:lnTo>
                      <a:lnTo>
                        <a:pt x="1999" y="1"/>
                      </a:lnTo>
                      <a:close/>
                    </a:path>
                  </a:pathLst>
                </a:custGeom>
                <a:solidFill>
                  <a:srgbClr val="E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7"/>
                <p:cNvSpPr/>
                <p:nvPr/>
              </p:nvSpPr>
              <p:spPr>
                <a:xfrm>
                  <a:off x="4574450" y="833600"/>
                  <a:ext cx="129750" cy="10725"/>
                </a:xfrm>
                <a:custGeom>
                  <a:avLst/>
                  <a:gdLst/>
                  <a:ahLst/>
                  <a:cxnLst/>
                  <a:rect l="l" t="t" r="r" b="b"/>
                  <a:pathLst>
                    <a:path w="5190" h="429" extrusionOk="0">
                      <a:moveTo>
                        <a:pt x="5190" y="1"/>
                      </a:moveTo>
                      <a:lnTo>
                        <a:pt x="0" y="143"/>
                      </a:lnTo>
                      <a:lnTo>
                        <a:pt x="52" y="351"/>
                      </a:lnTo>
                      <a:lnTo>
                        <a:pt x="5138" y="429"/>
                      </a:lnTo>
                      <a:lnTo>
                        <a:pt x="5190" y="1"/>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7"/>
                <p:cNvSpPr/>
                <p:nvPr/>
              </p:nvSpPr>
              <p:spPr>
                <a:xfrm>
                  <a:off x="4604600" y="867650"/>
                  <a:ext cx="41875" cy="14950"/>
                </a:xfrm>
                <a:custGeom>
                  <a:avLst/>
                  <a:gdLst/>
                  <a:ahLst/>
                  <a:cxnLst/>
                  <a:rect l="l" t="t" r="r" b="b"/>
                  <a:pathLst>
                    <a:path w="1675" h="598" extrusionOk="0">
                      <a:moveTo>
                        <a:pt x="143" y="1"/>
                      </a:moveTo>
                      <a:lnTo>
                        <a:pt x="66" y="14"/>
                      </a:lnTo>
                      <a:lnTo>
                        <a:pt x="14" y="53"/>
                      </a:lnTo>
                      <a:lnTo>
                        <a:pt x="1" y="66"/>
                      </a:lnTo>
                      <a:lnTo>
                        <a:pt x="1" y="105"/>
                      </a:lnTo>
                      <a:lnTo>
                        <a:pt x="1" y="131"/>
                      </a:lnTo>
                      <a:lnTo>
                        <a:pt x="14" y="169"/>
                      </a:lnTo>
                      <a:lnTo>
                        <a:pt x="53" y="247"/>
                      </a:lnTo>
                      <a:lnTo>
                        <a:pt x="143" y="325"/>
                      </a:lnTo>
                      <a:lnTo>
                        <a:pt x="247" y="403"/>
                      </a:lnTo>
                      <a:lnTo>
                        <a:pt x="377" y="468"/>
                      </a:lnTo>
                      <a:lnTo>
                        <a:pt x="520" y="533"/>
                      </a:lnTo>
                      <a:lnTo>
                        <a:pt x="675" y="572"/>
                      </a:lnTo>
                      <a:lnTo>
                        <a:pt x="844" y="598"/>
                      </a:lnTo>
                      <a:lnTo>
                        <a:pt x="1013" y="598"/>
                      </a:lnTo>
                      <a:lnTo>
                        <a:pt x="1168" y="572"/>
                      </a:lnTo>
                      <a:lnTo>
                        <a:pt x="1311" y="533"/>
                      </a:lnTo>
                      <a:lnTo>
                        <a:pt x="1428" y="481"/>
                      </a:lnTo>
                      <a:lnTo>
                        <a:pt x="1532" y="416"/>
                      </a:lnTo>
                      <a:lnTo>
                        <a:pt x="1610" y="351"/>
                      </a:lnTo>
                      <a:lnTo>
                        <a:pt x="1661" y="286"/>
                      </a:lnTo>
                      <a:lnTo>
                        <a:pt x="1674" y="221"/>
                      </a:lnTo>
                      <a:lnTo>
                        <a:pt x="1674" y="195"/>
                      </a:lnTo>
                      <a:lnTo>
                        <a:pt x="1661" y="169"/>
                      </a:lnTo>
                      <a:lnTo>
                        <a:pt x="1635" y="144"/>
                      </a:lnTo>
                      <a:lnTo>
                        <a:pt x="1610" y="131"/>
                      </a:lnTo>
                      <a:lnTo>
                        <a:pt x="1532" y="105"/>
                      </a:lnTo>
                      <a:lnTo>
                        <a:pt x="1415" y="79"/>
                      </a:lnTo>
                      <a:lnTo>
                        <a:pt x="1142" y="66"/>
                      </a:lnTo>
                      <a:lnTo>
                        <a:pt x="805" y="53"/>
                      </a:lnTo>
                      <a:lnTo>
                        <a:pt x="481" y="14"/>
                      </a:lnTo>
                      <a:lnTo>
                        <a:pt x="234" y="1"/>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21" name="Google Shape;1621;p27"/>
            <p:cNvSpPr/>
            <p:nvPr/>
          </p:nvSpPr>
          <p:spPr>
            <a:xfrm>
              <a:off x="3067050" y="2647425"/>
              <a:ext cx="171600" cy="171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22" name="Google Shape;1622;p27"/>
          <p:cNvCxnSpPr>
            <a:stCxn id="1621" idx="6"/>
            <a:endCxn id="1499" idx="2"/>
          </p:cNvCxnSpPr>
          <p:nvPr/>
        </p:nvCxnSpPr>
        <p:spPr>
          <a:xfrm>
            <a:off x="3238650" y="2733225"/>
            <a:ext cx="321900" cy="0"/>
          </a:xfrm>
          <a:prstGeom prst="straightConnector1">
            <a:avLst/>
          </a:prstGeom>
          <a:noFill/>
          <a:ln w="9525" cap="flat" cmpd="sng">
            <a:solidFill>
              <a:schemeClr val="dk2"/>
            </a:solidFill>
            <a:prstDash val="solid"/>
            <a:round/>
            <a:headEnd type="none" w="med" len="med"/>
            <a:tailEnd type="none" w="med" len="med"/>
          </a:ln>
        </p:spPr>
      </p:cxnSp>
      <p:cxnSp>
        <p:nvCxnSpPr>
          <p:cNvPr id="1623" name="Google Shape;1623;p27"/>
          <p:cNvCxnSpPr>
            <a:stCxn id="1499" idx="6"/>
            <a:endCxn id="1506" idx="2"/>
          </p:cNvCxnSpPr>
          <p:nvPr/>
        </p:nvCxnSpPr>
        <p:spPr>
          <a:xfrm>
            <a:off x="4307950" y="2733213"/>
            <a:ext cx="565200" cy="0"/>
          </a:xfrm>
          <a:prstGeom prst="straightConnector1">
            <a:avLst/>
          </a:prstGeom>
          <a:noFill/>
          <a:ln w="9525" cap="flat" cmpd="sng">
            <a:solidFill>
              <a:schemeClr val="dk2"/>
            </a:solidFill>
            <a:prstDash val="solid"/>
            <a:round/>
            <a:headEnd type="none" w="med" len="med"/>
            <a:tailEnd type="none" w="med" len="med"/>
          </a:ln>
        </p:spPr>
      </p:cxnSp>
      <p:cxnSp>
        <p:nvCxnSpPr>
          <p:cNvPr id="1624" name="Google Shape;1624;p27"/>
          <p:cNvCxnSpPr>
            <a:stCxn id="1506" idx="6"/>
            <a:endCxn id="1513" idx="2"/>
          </p:cNvCxnSpPr>
          <p:nvPr/>
        </p:nvCxnSpPr>
        <p:spPr>
          <a:xfrm>
            <a:off x="5620575" y="2733213"/>
            <a:ext cx="565200" cy="0"/>
          </a:xfrm>
          <a:prstGeom prst="straightConnector1">
            <a:avLst/>
          </a:prstGeom>
          <a:noFill/>
          <a:ln w="9525" cap="flat" cmpd="sng">
            <a:solidFill>
              <a:schemeClr val="dk2"/>
            </a:solidFill>
            <a:prstDash val="solid"/>
            <a:round/>
            <a:headEnd type="none" w="med" len="med"/>
            <a:tailEnd type="none" w="med" len="med"/>
          </a:ln>
        </p:spPr>
      </p:cxnSp>
      <p:cxnSp>
        <p:nvCxnSpPr>
          <p:cNvPr id="1625" name="Google Shape;1625;p27"/>
          <p:cNvCxnSpPr>
            <a:stCxn id="1513" idx="6"/>
            <a:endCxn id="1520" idx="2"/>
          </p:cNvCxnSpPr>
          <p:nvPr/>
        </p:nvCxnSpPr>
        <p:spPr>
          <a:xfrm>
            <a:off x="6933200" y="2733213"/>
            <a:ext cx="565200" cy="0"/>
          </a:xfrm>
          <a:prstGeom prst="straightConnector1">
            <a:avLst/>
          </a:prstGeom>
          <a:noFill/>
          <a:ln w="9525" cap="flat" cmpd="sng">
            <a:solidFill>
              <a:schemeClr val="dk2"/>
            </a:solidFill>
            <a:prstDash val="solid"/>
            <a:round/>
            <a:headEnd type="none" w="med" len="med"/>
            <a:tailEnd type="none" w="med" len="med"/>
          </a:ln>
        </p:spPr>
      </p:cxnSp>
      <p:cxnSp>
        <p:nvCxnSpPr>
          <p:cNvPr id="1626" name="Google Shape;1626;p27"/>
          <p:cNvCxnSpPr>
            <a:stCxn id="1520" idx="6"/>
          </p:cNvCxnSpPr>
          <p:nvPr/>
        </p:nvCxnSpPr>
        <p:spPr>
          <a:xfrm>
            <a:off x="8245825" y="2733213"/>
            <a:ext cx="450600"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88722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1CBAC2-5D57-470C-FA36-1840DFD3E106}"/>
              </a:ext>
            </a:extLst>
          </p:cNvPr>
          <p:cNvPicPr>
            <a:picLocks noChangeAspect="1"/>
          </p:cNvPicPr>
          <p:nvPr/>
        </p:nvPicPr>
        <p:blipFill>
          <a:blip r:embed="rId2"/>
          <a:stretch>
            <a:fillRect/>
          </a:stretch>
        </p:blipFill>
        <p:spPr>
          <a:xfrm>
            <a:off x="1154279" y="0"/>
            <a:ext cx="6835441" cy="5143500"/>
          </a:xfrm>
          <a:prstGeom prst="rect">
            <a:avLst/>
          </a:prstGeom>
        </p:spPr>
      </p:pic>
    </p:spTree>
    <p:extLst>
      <p:ext uri="{BB962C8B-B14F-4D97-AF65-F5344CB8AC3E}">
        <p14:creationId xmlns:p14="http://schemas.microsoft.com/office/powerpoint/2010/main" val="1900560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27"/>
          <p:cNvSpPr txBox="1">
            <a:spLocks noGrp="1"/>
          </p:cNvSpPr>
          <p:nvPr>
            <p:ph type="title"/>
          </p:nvPr>
        </p:nvSpPr>
        <p:spPr>
          <a:xfrm>
            <a:off x="513600" y="410400"/>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Top 5 Total Gross Earnings by Genre</a:t>
            </a:r>
            <a:endParaRPr dirty="0"/>
          </a:p>
        </p:txBody>
      </p:sp>
      <p:cxnSp>
        <p:nvCxnSpPr>
          <p:cNvPr id="1409" name="Google Shape;1409;p27"/>
          <p:cNvCxnSpPr>
            <a:stCxn id="1410" idx="2"/>
            <a:endCxn id="1411" idx="0"/>
          </p:cNvCxnSpPr>
          <p:nvPr/>
        </p:nvCxnSpPr>
        <p:spPr>
          <a:xfrm flipH="1">
            <a:off x="2985300" y="1535553"/>
            <a:ext cx="1234200" cy="1296300"/>
          </a:xfrm>
          <a:prstGeom prst="bentConnector2">
            <a:avLst/>
          </a:prstGeom>
          <a:noFill/>
          <a:ln w="19050" cap="flat" cmpd="sng">
            <a:solidFill>
              <a:schemeClr val="dk1"/>
            </a:solidFill>
            <a:prstDash val="solid"/>
            <a:round/>
            <a:headEnd type="none" w="med" len="med"/>
            <a:tailEnd type="none" w="med" len="med"/>
          </a:ln>
        </p:spPr>
      </p:cxnSp>
      <p:cxnSp>
        <p:nvCxnSpPr>
          <p:cNvPr id="1412" name="Google Shape;1412;p27"/>
          <p:cNvCxnSpPr>
            <a:stCxn id="1410" idx="6"/>
            <a:endCxn id="1413" idx="0"/>
          </p:cNvCxnSpPr>
          <p:nvPr/>
        </p:nvCxnSpPr>
        <p:spPr>
          <a:xfrm>
            <a:off x="4929600" y="1535553"/>
            <a:ext cx="1239300" cy="1296300"/>
          </a:xfrm>
          <a:prstGeom prst="bentConnector2">
            <a:avLst/>
          </a:prstGeom>
          <a:noFill/>
          <a:ln w="19050" cap="flat" cmpd="sng">
            <a:solidFill>
              <a:schemeClr val="dk1"/>
            </a:solidFill>
            <a:prstDash val="solid"/>
            <a:round/>
            <a:headEnd type="none" w="med" len="med"/>
            <a:tailEnd type="none" w="med" len="med"/>
          </a:ln>
        </p:spPr>
      </p:cxnSp>
      <p:sp>
        <p:nvSpPr>
          <p:cNvPr id="1410" name="Google Shape;1410;p27"/>
          <p:cNvSpPr/>
          <p:nvPr/>
        </p:nvSpPr>
        <p:spPr>
          <a:xfrm>
            <a:off x="4219500" y="1180503"/>
            <a:ext cx="710100" cy="71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rgbClr val="FFFFFF"/>
                </a:solidFill>
                <a:latin typeface="Fira Sans Extra Condensed"/>
                <a:ea typeface="Fira Sans Extra Condensed"/>
                <a:cs typeface="Fira Sans Extra Condensed"/>
                <a:sym typeface="Fira Sans Extra Condensed"/>
              </a:rPr>
              <a:t>1</a:t>
            </a:r>
            <a:endParaRPr sz="2000" b="1" dirty="0">
              <a:solidFill>
                <a:srgbClr val="FFFFFF"/>
              </a:solidFill>
              <a:latin typeface="Fira Sans Extra Condensed"/>
              <a:ea typeface="Fira Sans Extra Condensed"/>
              <a:cs typeface="Fira Sans Extra Condensed"/>
              <a:sym typeface="Fira Sans Extra Condensed"/>
            </a:endParaRPr>
          </a:p>
        </p:txBody>
      </p:sp>
      <p:sp>
        <p:nvSpPr>
          <p:cNvPr id="1413" name="Google Shape;1413;p27"/>
          <p:cNvSpPr/>
          <p:nvPr/>
        </p:nvSpPr>
        <p:spPr>
          <a:xfrm>
            <a:off x="5813911" y="2831753"/>
            <a:ext cx="710100" cy="71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FF"/>
                </a:solidFill>
                <a:latin typeface="Fira Sans Extra Condensed"/>
                <a:ea typeface="Fira Sans Extra Condensed"/>
                <a:cs typeface="Fira Sans Extra Condensed"/>
                <a:sym typeface="Fira Sans Extra Condensed"/>
              </a:rPr>
              <a:t>4</a:t>
            </a:r>
            <a:endParaRPr sz="2000" b="1">
              <a:solidFill>
                <a:srgbClr val="FFFFFF"/>
              </a:solidFill>
              <a:latin typeface="Fira Sans Extra Condensed"/>
              <a:ea typeface="Fira Sans Extra Condensed"/>
              <a:cs typeface="Fira Sans Extra Condensed"/>
              <a:sym typeface="Fira Sans Extra Condensed"/>
            </a:endParaRPr>
          </a:p>
        </p:txBody>
      </p:sp>
      <p:sp>
        <p:nvSpPr>
          <p:cNvPr id="1414" name="Google Shape;1414;p27"/>
          <p:cNvSpPr/>
          <p:nvPr/>
        </p:nvSpPr>
        <p:spPr>
          <a:xfrm>
            <a:off x="7348075" y="2831753"/>
            <a:ext cx="710100" cy="71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FF"/>
                </a:solidFill>
                <a:latin typeface="Fira Sans Extra Condensed"/>
                <a:ea typeface="Fira Sans Extra Condensed"/>
                <a:cs typeface="Fira Sans Extra Condensed"/>
                <a:sym typeface="Fira Sans Extra Condensed"/>
              </a:rPr>
              <a:t>5</a:t>
            </a:r>
            <a:endParaRPr sz="2000" b="1">
              <a:solidFill>
                <a:srgbClr val="FFFFFF"/>
              </a:solidFill>
              <a:latin typeface="Fira Sans Extra Condensed"/>
              <a:ea typeface="Fira Sans Extra Condensed"/>
              <a:cs typeface="Fira Sans Extra Condensed"/>
              <a:sym typeface="Fira Sans Extra Condensed"/>
            </a:endParaRPr>
          </a:p>
        </p:txBody>
      </p:sp>
      <p:sp>
        <p:nvSpPr>
          <p:cNvPr id="1415" name="Google Shape;1415;p27"/>
          <p:cNvSpPr/>
          <p:nvPr/>
        </p:nvSpPr>
        <p:spPr>
          <a:xfrm>
            <a:off x="1090925" y="2831753"/>
            <a:ext cx="710100" cy="710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FF"/>
                </a:solidFill>
                <a:latin typeface="Fira Sans Extra Condensed"/>
                <a:ea typeface="Fira Sans Extra Condensed"/>
                <a:cs typeface="Fira Sans Extra Condensed"/>
                <a:sym typeface="Fira Sans Extra Condensed"/>
              </a:rPr>
              <a:t>2</a:t>
            </a:r>
            <a:endParaRPr sz="2000" b="1">
              <a:solidFill>
                <a:srgbClr val="FFFFFF"/>
              </a:solidFill>
              <a:latin typeface="Fira Sans Extra Condensed"/>
              <a:ea typeface="Fira Sans Extra Condensed"/>
              <a:cs typeface="Fira Sans Extra Condensed"/>
              <a:sym typeface="Fira Sans Extra Condensed"/>
            </a:endParaRPr>
          </a:p>
        </p:txBody>
      </p:sp>
      <p:sp>
        <p:nvSpPr>
          <p:cNvPr id="1411" name="Google Shape;1411;p27"/>
          <p:cNvSpPr/>
          <p:nvPr/>
        </p:nvSpPr>
        <p:spPr>
          <a:xfrm>
            <a:off x="2630325" y="2831753"/>
            <a:ext cx="710100" cy="710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FFFF"/>
                </a:solidFill>
                <a:latin typeface="Fira Sans Extra Condensed"/>
                <a:ea typeface="Fira Sans Extra Condensed"/>
                <a:cs typeface="Fira Sans Extra Condensed"/>
                <a:sym typeface="Fira Sans Extra Condensed"/>
              </a:rPr>
              <a:t>3</a:t>
            </a:r>
            <a:endParaRPr sz="2000" b="1">
              <a:solidFill>
                <a:srgbClr val="FFFFFF"/>
              </a:solidFill>
              <a:latin typeface="Fira Sans Extra Condensed"/>
              <a:ea typeface="Fira Sans Extra Condensed"/>
              <a:cs typeface="Fira Sans Extra Condensed"/>
              <a:sym typeface="Fira Sans Extra Condensed"/>
            </a:endParaRPr>
          </a:p>
        </p:txBody>
      </p:sp>
      <p:cxnSp>
        <p:nvCxnSpPr>
          <p:cNvPr id="1416" name="Google Shape;1416;p27"/>
          <p:cNvCxnSpPr>
            <a:stCxn id="1410" idx="6"/>
            <a:endCxn id="1414" idx="0"/>
          </p:cNvCxnSpPr>
          <p:nvPr/>
        </p:nvCxnSpPr>
        <p:spPr>
          <a:xfrm>
            <a:off x="4929600" y="1535553"/>
            <a:ext cx="2773500" cy="1296300"/>
          </a:xfrm>
          <a:prstGeom prst="bentConnector2">
            <a:avLst/>
          </a:prstGeom>
          <a:noFill/>
          <a:ln w="19050" cap="flat" cmpd="sng">
            <a:solidFill>
              <a:schemeClr val="dk1"/>
            </a:solidFill>
            <a:prstDash val="solid"/>
            <a:round/>
            <a:headEnd type="none" w="med" len="med"/>
            <a:tailEnd type="none" w="med" len="med"/>
          </a:ln>
        </p:spPr>
      </p:cxnSp>
      <p:cxnSp>
        <p:nvCxnSpPr>
          <p:cNvPr id="1417" name="Google Shape;1417;p27"/>
          <p:cNvCxnSpPr>
            <a:stCxn id="1410" idx="2"/>
            <a:endCxn id="1415" idx="0"/>
          </p:cNvCxnSpPr>
          <p:nvPr/>
        </p:nvCxnSpPr>
        <p:spPr>
          <a:xfrm flipH="1">
            <a:off x="1446000" y="1535553"/>
            <a:ext cx="2773500" cy="1296300"/>
          </a:xfrm>
          <a:prstGeom prst="bentConnector2">
            <a:avLst/>
          </a:prstGeom>
          <a:noFill/>
          <a:ln w="19050" cap="flat" cmpd="sng">
            <a:solidFill>
              <a:schemeClr val="dk1"/>
            </a:solidFill>
            <a:prstDash val="solid"/>
            <a:round/>
            <a:headEnd type="none" w="med" len="med"/>
            <a:tailEnd type="none" w="med" len="med"/>
          </a:ln>
        </p:spPr>
      </p:cxnSp>
      <p:grpSp>
        <p:nvGrpSpPr>
          <p:cNvPr id="1418" name="Google Shape;1418;p27"/>
          <p:cNvGrpSpPr/>
          <p:nvPr/>
        </p:nvGrpSpPr>
        <p:grpSpPr>
          <a:xfrm>
            <a:off x="5444297" y="3807588"/>
            <a:ext cx="1449317" cy="829023"/>
            <a:chOff x="5411986" y="3807588"/>
            <a:chExt cx="1449317" cy="829023"/>
          </a:xfrm>
        </p:grpSpPr>
        <p:sp>
          <p:nvSpPr>
            <p:cNvPr id="1419" name="Google Shape;1419;p27"/>
            <p:cNvSpPr txBox="1"/>
            <p:nvPr/>
          </p:nvSpPr>
          <p:spPr>
            <a:xfrm>
              <a:off x="5412003" y="3807588"/>
              <a:ext cx="1449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5AC7CC"/>
                  </a:solidFill>
                  <a:latin typeface="Fira Sans Extra Condensed"/>
                  <a:ea typeface="Fira Sans Extra Condensed"/>
                  <a:cs typeface="Fira Sans Extra Condensed"/>
                  <a:sym typeface="Fira Sans Extra Condensed"/>
                </a:rPr>
                <a:t>Drama</a:t>
              </a:r>
              <a:endParaRPr sz="1800" b="1" dirty="0">
                <a:solidFill>
                  <a:srgbClr val="5AC7CC"/>
                </a:solidFill>
                <a:latin typeface="Fira Sans Extra Condensed"/>
                <a:ea typeface="Fira Sans Extra Condensed"/>
                <a:cs typeface="Fira Sans Extra Condensed"/>
                <a:sym typeface="Fira Sans Extra Condensed"/>
              </a:endParaRPr>
            </a:p>
          </p:txBody>
        </p:sp>
        <p:sp>
          <p:nvSpPr>
            <p:cNvPr id="1420" name="Google Shape;1420;p27"/>
            <p:cNvSpPr txBox="1"/>
            <p:nvPr/>
          </p:nvSpPr>
          <p:spPr>
            <a:xfrm>
              <a:off x="5411986" y="4085211"/>
              <a:ext cx="1449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2000" b="1" dirty="0">
                  <a:highlight>
                    <a:srgbClr val="FFFF00"/>
                  </a:highlight>
                  <a:latin typeface="Roboto"/>
                  <a:ea typeface="Roboto"/>
                  <a:cs typeface="Roboto"/>
                  <a:sym typeface="Roboto"/>
                </a:rPr>
                <a:t>0.35M $</a:t>
              </a:r>
              <a:endParaRPr sz="2000" b="1" dirty="0">
                <a:highlight>
                  <a:srgbClr val="FFFF00"/>
                </a:highlight>
                <a:latin typeface="Roboto"/>
                <a:ea typeface="Roboto"/>
                <a:cs typeface="Roboto"/>
                <a:sym typeface="Roboto"/>
              </a:endParaRPr>
            </a:p>
          </p:txBody>
        </p:sp>
      </p:grpSp>
      <p:grpSp>
        <p:nvGrpSpPr>
          <p:cNvPr id="1421" name="Google Shape;1421;p27"/>
          <p:cNvGrpSpPr/>
          <p:nvPr/>
        </p:nvGrpSpPr>
        <p:grpSpPr>
          <a:xfrm>
            <a:off x="3849268" y="2152523"/>
            <a:ext cx="1449317" cy="829024"/>
            <a:chOff x="5424893" y="3872123"/>
            <a:chExt cx="1449317" cy="829024"/>
          </a:xfrm>
        </p:grpSpPr>
        <p:sp>
          <p:nvSpPr>
            <p:cNvPr id="1422" name="Google Shape;1422;p27"/>
            <p:cNvSpPr txBox="1"/>
            <p:nvPr/>
          </p:nvSpPr>
          <p:spPr>
            <a:xfrm>
              <a:off x="5424910" y="3872123"/>
              <a:ext cx="1449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accent1"/>
                  </a:solidFill>
                  <a:latin typeface="Fira Sans Extra Condensed"/>
                  <a:ea typeface="Fira Sans Extra Condensed"/>
                  <a:cs typeface="Fira Sans Extra Condensed"/>
                  <a:sym typeface="Fira Sans Extra Condensed"/>
                </a:rPr>
                <a:t>Action</a:t>
              </a:r>
              <a:endParaRPr sz="1800" b="1" dirty="0">
                <a:solidFill>
                  <a:schemeClr val="accent1"/>
                </a:solidFill>
                <a:latin typeface="Fira Sans Extra Condensed"/>
                <a:ea typeface="Fira Sans Extra Condensed"/>
                <a:cs typeface="Fira Sans Extra Condensed"/>
                <a:sym typeface="Fira Sans Extra Condensed"/>
              </a:endParaRPr>
            </a:p>
          </p:txBody>
        </p:sp>
        <p:sp>
          <p:nvSpPr>
            <p:cNvPr id="1423" name="Google Shape;1423;p27"/>
            <p:cNvSpPr txBox="1"/>
            <p:nvPr/>
          </p:nvSpPr>
          <p:spPr>
            <a:xfrm>
              <a:off x="5424893" y="4149747"/>
              <a:ext cx="1449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2000" b="1" dirty="0">
                  <a:highlight>
                    <a:srgbClr val="FFFF00"/>
                  </a:highlight>
                  <a:latin typeface="Roboto"/>
                  <a:ea typeface="Roboto"/>
                  <a:cs typeface="Roboto"/>
                  <a:sym typeface="Roboto"/>
                </a:rPr>
                <a:t>1.6M $</a:t>
              </a:r>
              <a:endParaRPr sz="2000" b="1" dirty="0">
                <a:highlight>
                  <a:srgbClr val="FFFF00"/>
                </a:highlight>
                <a:latin typeface="Roboto"/>
                <a:ea typeface="Roboto"/>
                <a:cs typeface="Roboto"/>
                <a:sym typeface="Roboto"/>
              </a:endParaRPr>
            </a:p>
          </p:txBody>
        </p:sp>
      </p:grpSp>
      <p:grpSp>
        <p:nvGrpSpPr>
          <p:cNvPr id="1424" name="Google Shape;1424;p27"/>
          <p:cNvGrpSpPr/>
          <p:nvPr/>
        </p:nvGrpSpPr>
        <p:grpSpPr>
          <a:xfrm>
            <a:off x="6978416" y="3807588"/>
            <a:ext cx="1449399" cy="829023"/>
            <a:chOff x="5819087" y="3633626"/>
            <a:chExt cx="1980324" cy="829023"/>
          </a:xfrm>
        </p:grpSpPr>
        <p:sp>
          <p:nvSpPr>
            <p:cNvPr id="1425" name="Google Shape;1425;p27"/>
            <p:cNvSpPr txBox="1"/>
            <p:nvPr/>
          </p:nvSpPr>
          <p:spPr>
            <a:xfrm>
              <a:off x="5819111" y="3633626"/>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accent3"/>
                  </a:solidFill>
                  <a:latin typeface="Fira Sans Extra Condensed"/>
                  <a:ea typeface="Fira Sans Extra Condensed"/>
                  <a:cs typeface="Fira Sans Extra Condensed"/>
                  <a:sym typeface="Fira Sans Extra Condensed"/>
                </a:rPr>
                <a:t>Adventure</a:t>
              </a:r>
              <a:endParaRPr sz="1800" b="1" dirty="0">
                <a:solidFill>
                  <a:schemeClr val="accent3"/>
                </a:solidFill>
                <a:latin typeface="Fira Sans Extra Condensed"/>
                <a:ea typeface="Fira Sans Extra Condensed"/>
                <a:cs typeface="Fira Sans Extra Condensed"/>
                <a:sym typeface="Fira Sans Extra Condensed"/>
              </a:endParaRPr>
            </a:p>
          </p:txBody>
        </p:sp>
        <p:sp>
          <p:nvSpPr>
            <p:cNvPr id="1426" name="Google Shape;1426;p27"/>
            <p:cNvSpPr txBox="1"/>
            <p:nvPr/>
          </p:nvSpPr>
          <p:spPr>
            <a:xfrm>
              <a:off x="5819087" y="3911248"/>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dk1"/>
                  </a:solidFill>
                  <a:highlight>
                    <a:srgbClr val="FFFF00"/>
                  </a:highlight>
                  <a:latin typeface="Roboto"/>
                  <a:ea typeface="Roboto"/>
                  <a:cs typeface="Roboto"/>
                  <a:sym typeface="Roboto"/>
                </a:rPr>
                <a:t>0.30M</a:t>
              </a:r>
              <a:endParaRPr sz="2000" b="1" dirty="0">
                <a:solidFill>
                  <a:schemeClr val="dk1"/>
                </a:solidFill>
                <a:highlight>
                  <a:srgbClr val="FFFF00"/>
                </a:highlight>
                <a:latin typeface="Roboto"/>
                <a:ea typeface="Roboto"/>
                <a:cs typeface="Roboto"/>
                <a:sym typeface="Roboto"/>
              </a:endParaRPr>
            </a:p>
          </p:txBody>
        </p:sp>
      </p:grpSp>
      <p:grpSp>
        <p:nvGrpSpPr>
          <p:cNvPr id="1427" name="Google Shape;1427;p27"/>
          <p:cNvGrpSpPr/>
          <p:nvPr/>
        </p:nvGrpSpPr>
        <p:grpSpPr>
          <a:xfrm>
            <a:off x="721282" y="3807587"/>
            <a:ext cx="1449382" cy="829024"/>
            <a:chOff x="5819085" y="3633628"/>
            <a:chExt cx="1823122" cy="829024"/>
          </a:xfrm>
        </p:grpSpPr>
        <p:sp>
          <p:nvSpPr>
            <p:cNvPr id="1428" name="Google Shape;1428;p27"/>
            <p:cNvSpPr txBox="1"/>
            <p:nvPr/>
          </p:nvSpPr>
          <p:spPr>
            <a:xfrm>
              <a:off x="5819107" y="3633628"/>
              <a:ext cx="1823100" cy="3486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dirty="0">
                  <a:solidFill>
                    <a:schemeClr val="accent2"/>
                  </a:solidFill>
                  <a:latin typeface="Fira Sans Extra Condensed"/>
                  <a:ea typeface="Fira Sans Extra Condensed"/>
                  <a:cs typeface="Fira Sans Extra Condensed"/>
                  <a:sym typeface="Fira Sans Extra Condensed"/>
                </a:rPr>
                <a:t>Animation</a:t>
              </a:r>
              <a:endParaRPr sz="1800" b="1" dirty="0">
                <a:solidFill>
                  <a:schemeClr val="accent2"/>
                </a:solidFill>
                <a:latin typeface="Fira Sans Extra Condensed"/>
                <a:ea typeface="Fira Sans Extra Condensed"/>
                <a:cs typeface="Fira Sans Extra Condensed"/>
                <a:sym typeface="Fira Sans Extra Condensed"/>
              </a:endParaRPr>
            </a:p>
          </p:txBody>
        </p:sp>
        <p:sp>
          <p:nvSpPr>
            <p:cNvPr id="1429" name="Google Shape;1429;p27"/>
            <p:cNvSpPr txBox="1"/>
            <p:nvPr/>
          </p:nvSpPr>
          <p:spPr>
            <a:xfrm>
              <a:off x="5819085" y="3911252"/>
              <a:ext cx="18231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b="1" dirty="0">
                  <a:solidFill>
                    <a:schemeClr val="dk1"/>
                  </a:solidFill>
                  <a:highlight>
                    <a:srgbClr val="FFFF00"/>
                  </a:highlight>
                  <a:latin typeface="Roboto"/>
                  <a:ea typeface="Roboto"/>
                  <a:cs typeface="Roboto"/>
                  <a:sym typeface="Roboto"/>
                </a:rPr>
                <a:t>0.8M $</a:t>
              </a:r>
              <a:endParaRPr sz="2000" b="1" dirty="0">
                <a:solidFill>
                  <a:schemeClr val="dk1"/>
                </a:solidFill>
                <a:highlight>
                  <a:srgbClr val="FFFF00"/>
                </a:highlight>
                <a:latin typeface="Roboto"/>
                <a:ea typeface="Roboto"/>
                <a:cs typeface="Roboto"/>
                <a:sym typeface="Roboto"/>
              </a:endParaRPr>
            </a:p>
          </p:txBody>
        </p:sp>
      </p:grpSp>
      <p:grpSp>
        <p:nvGrpSpPr>
          <p:cNvPr id="1430" name="Google Shape;1430;p27"/>
          <p:cNvGrpSpPr/>
          <p:nvPr/>
        </p:nvGrpSpPr>
        <p:grpSpPr>
          <a:xfrm>
            <a:off x="2260667" y="3807588"/>
            <a:ext cx="1449399" cy="829023"/>
            <a:chOff x="5819087" y="3633626"/>
            <a:chExt cx="1980324" cy="829023"/>
          </a:xfrm>
        </p:grpSpPr>
        <p:sp>
          <p:nvSpPr>
            <p:cNvPr id="1431" name="Google Shape;1431;p27"/>
            <p:cNvSpPr txBox="1"/>
            <p:nvPr/>
          </p:nvSpPr>
          <p:spPr>
            <a:xfrm>
              <a:off x="5819111" y="3633626"/>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accent3"/>
                  </a:solidFill>
                  <a:latin typeface="Fira Sans Extra Condensed"/>
                  <a:ea typeface="Fira Sans Extra Condensed"/>
                  <a:cs typeface="Fira Sans Extra Condensed"/>
                  <a:sym typeface="Fira Sans Extra Condensed"/>
                </a:rPr>
                <a:t>Comedy</a:t>
              </a:r>
              <a:endParaRPr sz="1800" b="1" dirty="0">
                <a:solidFill>
                  <a:schemeClr val="accent3"/>
                </a:solidFill>
                <a:latin typeface="Fira Sans Extra Condensed"/>
                <a:ea typeface="Fira Sans Extra Condensed"/>
                <a:cs typeface="Fira Sans Extra Condensed"/>
                <a:sym typeface="Fira Sans Extra Condensed"/>
              </a:endParaRPr>
            </a:p>
          </p:txBody>
        </p:sp>
        <p:sp>
          <p:nvSpPr>
            <p:cNvPr id="1432" name="Google Shape;1432;p27"/>
            <p:cNvSpPr txBox="1"/>
            <p:nvPr/>
          </p:nvSpPr>
          <p:spPr>
            <a:xfrm>
              <a:off x="5819087" y="3911248"/>
              <a:ext cx="1980300" cy="551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Clr>
                  <a:schemeClr val="dk1"/>
                </a:buClr>
                <a:buSzPts val="1100"/>
                <a:buFont typeface="Arial"/>
                <a:buNone/>
              </a:pPr>
              <a:r>
                <a:rPr lang="en" sz="2000" b="1" dirty="0">
                  <a:highlight>
                    <a:srgbClr val="FFFF00"/>
                  </a:highlight>
                  <a:latin typeface="Roboto"/>
                  <a:ea typeface="Roboto"/>
                  <a:cs typeface="Roboto"/>
                  <a:sym typeface="Roboto"/>
                </a:rPr>
                <a:t>0.5M</a:t>
              </a:r>
              <a:r>
                <a:rPr lang="en" sz="1200" dirty="0">
                  <a:solidFill>
                    <a:schemeClr val="dk1"/>
                  </a:solidFill>
                  <a:highlight>
                    <a:srgbClr val="FFFF00"/>
                  </a:highlight>
                  <a:latin typeface="Roboto"/>
                  <a:ea typeface="Roboto"/>
                  <a:cs typeface="Roboto"/>
                  <a:sym typeface="Roboto"/>
                </a:rPr>
                <a:t> </a:t>
              </a:r>
              <a:r>
                <a:rPr lang="en" sz="2000" b="1" dirty="0">
                  <a:solidFill>
                    <a:schemeClr val="dk1"/>
                  </a:solidFill>
                  <a:highlight>
                    <a:srgbClr val="FFFF00"/>
                  </a:highlight>
                  <a:latin typeface="Roboto"/>
                  <a:ea typeface="Roboto"/>
                  <a:cs typeface="Roboto"/>
                  <a:sym typeface="Roboto"/>
                </a:rPr>
                <a:t>$</a:t>
              </a:r>
              <a:endParaRPr sz="2000" b="1" dirty="0">
                <a:solidFill>
                  <a:schemeClr val="dk1"/>
                </a:solidFill>
                <a:highlight>
                  <a:srgbClr val="FFFF00"/>
                </a:highlight>
                <a:latin typeface="Roboto"/>
                <a:ea typeface="Roboto"/>
                <a:cs typeface="Roboto"/>
                <a:sym typeface="Roboto"/>
              </a:endParaRPr>
            </a:p>
          </p:txBody>
        </p:sp>
      </p:grpSp>
      <p:cxnSp>
        <p:nvCxnSpPr>
          <p:cNvPr id="1433" name="Google Shape;1433;p27"/>
          <p:cNvCxnSpPr>
            <a:stCxn id="1415" idx="4"/>
            <a:endCxn id="1428" idx="0"/>
          </p:cNvCxnSpPr>
          <p:nvPr/>
        </p:nvCxnSpPr>
        <p:spPr>
          <a:xfrm>
            <a:off x="1445975" y="3541853"/>
            <a:ext cx="0" cy="265800"/>
          </a:xfrm>
          <a:prstGeom prst="straightConnector1">
            <a:avLst/>
          </a:prstGeom>
          <a:noFill/>
          <a:ln w="19050" cap="flat" cmpd="sng">
            <a:solidFill>
              <a:schemeClr val="dk1"/>
            </a:solidFill>
            <a:prstDash val="solid"/>
            <a:round/>
            <a:headEnd type="none" w="med" len="med"/>
            <a:tailEnd type="none" w="med" len="med"/>
          </a:ln>
        </p:spPr>
      </p:cxnSp>
      <p:cxnSp>
        <p:nvCxnSpPr>
          <p:cNvPr id="1434" name="Google Shape;1434;p27"/>
          <p:cNvCxnSpPr>
            <a:stCxn id="1411" idx="4"/>
            <a:endCxn id="1431" idx="0"/>
          </p:cNvCxnSpPr>
          <p:nvPr/>
        </p:nvCxnSpPr>
        <p:spPr>
          <a:xfrm>
            <a:off x="2985375" y="3541853"/>
            <a:ext cx="0" cy="265800"/>
          </a:xfrm>
          <a:prstGeom prst="straightConnector1">
            <a:avLst/>
          </a:prstGeom>
          <a:noFill/>
          <a:ln w="19050" cap="flat" cmpd="sng">
            <a:solidFill>
              <a:schemeClr val="dk1"/>
            </a:solidFill>
            <a:prstDash val="solid"/>
            <a:round/>
            <a:headEnd type="none" w="med" len="med"/>
            <a:tailEnd type="none" w="med" len="med"/>
          </a:ln>
        </p:spPr>
      </p:cxnSp>
      <p:cxnSp>
        <p:nvCxnSpPr>
          <p:cNvPr id="1435" name="Google Shape;1435;p27"/>
          <p:cNvCxnSpPr>
            <a:stCxn id="1413" idx="4"/>
            <a:endCxn id="1419" idx="0"/>
          </p:cNvCxnSpPr>
          <p:nvPr/>
        </p:nvCxnSpPr>
        <p:spPr>
          <a:xfrm>
            <a:off x="6168961" y="3541853"/>
            <a:ext cx="0" cy="265800"/>
          </a:xfrm>
          <a:prstGeom prst="straightConnector1">
            <a:avLst/>
          </a:prstGeom>
          <a:noFill/>
          <a:ln w="19050" cap="flat" cmpd="sng">
            <a:solidFill>
              <a:schemeClr val="dk1"/>
            </a:solidFill>
            <a:prstDash val="solid"/>
            <a:round/>
            <a:headEnd type="none" w="med" len="med"/>
            <a:tailEnd type="none" w="med" len="med"/>
          </a:ln>
        </p:spPr>
      </p:cxnSp>
      <p:cxnSp>
        <p:nvCxnSpPr>
          <p:cNvPr id="1436" name="Google Shape;1436;p27"/>
          <p:cNvCxnSpPr>
            <a:stCxn id="1414" idx="4"/>
            <a:endCxn id="1425" idx="0"/>
          </p:cNvCxnSpPr>
          <p:nvPr/>
        </p:nvCxnSpPr>
        <p:spPr>
          <a:xfrm>
            <a:off x="7703125" y="3541853"/>
            <a:ext cx="0" cy="265800"/>
          </a:xfrm>
          <a:prstGeom prst="straightConnector1">
            <a:avLst/>
          </a:prstGeom>
          <a:noFill/>
          <a:ln w="19050" cap="flat" cmpd="sng">
            <a:solidFill>
              <a:schemeClr val="dk1"/>
            </a:solidFill>
            <a:prstDash val="solid"/>
            <a:round/>
            <a:headEnd type="none" w="med" len="med"/>
            <a:tailEnd type="none" w="med" len="med"/>
          </a:ln>
        </p:spPr>
      </p:cxnSp>
      <p:grpSp>
        <p:nvGrpSpPr>
          <p:cNvPr id="1437" name="Google Shape;1437;p27"/>
          <p:cNvGrpSpPr/>
          <p:nvPr/>
        </p:nvGrpSpPr>
        <p:grpSpPr>
          <a:xfrm>
            <a:off x="3696875" y="3162775"/>
            <a:ext cx="1693275" cy="1980725"/>
            <a:chOff x="3728982" y="3162775"/>
            <a:chExt cx="1693275" cy="1980725"/>
          </a:xfrm>
        </p:grpSpPr>
        <p:sp>
          <p:nvSpPr>
            <p:cNvPr id="1438" name="Google Shape;1438;p27"/>
            <p:cNvSpPr/>
            <p:nvPr/>
          </p:nvSpPr>
          <p:spPr>
            <a:xfrm>
              <a:off x="4095907" y="3566675"/>
              <a:ext cx="1027825" cy="1027825"/>
            </a:xfrm>
            <a:custGeom>
              <a:avLst/>
              <a:gdLst/>
              <a:ahLst/>
              <a:cxnLst/>
              <a:rect l="l" t="t" r="r" b="b"/>
              <a:pathLst>
                <a:path w="41113" h="41113" extrusionOk="0">
                  <a:moveTo>
                    <a:pt x="20556" y="0"/>
                  </a:moveTo>
                  <a:cubicBezTo>
                    <a:pt x="9169" y="0"/>
                    <a:pt x="1" y="9169"/>
                    <a:pt x="1" y="20556"/>
                  </a:cubicBezTo>
                  <a:cubicBezTo>
                    <a:pt x="1" y="31906"/>
                    <a:pt x="9169" y="41112"/>
                    <a:pt x="20556" y="41112"/>
                  </a:cubicBezTo>
                  <a:cubicBezTo>
                    <a:pt x="20579" y="41112"/>
                    <a:pt x="20602" y="41112"/>
                    <a:pt x="20624" y="41112"/>
                  </a:cubicBezTo>
                  <a:cubicBezTo>
                    <a:pt x="31906" y="41112"/>
                    <a:pt x="41112" y="31884"/>
                    <a:pt x="41112" y="20556"/>
                  </a:cubicBezTo>
                  <a:cubicBezTo>
                    <a:pt x="41112" y="9169"/>
                    <a:pt x="31906" y="0"/>
                    <a:pt x="205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7"/>
            <p:cNvSpPr/>
            <p:nvPr/>
          </p:nvSpPr>
          <p:spPr>
            <a:xfrm>
              <a:off x="4117182" y="4188700"/>
              <a:ext cx="987125" cy="954800"/>
            </a:xfrm>
            <a:custGeom>
              <a:avLst/>
              <a:gdLst/>
              <a:ahLst/>
              <a:cxnLst/>
              <a:rect l="l" t="t" r="r" b="b"/>
              <a:pathLst>
                <a:path w="39485" h="38192" extrusionOk="0">
                  <a:moveTo>
                    <a:pt x="39485" y="38192"/>
                  </a:moveTo>
                  <a:lnTo>
                    <a:pt x="0" y="38192"/>
                  </a:lnTo>
                  <a:lnTo>
                    <a:pt x="9908" y="1"/>
                  </a:lnTo>
                  <a:lnTo>
                    <a:pt x="296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7"/>
            <p:cNvSpPr/>
            <p:nvPr/>
          </p:nvSpPr>
          <p:spPr>
            <a:xfrm>
              <a:off x="4231782" y="4012175"/>
              <a:ext cx="98000" cy="250500"/>
            </a:xfrm>
            <a:custGeom>
              <a:avLst/>
              <a:gdLst/>
              <a:ahLst/>
              <a:cxnLst/>
              <a:rect l="l" t="t" r="r" b="b"/>
              <a:pathLst>
                <a:path w="3920" h="10020" extrusionOk="0">
                  <a:moveTo>
                    <a:pt x="1960" y="0"/>
                  </a:moveTo>
                  <a:cubicBezTo>
                    <a:pt x="1405" y="0"/>
                    <a:pt x="925" y="481"/>
                    <a:pt x="925" y="1036"/>
                  </a:cubicBezTo>
                  <a:cubicBezTo>
                    <a:pt x="925" y="1331"/>
                    <a:pt x="1073" y="1627"/>
                    <a:pt x="1331" y="1812"/>
                  </a:cubicBezTo>
                  <a:lnTo>
                    <a:pt x="1331" y="8319"/>
                  </a:lnTo>
                  <a:cubicBezTo>
                    <a:pt x="555" y="8430"/>
                    <a:pt x="0" y="8799"/>
                    <a:pt x="0" y="9169"/>
                  </a:cubicBezTo>
                  <a:cubicBezTo>
                    <a:pt x="0" y="9650"/>
                    <a:pt x="888" y="10019"/>
                    <a:pt x="1960" y="10019"/>
                  </a:cubicBezTo>
                  <a:cubicBezTo>
                    <a:pt x="2995" y="10019"/>
                    <a:pt x="3882" y="9613"/>
                    <a:pt x="3882" y="9169"/>
                  </a:cubicBezTo>
                  <a:cubicBezTo>
                    <a:pt x="3919" y="8799"/>
                    <a:pt x="3328" y="8467"/>
                    <a:pt x="2551" y="8319"/>
                  </a:cubicBezTo>
                  <a:lnTo>
                    <a:pt x="2551" y="1812"/>
                  </a:lnTo>
                  <a:cubicBezTo>
                    <a:pt x="2773" y="1627"/>
                    <a:pt x="2958" y="1331"/>
                    <a:pt x="2958" y="1036"/>
                  </a:cubicBezTo>
                  <a:cubicBezTo>
                    <a:pt x="2958" y="481"/>
                    <a:pt x="2514" y="0"/>
                    <a:pt x="19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7"/>
            <p:cNvSpPr/>
            <p:nvPr/>
          </p:nvSpPr>
          <p:spPr>
            <a:xfrm>
              <a:off x="4194807" y="4061150"/>
              <a:ext cx="92450" cy="220900"/>
            </a:xfrm>
            <a:custGeom>
              <a:avLst/>
              <a:gdLst/>
              <a:ahLst/>
              <a:cxnLst/>
              <a:rect l="l" t="t" r="r" b="b"/>
              <a:pathLst>
                <a:path w="3698" h="8836" extrusionOk="0">
                  <a:moveTo>
                    <a:pt x="3328" y="1"/>
                  </a:moveTo>
                  <a:cubicBezTo>
                    <a:pt x="3143" y="1332"/>
                    <a:pt x="3180" y="2885"/>
                    <a:pt x="2884" y="4179"/>
                  </a:cubicBezTo>
                  <a:cubicBezTo>
                    <a:pt x="2404" y="6027"/>
                    <a:pt x="1110" y="7617"/>
                    <a:pt x="1" y="7839"/>
                  </a:cubicBezTo>
                  <a:cubicBezTo>
                    <a:pt x="212" y="8557"/>
                    <a:pt x="611" y="8835"/>
                    <a:pt x="1050" y="8835"/>
                  </a:cubicBezTo>
                  <a:cubicBezTo>
                    <a:pt x="1765" y="8835"/>
                    <a:pt x="2587" y="8099"/>
                    <a:pt x="2884" y="7321"/>
                  </a:cubicBezTo>
                  <a:cubicBezTo>
                    <a:pt x="3698" y="5103"/>
                    <a:pt x="3550" y="2071"/>
                    <a:pt x="3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7"/>
            <p:cNvSpPr/>
            <p:nvPr/>
          </p:nvSpPr>
          <p:spPr>
            <a:xfrm>
              <a:off x="4145832" y="4188700"/>
              <a:ext cx="121100" cy="305050"/>
            </a:xfrm>
            <a:custGeom>
              <a:avLst/>
              <a:gdLst/>
              <a:ahLst/>
              <a:cxnLst/>
              <a:rect l="l" t="t" r="r" b="b"/>
              <a:pathLst>
                <a:path w="4844" h="12202" extrusionOk="0">
                  <a:moveTo>
                    <a:pt x="2403" y="1"/>
                  </a:moveTo>
                  <a:cubicBezTo>
                    <a:pt x="1775" y="1"/>
                    <a:pt x="1220" y="555"/>
                    <a:pt x="1220" y="1221"/>
                  </a:cubicBezTo>
                  <a:cubicBezTo>
                    <a:pt x="1220" y="1591"/>
                    <a:pt x="1405" y="1960"/>
                    <a:pt x="1664" y="2182"/>
                  </a:cubicBezTo>
                  <a:lnTo>
                    <a:pt x="1664" y="10131"/>
                  </a:lnTo>
                  <a:cubicBezTo>
                    <a:pt x="703" y="10279"/>
                    <a:pt x="0" y="10685"/>
                    <a:pt x="0" y="11166"/>
                  </a:cubicBezTo>
                  <a:cubicBezTo>
                    <a:pt x="0" y="11757"/>
                    <a:pt x="1072" y="12201"/>
                    <a:pt x="2366" y="12201"/>
                  </a:cubicBezTo>
                  <a:cubicBezTo>
                    <a:pt x="3660" y="12201"/>
                    <a:pt x="4732" y="11757"/>
                    <a:pt x="4732" y="11166"/>
                  </a:cubicBezTo>
                  <a:cubicBezTo>
                    <a:pt x="4843" y="10685"/>
                    <a:pt x="4141" y="10279"/>
                    <a:pt x="3180" y="10131"/>
                  </a:cubicBezTo>
                  <a:lnTo>
                    <a:pt x="3180" y="2182"/>
                  </a:lnTo>
                  <a:cubicBezTo>
                    <a:pt x="3438" y="1960"/>
                    <a:pt x="3623" y="1627"/>
                    <a:pt x="3623" y="1221"/>
                  </a:cubicBezTo>
                  <a:cubicBezTo>
                    <a:pt x="3623" y="555"/>
                    <a:pt x="3069" y="1"/>
                    <a:pt x="24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7"/>
            <p:cNvSpPr/>
            <p:nvPr/>
          </p:nvSpPr>
          <p:spPr>
            <a:xfrm>
              <a:off x="4100532" y="4246925"/>
              <a:ext cx="114625" cy="275125"/>
            </a:xfrm>
            <a:custGeom>
              <a:avLst/>
              <a:gdLst/>
              <a:ahLst/>
              <a:cxnLst/>
              <a:rect l="l" t="t" r="r" b="b"/>
              <a:pathLst>
                <a:path w="4585" h="11005" extrusionOk="0">
                  <a:moveTo>
                    <a:pt x="4104" y="1"/>
                  </a:moveTo>
                  <a:cubicBezTo>
                    <a:pt x="3919" y="1665"/>
                    <a:pt x="3956" y="3587"/>
                    <a:pt x="3550" y="5214"/>
                  </a:cubicBezTo>
                  <a:cubicBezTo>
                    <a:pt x="2995" y="7543"/>
                    <a:pt x="1368" y="9502"/>
                    <a:pt x="1" y="9798"/>
                  </a:cubicBezTo>
                  <a:cubicBezTo>
                    <a:pt x="253" y="10667"/>
                    <a:pt x="738" y="11004"/>
                    <a:pt x="1277" y="11004"/>
                  </a:cubicBezTo>
                  <a:cubicBezTo>
                    <a:pt x="2159" y="11004"/>
                    <a:pt x="3182" y="10097"/>
                    <a:pt x="3550" y="9133"/>
                  </a:cubicBezTo>
                  <a:cubicBezTo>
                    <a:pt x="4585" y="6360"/>
                    <a:pt x="4363" y="2552"/>
                    <a:pt x="4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7"/>
            <p:cNvSpPr/>
            <p:nvPr/>
          </p:nvSpPr>
          <p:spPr>
            <a:xfrm>
              <a:off x="4046932" y="4400375"/>
              <a:ext cx="141425" cy="363250"/>
            </a:xfrm>
            <a:custGeom>
              <a:avLst/>
              <a:gdLst/>
              <a:ahLst/>
              <a:cxnLst/>
              <a:rect l="l" t="t" r="r" b="b"/>
              <a:pathLst>
                <a:path w="5657" h="14530" extrusionOk="0">
                  <a:moveTo>
                    <a:pt x="2810" y="0"/>
                  </a:moveTo>
                  <a:cubicBezTo>
                    <a:pt x="2034" y="0"/>
                    <a:pt x="1368" y="629"/>
                    <a:pt x="1368" y="1442"/>
                  </a:cubicBezTo>
                  <a:cubicBezTo>
                    <a:pt x="1368" y="1886"/>
                    <a:pt x="1627" y="2329"/>
                    <a:pt x="1923" y="2588"/>
                  </a:cubicBezTo>
                  <a:lnTo>
                    <a:pt x="1923" y="12016"/>
                  </a:lnTo>
                  <a:cubicBezTo>
                    <a:pt x="814" y="12200"/>
                    <a:pt x="0" y="12644"/>
                    <a:pt x="0" y="13236"/>
                  </a:cubicBezTo>
                  <a:cubicBezTo>
                    <a:pt x="0" y="13901"/>
                    <a:pt x="1257" y="14530"/>
                    <a:pt x="2810" y="14530"/>
                  </a:cubicBezTo>
                  <a:cubicBezTo>
                    <a:pt x="4400" y="14530"/>
                    <a:pt x="5657" y="13975"/>
                    <a:pt x="5657" y="13236"/>
                  </a:cubicBezTo>
                  <a:cubicBezTo>
                    <a:pt x="5657" y="12681"/>
                    <a:pt x="4806" y="12163"/>
                    <a:pt x="3697" y="12016"/>
                  </a:cubicBezTo>
                  <a:lnTo>
                    <a:pt x="3697" y="2588"/>
                  </a:lnTo>
                  <a:cubicBezTo>
                    <a:pt x="4030" y="2329"/>
                    <a:pt x="4252" y="1886"/>
                    <a:pt x="4252" y="1442"/>
                  </a:cubicBezTo>
                  <a:cubicBezTo>
                    <a:pt x="4252" y="666"/>
                    <a:pt x="3623" y="0"/>
                    <a:pt x="2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7"/>
            <p:cNvSpPr/>
            <p:nvPr/>
          </p:nvSpPr>
          <p:spPr>
            <a:xfrm>
              <a:off x="3977607" y="4505725"/>
              <a:ext cx="145125" cy="345225"/>
            </a:xfrm>
            <a:custGeom>
              <a:avLst/>
              <a:gdLst/>
              <a:ahLst/>
              <a:cxnLst/>
              <a:rect l="l" t="t" r="r" b="b"/>
              <a:pathLst>
                <a:path w="5805" h="13809" extrusionOk="0">
                  <a:moveTo>
                    <a:pt x="5139" y="1"/>
                  </a:moveTo>
                  <a:cubicBezTo>
                    <a:pt x="4918" y="2108"/>
                    <a:pt x="4955" y="4511"/>
                    <a:pt x="4437" y="6545"/>
                  </a:cubicBezTo>
                  <a:cubicBezTo>
                    <a:pt x="3735" y="9465"/>
                    <a:pt x="1775" y="11905"/>
                    <a:pt x="0" y="12275"/>
                  </a:cubicBezTo>
                  <a:cubicBezTo>
                    <a:pt x="336" y="13381"/>
                    <a:pt x="953" y="13808"/>
                    <a:pt x="1630" y="13808"/>
                  </a:cubicBezTo>
                  <a:cubicBezTo>
                    <a:pt x="2741" y="13808"/>
                    <a:pt x="4014" y="12656"/>
                    <a:pt x="4474" y="11462"/>
                  </a:cubicBezTo>
                  <a:cubicBezTo>
                    <a:pt x="5805" y="7949"/>
                    <a:pt x="5546" y="3143"/>
                    <a:pt x="5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7"/>
            <p:cNvSpPr/>
            <p:nvPr/>
          </p:nvSpPr>
          <p:spPr>
            <a:xfrm>
              <a:off x="3912907" y="4703525"/>
              <a:ext cx="161775" cy="413175"/>
            </a:xfrm>
            <a:custGeom>
              <a:avLst/>
              <a:gdLst/>
              <a:ahLst/>
              <a:cxnLst/>
              <a:rect l="l" t="t" r="r" b="b"/>
              <a:pathLst>
                <a:path w="6471" h="16527" extrusionOk="0">
                  <a:moveTo>
                    <a:pt x="3180" y="0"/>
                  </a:moveTo>
                  <a:cubicBezTo>
                    <a:pt x="2256" y="0"/>
                    <a:pt x="1553" y="740"/>
                    <a:pt x="1553" y="1664"/>
                  </a:cubicBezTo>
                  <a:cubicBezTo>
                    <a:pt x="1553" y="2219"/>
                    <a:pt x="1849" y="2662"/>
                    <a:pt x="2219" y="2958"/>
                  </a:cubicBezTo>
                  <a:lnTo>
                    <a:pt x="2219" y="13717"/>
                  </a:lnTo>
                  <a:cubicBezTo>
                    <a:pt x="925" y="13901"/>
                    <a:pt x="1" y="14456"/>
                    <a:pt x="1" y="15085"/>
                  </a:cubicBezTo>
                  <a:cubicBezTo>
                    <a:pt x="1" y="15898"/>
                    <a:pt x="1442" y="16526"/>
                    <a:pt x="3217" y="16526"/>
                  </a:cubicBezTo>
                  <a:cubicBezTo>
                    <a:pt x="5029" y="16526"/>
                    <a:pt x="6470" y="15898"/>
                    <a:pt x="6470" y="15085"/>
                  </a:cubicBezTo>
                  <a:cubicBezTo>
                    <a:pt x="6396" y="14493"/>
                    <a:pt x="5472" y="13938"/>
                    <a:pt x="4178" y="13754"/>
                  </a:cubicBezTo>
                  <a:lnTo>
                    <a:pt x="4178" y="2958"/>
                  </a:lnTo>
                  <a:cubicBezTo>
                    <a:pt x="4548" y="2662"/>
                    <a:pt x="4807" y="2145"/>
                    <a:pt x="4807" y="1664"/>
                  </a:cubicBezTo>
                  <a:cubicBezTo>
                    <a:pt x="4807" y="740"/>
                    <a:pt x="4067" y="0"/>
                    <a:pt x="31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7"/>
            <p:cNvSpPr/>
            <p:nvPr/>
          </p:nvSpPr>
          <p:spPr>
            <a:xfrm>
              <a:off x="4888007" y="4012175"/>
              <a:ext cx="97075" cy="250500"/>
            </a:xfrm>
            <a:custGeom>
              <a:avLst/>
              <a:gdLst/>
              <a:ahLst/>
              <a:cxnLst/>
              <a:rect l="l" t="t" r="r" b="b"/>
              <a:pathLst>
                <a:path w="3883" h="10020" extrusionOk="0">
                  <a:moveTo>
                    <a:pt x="1960" y="0"/>
                  </a:moveTo>
                  <a:cubicBezTo>
                    <a:pt x="1406" y="0"/>
                    <a:pt x="925" y="481"/>
                    <a:pt x="925" y="1036"/>
                  </a:cubicBezTo>
                  <a:cubicBezTo>
                    <a:pt x="925" y="1331"/>
                    <a:pt x="1110" y="1627"/>
                    <a:pt x="1332" y="1812"/>
                  </a:cubicBezTo>
                  <a:lnTo>
                    <a:pt x="1332" y="8319"/>
                  </a:lnTo>
                  <a:cubicBezTo>
                    <a:pt x="555" y="8467"/>
                    <a:pt x="1" y="8799"/>
                    <a:pt x="1" y="9169"/>
                  </a:cubicBezTo>
                  <a:cubicBezTo>
                    <a:pt x="1" y="9613"/>
                    <a:pt x="888" y="10019"/>
                    <a:pt x="1960" y="10019"/>
                  </a:cubicBezTo>
                  <a:cubicBezTo>
                    <a:pt x="2995" y="10019"/>
                    <a:pt x="3883" y="9650"/>
                    <a:pt x="3883" y="9169"/>
                  </a:cubicBezTo>
                  <a:cubicBezTo>
                    <a:pt x="3883" y="8799"/>
                    <a:pt x="3328" y="8430"/>
                    <a:pt x="2552" y="8319"/>
                  </a:cubicBezTo>
                  <a:lnTo>
                    <a:pt x="2552" y="1812"/>
                  </a:lnTo>
                  <a:cubicBezTo>
                    <a:pt x="2810" y="1627"/>
                    <a:pt x="2958" y="1331"/>
                    <a:pt x="2958" y="1036"/>
                  </a:cubicBezTo>
                  <a:cubicBezTo>
                    <a:pt x="2958" y="481"/>
                    <a:pt x="2515" y="0"/>
                    <a:pt x="19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7"/>
            <p:cNvSpPr/>
            <p:nvPr/>
          </p:nvSpPr>
          <p:spPr>
            <a:xfrm>
              <a:off x="4929600" y="4069150"/>
              <a:ext cx="93375" cy="220900"/>
            </a:xfrm>
            <a:custGeom>
              <a:avLst/>
              <a:gdLst/>
              <a:ahLst/>
              <a:cxnLst/>
              <a:rect l="l" t="t" r="r" b="b"/>
              <a:pathLst>
                <a:path w="3735" h="8836" extrusionOk="0">
                  <a:moveTo>
                    <a:pt x="296" y="1"/>
                  </a:moveTo>
                  <a:cubicBezTo>
                    <a:pt x="185" y="2071"/>
                    <a:pt x="0" y="5103"/>
                    <a:pt x="888" y="7321"/>
                  </a:cubicBezTo>
                  <a:cubicBezTo>
                    <a:pt x="1162" y="8099"/>
                    <a:pt x="1976" y="8835"/>
                    <a:pt x="2687" y="8835"/>
                  </a:cubicBezTo>
                  <a:cubicBezTo>
                    <a:pt x="3124" y="8835"/>
                    <a:pt x="3523" y="8557"/>
                    <a:pt x="3734" y="7839"/>
                  </a:cubicBezTo>
                  <a:cubicBezTo>
                    <a:pt x="2625" y="7617"/>
                    <a:pt x="1331" y="6027"/>
                    <a:pt x="888" y="4179"/>
                  </a:cubicBezTo>
                  <a:cubicBezTo>
                    <a:pt x="555" y="2885"/>
                    <a:pt x="592" y="1332"/>
                    <a:pt x="4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7"/>
            <p:cNvSpPr/>
            <p:nvPr/>
          </p:nvSpPr>
          <p:spPr>
            <a:xfrm>
              <a:off x="4950857" y="4188700"/>
              <a:ext cx="120175" cy="305050"/>
            </a:xfrm>
            <a:custGeom>
              <a:avLst/>
              <a:gdLst/>
              <a:ahLst/>
              <a:cxnLst/>
              <a:rect l="l" t="t" r="r" b="b"/>
              <a:pathLst>
                <a:path w="4807" h="12202" extrusionOk="0">
                  <a:moveTo>
                    <a:pt x="2404" y="1"/>
                  </a:moveTo>
                  <a:cubicBezTo>
                    <a:pt x="1738" y="1"/>
                    <a:pt x="1184" y="555"/>
                    <a:pt x="1184" y="1221"/>
                  </a:cubicBezTo>
                  <a:cubicBezTo>
                    <a:pt x="1184" y="1627"/>
                    <a:pt x="1369" y="1960"/>
                    <a:pt x="1664" y="2182"/>
                  </a:cubicBezTo>
                  <a:lnTo>
                    <a:pt x="1664" y="10131"/>
                  </a:lnTo>
                  <a:cubicBezTo>
                    <a:pt x="666" y="10279"/>
                    <a:pt x="1" y="10685"/>
                    <a:pt x="75" y="11166"/>
                  </a:cubicBezTo>
                  <a:cubicBezTo>
                    <a:pt x="75" y="11757"/>
                    <a:pt x="1147" y="12201"/>
                    <a:pt x="2441" y="12201"/>
                  </a:cubicBezTo>
                  <a:cubicBezTo>
                    <a:pt x="3735" y="12201"/>
                    <a:pt x="4807" y="11757"/>
                    <a:pt x="4807" y="11166"/>
                  </a:cubicBezTo>
                  <a:cubicBezTo>
                    <a:pt x="4807" y="10685"/>
                    <a:pt x="4104" y="10279"/>
                    <a:pt x="3143" y="10131"/>
                  </a:cubicBezTo>
                  <a:lnTo>
                    <a:pt x="3143" y="2182"/>
                  </a:lnTo>
                  <a:cubicBezTo>
                    <a:pt x="3402" y="1960"/>
                    <a:pt x="3587" y="1591"/>
                    <a:pt x="3587" y="1221"/>
                  </a:cubicBezTo>
                  <a:cubicBezTo>
                    <a:pt x="3587" y="555"/>
                    <a:pt x="3032" y="1"/>
                    <a:pt x="24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7"/>
            <p:cNvSpPr/>
            <p:nvPr/>
          </p:nvSpPr>
          <p:spPr>
            <a:xfrm>
              <a:off x="5002607" y="4246925"/>
              <a:ext cx="115575" cy="275125"/>
            </a:xfrm>
            <a:custGeom>
              <a:avLst/>
              <a:gdLst/>
              <a:ahLst/>
              <a:cxnLst/>
              <a:rect l="l" t="t" r="r" b="b"/>
              <a:pathLst>
                <a:path w="4623" h="11005" extrusionOk="0">
                  <a:moveTo>
                    <a:pt x="334" y="1"/>
                  </a:moveTo>
                  <a:cubicBezTo>
                    <a:pt x="186" y="2552"/>
                    <a:pt x="1" y="6360"/>
                    <a:pt x="1073" y="9133"/>
                  </a:cubicBezTo>
                  <a:cubicBezTo>
                    <a:pt x="1441" y="10097"/>
                    <a:pt x="2450" y="11004"/>
                    <a:pt x="3330" y="11004"/>
                  </a:cubicBezTo>
                  <a:cubicBezTo>
                    <a:pt x="3867" y="11004"/>
                    <a:pt x="4356" y="10667"/>
                    <a:pt x="4622" y="9798"/>
                  </a:cubicBezTo>
                  <a:cubicBezTo>
                    <a:pt x="3217" y="9502"/>
                    <a:pt x="1628" y="7543"/>
                    <a:pt x="1073" y="5214"/>
                  </a:cubicBezTo>
                  <a:cubicBezTo>
                    <a:pt x="630" y="3587"/>
                    <a:pt x="703" y="1665"/>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7"/>
            <p:cNvSpPr/>
            <p:nvPr/>
          </p:nvSpPr>
          <p:spPr>
            <a:xfrm>
              <a:off x="5029432" y="4400375"/>
              <a:ext cx="141425" cy="363250"/>
            </a:xfrm>
            <a:custGeom>
              <a:avLst/>
              <a:gdLst/>
              <a:ahLst/>
              <a:cxnLst/>
              <a:rect l="l" t="t" r="r" b="b"/>
              <a:pathLst>
                <a:path w="5657" h="14530" extrusionOk="0">
                  <a:moveTo>
                    <a:pt x="2847" y="0"/>
                  </a:moveTo>
                  <a:cubicBezTo>
                    <a:pt x="2071" y="0"/>
                    <a:pt x="1405" y="666"/>
                    <a:pt x="1405" y="1442"/>
                  </a:cubicBezTo>
                  <a:cubicBezTo>
                    <a:pt x="1405" y="1886"/>
                    <a:pt x="1664" y="2329"/>
                    <a:pt x="1960" y="2588"/>
                  </a:cubicBezTo>
                  <a:lnTo>
                    <a:pt x="1960" y="12016"/>
                  </a:lnTo>
                  <a:cubicBezTo>
                    <a:pt x="814" y="12163"/>
                    <a:pt x="0" y="12681"/>
                    <a:pt x="37" y="13236"/>
                  </a:cubicBezTo>
                  <a:cubicBezTo>
                    <a:pt x="37" y="13975"/>
                    <a:pt x="1294" y="14530"/>
                    <a:pt x="2847" y="14530"/>
                  </a:cubicBezTo>
                  <a:cubicBezTo>
                    <a:pt x="4437" y="14530"/>
                    <a:pt x="5657" y="13901"/>
                    <a:pt x="5657" y="13236"/>
                  </a:cubicBezTo>
                  <a:cubicBezTo>
                    <a:pt x="5657" y="12644"/>
                    <a:pt x="4843" y="12200"/>
                    <a:pt x="3734" y="12016"/>
                  </a:cubicBezTo>
                  <a:lnTo>
                    <a:pt x="3734" y="2588"/>
                  </a:lnTo>
                  <a:cubicBezTo>
                    <a:pt x="4067" y="2329"/>
                    <a:pt x="4289" y="1886"/>
                    <a:pt x="4289" y="1442"/>
                  </a:cubicBezTo>
                  <a:cubicBezTo>
                    <a:pt x="4289" y="629"/>
                    <a:pt x="3623" y="0"/>
                    <a:pt x="28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7"/>
            <p:cNvSpPr/>
            <p:nvPr/>
          </p:nvSpPr>
          <p:spPr>
            <a:xfrm>
              <a:off x="5094132" y="4505725"/>
              <a:ext cx="145125" cy="345225"/>
            </a:xfrm>
            <a:custGeom>
              <a:avLst/>
              <a:gdLst/>
              <a:ahLst/>
              <a:cxnLst/>
              <a:rect l="l" t="t" r="r" b="b"/>
              <a:pathLst>
                <a:path w="5805" h="13809" extrusionOk="0">
                  <a:moveTo>
                    <a:pt x="444" y="1"/>
                  </a:moveTo>
                  <a:cubicBezTo>
                    <a:pt x="259" y="3143"/>
                    <a:pt x="0" y="7949"/>
                    <a:pt x="1331" y="11462"/>
                  </a:cubicBezTo>
                  <a:cubicBezTo>
                    <a:pt x="1791" y="12656"/>
                    <a:pt x="3064" y="13808"/>
                    <a:pt x="4175" y="13808"/>
                  </a:cubicBezTo>
                  <a:cubicBezTo>
                    <a:pt x="4852" y="13808"/>
                    <a:pt x="5469" y="13381"/>
                    <a:pt x="5805" y="12275"/>
                  </a:cubicBezTo>
                  <a:cubicBezTo>
                    <a:pt x="4067" y="11905"/>
                    <a:pt x="2070" y="9465"/>
                    <a:pt x="1368" y="6545"/>
                  </a:cubicBezTo>
                  <a:cubicBezTo>
                    <a:pt x="850" y="4511"/>
                    <a:pt x="924" y="2108"/>
                    <a:pt x="6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7"/>
            <p:cNvSpPr/>
            <p:nvPr/>
          </p:nvSpPr>
          <p:spPr>
            <a:xfrm>
              <a:off x="5143107" y="4703525"/>
              <a:ext cx="161775" cy="413175"/>
            </a:xfrm>
            <a:custGeom>
              <a:avLst/>
              <a:gdLst/>
              <a:ahLst/>
              <a:cxnLst/>
              <a:rect l="l" t="t" r="r" b="b"/>
              <a:pathLst>
                <a:path w="6471" h="16527" extrusionOk="0">
                  <a:moveTo>
                    <a:pt x="3291" y="0"/>
                  </a:moveTo>
                  <a:cubicBezTo>
                    <a:pt x="2404" y="0"/>
                    <a:pt x="1664" y="740"/>
                    <a:pt x="1664" y="1664"/>
                  </a:cubicBezTo>
                  <a:cubicBezTo>
                    <a:pt x="1664" y="2145"/>
                    <a:pt x="1960" y="2662"/>
                    <a:pt x="2330" y="2958"/>
                  </a:cubicBezTo>
                  <a:lnTo>
                    <a:pt x="2330" y="13754"/>
                  </a:lnTo>
                  <a:cubicBezTo>
                    <a:pt x="1036" y="13938"/>
                    <a:pt x="111" y="14493"/>
                    <a:pt x="1" y="15085"/>
                  </a:cubicBezTo>
                  <a:cubicBezTo>
                    <a:pt x="1" y="15898"/>
                    <a:pt x="1479" y="16526"/>
                    <a:pt x="3254" y="16526"/>
                  </a:cubicBezTo>
                  <a:cubicBezTo>
                    <a:pt x="5066" y="16526"/>
                    <a:pt x="6470" y="15898"/>
                    <a:pt x="6470" y="15085"/>
                  </a:cubicBezTo>
                  <a:cubicBezTo>
                    <a:pt x="6470" y="14456"/>
                    <a:pt x="5546" y="13901"/>
                    <a:pt x="4252" y="13717"/>
                  </a:cubicBezTo>
                  <a:lnTo>
                    <a:pt x="4252" y="2958"/>
                  </a:lnTo>
                  <a:cubicBezTo>
                    <a:pt x="4622" y="2662"/>
                    <a:pt x="4918" y="2219"/>
                    <a:pt x="4918" y="1664"/>
                  </a:cubicBezTo>
                  <a:cubicBezTo>
                    <a:pt x="4918" y="740"/>
                    <a:pt x="4215" y="0"/>
                    <a:pt x="3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7"/>
            <p:cNvSpPr/>
            <p:nvPr/>
          </p:nvSpPr>
          <p:spPr>
            <a:xfrm>
              <a:off x="4098682" y="3268125"/>
              <a:ext cx="110950" cy="110950"/>
            </a:xfrm>
            <a:custGeom>
              <a:avLst/>
              <a:gdLst/>
              <a:ahLst/>
              <a:cxnLst/>
              <a:rect l="l" t="t" r="r" b="b"/>
              <a:pathLst>
                <a:path w="4438" h="4438" extrusionOk="0">
                  <a:moveTo>
                    <a:pt x="2219" y="1"/>
                  </a:moveTo>
                  <a:lnTo>
                    <a:pt x="1442" y="1443"/>
                  </a:lnTo>
                  <a:lnTo>
                    <a:pt x="1" y="2219"/>
                  </a:lnTo>
                  <a:lnTo>
                    <a:pt x="1442" y="2996"/>
                  </a:lnTo>
                  <a:lnTo>
                    <a:pt x="2219" y="4437"/>
                  </a:lnTo>
                  <a:lnTo>
                    <a:pt x="3032" y="2996"/>
                  </a:lnTo>
                  <a:lnTo>
                    <a:pt x="4437" y="2219"/>
                  </a:lnTo>
                  <a:lnTo>
                    <a:pt x="3032" y="1443"/>
                  </a:lnTo>
                  <a:lnTo>
                    <a:pt x="22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7"/>
            <p:cNvSpPr/>
            <p:nvPr/>
          </p:nvSpPr>
          <p:spPr>
            <a:xfrm>
              <a:off x="4383357" y="3323600"/>
              <a:ext cx="56400" cy="56400"/>
            </a:xfrm>
            <a:custGeom>
              <a:avLst/>
              <a:gdLst/>
              <a:ahLst/>
              <a:cxnLst/>
              <a:rect l="l" t="t" r="r" b="b"/>
              <a:pathLst>
                <a:path w="2256" h="2256" extrusionOk="0">
                  <a:moveTo>
                    <a:pt x="1147" y="0"/>
                  </a:moveTo>
                  <a:lnTo>
                    <a:pt x="740" y="740"/>
                  </a:lnTo>
                  <a:lnTo>
                    <a:pt x="1" y="1146"/>
                  </a:lnTo>
                  <a:lnTo>
                    <a:pt x="740" y="1516"/>
                  </a:lnTo>
                  <a:lnTo>
                    <a:pt x="1147" y="2255"/>
                  </a:lnTo>
                  <a:lnTo>
                    <a:pt x="1516" y="1516"/>
                  </a:lnTo>
                  <a:lnTo>
                    <a:pt x="2256" y="1146"/>
                  </a:lnTo>
                  <a:lnTo>
                    <a:pt x="1516" y="740"/>
                  </a:lnTo>
                  <a:lnTo>
                    <a:pt x="11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7"/>
            <p:cNvSpPr/>
            <p:nvPr/>
          </p:nvSpPr>
          <p:spPr>
            <a:xfrm>
              <a:off x="4276157" y="3509375"/>
              <a:ext cx="107225" cy="108150"/>
            </a:xfrm>
            <a:custGeom>
              <a:avLst/>
              <a:gdLst/>
              <a:ahLst/>
              <a:cxnLst/>
              <a:rect l="l" t="t" r="r" b="b"/>
              <a:pathLst>
                <a:path w="4289" h="4326" extrusionOk="0">
                  <a:moveTo>
                    <a:pt x="2144" y="0"/>
                  </a:moveTo>
                  <a:lnTo>
                    <a:pt x="1368" y="1405"/>
                  </a:lnTo>
                  <a:lnTo>
                    <a:pt x="0" y="2182"/>
                  </a:lnTo>
                  <a:lnTo>
                    <a:pt x="1368" y="2921"/>
                  </a:lnTo>
                  <a:lnTo>
                    <a:pt x="2144" y="4326"/>
                  </a:lnTo>
                  <a:lnTo>
                    <a:pt x="2884" y="2921"/>
                  </a:lnTo>
                  <a:lnTo>
                    <a:pt x="4289" y="2182"/>
                  </a:lnTo>
                  <a:lnTo>
                    <a:pt x="2884" y="1405"/>
                  </a:lnTo>
                  <a:lnTo>
                    <a:pt x="21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7"/>
            <p:cNvSpPr/>
            <p:nvPr/>
          </p:nvSpPr>
          <p:spPr>
            <a:xfrm>
              <a:off x="3728982" y="3599025"/>
              <a:ext cx="53625" cy="52700"/>
            </a:xfrm>
            <a:custGeom>
              <a:avLst/>
              <a:gdLst/>
              <a:ahLst/>
              <a:cxnLst/>
              <a:rect l="l" t="t" r="r" b="b"/>
              <a:pathLst>
                <a:path w="2145" h="2108" extrusionOk="0">
                  <a:moveTo>
                    <a:pt x="1073" y="0"/>
                  </a:moveTo>
                  <a:lnTo>
                    <a:pt x="703" y="666"/>
                  </a:lnTo>
                  <a:lnTo>
                    <a:pt x="0" y="1036"/>
                  </a:lnTo>
                  <a:lnTo>
                    <a:pt x="703" y="1405"/>
                  </a:lnTo>
                  <a:lnTo>
                    <a:pt x="1073" y="2108"/>
                  </a:lnTo>
                  <a:lnTo>
                    <a:pt x="1442" y="1405"/>
                  </a:lnTo>
                  <a:lnTo>
                    <a:pt x="2145" y="1036"/>
                  </a:lnTo>
                  <a:lnTo>
                    <a:pt x="1442" y="666"/>
                  </a:lnTo>
                  <a:lnTo>
                    <a:pt x="1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7"/>
            <p:cNvSpPr/>
            <p:nvPr/>
          </p:nvSpPr>
          <p:spPr>
            <a:xfrm>
              <a:off x="3898107" y="3458525"/>
              <a:ext cx="101700" cy="101700"/>
            </a:xfrm>
            <a:custGeom>
              <a:avLst/>
              <a:gdLst/>
              <a:ahLst/>
              <a:cxnLst/>
              <a:rect l="l" t="t" r="r" b="b"/>
              <a:pathLst>
                <a:path w="4068" h="4068" extrusionOk="0">
                  <a:moveTo>
                    <a:pt x="2034" y="1"/>
                  </a:moveTo>
                  <a:lnTo>
                    <a:pt x="1332" y="1369"/>
                  </a:lnTo>
                  <a:lnTo>
                    <a:pt x="1" y="2034"/>
                  </a:lnTo>
                  <a:lnTo>
                    <a:pt x="1332" y="2774"/>
                  </a:lnTo>
                  <a:lnTo>
                    <a:pt x="2034" y="4068"/>
                  </a:lnTo>
                  <a:lnTo>
                    <a:pt x="2774" y="2774"/>
                  </a:lnTo>
                  <a:lnTo>
                    <a:pt x="4068" y="2034"/>
                  </a:lnTo>
                  <a:lnTo>
                    <a:pt x="2774" y="1369"/>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7"/>
            <p:cNvSpPr/>
            <p:nvPr/>
          </p:nvSpPr>
          <p:spPr>
            <a:xfrm>
              <a:off x="4907432" y="3566675"/>
              <a:ext cx="86900" cy="85975"/>
            </a:xfrm>
            <a:custGeom>
              <a:avLst/>
              <a:gdLst/>
              <a:ahLst/>
              <a:cxnLst/>
              <a:rect l="l" t="t" r="r" b="b"/>
              <a:pathLst>
                <a:path w="3476" h="3439" extrusionOk="0">
                  <a:moveTo>
                    <a:pt x="1738" y="0"/>
                  </a:moveTo>
                  <a:lnTo>
                    <a:pt x="1109" y="1147"/>
                  </a:lnTo>
                  <a:lnTo>
                    <a:pt x="0" y="1738"/>
                  </a:lnTo>
                  <a:lnTo>
                    <a:pt x="1109" y="2330"/>
                  </a:lnTo>
                  <a:lnTo>
                    <a:pt x="1738" y="3439"/>
                  </a:lnTo>
                  <a:lnTo>
                    <a:pt x="2366" y="2330"/>
                  </a:lnTo>
                  <a:lnTo>
                    <a:pt x="3475" y="1738"/>
                  </a:lnTo>
                  <a:lnTo>
                    <a:pt x="2366" y="1147"/>
                  </a:lnTo>
                  <a:lnTo>
                    <a:pt x="17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7"/>
            <p:cNvSpPr/>
            <p:nvPr/>
          </p:nvSpPr>
          <p:spPr>
            <a:xfrm>
              <a:off x="5059932" y="3294950"/>
              <a:ext cx="115550" cy="114625"/>
            </a:xfrm>
            <a:custGeom>
              <a:avLst/>
              <a:gdLst/>
              <a:ahLst/>
              <a:cxnLst/>
              <a:rect l="l" t="t" r="r" b="b"/>
              <a:pathLst>
                <a:path w="4622" h="4585" extrusionOk="0">
                  <a:moveTo>
                    <a:pt x="2329" y="0"/>
                  </a:moveTo>
                  <a:lnTo>
                    <a:pt x="1479" y="1479"/>
                  </a:lnTo>
                  <a:lnTo>
                    <a:pt x="0" y="2292"/>
                  </a:lnTo>
                  <a:lnTo>
                    <a:pt x="1479" y="3069"/>
                  </a:lnTo>
                  <a:lnTo>
                    <a:pt x="2329" y="4584"/>
                  </a:lnTo>
                  <a:lnTo>
                    <a:pt x="3143" y="3069"/>
                  </a:lnTo>
                  <a:lnTo>
                    <a:pt x="4622" y="2292"/>
                  </a:lnTo>
                  <a:lnTo>
                    <a:pt x="3143" y="1479"/>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7"/>
            <p:cNvSpPr/>
            <p:nvPr/>
          </p:nvSpPr>
          <p:spPr>
            <a:xfrm>
              <a:off x="5362157" y="3647075"/>
              <a:ext cx="60100" cy="60125"/>
            </a:xfrm>
            <a:custGeom>
              <a:avLst/>
              <a:gdLst/>
              <a:ahLst/>
              <a:cxnLst/>
              <a:rect l="l" t="t" r="r" b="b"/>
              <a:pathLst>
                <a:path w="2404" h="2405" extrusionOk="0">
                  <a:moveTo>
                    <a:pt x="1184" y="1"/>
                  </a:moveTo>
                  <a:lnTo>
                    <a:pt x="777" y="777"/>
                  </a:lnTo>
                  <a:lnTo>
                    <a:pt x="1" y="1221"/>
                  </a:lnTo>
                  <a:lnTo>
                    <a:pt x="777" y="1628"/>
                  </a:lnTo>
                  <a:lnTo>
                    <a:pt x="1184" y="2404"/>
                  </a:lnTo>
                  <a:lnTo>
                    <a:pt x="1664" y="1628"/>
                  </a:lnTo>
                  <a:lnTo>
                    <a:pt x="2404" y="1221"/>
                  </a:lnTo>
                  <a:lnTo>
                    <a:pt x="1664" y="777"/>
                  </a:lnTo>
                  <a:lnTo>
                    <a:pt x="11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2" name="Google Shape;1462;p27"/>
            <p:cNvGrpSpPr/>
            <p:nvPr/>
          </p:nvGrpSpPr>
          <p:grpSpPr>
            <a:xfrm>
              <a:off x="4467457" y="3162775"/>
              <a:ext cx="301350" cy="986225"/>
              <a:chOff x="4947750" y="3164350"/>
              <a:chExt cx="301350" cy="986225"/>
            </a:xfrm>
          </p:grpSpPr>
          <p:sp>
            <p:nvSpPr>
              <p:cNvPr id="1463" name="Google Shape;1463;p27"/>
              <p:cNvSpPr/>
              <p:nvPr/>
            </p:nvSpPr>
            <p:spPr>
              <a:xfrm>
                <a:off x="4979175" y="3164350"/>
                <a:ext cx="237575" cy="830000"/>
              </a:xfrm>
              <a:custGeom>
                <a:avLst/>
                <a:gdLst/>
                <a:ahLst/>
                <a:cxnLst/>
                <a:rect l="l" t="t" r="r" b="b"/>
                <a:pathLst>
                  <a:path w="9503" h="33200" extrusionOk="0">
                    <a:moveTo>
                      <a:pt x="4770" y="0"/>
                    </a:moveTo>
                    <a:cubicBezTo>
                      <a:pt x="3698" y="0"/>
                      <a:pt x="2848" y="814"/>
                      <a:pt x="2848" y="1775"/>
                    </a:cubicBezTo>
                    <a:lnTo>
                      <a:pt x="2848" y="3328"/>
                    </a:lnTo>
                    <a:cubicBezTo>
                      <a:pt x="2848" y="3697"/>
                      <a:pt x="2996" y="4067"/>
                      <a:pt x="3217" y="4363"/>
                    </a:cubicBezTo>
                    <a:lnTo>
                      <a:pt x="3217" y="5472"/>
                    </a:lnTo>
                    <a:lnTo>
                      <a:pt x="1147" y="5472"/>
                    </a:lnTo>
                    <a:cubicBezTo>
                      <a:pt x="519" y="5472"/>
                      <a:pt x="1" y="6027"/>
                      <a:pt x="1" y="6766"/>
                    </a:cubicBezTo>
                    <a:lnTo>
                      <a:pt x="334" y="16083"/>
                    </a:lnTo>
                    <a:cubicBezTo>
                      <a:pt x="334" y="16674"/>
                      <a:pt x="777" y="17192"/>
                      <a:pt x="1332" y="17340"/>
                    </a:cubicBezTo>
                    <a:lnTo>
                      <a:pt x="2885" y="31019"/>
                    </a:lnTo>
                    <a:lnTo>
                      <a:pt x="1591" y="31019"/>
                    </a:lnTo>
                    <a:lnTo>
                      <a:pt x="1591" y="31906"/>
                    </a:lnTo>
                    <a:lnTo>
                      <a:pt x="592" y="31906"/>
                    </a:lnTo>
                    <a:lnTo>
                      <a:pt x="592" y="33200"/>
                    </a:lnTo>
                    <a:lnTo>
                      <a:pt x="8874" y="33200"/>
                    </a:lnTo>
                    <a:lnTo>
                      <a:pt x="8874" y="31906"/>
                    </a:lnTo>
                    <a:lnTo>
                      <a:pt x="7839" y="31906"/>
                    </a:lnTo>
                    <a:lnTo>
                      <a:pt x="7839" y="31019"/>
                    </a:lnTo>
                    <a:lnTo>
                      <a:pt x="6545" y="31019"/>
                    </a:lnTo>
                    <a:lnTo>
                      <a:pt x="8135" y="17340"/>
                    </a:lnTo>
                    <a:cubicBezTo>
                      <a:pt x="8689" y="17266"/>
                      <a:pt x="9059" y="16785"/>
                      <a:pt x="9059" y="16156"/>
                    </a:cubicBezTo>
                    <a:lnTo>
                      <a:pt x="9502" y="6766"/>
                    </a:lnTo>
                    <a:cubicBezTo>
                      <a:pt x="9502" y="6063"/>
                      <a:pt x="9022" y="5472"/>
                      <a:pt x="8356" y="5472"/>
                    </a:cubicBezTo>
                    <a:lnTo>
                      <a:pt x="6286" y="5472"/>
                    </a:lnTo>
                    <a:lnTo>
                      <a:pt x="6286" y="4363"/>
                    </a:lnTo>
                    <a:cubicBezTo>
                      <a:pt x="6508" y="4067"/>
                      <a:pt x="6656" y="3697"/>
                      <a:pt x="6656" y="3328"/>
                    </a:cubicBezTo>
                    <a:lnTo>
                      <a:pt x="6656" y="1775"/>
                    </a:lnTo>
                    <a:cubicBezTo>
                      <a:pt x="6656" y="814"/>
                      <a:pt x="5768" y="0"/>
                      <a:pt x="47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7"/>
              <p:cNvSpPr/>
              <p:nvPr/>
            </p:nvSpPr>
            <p:spPr>
              <a:xfrm>
                <a:off x="4960700" y="3995250"/>
                <a:ext cx="274525" cy="155325"/>
              </a:xfrm>
              <a:custGeom>
                <a:avLst/>
                <a:gdLst/>
                <a:ahLst/>
                <a:cxnLst/>
                <a:rect l="l" t="t" r="r" b="b"/>
                <a:pathLst>
                  <a:path w="10981" h="6213" extrusionOk="0">
                    <a:moveTo>
                      <a:pt x="1" y="1"/>
                    </a:moveTo>
                    <a:lnTo>
                      <a:pt x="1" y="6212"/>
                    </a:lnTo>
                    <a:lnTo>
                      <a:pt x="10981" y="6212"/>
                    </a:lnTo>
                    <a:lnTo>
                      <a:pt x="10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7"/>
              <p:cNvSpPr/>
              <p:nvPr/>
            </p:nvSpPr>
            <p:spPr>
              <a:xfrm>
                <a:off x="4947750" y="3995250"/>
                <a:ext cx="301350" cy="27775"/>
              </a:xfrm>
              <a:custGeom>
                <a:avLst/>
                <a:gdLst/>
                <a:ahLst/>
                <a:cxnLst/>
                <a:rect l="l" t="t" r="r" b="b"/>
                <a:pathLst>
                  <a:path w="12054" h="1111" extrusionOk="0">
                    <a:moveTo>
                      <a:pt x="1" y="1"/>
                    </a:moveTo>
                    <a:lnTo>
                      <a:pt x="1" y="1110"/>
                    </a:lnTo>
                    <a:lnTo>
                      <a:pt x="12053" y="1110"/>
                    </a:lnTo>
                    <a:lnTo>
                      <a:pt x="1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7"/>
              <p:cNvSpPr/>
              <p:nvPr/>
            </p:nvSpPr>
            <p:spPr>
              <a:xfrm>
                <a:off x="4947750" y="4122800"/>
                <a:ext cx="301350" cy="27775"/>
              </a:xfrm>
              <a:custGeom>
                <a:avLst/>
                <a:gdLst/>
                <a:ahLst/>
                <a:cxnLst/>
                <a:rect l="l" t="t" r="r" b="b"/>
                <a:pathLst>
                  <a:path w="12054" h="1111" extrusionOk="0">
                    <a:moveTo>
                      <a:pt x="1" y="1"/>
                    </a:moveTo>
                    <a:lnTo>
                      <a:pt x="1" y="1110"/>
                    </a:lnTo>
                    <a:lnTo>
                      <a:pt x="12053" y="1110"/>
                    </a:lnTo>
                    <a:lnTo>
                      <a:pt x="1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7"/>
              <p:cNvSpPr/>
              <p:nvPr/>
            </p:nvSpPr>
            <p:spPr>
              <a:xfrm>
                <a:off x="5003225" y="3216100"/>
                <a:ext cx="195050" cy="770875"/>
              </a:xfrm>
              <a:custGeom>
                <a:avLst/>
                <a:gdLst/>
                <a:ahLst/>
                <a:cxnLst/>
                <a:rect l="l" t="t" r="r" b="b"/>
                <a:pathLst>
                  <a:path w="7802" h="30835" extrusionOk="0">
                    <a:moveTo>
                      <a:pt x="7801" y="4696"/>
                    </a:moveTo>
                    <a:lnTo>
                      <a:pt x="7357" y="14086"/>
                    </a:lnTo>
                    <a:cubicBezTo>
                      <a:pt x="7357" y="14382"/>
                      <a:pt x="7173" y="14678"/>
                      <a:pt x="6951" y="14715"/>
                    </a:cubicBezTo>
                    <a:lnTo>
                      <a:pt x="6581" y="14789"/>
                    </a:lnTo>
                    <a:lnTo>
                      <a:pt x="4991" y="28394"/>
                    </a:lnTo>
                    <a:lnTo>
                      <a:pt x="3660" y="28394"/>
                    </a:lnTo>
                    <a:cubicBezTo>
                      <a:pt x="3660" y="28394"/>
                      <a:pt x="3993" y="15824"/>
                      <a:pt x="3993" y="14900"/>
                    </a:cubicBezTo>
                    <a:cubicBezTo>
                      <a:pt x="3993" y="13976"/>
                      <a:pt x="6322" y="13458"/>
                      <a:pt x="6322" y="13458"/>
                    </a:cubicBezTo>
                    <a:lnTo>
                      <a:pt x="6655" y="8393"/>
                    </a:lnTo>
                    <a:lnTo>
                      <a:pt x="6655" y="7875"/>
                    </a:lnTo>
                    <a:lnTo>
                      <a:pt x="4030" y="7875"/>
                    </a:lnTo>
                    <a:lnTo>
                      <a:pt x="3660" y="7099"/>
                    </a:lnTo>
                    <a:lnTo>
                      <a:pt x="3328" y="7875"/>
                    </a:lnTo>
                    <a:lnTo>
                      <a:pt x="296" y="7875"/>
                    </a:lnTo>
                    <a:lnTo>
                      <a:pt x="0" y="6544"/>
                    </a:lnTo>
                    <a:lnTo>
                      <a:pt x="481" y="7395"/>
                    </a:lnTo>
                    <a:lnTo>
                      <a:pt x="3254" y="7395"/>
                    </a:lnTo>
                    <a:lnTo>
                      <a:pt x="3623" y="6249"/>
                    </a:lnTo>
                    <a:lnTo>
                      <a:pt x="4030" y="7395"/>
                    </a:lnTo>
                    <a:lnTo>
                      <a:pt x="6655" y="7395"/>
                    </a:lnTo>
                    <a:lnTo>
                      <a:pt x="6655" y="5842"/>
                    </a:lnTo>
                    <a:cubicBezTo>
                      <a:pt x="6655" y="4437"/>
                      <a:pt x="4067" y="4326"/>
                      <a:pt x="4067" y="4326"/>
                    </a:cubicBezTo>
                    <a:lnTo>
                      <a:pt x="3660" y="2219"/>
                    </a:lnTo>
                    <a:lnTo>
                      <a:pt x="3549" y="1110"/>
                    </a:lnTo>
                    <a:lnTo>
                      <a:pt x="3845" y="1110"/>
                    </a:lnTo>
                    <a:lnTo>
                      <a:pt x="3845" y="1"/>
                    </a:lnTo>
                    <a:lnTo>
                      <a:pt x="4954" y="1"/>
                    </a:lnTo>
                    <a:lnTo>
                      <a:pt x="4954" y="1258"/>
                    </a:lnTo>
                    <a:cubicBezTo>
                      <a:pt x="4954" y="1479"/>
                      <a:pt x="4843" y="1738"/>
                      <a:pt x="4732" y="1923"/>
                    </a:cubicBezTo>
                    <a:lnTo>
                      <a:pt x="4585" y="2034"/>
                    </a:lnTo>
                    <a:lnTo>
                      <a:pt x="4917" y="3661"/>
                    </a:lnTo>
                    <a:lnTo>
                      <a:pt x="7209" y="3883"/>
                    </a:lnTo>
                    <a:cubicBezTo>
                      <a:pt x="7542" y="3993"/>
                      <a:pt x="7801" y="4326"/>
                      <a:pt x="7801" y="4696"/>
                    </a:cubicBezTo>
                    <a:close/>
                    <a:moveTo>
                      <a:pt x="3623" y="8837"/>
                    </a:moveTo>
                    <a:cubicBezTo>
                      <a:pt x="3623" y="8837"/>
                      <a:pt x="1516" y="8800"/>
                      <a:pt x="1516" y="10242"/>
                    </a:cubicBezTo>
                    <a:lnTo>
                      <a:pt x="1627" y="10242"/>
                    </a:lnTo>
                    <a:cubicBezTo>
                      <a:pt x="1627" y="10242"/>
                      <a:pt x="1886" y="9243"/>
                      <a:pt x="3623" y="9243"/>
                    </a:cubicBezTo>
                    <a:close/>
                    <a:moveTo>
                      <a:pt x="5583" y="10242"/>
                    </a:moveTo>
                    <a:lnTo>
                      <a:pt x="5694" y="10242"/>
                    </a:lnTo>
                    <a:cubicBezTo>
                      <a:pt x="5694" y="8800"/>
                      <a:pt x="3623" y="8837"/>
                      <a:pt x="3623" y="8837"/>
                    </a:cubicBezTo>
                    <a:lnTo>
                      <a:pt x="3623" y="9243"/>
                    </a:lnTo>
                    <a:cubicBezTo>
                      <a:pt x="5324" y="9280"/>
                      <a:pt x="5583" y="10242"/>
                      <a:pt x="5583" y="10242"/>
                    </a:cubicBezTo>
                    <a:close/>
                    <a:moveTo>
                      <a:pt x="3808" y="29355"/>
                    </a:moveTo>
                    <a:lnTo>
                      <a:pt x="3808" y="29873"/>
                    </a:lnTo>
                    <a:lnTo>
                      <a:pt x="5398" y="29873"/>
                    </a:lnTo>
                    <a:lnTo>
                      <a:pt x="5398" y="29355"/>
                    </a:lnTo>
                    <a:close/>
                    <a:moveTo>
                      <a:pt x="3512" y="30834"/>
                    </a:moveTo>
                    <a:lnTo>
                      <a:pt x="6507" y="30834"/>
                    </a:lnTo>
                    <a:lnTo>
                      <a:pt x="6507" y="30206"/>
                    </a:lnTo>
                    <a:lnTo>
                      <a:pt x="3512" y="30206"/>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7"/>
              <p:cNvSpPr/>
              <p:nvPr/>
            </p:nvSpPr>
            <p:spPr>
              <a:xfrm>
                <a:off x="5006000" y="4046100"/>
                <a:ext cx="189500" cy="56400"/>
              </a:xfrm>
              <a:custGeom>
                <a:avLst/>
                <a:gdLst/>
                <a:ahLst/>
                <a:cxnLst/>
                <a:rect l="l" t="t" r="r" b="b"/>
                <a:pathLst>
                  <a:path w="7580" h="2256" extrusionOk="0">
                    <a:moveTo>
                      <a:pt x="0" y="0"/>
                    </a:moveTo>
                    <a:lnTo>
                      <a:pt x="0" y="2256"/>
                    </a:lnTo>
                    <a:lnTo>
                      <a:pt x="7579" y="2256"/>
                    </a:lnTo>
                    <a:lnTo>
                      <a:pt x="75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7"/>
              <p:cNvSpPr/>
              <p:nvPr/>
            </p:nvSpPr>
            <p:spPr>
              <a:xfrm>
                <a:off x="4960700" y="4023000"/>
                <a:ext cx="273600" cy="99825"/>
              </a:xfrm>
              <a:custGeom>
                <a:avLst/>
                <a:gdLst/>
                <a:ahLst/>
                <a:cxnLst/>
                <a:rect l="l" t="t" r="r" b="b"/>
                <a:pathLst>
                  <a:path w="10944" h="3993" extrusionOk="0">
                    <a:moveTo>
                      <a:pt x="1" y="0"/>
                    </a:moveTo>
                    <a:lnTo>
                      <a:pt x="1" y="924"/>
                    </a:lnTo>
                    <a:lnTo>
                      <a:pt x="8837" y="1516"/>
                    </a:lnTo>
                    <a:lnTo>
                      <a:pt x="9021" y="3993"/>
                    </a:lnTo>
                    <a:lnTo>
                      <a:pt x="10944" y="3993"/>
                    </a:lnTo>
                    <a:lnTo>
                      <a:pt x="10944" y="0"/>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27"/>
            <p:cNvSpPr/>
            <p:nvPr/>
          </p:nvSpPr>
          <p:spPr>
            <a:xfrm>
              <a:off x="4856582" y="3184025"/>
              <a:ext cx="62875" cy="63800"/>
            </a:xfrm>
            <a:custGeom>
              <a:avLst/>
              <a:gdLst/>
              <a:ahLst/>
              <a:cxnLst/>
              <a:rect l="l" t="t" r="r" b="b"/>
              <a:pathLst>
                <a:path w="2515" h="2552" extrusionOk="0">
                  <a:moveTo>
                    <a:pt x="1258" y="1"/>
                  </a:moveTo>
                  <a:lnTo>
                    <a:pt x="814" y="814"/>
                  </a:lnTo>
                  <a:lnTo>
                    <a:pt x="1" y="1295"/>
                  </a:lnTo>
                  <a:lnTo>
                    <a:pt x="814" y="1701"/>
                  </a:lnTo>
                  <a:lnTo>
                    <a:pt x="1258" y="2552"/>
                  </a:lnTo>
                  <a:lnTo>
                    <a:pt x="1664" y="1701"/>
                  </a:lnTo>
                  <a:lnTo>
                    <a:pt x="2515" y="1295"/>
                  </a:lnTo>
                  <a:lnTo>
                    <a:pt x="1664" y="814"/>
                  </a:lnTo>
                  <a:lnTo>
                    <a:pt x="12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7"/>
            <p:cNvSpPr/>
            <p:nvPr/>
          </p:nvSpPr>
          <p:spPr>
            <a:xfrm>
              <a:off x="5117232" y="4229375"/>
              <a:ext cx="106300" cy="106325"/>
            </a:xfrm>
            <a:custGeom>
              <a:avLst/>
              <a:gdLst/>
              <a:ahLst/>
              <a:cxnLst/>
              <a:rect l="l" t="t" r="r" b="b"/>
              <a:pathLst>
                <a:path w="4252" h="4253" extrusionOk="0">
                  <a:moveTo>
                    <a:pt x="2108" y="0"/>
                  </a:moveTo>
                  <a:lnTo>
                    <a:pt x="1368" y="1405"/>
                  </a:lnTo>
                  <a:lnTo>
                    <a:pt x="0" y="2145"/>
                  </a:lnTo>
                  <a:lnTo>
                    <a:pt x="1368" y="2884"/>
                  </a:lnTo>
                  <a:lnTo>
                    <a:pt x="2108" y="4252"/>
                  </a:lnTo>
                  <a:lnTo>
                    <a:pt x="2847" y="2884"/>
                  </a:lnTo>
                  <a:lnTo>
                    <a:pt x="4252" y="2145"/>
                  </a:lnTo>
                  <a:lnTo>
                    <a:pt x="2847" y="1405"/>
                  </a:lnTo>
                  <a:lnTo>
                    <a:pt x="21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7"/>
            <p:cNvSpPr/>
            <p:nvPr/>
          </p:nvSpPr>
          <p:spPr>
            <a:xfrm>
              <a:off x="3935082" y="4156350"/>
              <a:ext cx="112800" cy="113725"/>
            </a:xfrm>
            <a:custGeom>
              <a:avLst/>
              <a:gdLst/>
              <a:ahLst/>
              <a:cxnLst/>
              <a:rect l="l" t="t" r="r" b="b"/>
              <a:pathLst>
                <a:path w="4512" h="4549" extrusionOk="0">
                  <a:moveTo>
                    <a:pt x="2256" y="1"/>
                  </a:moveTo>
                  <a:lnTo>
                    <a:pt x="1480" y="1480"/>
                  </a:lnTo>
                  <a:lnTo>
                    <a:pt x="1" y="2293"/>
                  </a:lnTo>
                  <a:lnTo>
                    <a:pt x="1480" y="3069"/>
                  </a:lnTo>
                  <a:lnTo>
                    <a:pt x="2256" y="4548"/>
                  </a:lnTo>
                  <a:lnTo>
                    <a:pt x="3032" y="3069"/>
                  </a:lnTo>
                  <a:lnTo>
                    <a:pt x="4511" y="2293"/>
                  </a:lnTo>
                  <a:lnTo>
                    <a:pt x="3032" y="1480"/>
                  </a:lnTo>
                  <a:lnTo>
                    <a:pt x="22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7"/>
            <p:cNvSpPr/>
            <p:nvPr/>
          </p:nvSpPr>
          <p:spPr>
            <a:xfrm>
              <a:off x="4050632" y="4281125"/>
              <a:ext cx="43450" cy="43475"/>
            </a:xfrm>
            <a:custGeom>
              <a:avLst/>
              <a:gdLst/>
              <a:ahLst/>
              <a:cxnLst/>
              <a:rect l="l" t="t" r="r" b="b"/>
              <a:pathLst>
                <a:path w="1738" h="1739" extrusionOk="0">
                  <a:moveTo>
                    <a:pt x="887" y="1"/>
                  </a:moveTo>
                  <a:lnTo>
                    <a:pt x="592" y="555"/>
                  </a:lnTo>
                  <a:lnTo>
                    <a:pt x="0" y="888"/>
                  </a:lnTo>
                  <a:lnTo>
                    <a:pt x="592" y="1184"/>
                  </a:lnTo>
                  <a:lnTo>
                    <a:pt x="887" y="1738"/>
                  </a:lnTo>
                  <a:lnTo>
                    <a:pt x="1183" y="1184"/>
                  </a:lnTo>
                  <a:lnTo>
                    <a:pt x="1738" y="888"/>
                  </a:lnTo>
                  <a:lnTo>
                    <a:pt x="1183" y="555"/>
                  </a:lnTo>
                  <a:lnTo>
                    <a:pt x="8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4" name="Google Shape;1474;p27"/>
          <p:cNvCxnSpPr>
            <a:stCxn id="1410" idx="4"/>
            <a:endCxn id="1422" idx="0"/>
          </p:cNvCxnSpPr>
          <p:nvPr/>
        </p:nvCxnSpPr>
        <p:spPr>
          <a:xfrm flipH="1">
            <a:off x="4573950" y="1890603"/>
            <a:ext cx="600" cy="2619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478"/>
        <p:cNvGrpSpPr/>
        <p:nvPr/>
      </p:nvGrpSpPr>
      <p:grpSpPr>
        <a:xfrm>
          <a:off x="0" y="0"/>
          <a:ext cx="0" cy="0"/>
          <a:chOff x="0" y="0"/>
          <a:chExt cx="0" cy="0"/>
        </a:xfrm>
      </p:grpSpPr>
      <p:sp>
        <p:nvSpPr>
          <p:cNvPr id="3" name="TextBox 2">
            <a:extLst>
              <a:ext uri="{FF2B5EF4-FFF2-40B4-BE49-F238E27FC236}">
                <a16:creationId xmlns:a16="http://schemas.microsoft.com/office/drawing/2014/main" id="{4C3CD0B5-C8A2-BB68-9BF5-40ED657396CD}"/>
              </a:ext>
            </a:extLst>
          </p:cNvPr>
          <p:cNvSpPr txBox="1"/>
          <p:nvPr/>
        </p:nvSpPr>
        <p:spPr>
          <a:xfrm>
            <a:off x="907487" y="1448365"/>
            <a:ext cx="4572000" cy="2246769"/>
          </a:xfrm>
          <a:prstGeom prst="rect">
            <a:avLst/>
          </a:prstGeom>
          <a:noFill/>
        </p:spPr>
        <p:txBody>
          <a:bodyPr wrap="square">
            <a:spAutoFit/>
          </a:bodyPr>
          <a:lstStyle/>
          <a:p>
            <a:r>
              <a:rPr lang="en-US" sz="2800" b="1" dirty="0">
                <a:solidFill>
                  <a:schemeClr val="accent4">
                    <a:lumMod val="60000"/>
                    <a:lumOff val="40000"/>
                  </a:schemeClr>
                </a:solidFill>
                <a:latin typeface="Daytona" panose="020B0604030500040204" pitchFamily="34" charset="0"/>
              </a:rPr>
              <a:t>How movie studios like Marvel and Warner Bros. churn out hit after hit, with only the occasional flop….</a:t>
            </a:r>
          </a:p>
        </p:txBody>
      </p:sp>
      <p:pic>
        <p:nvPicPr>
          <p:cNvPr id="7" name="Picture 6" descr="Movie? Taffy Cat">
            <a:extLst>
              <a:ext uri="{FF2B5EF4-FFF2-40B4-BE49-F238E27FC236}">
                <a16:creationId xmlns:a16="http://schemas.microsoft.com/office/drawing/2014/main" id="{72BEA561-1A72-50DC-248C-6FF66D1A942F}"/>
              </a:ext>
            </a:extLst>
          </p:cNvPr>
          <p:cNvPicPr>
            <a:picLocks noChangeAspect="1"/>
          </p:cNvPicPr>
          <p:nvPr/>
        </p:nvPicPr>
        <p:blipFill>
          <a:blip r:embed="rId3"/>
          <a:stretch>
            <a:fillRect/>
          </a:stretch>
        </p:blipFill>
        <p:spPr>
          <a:xfrm>
            <a:off x="5331439" y="599089"/>
            <a:ext cx="3812561" cy="381256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2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Filmmaking Process Infographics</a:t>
            </a:r>
            <a:endParaRPr/>
          </a:p>
        </p:txBody>
      </p:sp>
      <p:sp>
        <p:nvSpPr>
          <p:cNvPr id="612" name="Google Shape;612;p21"/>
          <p:cNvSpPr txBox="1"/>
          <p:nvPr/>
        </p:nvSpPr>
        <p:spPr>
          <a:xfrm>
            <a:off x="4572000" y="1145775"/>
            <a:ext cx="4572000" cy="4740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Post-production</a:t>
            </a:r>
            <a:endParaRPr sz="2400" b="1">
              <a:solidFill>
                <a:schemeClr val="lt1"/>
              </a:solidFill>
              <a:latin typeface="Fira Sans Extra Condensed"/>
              <a:ea typeface="Fira Sans Extra Condensed"/>
              <a:cs typeface="Fira Sans Extra Condensed"/>
              <a:sym typeface="Fira Sans Extra Condensed"/>
            </a:endParaRPr>
          </a:p>
        </p:txBody>
      </p:sp>
      <p:cxnSp>
        <p:nvCxnSpPr>
          <p:cNvPr id="634" name="Google Shape;634;p21"/>
          <p:cNvCxnSpPr>
            <a:cxnSpLocks/>
            <a:endCxn id="635" idx="2"/>
          </p:cNvCxnSpPr>
          <p:nvPr/>
        </p:nvCxnSpPr>
        <p:spPr>
          <a:xfrm>
            <a:off x="1293300" y="1411175"/>
            <a:ext cx="2194800" cy="0"/>
          </a:xfrm>
          <a:prstGeom prst="straightConnector1">
            <a:avLst/>
          </a:prstGeom>
          <a:noFill/>
          <a:ln w="9525" cap="flat" cmpd="sng">
            <a:solidFill>
              <a:schemeClr val="dk2"/>
            </a:solidFill>
            <a:prstDash val="dash"/>
            <a:round/>
            <a:headEnd type="none" w="med" len="med"/>
            <a:tailEnd type="oval" w="med" len="med"/>
          </a:ln>
        </p:spPr>
      </p:cxnSp>
      <p:cxnSp>
        <p:nvCxnSpPr>
          <p:cNvPr id="636" name="Google Shape;636;p21"/>
          <p:cNvCxnSpPr>
            <a:cxnSpLocks/>
            <a:endCxn id="637" idx="4"/>
          </p:cNvCxnSpPr>
          <p:nvPr/>
        </p:nvCxnSpPr>
        <p:spPr>
          <a:xfrm rot="10800000" flipH="1">
            <a:off x="1293300" y="2415950"/>
            <a:ext cx="1666200" cy="1109400"/>
          </a:xfrm>
          <a:prstGeom prst="curvedConnector2">
            <a:avLst/>
          </a:prstGeom>
          <a:noFill/>
          <a:ln w="9525" cap="flat" cmpd="sng">
            <a:solidFill>
              <a:schemeClr val="dk2"/>
            </a:solidFill>
            <a:prstDash val="dash"/>
            <a:round/>
            <a:headEnd type="none" w="med" len="med"/>
            <a:tailEnd type="oval" w="med" len="med"/>
          </a:ln>
        </p:spPr>
      </p:cxnSp>
      <p:grpSp>
        <p:nvGrpSpPr>
          <p:cNvPr id="638" name="Google Shape;638;p21"/>
          <p:cNvGrpSpPr/>
          <p:nvPr/>
        </p:nvGrpSpPr>
        <p:grpSpPr>
          <a:xfrm>
            <a:off x="2446239" y="1037521"/>
            <a:ext cx="4251542" cy="3339129"/>
            <a:chOff x="2377752" y="1037521"/>
            <a:chExt cx="4251542" cy="3339129"/>
          </a:xfrm>
        </p:grpSpPr>
        <p:sp>
          <p:nvSpPr>
            <p:cNvPr id="639" name="Google Shape;639;p21"/>
            <p:cNvSpPr/>
            <p:nvPr/>
          </p:nvSpPr>
          <p:spPr>
            <a:xfrm>
              <a:off x="2377752" y="4113850"/>
              <a:ext cx="3518700" cy="2628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21"/>
            <p:cNvGrpSpPr/>
            <p:nvPr/>
          </p:nvGrpSpPr>
          <p:grpSpPr>
            <a:xfrm>
              <a:off x="2514721" y="1037521"/>
              <a:ext cx="4114573" cy="3221307"/>
              <a:chOff x="464275" y="238125"/>
              <a:chExt cx="6691450" cy="5238750"/>
            </a:xfrm>
          </p:grpSpPr>
          <p:sp>
            <p:nvSpPr>
              <p:cNvPr id="641" name="Google Shape;641;p21"/>
              <p:cNvSpPr/>
              <p:nvPr/>
            </p:nvSpPr>
            <p:spPr>
              <a:xfrm>
                <a:off x="1010900" y="1883950"/>
                <a:ext cx="818250" cy="239200"/>
              </a:xfrm>
              <a:custGeom>
                <a:avLst/>
                <a:gdLst/>
                <a:ahLst/>
                <a:cxnLst/>
                <a:rect l="l" t="t" r="r" b="b"/>
                <a:pathLst>
                  <a:path w="32730" h="9568" extrusionOk="0">
                    <a:moveTo>
                      <a:pt x="1869" y="1"/>
                    </a:moveTo>
                    <a:lnTo>
                      <a:pt x="1674" y="15"/>
                    </a:lnTo>
                    <a:lnTo>
                      <a:pt x="1493" y="43"/>
                    </a:lnTo>
                    <a:lnTo>
                      <a:pt x="1311" y="85"/>
                    </a:lnTo>
                    <a:lnTo>
                      <a:pt x="1144" y="154"/>
                    </a:lnTo>
                    <a:lnTo>
                      <a:pt x="977" y="224"/>
                    </a:lnTo>
                    <a:lnTo>
                      <a:pt x="823" y="322"/>
                    </a:lnTo>
                    <a:lnTo>
                      <a:pt x="684" y="433"/>
                    </a:lnTo>
                    <a:lnTo>
                      <a:pt x="544" y="545"/>
                    </a:lnTo>
                    <a:lnTo>
                      <a:pt x="433" y="684"/>
                    </a:lnTo>
                    <a:lnTo>
                      <a:pt x="321" y="824"/>
                    </a:lnTo>
                    <a:lnTo>
                      <a:pt x="238" y="977"/>
                    </a:lnTo>
                    <a:lnTo>
                      <a:pt x="154" y="1144"/>
                    </a:lnTo>
                    <a:lnTo>
                      <a:pt x="84" y="1312"/>
                    </a:lnTo>
                    <a:lnTo>
                      <a:pt x="42" y="1493"/>
                    </a:lnTo>
                    <a:lnTo>
                      <a:pt x="15" y="1674"/>
                    </a:lnTo>
                    <a:lnTo>
                      <a:pt x="1" y="1856"/>
                    </a:lnTo>
                    <a:lnTo>
                      <a:pt x="1" y="7698"/>
                    </a:lnTo>
                    <a:lnTo>
                      <a:pt x="15" y="7894"/>
                    </a:lnTo>
                    <a:lnTo>
                      <a:pt x="42" y="8075"/>
                    </a:lnTo>
                    <a:lnTo>
                      <a:pt x="84" y="8256"/>
                    </a:lnTo>
                    <a:lnTo>
                      <a:pt x="154" y="8424"/>
                    </a:lnTo>
                    <a:lnTo>
                      <a:pt x="238" y="8591"/>
                    </a:lnTo>
                    <a:lnTo>
                      <a:pt x="321" y="8744"/>
                    </a:lnTo>
                    <a:lnTo>
                      <a:pt x="433" y="8884"/>
                    </a:lnTo>
                    <a:lnTo>
                      <a:pt x="544" y="9023"/>
                    </a:lnTo>
                    <a:lnTo>
                      <a:pt x="684" y="9135"/>
                    </a:lnTo>
                    <a:lnTo>
                      <a:pt x="823" y="9246"/>
                    </a:lnTo>
                    <a:lnTo>
                      <a:pt x="977" y="9330"/>
                    </a:lnTo>
                    <a:lnTo>
                      <a:pt x="1144" y="9414"/>
                    </a:lnTo>
                    <a:lnTo>
                      <a:pt x="1311" y="9483"/>
                    </a:lnTo>
                    <a:lnTo>
                      <a:pt x="1493" y="9525"/>
                    </a:lnTo>
                    <a:lnTo>
                      <a:pt x="1674" y="9553"/>
                    </a:lnTo>
                    <a:lnTo>
                      <a:pt x="1869" y="9567"/>
                    </a:lnTo>
                    <a:lnTo>
                      <a:pt x="30861" y="9567"/>
                    </a:lnTo>
                    <a:lnTo>
                      <a:pt x="31056" y="9553"/>
                    </a:lnTo>
                    <a:lnTo>
                      <a:pt x="31237" y="9525"/>
                    </a:lnTo>
                    <a:lnTo>
                      <a:pt x="31418" y="9483"/>
                    </a:lnTo>
                    <a:lnTo>
                      <a:pt x="31586" y="9414"/>
                    </a:lnTo>
                    <a:lnTo>
                      <a:pt x="31753" y="9330"/>
                    </a:lnTo>
                    <a:lnTo>
                      <a:pt x="31906" y="9246"/>
                    </a:lnTo>
                    <a:lnTo>
                      <a:pt x="32046" y="9135"/>
                    </a:lnTo>
                    <a:lnTo>
                      <a:pt x="32185" y="9023"/>
                    </a:lnTo>
                    <a:lnTo>
                      <a:pt x="32297" y="8884"/>
                    </a:lnTo>
                    <a:lnTo>
                      <a:pt x="32408" y="8744"/>
                    </a:lnTo>
                    <a:lnTo>
                      <a:pt x="32506" y="8591"/>
                    </a:lnTo>
                    <a:lnTo>
                      <a:pt x="32576" y="8424"/>
                    </a:lnTo>
                    <a:lnTo>
                      <a:pt x="32646" y="8256"/>
                    </a:lnTo>
                    <a:lnTo>
                      <a:pt x="32687" y="8075"/>
                    </a:lnTo>
                    <a:lnTo>
                      <a:pt x="32715" y="7894"/>
                    </a:lnTo>
                    <a:lnTo>
                      <a:pt x="32729" y="7698"/>
                    </a:lnTo>
                    <a:lnTo>
                      <a:pt x="32729" y="1856"/>
                    </a:lnTo>
                    <a:lnTo>
                      <a:pt x="32715" y="1674"/>
                    </a:lnTo>
                    <a:lnTo>
                      <a:pt x="32687" y="1493"/>
                    </a:lnTo>
                    <a:lnTo>
                      <a:pt x="32646" y="1312"/>
                    </a:lnTo>
                    <a:lnTo>
                      <a:pt x="32576" y="1144"/>
                    </a:lnTo>
                    <a:lnTo>
                      <a:pt x="32506" y="977"/>
                    </a:lnTo>
                    <a:lnTo>
                      <a:pt x="32408" y="824"/>
                    </a:lnTo>
                    <a:lnTo>
                      <a:pt x="32297" y="684"/>
                    </a:lnTo>
                    <a:lnTo>
                      <a:pt x="32185" y="545"/>
                    </a:lnTo>
                    <a:lnTo>
                      <a:pt x="32046" y="433"/>
                    </a:lnTo>
                    <a:lnTo>
                      <a:pt x="31906" y="322"/>
                    </a:lnTo>
                    <a:lnTo>
                      <a:pt x="31753" y="224"/>
                    </a:lnTo>
                    <a:lnTo>
                      <a:pt x="31586" y="154"/>
                    </a:lnTo>
                    <a:lnTo>
                      <a:pt x="31418" y="85"/>
                    </a:lnTo>
                    <a:lnTo>
                      <a:pt x="31237" y="43"/>
                    </a:lnTo>
                    <a:lnTo>
                      <a:pt x="31056" y="15"/>
                    </a:lnTo>
                    <a:lnTo>
                      <a:pt x="308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1"/>
              <p:cNvSpPr/>
              <p:nvPr/>
            </p:nvSpPr>
            <p:spPr>
              <a:xfrm>
                <a:off x="1029375" y="1897200"/>
                <a:ext cx="314825" cy="188975"/>
              </a:xfrm>
              <a:custGeom>
                <a:avLst/>
                <a:gdLst/>
                <a:ahLst/>
                <a:cxnLst/>
                <a:rect l="l" t="t" r="r" b="b"/>
                <a:pathLst>
                  <a:path w="12593" h="7559" extrusionOk="0">
                    <a:moveTo>
                      <a:pt x="1674" y="1"/>
                    </a:moveTo>
                    <a:lnTo>
                      <a:pt x="1493" y="29"/>
                    </a:lnTo>
                    <a:lnTo>
                      <a:pt x="1311" y="71"/>
                    </a:lnTo>
                    <a:lnTo>
                      <a:pt x="1144" y="140"/>
                    </a:lnTo>
                    <a:lnTo>
                      <a:pt x="977" y="224"/>
                    </a:lnTo>
                    <a:lnTo>
                      <a:pt x="823" y="308"/>
                    </a:lnTo>
                    <a:lnTo>
                      <a:pt x="684" y="419"/>
                    </a:lnTo>
                    <a:lnTo>
                      <a:pt x="545" y="545"/>
                    </a:lnTo>
                    <a:lnTo>
                      <a:pt x="433" y="670"/>
                    </a:lnTo>
                    <a:lnTo>
                      <a:pt x="321" y="810"/>
                    </a:lnTo>
                    <a:lnTo>
                      <a:pt x="224" y="963"/>
                    </a:lnTo>
                    <a:lnTo>
                      <a:pt x="154" y="1130"/>
                    </a:lnTo>
                    <a:lnTo>
                      <a:pt x="84" y="1298"/>
                    </a:lnTo>
                    <a:lnTo>
                      <a:pt x="42" y="1479"/>
                    </a:lnTo>
                    <a:lnTo>
                      <a:pt x="15" y="1660"/>
                    </a:lnTo>
                    <a:lnTo>
                      <a:pt x="1" y="1855"/>
                    </a:lnTo>
                    <a:lnTo>
                      <a:pt x="1" y="5704"/>
                    </a:lnTo>
                    <a:lnTo>
                      <a:pt x="15" y="5886"/>
                    </a:lnTo>
                    <a:lnTo>
                      <a:pt x="42" y="6081"/>
                    </a:lnTo>
                    <a:lnTo>
                      <a:pt x="84" y="6248"/>
                    </a:lnTo>
                    <a:lnTo>
                      <a:pt x="154" y="6429"/>
                    </a:lnTo>
                    <a:lnTo>
                      <a:pt x="224" y="6583"/>
                    </a:lnTo>
                    <a:lnTo>
                      <a:pt x="321" y="6736"/>
                    </a:lnTo>
                    <a:lnTo>
                      <a:pt x="433" y="6890"/>
                    </a:lnTo>
                    <a:lnTo>
                      <a:pt x="545" y="7015"/>
                    </a:lnTo>
                    <a:lnTo>
                      <a:pt x="684" y="7141"/>
                    </a:lnTo>
                    <a:lnTo>
                      <a:pt x="823" y="7238"/>
                    </a:lnTo>
                    <a:lnTo>
                      <a:pt x="977" y="7336"/>
                    </a:lnTo>
                    <a:lnTo>
                      <a:pt x="1144" y="7419"/>
                    </a:lnTo>
                    <a:lnTo>
                      <a:pt x="1311" y="7475"/>
                    </a:lnTo>
                    <a:lnTo>
                      <a:pt x="1493" y="7517"/>
                    </a:lnTo>
                    <a:lnTo>
                      <a:pt x="1674" y="7545"/>
                    </a:lnTo>
                    <a:lnTo>
                      <a:pt x="1855" y="7559"/>
                    </a:lnTo>
                    <a:lnTo>
                      <a:pt x="10738" y="7559"/>
                    </a:lnTo>
                    <a:lnTo>
                      <a:pt x="10919" y="7545"/>
                    </a:lnTo>
                    <a:lnTo>
                      <a:pt x="11115" y="7517"/>
                    </a:lnTo>
                    <a:lnTo>
                      <a:pt x="11282" y="7475"/>
                    </a:lnTo>
                    <a:lnTo>
                      <a:pt x="11463" y="7419"/>
                    </a:lnTo>
                    <a:lnTo>
                      <a:pt x="11617" y="7336"/>
                    </a:lnTo>
                    <a:lnTo>
                      <a:pt x="11770" y="7238"/>
                    </a:lnTo>
                    <a:lnTo>
                      <a:pt x="11924" y="7141"/>
                    </a:lnTo>
                    <a:lnTo>
                      <a:pt x="12049" y="7015"/>
                    </a:lnTo>
                    <a:lnTo>
                      <a:pt x="12175" y="6890"/>
                    </a:lnTo>
                    <a:lnTo>
                      <a:pt x="12272" y="6736"/>
                    </a:lnTo>
                    <a:lnTo>
                      <a:pt x="12370" y="6583"/>
                    </a:lnTo>
                    <a:lnTo>
                      <a:pt x="12453" y="6429"/>
                    </a:lnTo>
                    <a:lnTo>
                      <a:pt x="12509" y="6248"/>
                    </a:lnTo>
                    <a:lnTo>
                      <a:pt x="12551" y="6081"/>
                    </a:lnTo>
                    <a:lnTo>
                      <a:pt x="12579" y="5886"/>
                    </a:lnTo>
                    <a:lnTo>
                      <a:pt x="12593" y="5704"/>
                    </a:lnTo>
                    <a:lnTo>
                      <a:pt x="12593" y="1855"/>
                    </a:lnTo>
                    <a:lnTo>
                      <a:pt x="12579" y="1660"/>
                    </a:lnTo>
                    <a:lnTo>
                      <a:pt x="12551" y="1479"/>
                    </a:lnTo>
                    <a:lnTo>
                      <a:pt x="12509" y="1298"/>
                    </a:lnTo>
                    <a:lnTo>
                      <a:pt x="12453" y="1130"/>
                    </a:lnTo>
                    <a:lnTo>
                      <a:pt x="12370" y="963"/>
                    </a:lnTo>
                    <a:lnTo>
                      <a:pt x="12272" y="810"/>
                    </a:lnTo>
                    <a:lnTo>
                      <a:pt x="12175" y="670"/>
                    </a:lnTo>
                    <a:lnTo>
                      <a:pt x="12049" y="545"/>
                    </a:lnTo>
                    <a:lnTo>
                      <a:pt x="11924" y="419"/>
                    </a:lnTo>
                    <a:lnTo>
                      <a:pt x="11770" y="308"/>
                    </a:lnTo>
                    <a:lnTo>
                      <a:pt x="11617" y="224"/>
                    </a:lnTo>
                    <a:lnTo>
                      <a:pt x="11463" y="140"/>
                    </a:lnTo>
                    <a:lnTo>
                      <a:pt x="11282" y="71"/>
                    </a:lnTo>
                    <a:lnTo>
                      <a:pt x="11115" y="29"/>
                    </a:lnTo>
                    <a:lnTo>
                      <a:pt x="109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1"/>
              <p:cNvSpPr/>
              <p:nvPr/>
            </p:nvSpPr>
            <p:spPr>
              <a:xfrm>
                <a:off x="464275" y="2113700"/>
                <a:ext cx="1157775" cy="239175"/>
              </a:xfrm>
              <a:custGeom>
                <a:avLst/>
                <a:gdLst/>
                <a:ahLst/>
                <a:cxnLst/>
                <a:rect l="l" t="t" r="r" b="b"/>
                <a:pathLst>
                  <a:path w="46311" h="9567" extrusionOk="0">
                    <a:moveTo>
                      <a:pt x="1855" y="1"/>
                    </a:moveTo>
                    <a:lnTo>
                      <a:pt x="1673" y="15"/>
                    </a:lnTo>
                    <a:lnTo>
                      <a:pt x="1478" y="42"/>
                    </a:lnTo>
                    <a:lnTo>
                      <a:pt x="1311" y="84"/>
                    </a:lnTo>
                    <a:lnTo>
                      <a:pt x="1130" y="154"/>
                    </a:lnTo>
                    <a:lnTo>
                      <a:pt x="976" y="224"/>
                    </a:lnTo>
                    <a:lnTo>
                      <a:pt x="823" y="321"/>
                    </a:lnTo>
                    <a:lnTo>
                      <a:pt x="669" y="433"/>
                    </a:lnTo>
                    <a:lnTo>
                      <a:pt x="544" y="544"/>
                    </a:lnTo>
                    <a:lnTo>
                      <a:pt x="418" y="684"/>
                    </a:lnTo>
                    <a:lnTo>
                      <a:pt x="321" y="823"/>
                    </a:lnTo>
                    <a:lnTo>
                      <a:pt x="223" y="977"/>
                    </a:lnTo>
                    <a:lnTo>
                      <a:pt x="139" y="1144"/>
                    </a:lnTo>
                    <a:lnTo>
                      <a:pt x="84" y="1311"/>
                    </a:lnTo>
                    <a:lnTo>
                      <a:pt x="42" y="1493"/>
                    </a:lnTo>
                    <a:lnTo>
                      <a:pt x="14" y="1674"/>
                    </a:lnTo>
                    <a:lnTo>
                      <a:pt x="0" y="1869"/>
                    </a:lnTo>
                    <a:lnTo>
                      <a:pt x="0" y="7698"/>
                    </a:lnTo>
                    <a:lnTo>
                      <a:pt x="14" y="7893"/>
                    </a:lnTo>
                    <a:lnTo>
                      <a:pt x="42" y="8075"/>
                    </a:lnTo>
                    <a:lnTo>
                      <a:pt x="84" y="8256"/>
                    </a:lnTo>
                    <a:lnTo>
                      <a:pt x="139" y="8423"/>
                    </a:lnTo>
                    <a:lnTo>
                      <a:pt x="223" y="8591"/>
                    </a:lnTo>
                    <a:lnTo>
                      <a:pt x="321" y="8744"/>
                    </a:lnTo>
                    <a:lnTo>
                      <a:pt x="418" y="8883"/>
                    </a:lnTo>
                    <a:lnTo>
                      <a:pt x="544" y="9023"/>
                    </a:lnTo>
                    <a:lnTo>
                      <a:pt x="669" y="9134"/>
                    </a:lnTo>
                    <a:lnTo>
                      <a:pt x="823" y="9246"/>
                    </a:lnTo>
                    <a:lnTo>
                      <a:pt x="976" y="9344"/>
                    </a:lnTo>
                    <a:lnTo>
                      <a:pt x="1130" y="9413"/>
                    </a:lnTo>
                    <a:lnTo>
                      <a:pt x="1311" y="9483"/>
                    </a:lnTo>
                    <a:lnTo>
                      <a:pt x="1478" y="9525"/>
                    </a:lnTo>
                    <a:lnTo>
                      <a:pt x="1673" y="9553"/>
                    </a:lnTo>
                    <a:lnTo>
                      <a:pt x="1855" y="9567"/>
                    </a:lnTo>
                    <a:lnTo>
                      <a:pt x="44456" y="9567"/>
                    </a:lnTo>
                    <a:lnTo>
                      <a:pt x="44652" y="9553"/>
                    </a:lnTo>
                    <a:lnTo>
                      <a:pt x="44833" y="9525"/>
                    </a:lnTo>
                    <a:lnTo>
                      <a:pt x="45014" y="9483"/>
                    </a:lnTo>
                    <a:lnTo>
                      <a:pt x="45181" y="9413"/>
                    </a:lnTo>
                    <a:lnTo>
                      <a:pt x="45349" y="9344"/>
                    </a:lnTo>
                    <a:lnTo>
                      <a:pt x="45502" y="9246"/>
                    </a:lnTo>
                    <a:lnTo>
                      <a:pt x="45642" y="9134"/>
                    </a:lnTo>
                    <a:lnTo>
                      <a:pt x="45767" y="9023"/>
                    </a:lnTo>
                    <a:lnTo>
                      <a:pt x="45893" y="8883"/>
                    </a:lnTo>
                    <a:lnTo>
                      <a:pt x="46004" y="8744"/>
                    </a:lnTo>
                    <a:lnTo>
                      <a:pt x="46088" y="8591"/>
                    </a:lnTo>
                    <a:lnTo>
                      <a:pt x="46171" y="8423"/>
                    </a:lnTo>
                    <a:lnTo>
                      <a:pt x="46227" y="8256"/>
                    </a:lnTo>
                    <a:lnTo>
                      <a:pt x="46283" y="8075"/>
                    </a:lnTo>
                    <a:lnTo>
                      <a:pt x="46311" y="7893"/>
                    </a:lnTo>
                    <a:lnTo>
                      <a:pt x="46311" y="7698"/>
                    </a:lnTo>
                    <a:lnTo>
                      <a:pt x="46311" y="1869"/>
                    </a:lnTo>
                    <a:lnTo>
                      <a:pt x="46311" y="1674"/>
                    </a:lnTo>
                    <a:lnTo>
                      <a:pt x="46283" y="1493"/>
                    </a:lnTo>
                    <a:lnTo>
                      <a:pt x="46227" y="1311"/>
                    </a:lnTo>
                    <a:lnTo>
                      <a:pt x="46171" y="1144"/>
                    </a:lnTo>
                    <a:lnTo>
                      <a:pt x="46088" y="977"/>
                    </a:lnTo>
                    <a:lnTo>
                      <a:pt x="46004" y="823"/>
                    </a:lnTo>
                    <a:lnTo>
                      <a:pt x="45893" y="684"/>
                    </a:lnTo>
                    <a:lnTo>
                      <a:pt x="45767" y="544"/>
                    </a:lnTo>
                    <a:lnTo>
                      <a:pt x="45642" y="433"/>
                    </a:lnTo>
                    <a:lnTo>
                      <a:pt x="45502" y="321"/>
                    </a:lnTo>
                    <a:lnTo>
                      <a:pt x="45349" y="224"/>
                    </a:lnTo>
                    <a:lnTo>
                      <a:pt x="45181" y="154"/>
                    </a:lnTo>
                    <a:lnTo>
                      <a:pt x="45014" y="84"/>
                    </a:lnTo>
                    <a:lnTo>
                      <a:pt x="44833" y="42"/>
                    </a:lnTo>
                    <a:lnTo>
                      <a:pt x="44652" y="15"/>
                    </a:lnTo>
                    <a:lnTo>
                      <a:pt x="444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1"/>
              <p:cNvSpPr/>
              <p:nvPr/>
            </p:nvSpPr>
            <p:spPr>
              <a:xfrm>
                <a:off x="490400" y="2140550"/>
                <a:ext cx="943400" cy="183050"/>
              </a:xfrm>
              <a:custGeom>
                <a:avLst/>
                <a:gdLst/>
                <a:ahLst/>
                <a:cxnLst/>
                <a:rect l="l" t="t" r="r" b="b"/>
                <a:pathLst>
                  <a:path w="37736" h="7322" extrusionOk="0">
                    <a:moveTo>
                      <a:pt x="1869" y="0"/>
                    </a:moveTo>
                    <a:lnTo>
                      <a:pt x="1674" y="14"/>
                    </a:lnTo>
                    <a:lnTo>
                      <a:pt x="1493" y="42"/>
                    </a:lnTo>
                    <a:lnTo>
                      <a:pt x="1312" y="84"/>
                    </a:lnTo>
                    <a:lnTo>
                      <a:pt x="1144" y="154"/>
                    </a:lnTo>
                    <a:lnTo>
                      <a:pt x="977" y="223"/>
                    </a:lnTo>
                    <a:lnTo>
                      <a:pt x="824" y="321"/>
                    </a:lnTo>
                    <a:lnTo>
                      <a:pt x="684" y="433"/>
                    </a:lnTo>
                    <a:lnTo>
                      <a:pt x="545" y="544"/>
                    </a:lnTo>
                    <a:lnTo>
                      <a:pt x="433" y="684"/>
                    </a:lnTo>
                    <a:lnTo>
                      <a:pt x="322" y="823"/>
                    </a:lnTo>
                    <a:lnTo>
                      <a:pt x="224" y="976"/>
                    </a:lnTo>
                    <a:lnTo>
                      <a:pt x="154" y="1144"/>
                    </a:lnTo>
                    <a:lnTo>
                      <a:pt x="85" y="1311"/>
                    </a:lnTo>
                    <a:lnTo>
                      <a:pt x="43" y="1492"/>
                    </a:lnTo>
                    <a:lnTo>
                      <a:pt x="15" y="1674"/>
                    </a:lnTo>
                    <a:lnTo>
                      <a:pt x="1" y="1855"/>
                    </a:lnTo>
                    <a:lnTo>
                      <a:pt x="1" y="5453"/>
                    </a:lnTo>
                    <a:lnTo>
                      <a:pt x="15" y="5648"/>
                    </a:lnTo>
                    <a:lnTo>
                      <a:pt x="43" y="5829"/>
                    </a:lnTo>
                    <a:lnTo>
                      <a:pt x="85" y="6011"/>
                    </a:lnTo>
                    <a:lnTo>
                      <a:pt x="154" y="6178"/>
                    </a:lnTo>
                    <a:lnTo>
                      <a:pt x="224" y="6345"/>
                    </a:lnTo>
                    <a:lnTo>
                      <a:pt x="322" y="6499"/>
                    </a:lnTo>
                    <a:lnTo>
                      <a:pt x="433" y="6638"/>
                    </a:lnTo>
                    <a:lnTo>
                      <a:pt x="545" y="6764"/>
                    </a:lnTo>
                    <a:lnTo>
                      <a:pt x="684" y="6889"/>
                    </a:lnTo>
                    <a:lnTo>
                      <a:pt x="824" y="7001"/>
                    </a:lnTo>
                    <a:lnTo>
                      <a:pt x="977" y="7084"/>
                    </a:lnTo>
                    <a:lnTo>
                      <a:pt x="1144" y="7168"/>
                    </a:lnTo>
                    <a:lnTo>
                      <a:pt x="1312" y="7238"/>
                    </a:lnTo>
                    <a:lnTo>
                      <a:pt x="1493" y="7280"/>
                    </a:lnTo>
                    <a:lnTo>
                      <a:pt x="1674" y="7307"/>
                    </a:lnTo>
                    <a:lnTo>
                      <a:pt x="1869" y="7321"/>
                    </a:lnTo>
                    <a:lnTo>
                      <a:pt x="35881" y="7321"/>
                    </a:lnTo>
                    <a:lnTo>
                      <a:pt x="36062" y="7307"/>
                    </a:lnTo>
                    <a:lnTo>
                      <a:pt x="36258" y="7280"/>
                    </a:lnTo>
                    <a:lnTo>
                      <a:pt x="36425" y="7238"/>
                    </a:lnTo>
                    <a:lnTo>
                      <a:pt x="36606" y="7168"/>
                    </a:lnTo>
                    <a:lnTo>
                      <a:pt x="36760" y="7084"/>
                    </a:lnTo>
                    <a:lnTo>
                      <a:pt x="36913" y="7001"/>
                    </a:lnTo>
                    <a:lnTo>
                      <a:pt x="37066" y="6889"/>
                    </a:lnTo>
                    <a:lnTo>
                      <a:pt x="37192" y="6764"/>
                    </a:lnTo>
                    <a:lnTo>
                      <a:pt x="37317" y="6638"/>
                    </a:lnTo>
                    <a:lnTo>
                      <a:pt x="37415" y="6499"/>
                    </a:lnTo>
                    <a:lnTo>
                      <a:pt x="37513" y="6345"/>
                    </a:lnTo>
                    <a:lnTo>
                      <a:pt x="37596" y="6178"/>
                    </a:lnTo>
                    <a:lnTo>
                      <a:pt x="37652" y="6011"/>
                    </a:lnTo>
                    <a:lnTo>
                      <a:pt x="37694" y="5829"/>
                    </a:lnTo>
                    <a:lnTo>
                      <a:pt x="37722" y="5648"/>
                    </a:lnTo>
                    <a:lnTo>
                      <a:pt x="37736" y="5453"/>
                    </a:lnTo>
                    <a:lnTo>
                      <a:pt x="37736" y="1855"/>
                    </a:lnTo>
                    <a:lnTo>
                      <a:pt x="37722" y="1674"/>
                    </a:lnTo>
                    <a:lnTo>
                      <a:pt x="37694" y="1492"/>
                    </a:lnTo>
                    <a:lnTo>
                      <a:pt x="37652" y="1311"/>
                    </a:lnTo>
                    <a:lnTo>
                      <a:pt x="37596" y="1144"/>
                    </a:lnTo>
                    <a:lnTo>
                      <a:pt x="37513" y="976"/>
                    </a:lnTo>
                    <a:lnTo>
                      <a:pt x="37415" y="823"/>
                    </a:lnTo>
                    <a:lnTo>
                      <a:pt x="37317" y="684"/>
                    </a:lnTo>
                    <a:lnTo>
                      <a:pt x="37192" y="544"/>
                    </a:lnTo>
                    <a:lnTo>
                      <a:pt x="37066" y="433"/>
                    </a:lnTo>
                    <a:lnTo>
                      <a:pt x="36913" y="321"/>
                    </a:lnTo>
                    <a:lnTo>
                      <a:pt x="36760" y="223"/>
                    </a:lnTo>
                    <a:lnTo>
                      <a:pt x="36606" y="154"/>
                    </a:lnTo>
                    <a:lnTo>
                      <a:pt x="36425" y="84"/>
                    </a:lnTo>
                    <a:lnTo>
                      <a:pt x="36258" y="42"/>
                    </a:lnTo>
                    <a:lnTo>
                      <a:pt x="36062" y="14"/>
                    </a:lnTo>
                    <a:lnTo>
                      <a:pt x="358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1"/>
              <p:cNvSpPr/>
              <p:nvPr/>
            </p:nvSpPr>
            <p:spPr>
              <a:xfrm>
                <a:off x="559100" y="2349725"/>
                <a:ext cx="1062950" cy="238825"/>
              </a:xfrm>
              <a:custGeom>
                <a:avLst/>
                <a:gdLst/>
                <a:ahLst/>
                <a:cxnLst/>
                <a:rect l="l" t="t" r="r" b="b"/>
                <a:pathLst>
                  <a:path w="42518" h="9553" extrusionOk="0">
                    <a:moveTo>
                      <a:pt x="1869" y="0"/>
                    </a:moveTo>
                    <a:lnTo>
                      <a:pt x="1673" y="14"/>
                    </a:lnTo>
                    <a:lnTo>
                      <a:pt x="1492" y="42"/>
                    </a:lnTo>
                    <a:lnTo>
                      <a:pt x="1311" y="84"/>
                    </a:lnTo>
                    <a:lnTo>
                      <a:pt x="1143" y="140"/>
                    </a:lnTo>
                    <a:lnTo>
                      <a:pt x="976" y="223"/>
                    </a:lnTo>
                    <a:lnTo>
                      <a:pt x="823" y="321"/>
                    </a:lnTo>
                    <a:lnTo>
                      <a:pt x="683" y="419"/>
                    </a:lnTo>
                    <a:lnTo>
                      <a:pt x="544" y="544"/>
                    </a:lnTo>
                    <a:lnTo>
                      <a:pt x="432" y="670"/>
                    </a:lnTo>
                    <a:lnTo>
                      <a:pt x="321" y="823"/>
                    </a:lnTo>
                    <a:lnTo>
                      <a:pt x="223" y="976"/>
                    </a:lnTo>
                    <a:lnTo>
                      <a:pt x="153" y="1130"/>
                    </a:lnTo>
                    <a:lnTo>
                      <a:pt x="84" y="1311"/>
                    </a:lnTo>
                    <a:lnTo>
                      <a:pt x="42" y="1478"/>
                    </a:lnTo>
                    <a:lnTo>
                      <a:pt x="14" y="1674"/>
                    </a:lnTo>
                    <a:lnTo>
                      <a:pt x="0" y="1855"/>
                    </a:lnTo>
                    <a:lnTo>
                      <a:pt x="0" y="7698"/>
                    </a:lnTo>
                    <a:lnTo>
                      <a:pt x="14" y="7893"/>
                    </a:lnTo>
                    <a:lnTo>
                      <a:pt x="42" y="8074"/>
                    </a:lnTo>
                    <a:lnTo>
                      <a:pt x="84" y="8256"/>
                    </a:lnTo>
                    <a:lnTo>
                      <a:pt x="153" y="8423"/>
                    </a:lnTo>
                    <a:lnTo>
                      <a:pt x="223" y="8576"/>
                    </a:lnTo>
                    <a:lnTo>
                      <a:pt x="321" y="8730"/>
                    </a:lnTo>
                    <a:lnTo>
                      <a:pt x="432" y="8883"/>
                    </a:lnTo>
                    <a:lnTo>
                      <a:pt x="544" y="9009"/>
                    </a:lnTo>
                    <a:lnTo>
                      <a:pt x="683" y="9134"/>
                    </a:lnTo>
                    <a:lnTo>
                      <a:pt x="823" y="9232"/>
                    </a:lnTo>
                    <a:lnTo>
                      <a:pt x="976" y="9329"/>
                    </a:lnTo>
                    <a:lnTo>
                      <a:pt x="1143" y="9413"/>
                    </a:lnTo>
                    <a:lnTo>
                      <a:pt x="1311" y="9469"/>
                    </a:lnTo>
                    <a:lnTo>
                      <a:pt x="1492" y="9525"/>
                    </a:lnTo>
                    <a:lnTo>
                      <a:pt x="1673" y="9553"/>
                    </a:lnTo>
                    <a:lnTo>
                      <a:pt x="40859" y="9553"/>
                    </a:lnTo>
                    <a:lnTo>
                      <a:pt x="41040" y="9525"/>
                    </a:lnTo>
                    <a:lnTo>
                      <a:pt x="41221" y="9469"/>
                    </a:lnTo>
                    <a:lnTo>
                      <a:pt x="41388" y="9413"/>
                    </a:lnTo>
                    <a:lnTo>
                      <a:pt x="41556" y="9329"/>
                    </a:lnTo>
                    <a:lnTo>
                      <a:pt x="41709" y="9232"/>
                    </a:lnTo>
                    <a:lnTo>
                      <a:pt x="41849" y="9134"/>
                    </a:lnTo>
                    <a:lnTo>
                      <a:pt x="41974" y="9009"/>
                    </a:lnTo>
                    <a:lnTo>
                      <a:pt x="42100" y="8883"/>
                    </a:lnTo>
                    <a:lnTo>
                      <a:pt x="42211" y="8730"/>
                    </a:lnTo>
                    <a:lnTo>
                      <a:pt x="42295" y="8576"/>
                    </a:lnTo>
                    <a:lnTo>
                      <a:pt x="42378" y="8423"/>
                    </a:lnTo>
                    <a:lnTo>
                      <a:pt x="42434" y="8256"/>
                    </a:lnTo>
                    <a:lnTo>
                      <a:pt x="42490" y="8074"/>
                    </a:lnTo>
                    <a:lnTo>
                      <a:pt x="42518" y="7893"/>
                    </a:lnTo>
                    <a:lnTo>
                      <a:pt x="42518" y="7698"/>
                    </a:lnTo>
                    <a:lnTo>
                      <a:pt x="42518" y="1855"/>
                    </a:lnTo>
                    <a:lnTo>
                      <a:pt x="42518" y="1674"/>
                    </a:lnTo>
                    <a:lnTo>
                      <a:pt x="42490" y="1478"/>
                    </a:lnTo>
                    <a:lnTo>
                      <a:pt x="42434" y="1311"/>
                    </a:lnTo>
                    <a:lnTo>
                      <a:pt x="42378" y="1130"/>
                    </a:lnTo>
                    <a:lnTo>
                      <a:pt x="42295" y="976"/>
                    </a:lnTo>
                    <a:lnTo>
                      <a:pt x="42211" y="823"/>
                    </a:lnTo>
                    <a:lnTo>
                      <a:pt x="42100" y="670"/>
                    </a:lnTo>
                    <a:lnTo>
                      <a:pt x="41974" y="544"/>
                    </a:lnTo>
                    <a:lnTo>
                      <a:pt x="41849" y="419"/>
                    </a:lnTo>
                    <a:lnTo>
                      <a:pt x="41709" y="321"/>
                    </a:lnTo>
                    <a:lnTo>
                      <a:pt x="41556" y="223"/>
                    </a:lnTo>
                    <a:lnTo>
                      <a:pt x="41388" y="140"/>
                    </a:lnTo>
                    <a:lnTo>
                      <a:pt x="41221" y="84"/>
                    </a:lnTo>
                    <a:lnTo>
                      <a:pt x="41040" y="42"/>
                    </a:lnTo>
                    <a:lnTo>
                      <a:pt x="40859" y="14"/>
                    </a:lnTo>
                    <a:lnTo>
                      <a:pt x="4066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1"/>
              <p:cNvSpPr/>
              <p:nvPr/>
            </p:nvSpPr>
            <p:spPr>
              <a:xfrm>
                <a:off x="579650" y="2376575"/>
                <a:ext cx="810575" cy="182350"/>
              </a:xfrm>
              <a:custGeom>
                <a:avLst/>
                <a:gdLst/>
                <a:ahLst/>
                <a:cxnLst/>
                <a:rect l="l" t="t" r="r" b="b"/>
                <a:pathLst>
                  <a:path w="32423" h="7294" extrusionOk="0">
                    <a:moveTo>
                      <a:pt x="1674" y="0"/>
                    </a:moveTo>
                    <a:lnTo>
                      <a:pt x="1493" y="28"/>
                    </a:lnTo>
                    <a:lnTo>
                      <a:pt x="1312" y="84"/>
                    </a:lnTo>
                    <a:lnTo>
                      <a:pt x="1144" y="139"/>
                    </a:lnTo>
                    <a:lnTo>
                      <a:pt x="977" y="223"/>
                    </a:lnTo>
                    <a:lnTo>
                      <a:pt x="824" y="307"/>
                    </a:lnTo>
                    <a:lnTo>
                      <a:pt x="684" y="418"/>
                    </a:lnTo>
                    <a:lnTo>
                      <a:pt x="545" y="544"/>
                    </a:lnTo>
                    <a:lnTo>
                      <a:pt x="433" y="669"/>
                    </a:lnTo>
                    <a:lnTo>
                      <a:pt x="321" y="809"/>
                    </a:lnTo>
                    <a:lnTo>
                      <a:pt x="224" y="962"/>
                    </a:lnTo>
                    <a:lnTo>
                      <a:pt x="154" y="1130"/>
                    </a:lnTo>
                    <a:lnTo>
                      <a:pt x="84" y="1297"/>
                    </a:lnTo>
                    <a:lnTo>
                      <a:pt x="43" y="1478"/>
                    </a:lnTo>
                    <a:lnTo>
                      <a:pt x="15" y="1659"/>
                    </a:lnTo>
                    <a:lnTo>
                      <a:pt x="1" y="1855"/>
                    </a:lnTo>
                    <a:lnTo>
                      <a:pt x="1" y="5425"/>
                    </a:lnTo>
                    <a:lnTo>
                      <a:pt x="15" y="5620"/>
                    </a:lnTo>
                    <a:lnTo>
                      <a:pt x="43" y="5801"/>
                    </a:lnTo>
                    <a:lnTo>
                      <a:pt x="84" y="5982"/>
                    </a:lnTo>
                    <a:lnTo>
                      <a:pt x="154" y="6150"/>
                    </a:lnTo>
                    <a:lnTo>
                      <a:pt x="224" y="6317"/>
                    </a:lnTo>
                    <a:lnTo>
                      <a:pt x="321" y="6470"/>
                    </a:lnTo>
                    <a:lnTo>
                      <a:pt x="433" y="6610"/>
                    </a:lnTo>
                    <a:lnTo>
                      <a:pt x="545" y="6749"/>
                    </a:lnTo>
                    <a:lnTo>
                      <a:pt x="684" y="6861"/>
                    </a:lnTo>
                    <a:lnTo>
                      <a:pt x="824" y="6972"/>
                    </a:lnTo>
                    <a:lnTo>
                      <a:pt x="977" y="7056"/>
                    </a:lnTo>
                    <a:lnTo>
                      <a:pt x="1144" y="7140"/>
                    </a:lnTo>
                    <a:lnTo>
                      <a:pt x="1312" y="7210"/>
                    </a:lnTo>
                    <a:lnTo>
                      <a:pt x="1493" y="7251"/>
                    </a:lnTo>
                    <a:lnTo>
                      <a:pt x="1674" y="7279"/>
                    </a:lnTo>
                    <a:lnTo>
                      <a:pt x="1869" y="7293"/>
                    </a:lnTo>
                    <a:lnTo>
                      <a:pt x="30568" y="7293"/>
                    </a:lnTo>
                    <a:lnTo>
                      <a:pt x="30749" y="7279"/>
                    </a:lnTo>
                    <a:lnTo>
                      <a:pt x="30930" y="7251"/>
                    </a:lnTo>
                    <a:lnTo>
                      <a:pt x="31112" y="7210"/>
                    </a:lnTo>
                    <a:lnTo>
                      <a:pt x="31279" y="7140"/>
                    </a:lnTo>
                    <a:lnTo>
                      <a:pt x="31446" y="7056"/>
                    </a:lnTo>
                    <a:lnTo>
                      <a:pt x="31600" y="6972"/>
                    </a:lnTo>
                    <a:lnTo>
                      <a:pt x="31739" y="6861"/>
                    </a:lnTo>
                    <a:lnTo>
                      <a:pt x="31879" y="6749"/>
                    </a:lnTo>
                    <a:lnTo>
                      <a:pt x="31990" y="6610"/>
                    </a:lnTo>
                    <a:lnTo>
                      <a:pt x="32102" y="6470"/>
                    </a:lnTo>
                    <a:lnTo>
                      <a:pt x="32199" y="6317"/>
                    </a:lnTo>
                    <a:lnTo>
                      <a:pt x="32269" y="6150"/>
                    </a:lnTo>
                    <a:lnTo>
                      <a:pt x="32339" y="5982"/>
                    </a:lnTo>
                    <a:lnTo>
                      <a:pt x="32381" y="5801"/>
                    </a:lnTo>
                    <a:lnTo>
                      <a:pt x="32409" y="5620"/>
                    </a:lnTo>
                    <a:lnTo>
                      <a:pt x="32423" y="5425"/>
                    </a:lnTo>
                    <a:lnTo>
                      <a:pt x="32423" y="1855"/>
                    </a:lnTo>
                    <a:lnTo>
                      <a:pt x="32409" y="1659"/>
                    </a:lnTo>
                    <a:lnTo>
                      <a:pt x="32381" y="1478"/>
                    </a:lnTo>
                    <a:lnTo>
                      <a:pt x="32339" y="1297"/>
                    </a:lnTo>
                    <a:lnTo>
                      <a:pt x="32269" y="1130"/>
                    </a:lnTo>
                    <a:lnTo>
                      <a:pt x="32199" y="962"/>
                    </a:lnTo>
                    <a:lnTo>
                      <a:pt x="32102" y="809"/>
                    </a:lnTo>
                    <a:lnTo>
                      <a:pt x="31990" y="669"/>
                    </a:lnTo>
                    <a:lnTo>
                      <a:pt x="31879" y="544"/>
                    </a:lnTo>
                    <a:lnTo>
                      <a:pt x="31739" y="418"/>
                    </a:lnTo>
                    <a:lnTo>
                      <a:pt x="31600" y="307"/>
                    </a:lnTo>
                    <a:lnTo>
                      <a:pt x="31446" y="223"/>
                    </a:lnTo>
                    <a:lnTo>
                      <a:pt x="31279" y="139"/>
                    </a:lnTo>
                    <a:lnTo>
                      <a:pt x="31112" y="84"/>
                    </a:lnTo>
                    <a:lnTo>
                      <a:pt x="30930" y="28"/>
                    </a:lnTo>
                    <a:lnTo>
                      <a:pt x="3074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1"/>
              <p:cNvSpPr/>
              <p:nvPr/>
            </p:nvSpPr>
            <p:spPr>
              <a:xfrm>
                <a:off x="5856750" y="3518650"/>
                <a:ext cx="378975" cy="732475"/>
              </a:xfrm>
              <a:custGeom>
                <a:avLst/>
                <a:gdLst/>
                <a:ahLst/>
                <a:cxnLst/>
                <a:rect l="l" t="t" r="r" b="b"/>
                <a:pathLst>
                  <a:path w="15159" h="29299" extrusionOk="0">
                    <a:moveTo>
                      <a:pt x="3752" y="1"/>
                    </a:moveTo>
                    <a:lnTo>
                      <a:pt x="3236" y="279"/>
                    </a:lnTo>
                    <a:lnTo>
                      <a:pt x="2720" y="586"/>
                    </a:lnTo>
                    <a:lnTo>
                      <a:pt x="2232" y="907"/>
                    </a:lnTo>
                    <a:lnTo>
                      <a:pt x="1743" y="1256"/>
                    </a:lnTo>
                    <a:lnTo>
                      <a:pt x="1283" y="1618"/>
                    </a:lnTo>
                    <a:lnTo>
                      <a:pt x="837" y="2009"/>
                    </a:lnTo>
                    <a:lnTo>
                      <a:pt x="405" y="2413"/>
                    </a:lnTo>
                    <a:lnTo>
                      <a:pt x="0" y="2831"/>
                    </a:lnTo>
                    <a:lnTo>
                      <a:pt x="405" y="3054"/>
                    </a:lnTo>
                    <a:lnTo>
                      <a:pt x="823" y="3292"/>
                    </a:lnTo>
                    <a:lnTo>
                      <a:pt x="1228" y="3543"/>
                    </a:lnTo>
                    <a:lnTo>
                      <a:pt x="1632" y="3807"/>
                    </a:lnTo>
                    <a:lnTo>
                      <a:pt x="2036" y="4086"/>
                    </a:lnTo>
                    <a:lnTo>
                      <a:pt x="2441" y="4379"/>
                    </a:lnTo>
                    <a:lnTo>
                      <a:pt x="2831" y="4672"/>
                    </a:lnTo>
                    <a:lnTo>
                      <a:pt x="3222" y="4993"/>
                    </a:lnTo>
                    <a:lnTo>
                      <a:pt x="3612" y="5327"/>
                    </a:lnTo>
                    <a:lnTo>
                      <a:pt x="3989" y="5676"/>
                    </a:lnTo>
                    <a:lnTo>
                      <a:pt x="4365" y="6039"/>
                    </a:lnTo>
                    <a:lnTo>
                      <a:pt x="4742" y="6415"/>
                    </a:lnTo>
                    <a:lnTo>
                      <a:pt x="5104" y="6806"/>
                    </a:lnTo>
                    <a:lnTo>
                      <a:pt x="5467" y="7210"/>
                    </a:lnTo>
                    <a:lnTo>
                      <a:pt x="5815" y="7628"/>
                    </a:lnTo>
                    <a:lnTo>
                      <a:pt x="6164" y="8075"/>
                    </a:lnTo>
                    <a:lnTo>
                      <a:pt x="6499" y="8535"/>
                    </a:lnTo>
                    <a:lnTo>
                      <a:pt x="6819" y="9009"/>
                    </a:lnTo>
                    <a:lnTo>
                      <a:pt x="7140" y="9497"/>
                    </a:lnTo>
                    <a:lnTo>
                      <a:pt x="7447" y="10013"/>
                    </a:lnTo>
                    <a:lnTo>
                      <a:pt x="7754" y="10543"/>
                    </a:lnTo>
                    <a:lnTo>
                      <a:pt x="8047" y="11087"/>
                    </a:lnTo>
                    <a:lnTo>
                      <a:pt x="8325" y="11644"/>
                    </a:lnTo>
                    <a:lnTo>
                      <a:pt x="8590" y="12230"/>
                    </a:lnTo>
                    <a:lnTo>
                      <a:pt x="8855" y="12844"/>
                    </a:lnTo>
                    <a:lnTo>
                      <a:pt x="9106" y="13457"/>
                    </a:lnTo>
                    <a:lnTo>
                      <a:pt x="9343" y="14099"/>
                    </a:lnTo>
                    <a:lnTo>
                      <a:pt x="9567" y="14768"/>
                    </a:lnTo>
                    <a:lnTo>
                      <a:pt x="9776" y="15451"/>
                    </a:lnTo>
                    <a:lnTo>
                      <a:pt x="9971" y="16149"/>
                    </a:lnTo>
                    <a:lnTo>
                      <a:pt x="10152" y="16874"/>
                    </a:lnTo>
                    <a:lnTo>
                      <a:pt x="10334" y="17627"/>
                    </a:lnTo>
                    <a:lnTo>
                      <a:pt x="10473" y="18338"/>
                    </a:lnTo>
                    <a:lnTo>
                      <a:pt x="10585" y="19049"/>
                    </a:lnTo>
                    <a:lnTo>
                      <a:pt x="10654" y="19760"/>
                    </a:lnTo>
                    <a:lnTo>
                      <a:pt x="10710" y="20486"/>
                    </a:lnTo>
                    <a:lnTo>
                      <a:pt x="10738" y="21211"/>
                    </a:lnTo>
                    <a:lnTo>
                      <a:pt x="10752" y="21922"/>
                    </a:lnTo>
                    <a:lnTo>
                      <a:pt x="10724" y="22647"/>
                    </a:lnTo>
                    <a:lnTo>
                      <a:pt x="10682" y="23372"/>
                    </a:lnTo>
                    <a:lnTo>
                      <a:pt x="10612" y="24097"/>
                    </a:lnTo>
                    <a:lnTo>
                      <a:pt x="10529" y="24836"/>
                    </a:lnTo>
                    <a:lnTo>
                      <a:pt x="10431" y="25562"/>
                    </a:lnTo>
                    <a:lnTo>
                      <a:pt x="10306" y="26301"/>
                    </a:lnTo>
                    <a:lnTo>
                      <a:pt x="10152" y="27040"/>
                    </a:lnTo>
                    <a:lnTo>
                      <a:pt x="9999" y="27779"/>
                    </a:lnTo>
                    <a:lnTo>
                      <a:pt x="9818" y="28518"/>
                    </a:lnTo>
                    <a:lnTo>
                      <a:pt x="9622" y="29257"/>
                    </a:lnTo>
                    <a:lnTo>
                      <a:pt x="10083" y="29285"/>
                    </a:lnTo>
                    <a:lnTo>
                      <a:pt x="10543" y="29299"/>
                    </a:lnTo>
                    <a:lnTo>
                      <a:pt x="11003" y="29299"/>
                    </a:lnTo>
                    <a:lnTo>
                      <a:pt x="11477" y="29285"/>
                    </a:lnTo>
                    <a:lnTo>
                      <a:pt x="11937" y="29243"/>
                    </a:lnTo>
                    <a:lnTo>
                      <a:pt x="12411" y="29201"/>
                    </a:lnTo>
                    <a:lnTo>
                      <a:pt x="12872" y="29131"/>
                    </a:lnTo>
                    <a:lnTo>
                      <a:pt x="13346" y="29048"/>
                    </a:lnTo>
                    <a:lnTo>
                      <a:pt x="13583" y="28992"/>
                    </a:lnTo>
                    <a:lnTo>
                      <a:pt x="13820" y="28922"/>
                    </a:lnTo>
                    <a:lnTo>
                      <a:pt x="14280" y="28797"/>
                    </a:lnTo>
                    <a:lnTo>
                      <a:pt x="14433" y="28044"/>
                    </a:lnTo>
                    <a:lnTo>
                      <a:pt x="14587" y="27291"/>
                    </a:lnTo>
                    <a:lnTo>
                      <a:pt x="14726" y="26538"/>
                    </a:lnTo>
                    <a:lnTo>
                      <a:pt x="14838" y="25785"/>
                    </a:lnTo>
                    <a:lnTo>
                      <a:pt x="14949" y="25032"/>
                    </a:lnTo>
                    <a:lnTo>
                      <a:pt x="15033" y="24279"/>
                    </a:lnTo>
                    <a:lnTo>
                      <a:pt x="15089" y="23526"/>
                    </a:lnTo>
                    <a:lnTo>
                      <a:pt x="15131" y="22759"/>
                    </a:lnTo>
                    <a:lnTo>
                      <a:pt x="15158" y="22006"/>
                    </a:lnTo>
                    <a:lnTo>
                      <a:pt x="15158" y="21253"/>
                    </a:lnTo>
                    <a:lnTo>
                      <a:pt x="15131" y="20486"/>
                    </a:lnTo>
                    <a:lnTo>
                      <a:pt x="15089" y="19733"/>
                    </a:lnTo>
                    <a:lnTo>
                      <a:pt x="15005" y="18980"/>
                    </a:lnTo>
                    <a:lnTo>
                      <a:pt x="14921" y="18213"/>
                    </a:lnTo>
                    <a:lnTo>
                      <a:pt x="14796" y="17460"/>
                    </a:lnTo>
                    <a:lnTo>
                      <a:pt x="14643" y="16693"/>
                    </a:lnTo>
                    <a:lnTo>
                      <a:pt x="14461" y="15940"/>
                    </a:lnTo>
                    <a:lnTo>
                      <a:pt x="14280" y="15187"/>
                    </a:lnTo>
                    <a:lnTo>
                      <a:pt x="14085" y="14461"/>
                    </a:lnTo>
                    <a:lnTo>
                      <a:pt x="13876" y="13764"/>
                    </a:lnTo>
                    <a:lnTo>
                      <a:pt x="13652" y="13067"/>
                    </a:lnTo>
                    <a:lnTo>
                      <a:pt x="13415" y="12398"/>
                    </a:lnTo>
                    <a:lnTo>
                      <a:pt x="13178" y="11742"/>
                    </a:lnTo>
                    <a:lnTo>
                      <a:pt x="12927" y="11115"/>
                    </a:lnTo>
                    <a:lnTo>
                      <a:pt x="12662" y="10487"/>
                    </a:lnTo>
                    <a:lnTo>
                      <a:pt x="12383" y="9887"/>
                    </a:lnTo>
                    <a:lnTo>
                      <a:pt x="12091" y="9302"/>
                    </a:lnTo>
                    <a:lnTo>
                      <a:pt x="11798" y="8730"/>
                    </a:lnTo>
                    <a:lnTo>
                      <a:pt x="11505" y="8186"/>
                    </a:lnTo>
                    <a:lnTo>
                      <a:pt x="11184" y="7642"/>
                    </a:lnTo>
                    <a:lnTo>
                      <a:pt x="10863" y="7126"/>
                    </a:lnTo>
                    <a:lnTo>
                      <a:pt x="10543" y="6610"/>
                    </a:lnTo>
                    <a:lnTo>
                      <a:pt x="10166" y="6080"/>
                    </a:lnTo>
                    <a:lnTo>
                      <a:pt x="9790" y="5551"/>
                    </a:lnTo>
                    <a:lnTo>
                      <a:pt x="9399" y="5049"/>
                    </a:lnTo>
                    <a:lnTo>
                      <a:pt x="9009" y="4560"/>
                    </a:lnTo>
                    <a:lnTo>
                      <a:pt x="8604" y="4100"/>
                    </a:lnTo>
                    <a:lnTo>
                      <a:pt x="8186" y="3640"/>
                    </a:lnTo>
                    <a:lnTo>
                      <a:pt x="7768" y="3208"/>
                    </a:lnTo>
                    <a:lnTo>
                      <a:pt x="7349" y="2789"/>
                    </a:lnTo>
                    <a:lnTo>
                      <a:pt x="6917" y="2385"/>
                    </a:lnTo>
                    <a:lnTo>
                      <a:pt x="6471" y="2009"/>
                    </a:lnTo>
                    <a:lnTo>
                      <a:pt x="6039" y="1632"/>
                    </a:lnTo>
                    <a:lnTo>
                      <a:pt x="5592" y="1269"/>
                    </a:lnTo>
                    <a:lnTo>
                      <a:pt x="5132" y="935"/>
                    </a:lnTo>
                    <a:lnTo>
                      <a:pt x="4686" y="600"/>
                    </a:lnTo>
                    <a:lnTo>
                      <a:pt x="4226" y="293"/>
                    </a:lnTo>
                    <a:lnTo>
                      <a:pt x="375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1"/>
              <p:cNvSpPr/>
              <p:nvPr/>
            </p:nvSpPr>
            <p:spPr>
              <a:xfrm>
                <a:off x="6787575" y="1954725"/>
                <a:ext cx="368150" cy="735275"/>
              </a:xfrm>
              <a:custGeom>
                <a:avLst/>
                <a:gdLst/>
                <a:ahLst/>
                <a:cxnLst/>
                <a:rect l="l" t="t" r="r" b="b"/>
                <a:pathLst>
                  <a:path w="14726" h="29411" extrusionOk="0">
                    <a:moveTo>
                      <a:pt x="10445" y="1"/>
                    </a:moveTo>
                    <a:lnTo>
                      <a:pt x="9845" y="29"/>
                    </a:lnTo>
                    <a:lnTo>
                      <a:pt x="9260" y="84"/>
                    </a:lnTo>
                    <a:lnTo>
                      <a:pt x="8674" y="168"/>
                    </a:lnTo>
                    <a:lnTo>
                      <a:pt x="8855" y="586"/>
                    </a:lnTo>
                    <a:lnTo>
                      <a:pt x="9037" y="1033"/>
                    </a:lnTo>
                    <a:lnTo>
                      <a:pt x="9204" y="1479"/>
                    </a:lnTo>
                    <a:lnTo>
                      <a:pt x="9371" y="1939"/>
                    </a:lnTo>
                    <a:lnTo>
                      <a:pt x="9511" y="2399"/>
                    </a:lnTo>
                    <a:lnTo>
                      <a:pt x="9650" y="2873"/>
                    </a:lnTo>
                    <a:lnTo>
                      <a:pt x="9776" y="3361"/>
                    </a:lnTo>
                    <a:lnTo>
                      <a:pt x="9887" y="3849"/>
                    </a:lnTo>
                    <a:lnTo>
                      <a:pt x="9985" y="4351"/>
                    </a:lnTo>
                    <a:lnTo>
                      <a:pt x="10082" y="4854"/>
                    </a:lnTo>
                    <a:lnTo>
                      <a:pt x="10152" y="5383"/>
                    </a:lnTo>
                    <a:lnTo>
                      <a:pt x="10208" y="5899"/>
                    </a:lnTo>
                    <a:lnTo>
                      <a:pt x="10264" y="6443"/>
                    </a:lnTo>
                    <a:lnTo>
                      <a:pt x="10292" y="6973"/>
                    </a:lnTo>
                    <a:lnTo>
                      <a:pt x="10305" y="7531"/>
                    </a:lnTo>
                    <a:lnTo>
                      <a:pt x="10305" y="8089"/>
                    </a:lnTo>
                    <a:lnTo>
                      <a:pt x="10292" y="8660"/>
                    </a:lnTo>
                    <a:lnTo>
                      <a:pt x="10264" y="9232"/>
                    </a:lnTo>
                    <a:lnTo>
                      <a:pt x="10208" y="9818"/>
                    </a:lnTo>
                    <a:lnTo>
                      <a:pt x="10138" y="10404"/>
                    </a:lnTo>
                    <a:lnTo>
                      <a:pt x="10054" y="11017"/>
                    </a:lnTo>
                    <a:lnTo>
                      <a:pt x="9943" y="11617"/>
                    </a:lnTo>
                    <a:lnTo>
                      <a:pt x="9817" y="12244"/>
                    </a:lnTo>
                    <a:lnTo>
                      <a:pt x="9664" y="12872"/>
                    </a:lnTo>
                    <a:lnTo>
                      <a:pt x="9511" y="13499"/>
                    </a:lnTo>
                    <a:lnTo>
                      <a:pt x="9315" y="14141"/>
                    </a:lnTo>
                    <a:lnTo>
                      <a:pt x="9106" y="14796"/>
                    </a:lnTo>
                    <a:lnTo>
                      <a:pt x="8869" y="15452"/>
                    </a:lnTo>
                    <a:lnTo>
                      <a:pt x="8618" y="16121"/>
                    </a:lnTo>
                    <a:lnTo>
                      <a:pt x="8339" y="16804"/>
                    </a:lnTo>
                    <a:lnTo>
                      <a:pt x="8046" y="17488"/>
                    </a:lnTo>
                    <a:lnTo>
                      <a:pt x="7726" y="18185"/>
                    </a:lnTo>
                    <a:lnTo>
                      <a:pt x="7391" y="18826"/>
                    </a:lnTo>
                    <a:lnTo>
                      <a:pt x="7042" y="19454"/>
                    </a:lnTo>
                    <a:lnTo>
                      <a:pt x="6666" y="20067"/>
                    </a:lnTo>
                    <a:lnTo>
                      <a:pt x="6261" y="20667"/>
                    </a:lnTo>
                    <a:lnTo>
                      <a:pt x="5843" y="21253"/>
                    </a:lnTo>
                    <a:lnTo>
                      <a:pt x="5411" y="21824"/>
                    </a:lnTo>
                    <a:lnTo>
                      <a:pt x="4951" y="22382"/>
                    </a:lnTo>
                    <a:lnTo>
                      <a:pt x="4463" y="22926"/>
                    </a:lnTo>
                    <a:lnTo>
                      <a:pt x="3961" y="23470"/>
                    </a:lnTo>
                    <a:lnTo>
                      <a:pt x="3445" y="23986"/>
                    </a:lnTo>
                    <a:lnTo>
                      <a:pt x="2915" y="24502"/>
                    </a:lnTo>
                    <a:lnTo>
                      <a:pt x="2357" y="25004"/>
                    </a:lnTo>
                    <a:lnTo>
                      <a:pt x="1799" y="25492"/>
                    </a:lnTo>
                    <a:lnTo>
                      <a:pt x="1213" y="25980"/>
                    </a:lnTo>
                    <a:lnTo>
                      <a:pt x="614" y="26454"/>
                    </a:lnTo>
                    <a:lnTo>
                      <a:pt x="0" y="26914"/>
                    </a:lnTo>
                    <a:lnTo>
                      <a:pt x="349" y="27221"/>
                    </a:lnTo>
                    <a:lnTo>
                      <a:pt x="711" y="27514"/>
                    </a:lnTo>
                    <a:lnTo>
                      <a:pt x="1074" y="27807"/>
                    </a:lnTo>
                    <a:lnTo>
                      <a:pt x="1450" y="28072"/>
                    </a:lnTo>
                    <a:lnTo>
                      <a:pt x="1841" y="28337"/>
                    </a:lnTo>
                    <a:lnTo>
                      <a:pt x="2245" y="28588"/>
                    </a:lnTo>
                    <a:lnTo>
                      <a:pt x="2650" y="28825"/>
                    </a:lnTo>
                    <a:lnTo>
                      <a:pt x="3082" y="29034"/>
                    </a:lnTo>
                    <a:lnTo>
                      <a:pt x="3291" y="29146"/>
                    </a:lnTo>
                    <a:lnTo>
                      <a:pt x="3514" y="29229"/>
                    </a:lnTo>
                    <a:lnTo>
                      <a:pt x="3961" y="29410"/>
                    </a:lnTo>
                    <a:lnTo>
                      <a:pt x="4546" y="28922"/>
                    </a:lnTo>
                    <a:lnTo>
                      <a:pt x="5132" y="28420"/>
                    </a:lnTo>
                    <a:lnTo>
                      <a:pt x="5704" y="27918"/>
                    </a:lnTo>
                    <a:lnTo>
                      <a:pt x="6261" y="27388"/>
                    </a:lnTo>
                    <a:lnTo>
                      <a:pt x="6805" y="26859"/>
                    </a:lnTo>
                    <a:lnTo>
                      <a:pt x="7335" y="26315"/>
                    </a:lnTo>
                    <a:lnTo>
                      <a:pt x="7851" y="25757"/>
                    </a:lnTo>
                    <a:lnTo>
                      <a:pt x="8339" y="25185"/>
                    </a:lnTo>
                    <a:lnTo>
                      <a:pt x="8827" y="24599"/>
                    </a:lnTo>
                    <a:lnTo>
                      <a:pt x="9288" y="24014"/>
                    </a:lnTo>
                    <a:lnTo>
                      <a:pt x="9748" y="23400"/>
                    </a:lnTo>
                    <a:lnTo>
                      <a:pt x="10166" y="22773"/>
                    </a:lnTo>
                    <a:lnTo>
                      <a:pt x="10584" y="22131"/>
                    </a:lnTo>
                    <a:lnTo>
                      <a:pt x="10975" y="21462"/>
                    </a:lnTo>
                    <a:lnTo>
                      <a:pt x="11337" y="20793"/>
                    </a:lnTo>
                    <a:lnTo>
                      <a:pt x="11686" y="20095"/>
                    </a:lnTo>
                    <a:lnTo>
                      <a:pt x="12021" y="19398"/>
                    </a:lnTo>
                    <a:lnTo>
                      <a:pt x="12341" y="18701"/>
                    </a:lnTo>
                    <a:lnTo>
                      <a:pt x="12620" y="18004"/>
                    </a:lnTo>
                    <a:lnTo>
                      <a:pt x="12899" y="17320"/>
                    </a:lnTo>
                    <a:lnTo>
                      <a:pt x="13136" y="16637"/>
                    </a:lnTo>
                    <a:lnTo>
                      <a:pt x="13373" y="15968"/>
                    </a:lnTo>
                    <a:lnTo>
                      <a:pt x="13583" y="15298"/>
                    </a:lnTo>
                    <a:lnTo>
                      <a:pt x="13778" y="14643"/>
                    </a:lnTo>
                    <a:lnTo>
                      <a:pt x="13945" y="13987"/>
                    </a:lnTo>
                    <a:lnTo>
                      <a:pt x="14098" y="13346"/>
                    </a:lnTo>
                    <a:lnTo>
                      <a:pt x="14238" y="12704"/>
                    </a:lnTo>
                    <a:lnTo>
                      <a:pt x="14350" y="12077"/>
                    </a:lnTo>
                    <a:lnTo>
                      <a:pt x="14461" y="11449"/>
                    </a:lnTo>
                    <a:lnTo>
                      <a:pt x="14545" y="10836"/>
                    </a:lnTo>
                    <a:lnTo>
                      <a:pt x="14614" y="10236"/>
                    </a:lnTo>
                    <a:lnTo>
                      <a:pt x="14656" y="9637"/>
                    </a:lnTo>
                    <a:lnTo>
                      <a:pt x="14698" y="8981"/>
                    </a:lnTo>
                    <a:lnTo>
                      <a:pt x="14726" y="8340"/>
                    </a:lnTo>
                    <a:lnTo>
                      <a:pt x="14726" y="7698"/>
                    </a:lnTo>
                    <a:lnTo>
                      <a:pt x="14712" y="7071"/>
                    </a:lnTo>
                    <a:lnTo>
                      <a:pt x="14684" y="6457"/>
                    </a:lnTo>
                    <a:lnTo>
                      <a:pt x="14628" y="5844"/>
                    </a:lnTo>
                    <a:lnTo>
                      <a:pt x="14573" y="5244"/>
                    </a:lnTo>
                    <a:lnTo>
                      <a:pt x="14489" y="4658"/>
                    </a:lnTo>
                    <a:lnTo>
                      <a:pt x="14405" y="4073"/>
                    </a:lnTo>
                    <a:lnTo>
                      <a:pt x="14294" y="3501"/>
                    </a:lnTo>
                    <a:lnTo>
                      <a:pt x="14168" y="2929"/>
                    </a:lnTo>
                    <a:lnTo>
                      <a:pt x="14043" y="2371"/>
                    </a:lnTo>
                    <a:lnTo>
                      <a:pt x="13889" y="1827"/>
                    </a:lnTo>
                    <a:lnTo>
                      <a:pt x="13736" y="1284"/>
                    </a:lnTo>
                    <a:lnTo>
                      <a:pt x="13569" y="754"/>
                    </a:lnTo>
                    <a:lnTo>
                      <a:pt x="13387" y="238"/>
                    </a:lnTo>
                    <a:lnTo>
                      <a:pt x="12802" y="140"/>
                    </a:lnTo>
                    <a:lnTo>
                      <a:pt x="12216" y="70"/>
                    </a:lnTo>
                    <a:lnTo>
                      <a:pt x="11616" y="15"/>
                    </a:lnTo>
                    <a:lnTo>
                      <a:pt x="1103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1"/>
              <p:cNvSpPr/>
              <p:nvPr/>
            </p:nvSpPr>
            <p:spPr>
              <a:xfrm>
                <a:off x="4216475" y="2381450"/>
                <a:ext cx="2793875" cy="1070650"/>
              </a:xfrm>
              <a:custGeom>
                <a:avLst/>
                <a:gdLst/>
                <a:ahLst/>
                <a:cxnLst/>
                <a:rect l="l" t="t" r="r" b="b"/>
                <a:pathLst>
                  <a:path w="111755" h="42826" extrusionOk="0">
                    <a:moveTo>
                      <a:pt x="34849" y="0"/>
                    </a:moveTo>
                    <a:lnTo>
                      <a:pt x="34291" y="14"/>
                    </a:lnTo>
                    <a:lnTo>
                      <a:pt x="33733" y="28"/>
                    </a:lnTo>
                    <a:lnTo>
                      <a:pt x="33162" y="70"/>
                    </a:lnTo>
                    <a:lnTo>
                      <a:pt x="32590" y="112"/>
                    </a:lnTo>
                    <a:lnTo>
                      <a:pt x="32004" y="168"/>
                    </a:lnTo>
                    <a:lnTo>
                      <a:pt x="31419" y="223"/>
                    </a:lnTo>
                    <a:lnTo>
                      <a:pt x="30819" y="307"/>
                    </a:lnTo>
                    <a:lnTo>
                      <a:pt x="30205" y="391"/>
                    </a:lnTo>
                    <a:lnTo>
                      <a:pt x="29606" y="488"/>
                    </a:lnTo>
                    <a:lnTo>
                      <a:pt x="28978" y="586"/>
                    </a:lnTo>
                    <a:lnTo>
                      <a:pt x="28351" y="711"/>
                    </a:lnTo>
                    <a:lnTo>
                      <a:pt x="27723" y="837"/>
                    </a:lnTo>
                    <a:lnTo>
                      <a:pt x="27068" y="976"/>
                    </a:lnTo>
                    <a:lnTo>
                      <a:pt x="26426" y="1130"/>
                    </a:lnTo>
                    <a:lnTo>
                      <a:pt x="25757" y="1297"/>
                    </a:lnTo>
                    <a:lnTo>
                      <a:pt x="25102" y="1478"/>
                    </a:lnTo>
                    <a:lnTo>
                      <a:pt x="24418" y="1660"/>
                    </a:lnTo>
                    <a:lnTo>
                      <a:pt x="23735" y="1869"/>
                    </a:lnTo>
                    <a:lnTo>
                      <a:pt x="23052" y="2078"/>
                    </a:lnTo>
                    <a:lnTo>
                      <a:pt x="22340" y="2301"/>
                    </a:lnTo>
                    <a:lnTo>
                      <a:pt x="21643" y="2552"/>
                    </a:lnTo>
                    <a:lnTo>
                      <a:pt x="20918" y="2803"/>
                    </a:lnTo>
                    <a:lnTo>
                      <a:pt x="20193" y="3068"/>
                    </a:lnTo>
                    <a:lnTo>
                      <a:pt x="19454" y="3333"/>
                    </a:lnTo>
                    <a:lnTo>
                      <a:pt x="18715" y="3626"/>
                    </a:lnTo>
                    <a:lnTo>
                      <a:pt x="17962" y="3933"/>
                    </a:lnTo>
                    <a:lnTo>
                      <a:pt x="17209" y="4253"/>
                    </a:lnTo>
                    <a:lnTo>
                      <a:pt x="16442" y="4574"/>
                    </a:lnTo>
                    <a:lnTo>
                      <a:pt x="15661" y="4923"/>
                    </a:lnTo>
                    <a:lnTo>
                      <a:pt x="14866" y="5285"/>
                    </a:lnTo>
                    <a:lnTo>
                      <a:pt x="14071" y="5648"/>
                    </a:lnTo>
                    <a:lnTo>
                      <a:pt x="13262" y="6038"/>
                    </a:lnTo>
                    <a:lnTo>
                      <a:pt x="12454" y="6443"/>
                    </a:lnTo>
                    <a:lnTo>
                      <a:pt x="11617" y="6861"/>
                    </a:lnTo>
                    <a:lnTo>
                      <a:pt x="10794" y="7279"/>
                    </a:lnTo>
                    <a:lnTo>
                      <a:pt x="9943" y="7726"/>
                    </a:lnTo>
                    <a:lnTo>
                      <a:pt x="9093" y="8186"/>
                    </a:lnTo>
                    <a:lnTo>
                      <a:pt x="7350" y="9148"/>
                    </a:lnTo>
                    <a:lnTo>
                      <a:pt x="5579" y="10166"/>
                    </a:lnTo>
                    <a:lnTo>
                      <a:pt x="3752" y="11254"/>
                    </a:lnTo>
                    <a:lnTo>
                      <a:pt x="1897" y="12397"/>
                    </a:lnTo>
                    <a:lnTo>
                      <a:pt x="1" y="13610"/>
                    </a:lnTo>
                    <a:lnTo>
                      <a:pt x="2385" y="17306"/>
                    </a:lnTo>
                    <a:lnTo>
                      <a:pt x="4128" y="16204"/>
                    </a:lnTo>
                    <a:lnTo>
                      <a:pt x="5816" y="15158"/>
                    </a:lnTo>
                    <a:lnTo>
                      <a:pt x="7475" y="14168"/>
                    </a:lnTo>
                    <a:lnTo>
                      <a:pt x="9093" y="13220"/>
                    </a:lnTo>
                    <a:lnTo>
                      <a:pt x="10669" y="12341"/>
                    </a:lnTo>
                    <a:lnTo>
                      <a:pt x="12216" y="11505"/>
                    </a:lnTo>
                    <a:lnTo>
                      <a:pt x="13709" y="10724"/>
                    </a:lnTo>
                    <a:lnTo>
                      <a:pt x="15187" y="9985"/>
                    </a:lnTo>
                    <a:lnTo>
                      <a:pt x="16623" y="9301"/>
                    </a:lnTo>
                    <a:lnTo>
                      <a:pt x="18018" y="8674"/>
                    </a:lnTo>
                    <a:lnTo>
                      <a:pt x="19384" y="8088"/>
                    </a:lnTo>
                    <a:lnTo>
                      <a:pt x="20723" y="7544"/>
                    </a:lnTo>
                    <a:lnTo>
                      <a:pt x="22020" y="7056"/>
                    </a:lnTo>
                    <a:lnTo>
                      <a:pt x="23289" y="6610"/>
                    </a:lnTo>
                    <a:lnTo>
                      <a:pt x="24530" y="6206"/>
                    </a:lnTo>
                    <a:lnTo>
                      <a:pt x="25729" y="5843"/>
                    </a:lnTo>
                    <a:lnTo>
                      <a:pt x="26914" y="5522"/>
                    </a:lnTo>
                    <a:lnTo>
                      <a:pt x="27486" y="5383"/>
                    </a:lnTo>
                    <a:lnTo>
                      <a:pt x="28058" y="5244"/>
                    </a:lnTo>
                    <a:lnTo>
                      <a:pt x="28616" y="5132"/>
                    </a:lnTo>
                    <a:lnTo>
                      <a:pt x="29173" y="5020"/>
                    </a:lnTo>
                    <a:lnTo>
                      <a:pt x="29717" y="4909"/>
                    </a:lnTo>
                    <a:lnTo>
                      <a:pt x="30261" y="4825"/>
                    </a:lnTo>
                    <a:lnTo>
                      <a:pt x="30805" y="4742"/>
                    </a:lnTo>
                    <a:lnTo>
                      <a:pt x="31335" y="4658"/>
                    </a:lnTo>
                    <a:lnTo>
                      <a:pt x="31851" y="4602"/>
                    </a:lnTo>
                    <a:lnTo>
                      <a:pt x="32367" y="4546"/>
                    </a:lnTo>
                    <a:lnTo>
                      <a:pt x="32869" y="4504"/>
                    </a:lnTo>
                    <a:lnTo>
                      <a:pt x="33371" y="4463"/>
                    </a:lnTo>
                    <a:lnTo>
                      <a:pt x="33873" y="4449"/>
                    </a:lnTo>
                    <a:lnTo>
                      <a:pt x="34361" y="4421"/>
                    </a:lnTo>
                    <a:lnTo>
                      <a:pt x="35323" y="4421"/>
                    </a:lnTo>
                    <a:lnTo>
                      <a:pt x="35797" y="4435"/>
                    </a:lnTo>
                    <a:lnTo>
                      <a:pt x="36257" y="4449"/>
                    </a:lnTo>
                    <a:lnTo>
                      <a:pt x="36718" y="4477"/>
                    </a:lnTo>
                    <a:lnTo>
                      <a:pt x="37178" y="4504"/>
                    </a:lnTo>
                    <a:lnTo>
                      <a:pt x="37624" y="4546"/>
                    </a:lnTo>
                    <a:lnTo>
                      <a:pt x="38056" y="4602"/>
                    </a:lnTo>
                    <a:lnTo>
                      <a:pt x="38503" y="4658"/>
                    </a:lnTo>
                    <a:lnTo>
                      <a:pt x="38935" y="4728"/>
                    </a:lnTo>
                    <a:lnTo>
                      <a:pt x="39353" y="4811"/>
                    </a:lnTo>
                    <a:lnTo>
                      <a:pt x="39772" y="4895"/>
                    </a:lnTo>
                    <a:lnTo>
                      <a:pt x="40190" y="4979"/>
                    </a:lnTo>
                    <a:lnTo>
                      <a:pt x="40594" y="5076"/>
                    </a:lnTo>
                    <a:lnTo>
                      <a:pt x="40999" y="5188"/>
                    </a:lnTo>
                    <a:lnTo>
                      <a:pt x="41403" y="5299"/>
                    </a:lnTo>
                    <a:lnTo>
                      <a:pt x="42184" y="5550"/>
                    </a:lnTo>
                    <a:lnTo>
                      <a:pt x="42951" y="5829"/>
                    </a:lnTo>
                    <a:lnTo>
                      <a:pt x="43704" y="6122"/>
                    </a:lnTo>
                    <a:lnTo>
                      <a:pt x="44429" y="6457"/>
                    </a:lnTo>
                    <a:lnTo>
                      <a:pt x="45140" y="6819"/>
                    </a:lnTo>
                    <a:lnTo>
                      <a:pt x="45838" y="7196"/>
                    </a:lnTo>
                    <a:lnTo>
                      <a:pt x="46521" y="7600"/>
                    </a:lnTo>
                    <a:lnTo>
                      <a:pt x="47190" y="8019"/>
                    </a:lnTo>
                    <a:lnTo>
                      <a:pt x="47846" y="8465"/>
                    </a:lnTo>
                    <a:lnTo>
                      <a:pt x="48473" y="8939"/>
                    </a:lnTo>
                    <a:lnTo>
                      <a:pt x="49101" y="9427"/>
                    </a:lnTo>
                    <a:lnTo>
                      <a:pt x="49714" y="9943"/>
                    </a:lnTo>
                    <a:lnTo>
                      <a:pt x="50314" y="10459"/>
                    </a:lnTo>
                    <a:lnTo>
                      <a:pt x="50900" y="11017"/>
                    </a:lnTo>
                    <a:lnTo>
                      <a:pt x="51471" y="11575"/>
                    </a:lnTo>
                    <a:lnTo>
                      <a:pt x="52043" y="12146"/>
                    </a:lnTo>
                    <a:lnTo>
                      <a:pt x="52601" y="12746"/>
                    </a:lnTo>
                    <a:lnTo>
                      <a:pt x="53145" y="13346"/>
                    </a:lnTo>
                    <a:lnTo>
                      <a:pt x="53689" y="13973"/>
                    </a:lnTo>
                    <a:lnTo>
                      <a:pt x="54218" y="14601"/>
                    </a:lnTo>
                    <a:lnTo>
                      <a:pt x="54748" y="15242"/>
                    </a:lnTo>
                    <a:lnTo>
                      <a:pt x="55264" y="15897"/>
                    </a:lnTo>
                    <a:lnTo>
                      <a:pt x="55780" y="16567"/>
                    </a:lnTo>
                    <a:lnTo>
                      <a:pt x="56296" y="17236"/>
                    </a:lnTo>
                    <a:lnTo>
                      <a:pt x="57300" y="18617"/>
                    </a:lnTo>
                    <a:lnTo>
                      <a:pt x="58290" y="20011"/>
                    </a:lnTo>
                    <a:lnTo>
                      <a:pt x="59280" y="21434"/>
                    </a:lnTo>
                    <a:lnTo>
                      <a:pt x="60271" y="22856"/>
                    </a:lnTo>
                    <a:lnTo>
                      <a:pt x="61205" y="24209"/>
                    </a:lnTo>
                    <a:lnTo>
                      <a:pt x="62139" y="25561"/>
                    </a:lnTo>
                    <a:lnTo>
                      <a:pt x="63087" y="26900"/>
                    </a:lnTo>
                    <a:lnTo>
                      <a:pt x="64064" y="28225"/>
                    </a:lnTo>
                    <a:lnTo>
                      <a:pt x="65054" y="29536"/>
                    </a:lnTo>
                    <a:lnTo>
                      <a:pt x="65556" y="30177"/>
                    </a:lnTo>
                    <a:lnTo>
                      <a:pt x="66058" y="30805"/>
                    </a:lnTo>
                    <a:lnTo>
                      <a:pt x="66574" y="31432"/>
                    </a:lnTo>
                    <a:lnTo>
                      <a:pt x="67103" y="32060"/>
                    </a:lnTo>
                    <a:lnTo>
                      <a:pt x="67633" y="32659"/>
                    </a:lnTo>
                    <a:lnTo>
                      <a:pt x="68177" y="33259"/>
                    </a:lnTo>
                    <a:lnTo>
                      <a:pt x="68721" y="33845"/>
                    </a:lnTo>
                    <a:lnTo>
                      <a:pt x="69279" y="34416"/>
                    </a:lnTo>
                    <a:lnTo>
                      <a:pt x="69851" y="34974"/>
                    </a:lnTo>
                    <a:lnTo>
                      <a:pt x="70436" y="35518"/>
                    </a:lnTo>
                    <a:lnTo>
                      <a:pt x="71022" y="36048"/>
                    </a:lnTo>
                    <a:lnTo>
                      <a:pt x="71622" y="36564"/>
                    </a:lnTo>
                    <a:lnTo>
                      <a:pt x="72235" y="37066"/>
                    </a:lnTo>
                    <a:lnTo>
                      <a:pt x="72863" y="37540"/>
                    </a:lnTo>
                    <a:lnTo>
                      <a:pt x="73504" y="38000"/>
                    </a:lnTo>
                    <a:lnTo>
                      <a:pt x="74160" y="38446"/>
                    </a:lnTo>
                    <a:lnTo>
                      <a:pt x="74829" y="38865"/>
                    </a:lnTo>
                    <a:lnTo>
                      <a:pt x="75512" y="39269"/>
                    </a:lnTo>
                    <a:lnTo>
                      <a:pt x="76209" y="39646"/>
                    </a:lnTo>
                    <a:lnTo>
                      <a:pt x="76921" y="40008"/>
                    </a:lnTo>
                    <a:lnTo>
                      <a:pt x="77646" y="40343"/>
                    </a:lnTo>
                    <a:lnTo>
                      <a:pt x="78385" y="40650"/>
                    </a:lnTo>
                    <a:lnTo>
                      <a:pt x="79124" y="40929"/>
                    </a:lnTo>
                    <a:lnTo>
                      <a:pt x="79849" y="41180"/>
                    </a:lnTo>
                    <a:lnTo>
                      <a:pt x="80560" y="41417"/>
                    </a:lnTo>
                    <a:lnTo>
                      <a:pt x="81258" y="41640"/>
                    </a:lnTo>
                    <a:lnTo>
                      <a:pt x="81955" y="41835"/>
                    </a:lnTo>
                    <a:lnTo>
                      <a:pt x="82638" y="42016"/>
                    </a:lnTo>
                    <a:lnTo>
                      <a:pt x="83321" y="42170"/>
                    </a:lnTo>
                    <a:lnTo>
                      <a:pt x="83991" y="42309"/>
                    </a:lnTo>
                    <a:lnTo>
                      <a:pt x="84660" y="42435"/>
                    </a:lnTo>
                    <a:lnTo>
                      <a:pt x="85302" y="42546"/>
                    </a:lnTo>
                    <a:lnTo>
                      <a:pt x="85957" y="42630"/>
                    </a:lnTo>
                    <a:lnTo>
                      <a:pt x="86584" y="42700"/>
                    </a:lnTo>
                    <a:lnTo>
                      <a:pt x="87226" y="42755"/>
                    </a:lnTo>
                    <a:lnTo>
                      <a:pt x="87840" y="42797"/>
                    </a:lnTo>
                    <a:lnTo>
                      <a:pt x="88453" y="42825"/>
                    </a:lnTo>
                    <a:lnTo>
                      <a:pt x="89053" y="42825"/>
                    </a:lnTo>
                    <a:lnTo>
                      <a:pt x="89778" y="42811"/>
                    </a:lnTo>
                    <a:lnTo>
                      <a:pt x="90475" y="42783"/>
                    </a:lnTo>
                    <a:lnTo>
                      <a:pt x="91172" y="42727"/>
                    </a:lnTo>
                    <a:lnTo>
                      <a:pt x="91856" y="42658"/>
                    </a:lnTo>
                    <a:lnTo>
                      <a:pt x="92525" y="42574"/>
                    </a:lnTo>
                    <a:lnTo>
                      <a:pt x="93180" y="42462"/>
                    </a:lnTo>
                    <a:lnTo>
                      <a:pt x="93822" y="42337"/>
                    </a:lnTo>
                    <a:lnTo>
                      <a:pt x="94449" y="42184"/>
                    </a:lnTo>
                    <a:lnTo>
                      <a:pt x="95077" y="42030"/>
                    </a:lnTo>
                    <a:lnTo>
                      <a:pt x="95691" y="41849"/>
                    </a:lnTo>
                    <a:lnTo>
                      <a:pt x="96276" y="41654"/>
                    </a:lnTo>
                    <a:lnTo>
                      <a:pt x="96862" y="41458"/>
                    </a:lnTo>
                    <a:lnTo>
                      <a:pt x="97448" y="41235"/>
                    </a:lnTo>
                    <a:lnTo>
                      <a:pt x="98005" y="40998"/>
                    </a:lnTo>
                    <a:lnTo>
                      <a:pt x="98549" y="40761"/>
                    </a:lnTo>
                    <a:lnTo>
                      <a:pt x="99093" y="40510"/>
                    </a:lnTo>
                    <a:lnTo>
                      <a:pt x="99623" y="40231"/>
                    </a:lnTo>
                    <a:lnTo>
                      <a:pt x="100139" y="39966"/>
                    </a:lnTo>
                    <a:lnTo>
                      <a:pt x="100641" y="39673"/>
                    </a:lnTo>
                    <a:lnTo>
                      <a:pt x="101129" y="39381"/>
                    </a:lnTo>
                    <a:lnTo>
                      <a:pt x="101617" y="39074"/>
                    </a:lnTo>
                    <a:lnTo>
                      <a:pt x="102091" y="38767"/>
                    </a:lnTo>
                    <a:lnTo>
                      <a:pt x="102537" y="38446"/>
                    </a:lnTo>
                    <a:lnTo>
                      <a:pt x="102998" y="38126"/>
                    </a:lnTo>
                    <a:lnTo>
                      <a:pt x="103430" y="37791"/>
                    </a:lnTo>
                    <a:lnTo>
                      <a:pt x="103848" y="37456"/>
                    </a:lnTo>
                    <a:lnTo>
                      <a:pt x="104267" y="37122"/>
                    </a:lnTo>
                    <a:lnTo>
                      <a:pt x="104671" y="36773"/>
                    </a:lnTo>
                    <a:lnTo>
                      <a:pt x="105048" y="36424"/>
                    </a:lnTo>
                    <a:lnTo>
                      <a:pt x="105438" y="36076"/>
                    </a:lnTo>
                    <a:lnTo>
                      <a:pt x="105801" y="35727"/>
                    </a:lnTo>
                    <a:lnTo>
                      <a:pt x="106149" y="35378"/>
                    </a:lnTo>
                    <a:lnTo>
                      <a:pt x="106832" y="34681"/>
                    </a:lnTo>
                    <a:lnTo>
                      <a:pt x="107474" y="33984"/>
                    </a:lnTo>
                    <a:lnTo>
                      <a:pt x="108060" y="33301"/>
                    </a:lnTo>
                    <a:lnTo>
                      <a:pt x="108603" y="32631"/>
                    </a:lnTo>
                    <a:lnTo>
                      <a:pt x="109105" y="31990"/>
                    </a:lnTo>
                    <a:lnTo>
                      <a:pt x="109566" y="31362"/>
                    </a:lnTo>
                    <a:lnTo>
                      <a:pt x="109970" y="30777"/>
                    </a:lnTo>
                    <a:lnTo>
                      <a:pt x="110347" y="30219"/>
                    </a:lnTo>
                    <a:lnTo>
                      <a:pt x="110667" y="29717"/>
                    </a:lnTo>
                    <a:lnTo>
                      <a:pt x="110960" y="29257"/>
                    </a:lnTo>
                    <a:lnTo>
                      <a:pt x="111197" y="28838"/>
                    </a:lnTo>
                    <a:lnTo>
                      <a:pt x="111392" y="28490"/>
                    </a:lnTo>
                    <a:lnTo>
                      <a:pt x="111657" y="28002"/>
                    </a:lnTo>
                    <a:lnTo>
                      <a:pt x="111755" y="27792"/>
                    </a:lnTo>
                    <a:lnTo>
                      <a:pt x="107767" y="25924"/>
                    </a:lnTo>
                    <a:lnTo>
                      <a:pt x="107613" y="26245"/>
                    </a:lnTo>
                    <a:lnTo>
                      <a:pt x="107460" y="26537"/>
                    </a:lnTo>
                    <a:lnTo>
                      <a:pt x="107251" y="26900"/>
                    </a:lnTo>
                    <a:lnTo>
                      <a:pt x="107000" y="27332"/>
                    </a:lnTo>
                    <a:lnTo>
                      <a:pt x="106707" y="27820"/>
                    </a:lnTo>
                    <a:lnTo>
                      <a:pt x="106358" y="28364"/>
                    </a:lnTo>
                    <a:lnTo>
                      <a:pt x="105954" y="28950"/>
                    </a:lnTo>
                    <a:lnTo>
                      <a:pt x="105508" y="29563"/>
                    </a:lnTo>
                    <a:lnTo>
                      <a:pt x="104992" y="30219"/>
                    </a:lnTo>
                    <a:lnTo>
                      <a:pt x="104448" y="30888"/>
                    </a:lnTo>
                    <a:lnTo>
                      <a:pt x="104141" y="31237"/>
                    </a:lnTo>
                    <a:lnTo>
                      <a:pt x="103834" y="31571"/>
                    </a:lnTo>
                    <a:lnTo>
                      <a:pt x="103514" y="31920"/>
                    </a:lnTo>
                    <a:lnTo>
                      <a:pt x="103179" y="32269"/>
                    </a:lnTo>
                    <a:lnTo>
                      <a:pt x="102830" y="32617"/>
                    </a:lnTo>
                    <a:lnTo>
                      <a:pt x="102468" y="32966"/>
                    </a:lnTo>
                    <a:lnTo>
                      <a:pt x="102091" y="33301"/>
                    </a:lnTo>
                    <a:lnTo>
                      <a:pt x="101701" y="33649"/>
                    </a:lnTo>
                    <a:lnTo>
                      <a:pt x="101296" y="33984"/>
                    </a:lnTo>
                    <a:lnTo>
                      <a:pt x="100878" y="34305"/>
                    </a:lnTo>
                    <a:lnTo>
                      <a:pt x="100446" y="34639"/>
                    </a:lnTo>
                    <a:lnTo>
                      <a:pt x="99999" y="34960"/>
                    </a:lnTo>
                    <a:lnTo>
                      <a:pt x="99539" y="35267"/>
                    </a:lnTo>
                    <a:lnTo>
                      <a:pt x="99065" y="35560"/>
                    </a:lnTo>
                    <a:lnTo>
                      <a:pt x="98577" y="35853"/>
                    </a:lnTo>
                    <a:lnTo>
                      <a:pt x="98089" y="36131"/>
                    </a:lnTo>
                    <a:lnTo>
                      <a:pt x="97573" y="36410"/>
                    </a:lnTo>
                    <a:lnTo>
                      <a:pt x="97043" y="36661"/>
                    </a:lnTo>
                    <a:lnTo>
                      <a:pt x="96499" y="36898"/>
                    </a:lnTo>
                    <a:lnTo>
                      <a:pt x="95942" y="37136"/>
                    </a:lnTo>
                    <a:lnTo>
                      <a:pt x="95370" y="37345"/>
                    </a:lnTo>
                    <a:lnTo>
                      <a:pt x="94784" y="37540"/>
                    </a:lnTo>
                    <a:lnTo>
                      <a:pt x="94184" y="37721"/>
                    </a:lnTo>
                    <a:lnTo>
                      <a:pt x="93571" y="37875"/>
                    </a:lnTo>
                    <a:lnTo>
                      <a:pt x="92943" y="38014"/>
                    </a:lnTo>
                    <a:lnTo>
                      <a:pt x="92302" y="38140"/>
                    </a:lnTo>
                    <a:lnTo>
                      <a:pt x="91646" y="38237"/>
                    </a:lnTo>
                    <a:lnTo>
                      <a:pt x="90977" y="38321"/>
                    </a:lnTo>
                    <a:lnTo>
                      <a:pt x="90294" y="38377"/>
                    </a:lnTo>
                    <a:lnTo>
                      <a:pt x="89583" y="38405"/>
                    </a:lnTo>
                    <a:lnTo>
                      <a:pt x="88871" y="38405"/>
                    </a:lnTo>
                    <a:lnTo>
                      <a:pt x="88146" y="38391"/>
                    </a:lnTo>
                    <a:lnTo>
                      <a:pt x="87393" y="38335"/>
                    </a:lnTo>
                    <a:lnTo>
                      <a:pt x="86640" y="38265"/>
                    </a:lnTo>
                    <a:lnTo>
                      <a:pt x="85859" y="38153"/>
                    </a:lnTo>
                    <a:lnTo>
                      <a:pt x="85064" y="38028"/>
                    </a:lnTo>
                    <a:lnTo>
                      <a:pt x="84270" y="37861"/>
                    </a:lnTo>
                    <a:lnTo>
                      <a:pt x="83447" y="37665"/>
                    </a:lnTo>
                    <a:lnTo>
                      <a:pt x="82610" y="37428"/>
                    </a:lnTo>
                    <a:lnTo>
                      <a:pt x="81760" y="37177"/>
                    </a:lnTo>
                    <a:lnTo>
                      <a:pt x="80895" y="36871"/>
                    </a:lnTo>
                    <a:lnTo>
                      <a:pt x="80003" y="36550"/>
                    </a:lnTo>
                    <a:lnTo>
                      <a:pt x="79375" y="36285"/>
                    </a:lnTo>
                    <a:lnTo>
                      <a:pt x="78761" y="35992"/>
                    </a:lnTo>
                    <a:lnTo>
                      <a:pt x="78162" y="35685"/>
                    </a:lnTo>
                    <a:lnTo>
                      <a:pt x="77562" y="35365"/>
                    </a:lnTo>
                    <a:lnTo>
                      <a:pt x="76976" y="35016"/>
                    </a:lnTo>
                    <a:lnTo>
                      <a:pt x="76419" y="34653"/>
                    </a:lnTo>
                    <a:lnTo>
                      <a:pt x="75847" y="34263"/>
                    </a:lnTo>
                    <a:lnTo>
                      <a:pt x="75303" y="33858"/>
                    </a:lnTo>
                    <a:lnTo>
                      <a:pt x="74759" y="33440"/>
                    </a:lnTo>
                    <a:lnTo>
                      <a:pt x="74229" y="33008"/>
                    </a:lnTo>
                    <a:lnTo>
                      <a:pt x="73713" y="32548"/>
                    </a:lnTo>
                    <a:lnTo>
                      <a:pt x="73197" y="32074"/>
                    </a:lnTo>
                    <a:lnTo>
                      <a:pt x="72681" y="31599"/>
                    </a:lnTo>
                    <a:lnTo>
                      <a:pt x="72179" y="31097"/>
                    </a:lnTo>
                    <a:lnTo>
                      <a:pt x="71691" y="30581"/>
                    </a:lnTo>
                    <a:lnTo>
                      <a:pt x="71203" y="30052"/>
                    </a:lnTo>
                    <a:lnTo>
                      <a:pt x="70729" y="29508"/>
                    </a:lnTo>
                    <a:lnTo>
                      <a:pt x="70255" y="28964"/>
                    </a:lnTo>
                    <a:lnTo>
                      <a:pt x="69781" y="28392"/>
                    </a:lnTo>
                    <a:lnTo>
                      <a:pt x="69307" y="27820"/>
                    </a:lnTo>
                    <a:lnTo>
                      <a:pt x="68847" y="27249"/>
                    </a:lnTo>
                    <a:lnTo>
                      <a:pt x="68386" y="26649"/>
                    </a:lnTo>
                    <a:lnTo>
                      <a:pt x="67480" y="25436"/>
                    </a:lnTo>
                    <a:lnTo>
                      <a:pt x="66588" y="24195"/>
                    </a:lnTo>
                    <a:lnTo>
                      <a:pt x="65695" y="22940"/>
                    </a:lnTo>
                    <a:lnTo>
                      <a:pt x="63896" y="20346"/>
                    </a:lnTo>
                    <a:lnTo>
                      <a:pt x="62892" y="18882"/>
                    </a:lnTo>
                    <a:lnTo>
                      <a:pt x="61860" y="17417"/>
                    </a:lnTo>
                    <a:lnTo>
                      <a:pt x="60814" y="15953"/>
                    </a:lnTo>
                    <a:lnTo>
                      <a:pt x="59755" y="14503"/>
                    </a:lnTo>
                    <a:lnTo>
                      <a:pt x="59211" y="13792"/>
                    </a:lnTo>
                    <a:lnTo>
                      <a:pt x="58653" y="13081"/>
                    </a:lnTo>
                    <a:lnTo>
                      <a:pt x="58095" y="12369"/>
                    </a:lnTo>
                    <a:lnTo>
                      <a:pt x="57523" y="11672"/>
                    </a:lnTo>
                    <a:lnTo>
                      <a:pt x="56952" y="10989"/>
                    </a:lnTo>
                    <a:lnTo>
                      <a:pt x="56352" y="10319"/>
                    </a:lnTo>
                    <a:lnTo>
                      <a:pt x="55752" y="9650"/>
                    </a:lnTo>
                    <a:lnTo>
                      <a:pt x="55153" y="9009"/>
                    </a:lnTo>
                    <a:lnTo>
                      <a:pt x="54525" y="8367"/>
                    </a:lnTo>
                    <a:lnTo>
                      <a:pt x="53884" y="7754"/>
                    </a:lnTo>
                    <a:lnTo>
                      <a:pt x="53242" y="7140"/>
                    </a:lnTo>
                    <a:lnTo>
                      <a:pt x="52573" y="6554"/>
                    </a:lnTo>
                    <a:lnTo>
                      <a:pt x="51890" y="5983"/>
                    </a:lnTo>
                    <a:lnTo>
                      <a:pt x="51206" y="5439"/>
                    </a:lnTo>
                    <a:lnTo>
                      <a:pt x="50495" y="4895"/>
                    </a:lnTo>
                    <a:lnTo>
                      <a:pt x="49770" y="4393"/>
                    </a:lnTo>
                    <a:lnTo>
                      <a:pt x="49031" y="3905"/>
                    </a:lnTo>
                    <a:lnTo>
                      <a:pt x="48264" y="3445"/>
                    </a:lnTo>
                    <a:lnTo>
                      <a:pt x="47483" y="2998"/>
                    </a:lnTo>
                    <a:lnTo>
                      <a:pt x="46688" y="2594"/>
                    </a:lnTo>
                    <a:lnTo>
                      <a:pt x="45865" y="2204"/>
                    </a:lnTo>
                    <a:lnTo>
                      <a:pt x="45447" y="2022"/>
                    </a:lnTo>
                    <a:lnTo>
                      <a:pt x="45029" y="1841"/>
                    </a:lnTo>
                    <a:lnTo>
                      <a:pt x="44596" y="1674"/>
                    </a:lnTo>
                    <a:lnTo>
                      <a:pt x="44178" y="1506"/>
                    </a:lnTo>
                    <a:lnTo>
                      <a:pt x="43732" y="1353"/>
                    </a:lnTo>
                    <a:lnTo>
                      <a:pt x="43286" y="1213"/>
                    </a:lnTo>
                    <a:lnTo>
                      <a:pt x="42839" y="1074"/>
                    </a:lnTo>
                    <a:lnTo>
                      <a:pt x="42393" y="935"/>
                    </a:lnTo>
                    <a:lnTo>
                      <a:pt x="41933" y="809"/>
                    </a:lnTo>
                    <a:lnTo>
                      <a:pt x="41459" y="697"/>
                    </a:lnTo>
                    <a:lnTo>
                      <a:pt x="40985" y="600"/>
                    </a:lnTo>
                    <a:lnTo>
                      <a:pt x="40511" y="488"/>
                    </a:lnTo>
                    <a:lnTo>
                      <a:pt x="40036" y="405"/>
                    </a:lnTo>
                    <a:lnTo>
                      <a:pt x="39534" y="321"/>
                    </a:lnTo>
                    <a:lnTo>
                      <a:pt x="39046" y="251"/>
                    </a:lnTo>
                    <a:lnTo>
                      <a:pt x="38544" y="182"/>
                    </a:lnTo>
                    <a:lnTo>
                      <a:pt x="38028" y="126"/>
                    </a:lnTo>
                    <a:lnTo>
                      <a:pt x="37526" y="84"/>
                    </a:lnTo>
                    <a:lnTo>
                      <a:pt x="36996" y="56"/>
                    </a:lnTo>
                    <a:lnTo>
                      <a:pt x="36467" y="28"/>
                    </a:lnTo>
                    <a:lnTo>
                      <a:pt x="3593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1"/>
              <p:cNvSpPr/>
              <p:nvPr/>
            </p:nvSpPr>
            <p:spPr>
              <a:xfrm>
                <a:off x="1487475" y="238125"/>
                <a:ext cx="3063350" cy="2159725"/>
              </a:xfrm>
              <a:custGeom>
                <a:avLst/>
                <a:gdLst/>
                <a:ahLst/>
                <a:cxnLst/>
                <a:rect l="l" t="t" r="r" b="b"/>
                <a:pathLst>
                  <a:path w="122534" h="86389" extrusionOk="0">
                    <a:moveTo>
                      <a:pt x="9706" y="0"/>
                    </a:moveTo>
                    <a:lnTo>
                      <a:pt x="9204" y="14"/>
                    </a:lnTo>
                    <a:lnTo>
                      <a:pt x="8716" y="56"/>
                    </a:lnTo>
                    <a:lnTo>
                      <a:pt x="8228" y="112"/>
                    </a:lnTo>
                    <a:lnTo>
                      <a:pt x="7754" y="195"/>
                    </a:lnTo>
                    <a:lnTo>
                      <a:pt x="7279" y="307"/>
                    </a:lnTo>
                    <a:lnTo>
                      <a:pt x="6819" y="432"/>
                    </a:lnTo>
                    <a:lnTo>
                      <a:pt x="6373" y="586"/>
                    </a:lnTo>
                    <a:lnTo>
                      <a:pt x="5927" y="767"/>
                    </a:lnTo>
                    <a:lnTo>
                      <a:pt x="5495" y="962"/>
                    </a:lnTo>
                    <a:lnTo>
                      <a:pt x="5076" y="1171"/>
                    </a:lnTo>
                    <a:lnTo>
                      <a:pt x="4672" y="1408"/>
                    </a:lnTo>
                    <a:lnTo>
                      <a:pt x="4281" y="1659"/>
                    </a:lnTo>
                    <a:lnTo>
                      <a:pt x="3891" y="1924"/>
                    </a:lnTo>
                    <a:lnTo>
                      <a:pt x="3528" y="2217"/>
                    </a:lnTo>
                    <a:lnTo>
                      <a:pt x="3180" y="2524"/>
                    </a:lnTo>
                    <a:lnTo>
                      <a:pt x="2845" y="2845"/>
                    </a:lnTo>
                    <a:lnTo>
                      <a:pt x="2524" y="3179"/>
                    </a:lnTo>
                    <a:lnTo>
                      <a:pt x="2217" y="3542"/>
                    </a:lnTo>
                    <a:lnTo>
                      <a:pt x="1925" y="3905"/>
                    </a:lnTo>
                    <a:lnTo>
                      <a:pt x="1660" y="4281"/>
                    </a:lnTo>
                    <a:lnTo>
                      <a:pt x="1409" y="4672"/>
                    </a:lnTo>
                    <a:lnTo>
                      <a:pt x="1172" y="5090"/>
                    </a:lnTo>
                    <a:lnTo>
                      <a:pt x="948" y="5508"/>
                    </a:lnTo>
                    <a:lnTo>
                      <a:pt x="767" y="5927"/>
                    </a:lnTo>
                    <a:lnTo>
                      <a:pt x="586" y="6373"/>
                    </a:lnTo>
                    <a:lnTo>
                      <a:pt x="433" y="6819"/>
                    </a:lnTo>
                    <a:lnTo>
                      <a:pt x="307" y="7279"/>
                    </a:lnTo>
                    <a:lnTo>
                      <a:pt x="195" y="7753"/>
                    </a:lnTo>
                    <a:lnTo>
                      <a:pt x="112" y="8227"/>
                    </a:lnTo>
                    <a:lnTo>
                      <a:pt x="42" y="8716"/>
                    </a:lnTo>
                    <a:lnTo>
                      <a:pt x="14" y="9218"/>
                    </a:lnTo>
                    <a:lnTo>
                      <a:pt x="0" y="9706"/>
                    </a:lnTo>
                    <a:lnTo>
                      <a:pt x="0" y="76683"/>
                    </a:lnTo>
                    <a:lnTo>
                      <a:pt x="14" y="77185"/>
                    </a:lnTo>
                    <a:lnTo>
                      <a:pt x="42" y="77673"/>
                    </a:lnTo>
                    <a:lnTo>
                      <a:pt x="112" y="78161"/>
                    </a:lnTo>
                    <a:lnTo>
                      <a:pt x="195" y="78635"/>
                    </a:lnTo>
                    <a:lnTo>
                      <a:pt x="307" y="79109"/>
                    </a:lnTo>
                    <a:lnTo>
                      <a:pt x="433" y="79570"/>
                    </a:lnTo>
                    <a:lnTo>
                      <a:pt x="586" y="80016"/>
                    </a:lnTo>
                    <a:lnTo>
                      <a:pt x="767" y="80462"/>
                    </a:lnTo>
                    <a:lnTo>
                      <a:pt x="948" y="80894"/>
                    </a:lnTo>
                    <a:lnTo>
                      <a:pt x="1172" y="81313"/>
                    </a:lnTo>
                    <a:lnTo>
                      <a:pt x="1409" y="81717"/>
                    </a:lnTo>
                    <a:lnTo>
                      <a:pt x="1660" y="82108"/>
                    </a:lnTo>
                    <a:lnTo>
                      <a:pt x="1925" y="82498"/>
                    </a:lnTo>
                    <a:lnTo>
                      <a:pt x="2217" y="82861"/>
                    </a:lnTo>
                    <a:lnTo>
                      <a:pt x="2524" y="83209"/>
                    </a:lnTo>
                    <a:lnTo>
                      <a:pt x="2845" y="83544"/>
                    </a:lnTo>
                    <a:lnTo>
                      <a:pt x="3180" y="83865"/>
                    </a:lnTo>
                    <a:lnTo>
                      <a:pt x="3528" y="84171"/>
                    </a:lnTo>
                    <a:lnTo>
                      <a:pt x="3891" y="84464"/>
                    </a:lnTo>
                    <a:lnTo>
                      <a:pt x="4281" y="84729"/>
                    </a:lnTo>
                    <a:lnTo>
                      <a:pt x="4672" y="84980"/>
                    </a:lnTo>
                    <a:lnTo>
                      <a:pt x="5076" y="85217"/>
                    </a:lnTo>
                    <a:lnTo>
                      <a:pt x="5495" y="85440"/>
                    </a:lnTo>
                    <a:lnTo>
                      <a:pt x="5927" y="85636"/>
                    </a:lnTo>
                    <a:lnTo>
                      <a:pt x="6373" y="85803"/>
                    </a:lnTo>
                    <a:lnTo>
                      <a:pt x="6819" y="85956"/>
                    </a:lnTo>
                    <a:lnTo>
                      <a:pt x="7279" y="86082"/>
                    </a:lnTo>
                    <a:lnTo>
                      <a:pt x="7754" y="86193"/>
                    </a:lnTo>
                    <a:lnTo>
                      <a:pt x="8228" y="86277"/>
                    </a:lnTo>
                    <a:lnTo>
                      <a:pt x="8716" y="86347"/>
                    </a:lnTo>
                    <a:lnTo>
                      <a:pt x="9204" y="86375"/>
                    </a:lnTo>
                    <a:lnTo>
                      <a:pt x="9706" y="86389"/>
                    </a:lnTo>
                    <a:lnTo>
                      <a:pt x="112828" y="86389"/>
                    </a:lnTo>
                    <a:lnTo>
                      <a:pt x="113330" y="86375"/>
                    </a:lnTo>
                    <a:lnTo>
                      <a:pt x="113818" y="86347"/>
                    </a:lnTo>
                    <a:lnTo>
                      <a:pt x="114306" y="86277"/>
                    </a:lnTo>
                    <a:lnTo>
                      <a:pt x="114781" y="86193"/>
                    </a:lnTo>
                    <a:lnTo>
                      <a:pt x="115255" y="86082"/>
                    </a:lnTo>
                    <a:lnTo>
                      <a:pt x="115715" y="85956"/>
                    </a:lnTo>
                    <a:lnTo>
                      <a:pt x="116161" y="85803"/>
                    </a:lnTo>
                    <a:lnTo>
                      <a:pt x="116607" y="85636"/>
                    </a:lnTo>
                    <a:lnTo>
                      <a:pt x="117040" y="85440"/>
                    </a:lnTo>
                    <a:lnTo>
                      <a:pt x="117458" y="85217"/>
                    </a:lnTo>
                    <a:lnTo>
                      <a:pt x="117862" y="84980"/>
                    </a:lnTo>
                    <a:lnTo>
                      <a:pt x="118253" y="84729"/>
                    </a:lnTo>
                    <a:lnTo>
                      <a:pt x="118643" y="84464"/>
                    </a:lnTo>
                    <a:lnTo>
                      <a:pt x="119006" y="84171"/>
                    </a:lnTo>
                    <a:lnTo>
                      <a:pt x="119354" y="83865"/>
                    </a:lnTo>
                    <a:lnTo>
                      <a:pt x="119689" y="83544"/>
                    </a:lnTo>
                    <a:lnTo>
                      <a:pt x="120010" y="83209"/>
                    </a:lnTo>
                    <a:lnTo>
                      <a:pt x="120317" y="82861"/>
                    </a:lnTo>
                    <a:lnTo>
                      <a:pt x="120609" y="82498"/>
                    </a:lnTo>
                    <a:lnTo>
                      <a:pt x="120874" y="82108"/>
                    </a:lnTo>
                    <a:lnTo>
                      <a:pt x="121125" y="81717"/>
                    </a:lnTo>
                    <a:lnTo>
                      <a:pt x="121363" y="81313"/>
                    </a:lnTo>
                    <a:lnTo>
                      <a:pt x="121586" y="80894"/>
                    </a:lnTo>
                    <a:lnTo>
                      <a:pt x="121767" y="80462"/>
                    </a:lnTo>
                    <a:lnTo>
                      <a:pt x="121948" y="80016"/>
                    </a:lnTo>
                    <a:lnTo>
                      <a:pt x="122102" y="79570"/>
                    </a:lnTo>
                    <a:lnTo>
                      <a:pt x="122227" y="79109"/>
                    </a:lnTo>
                    <a:lnTo>
                      <a:pt x="122339" y="78635"/>
                    </a:lnTo>
                    <a:lnTo>
                      <a:pt x="122422" y="78161"/>
                    </a:lnTo>
                    <a:lnTo>
                      <a:pt x="122492" y="77673"/>
                    </a:lnTo>
                    <a:lnTo>
                      <a:pt x="122520" y="77185"/>
                    </a:lnTo>
                    <a:lnTo>
                      <a:pt x="122534" y="76683"/>
                    </a:lnTo>
                    <a:lnTo>
                      <a:pt x="122534" y="9706"/>
                    </a:lnTo>
                    <a:lnTo>
                      <a:pt x="122520" y="9218"/>
                    </a:lnTo>
                    <a:lnTo>
                      <a:pt x="122492" y="8716"/>
                    </a:lnTo>
                    <a:lnTo>
                      <a:pt x="122422" y="8227"/>
                    </a:lnTo>
                    <a:lnTo>
                      <a:pt x="122339" y="7753"/>
                    </a:lnTo>
                    <a:lnTo>
                      <a:pt x="122227" y="7279"/>
                    </a:lnTo>
                    <a:lnTo>
                      <a:pt x="122102" y="6819"/>
                    </a:lnTo>
                    <a:lnTo>
                      <a:pt x="121948" y="6373"/>
                    </a:lnTo>
                    <a:lnTo>
                      <a:pt x="121767" y="5927"/>
                    </a:lnTo>
                    <a:lnTo>
                      <a:pt x="121586" y="5508"/>
                    </a:lnTo>
                    <a:lnTo>
                      <a:pt x="121363" y="5090"/>
                    </a:lnTo>
                    <a:lnTo>
                      <a:pt x="121125" y="4672"/>
                    </a:lnTo>
                    <a:lnTo>
                      <a:pt x="120874" y="4281"/>
                    </a:lnTo>
                    <a:lnTo>
                      <a:pt x="120609" y="3905"/>
                    </a:lnTo>
                    <a:lnTo>
                      <a:pt x="120317" y="3542"/>
                    </a:lnTo>
                    <a:lnTo>
                      <a:pt x="120010" y="3179"/>
                    </a:lnTo>
                    <a:lnTo>
                      <a:pt x="119689" y="2845"/>
                    </a:lnTo>
                    <a:lnTo>
                      <a:pt x="119354" y="2524"/>
                    </a:lnTo>
                    <a:lnTo>
                      <a:pt x="119006" y="2217"/>
                    </a:lnTo>
                    <a:lnTo>
                      <a:pt x="118643" y="1924"/>
                    </a:lnTo>
                    <a:lnTo>
                      <a:pt x="118253" y="1659"/>
                    </a:lnTo>
                    <a:lnTo>
                      <a:pt x="117862" y="1408"/>
                    </a:lnTo>
                    <a:lnTo>
                      <a:pt x="117458" y="1171"/>
                    </a:lnTo>
                    <a:lnTo>
                      <a:pt x="117040" y="962"/>
                    </a:lnTo>
                    <a:lnTo>
                      <a:pt x="116607" y="767"/>
                    </a:lnTo>
                    <a:lnTo>
                      <a:pt x="116161" y="586"/>
                    </a:lnTo>
                    <a:lnTo>
                      <a:pt x="115715" y="432"/>
                    </a:lnTo>
                    <a:lnTo>
                      <a:pt x="115255" y="307"/>
                    </a:lnTo>
                    <a:lnTo>
                      <a:pt x="114781" y="195"/>
                    </a:lnTo>
                    <a:lnTo>
                      <a:pt x="114306" y="112"/>
                    </a:lnTo>
                    <a:lnTo>
                      <a:pt x="113818" y="56"/>
                    </a:lnTo>
                    <a:lnTo>
                      <a:pt x="113330" y="14"/>
                    </a:lnTo>
                    <a:lnTo>
                      <a:pt x="1128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1"/>
              <p:cNvSpPr/>
              <p:nvPr/>
            </p:nvSpPr>
            <p:spPr>
              <a:xfrm>
                <a:off x="1487475" y="238125"/>
                <a:ext cx="3063350" cy="1724650"/>
              </a:xfrm>
              <a:custGeom>
                <a:avLst/>
                <a:gdLst/>
                <a:ahLst/>
                <a:cxnLst/>
                <a:rect l="l" t="t" r="r" b="b"/>
                <a:pathLst>
                  <a:path w="122534" h="68986" extrusionOk="0">
                    <a:moveTo>
                      <a:pt x="8632" y="0"/>
                    </a:moveTo>
                    <a:lnTo>
                      <a:pt x="8186" y="14"/>
                    </a:lnTo>
                    <a:lnTo>
                      <a:pt x="7754" y="42"/>
                    </a:lnTo>
                    <a:lnTo>
                      <a:pt x="7321" y="98"/>
                    </a:lnTo>
                    <a:lnTo>
                      <a:pt x="6889" y="181"/>
                    </a:lnTo>
                    <a:lnTo>
                      <a:pt x="6485" y="279"/>
                    </a:lnTo>
                    <a:lnTo>
                      <a:pt x="6066" y="390"/>
                    </a:lnTo>
                    <a:lnTo>
                      <a:pt x="5662" y="530"/>
                    </a:lnTo>
                    <a:lnTo>
                      <a:pt x="5271" y="683"/>
                    </a:lnTo>
                    <a:lnTo>
                      <a:pt x="4895" y="851"/>
                    </a:lnTo>
                    <a:lnTo>
                      <a:pt x="4518" y="1046"/>
                    </a:lnTo>
                    <a:lnTo>
                      <a:pt x="4156" y="1255"/>
                    </a:lnTo>
                    <a:lnTo>
                      <a:pt x="3807" y="1478"/>
                    </a:lnTo>
                    <a:lnTo>
                      <a:pt x="3472" y="1715"/>
                    </a:lnTo>
                    <a:lnTo>
                      <a:pt x="3138" y="1980"/>
                    </a:lnTo>
                    <a:lnTo>
                      <a:pt x="2831" y="2245"/>
                    </a:lnTo>
                    <a:lnTo>
                      <a:pt x="2524" y="2538"/>
                    </a:lnTo>
                    <a:lnTo>
                      <a:pt x="2245" y="2831"/>
                    </a:lnTo>
                    <a:lnTo>
                      <a:pt x="1966" y="3152"/>
                    </a:lnTo>
                    <a:lnTo>
                      <a:pt x="1715" y="3472"/>
                    </a:lnTo>
                    <a:lnTo>
                      <a:pt x="1478" y="3807"/>
                    </a:lnTo>
                    <a:lnTo>
                      <a:pt x="1255" y="4156"/>
                    </a:lnTo>
                    <a:lnTo>
                      <a:pt x="1046" y="4518"/>
                    </a:lnTo>
                    <a:lnTo>
                      <a:pt x="851" y="4895"/>
                    </a:lnTo>
                    <a:lnTo>
                      <a:pt x="684" y="5285"/>
                    </a:lnTo>
                    <a:lnTo>
                      <a:pt x="516" y="5676"/>
                    </a:lnTo>
                    <a:lnTo>
                      <a:pt x="391" y="6066"/>
                    </a:lnTo>
                    <a:lnTo>
                      <a:pt x="265" y="6484"/>
                    </a:lnTo>
                    <a:lnTo>
                      <a:pt x="168" y="6903"/>
                    </a:lnTo>
                    <a:lnTo>
                      <a:pt x="98" y="7321"/>
                    </a:lnTo>
                    <a:lnTo>
                      <a:pt x="42" y="7753"/>
                    </a:lnTo>
                    <a:lnTo>
                      <a:pt x="14" y="8200"/>
                    </a:lnTo>
                    <a:lnTo>
                      <a:pt x="0" y="8646"/>
                    </a:lnTo>
                    <a:lnTo>
                      <a:pt x="0" y="68985"/>
                    </a:lnTo>
                    <a:lnTo>
                      <a:pt x="122534" y="68985"/>
                    </a:lnTo>
                    <a:lnTo>
                      <a:pt x="122534" y="8646"/>
                    </a:lnTo>
                    <a:lnTo>
                      <a:pt x="122520" y="8200"/>
                    </a:lnTo>
                    <a:lnTo>
                      <a:pt x="122492" y="7753"/>
                    </a:lnTo>
                    <a:lnTo>
                      <a:pt x="122436" y="7321"/>
                    </a:lnTo>
                    <a:lnTo>
                      <a:pt x="122367" y="6903"/>
                    </a:lnTo>
                    <a:lnTo>
                      <a:pt x="122269" y="6484"/>
                    </a:lnTo>
                    <a:lnTo>
                      <a:pt x="122143" y="6066"/>
                    </a:lnTo>
                    <a:lnTo>
                      <a:pt x="122018" y="5676"/>
                    </a:lnTo>
                    <a:lnTo>
                      <a:pt x="121865" y="5285"/>
                    </a:lnTo>
                    <a:lnTo>
                      <a:pt x="121683" y="4895"/>
                    </a:lnTo>
                    <a:lnTo>
                      <a:pt x="121488" y="4518"/>
                    </a:lnTo>
                    <a:lnTo>
                      <a:pt x="121279" y="4156"/>
                    </a:lnTo>
                    <a:lnTo>
                      <a:pt x="121056" y="3807"/>
                    </a:lnTo>
                    <a:lnTo>
                      <a:pt x="120819" y="3472"/>
                    </a:lnTo>
                    <a:lnTo>
                      <a:pt x="120568" y="3152"/>
                    </a:lnTo>
                    <a:lnTo>
                      <a:pt x="120289" y="2831"/>
                    </a:lnTo>
                    <a:lnTo>
                      <a:pt x="120010" y="2538"/>
                    </a:lnTo>
                    <a:lnTo>
                      <a:pt x="119703" y="2245"/>
                    </a:lnTo>
                    <a:lnTo>
                      <a:pt x="119396" y="1980"/>
                    </a:lnTo>
                    <a:lnTo>
                      <a:pt x="119062" y="1715"/>
                    </a:lnTo>
                    <a:lnTo>
                      <a:pt x="118727" y="1478"/>
                    </a:lnTo>
                    <a:lnTo>
                      <a:pt x="118378" y="1255"/>
                    </a:lnTo>
                    <a:lnTo>
                      <a:pt x="118016" y="1046"/>
                    </a:lnTo>
                    <a:lnTo>
                      <a:pt x="117639" y="851"/>
                    </a:lnTo>
                    <a:lnTo>
                      <a:pt x="117263" y="683"/>
                    </a:lnTo>
                    <a:lnTo>
                      <a:pt x="116872" y="530"/>
                    </a:lnTo>
                    <a:lnTo>
                      <a:pt x="116468" y="390"/>
                    </a:lnTo>
                    <a:lnTo>
                      <a:pt x="116063" y="279"/>
                    </a:lnTo>
                    <a:lnTo>
                      <a:pt x="115645" y="181"/>
                    </a:lnTo>
                    <a:lnTo>
                      <a:pt x="115213" y="98"/>
                    </a:lnTo>
                    <a:lnTo>
                      <a:pt x="114781" y="42"/>
                    </a:lnTo>
                    <a:lnTo>
                      <a:pt x="114348" y="14"/>
                    </a:lnTo>
                    <a:lnTo>
                      <a:pt x="1139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1"/>
              <p:cNvSpPr/>
              <p:nvPr/>
            </p:nvSpPr>
            <p:spPr>
              <a:xfrm>
                <a:off x="1654450" y="359075"/>
                <a:ext cx="2766350" cy="1603700"/>
              </a:xfrm>
              <a:custGeom>
                <a:avLst/>
                <a:gdLst/>
                <a:ahLst/>
                <a:cxnLst/>
                <a:rect l="l" t="t" r="r" b="b"/>
                <a:pathLst>
                  <a:path w="110654" h="64148" extrusionOk="0">
                    <a:moveTo>
                      <a:pt x="1" y="1"/>
                    </a:moveTo>
                    <a:lnTo>
                      <a:pt x="1" y="64147"/>
                    </a:lnTo>
                    <a:lnTo>
                      <a:pt x="110653" y="64147"/>
                    </a:lnTo>
                    <a:lnTo>
                      <a:pt x="110653"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1"/>
              <p:cNvSpPr/>
              <p:nvPr/>
            </p:nvSpPr>
            <p:spPr>
              <a:xfrm>
                <a:off x="4029975" y="1554150"/>
                <a:ext cx="226975" cy="145425"/>
              </a:xfrm>
              <a:custGeom>
                <a:avLst/>
                <a:gdLst/>
                <a:ahLst/>
                <a:cxnLst/>
                <a:rect l="l" t="t" r="r" b="b"/>
                <a:pathLst>
                  <a:path w="9079" h="5817" extrusionOk="0">
                    <a:moveTo>
                      <a:pt x="0" y="1"/>
                    </a:moveTo>
                    <a:lnTo>
                      <a:pt x="0" y="5816"/>
                    </a:lnTo>
                    <a:lnTo>
                      <a:pt x="9078" y="5816"/>
                    </a:lnTo>
                    <a:lnTo>
                      <a:pt x="90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1"/>
              <p:cNvSpPr/>
              <p:nvPr/>
            </p:nvSpPr>
            <p:spPr>
              <a:xfrm>
                <a:off x="4029975" y="1388925"/>
                <a:ext cx="226975" cy="145050"/>
              </a:xfrm>
              <a:custGeom>
                <a:avLst/>
                <a:gdLst/>
                <a:ahLst/>
                <a:cxnLst/>
                <a:rect l="l" t="t" r="r" b="b"/>
                <a:pathLst>
                  <a:path w="9079" h="5802" extrusionOk="0">
                    <a:moveTo>
                      <a:pt x="0" y="0"/>
                    </a:moveTo>
                    <a:lnTo>
                      <a:pt x="0" y="5801"/>
                    </a:lnTo>
                    <a:lnTo>
                      <a:pt x="9078" y="5801"/>
                    </a:lnTo>
                    <a:lnTo>
                      <a:pt x="907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1"/>
              <p:cNvSpPr/>
              <p:nvPr/>
            </p:nvSpPr>
            <p:spPr>
              <a:xfrm>
                <a:off x="4029975" y="1223325"/>
                <a:ext cx="226975" cy="145400"/>
              </a:xfrm>
              <a:custGeom>
                <a:avLst/>
                <a:gdLst/>
                <a:ahLst/>
                <a:cxnLst/>
                <a:rect l="l" t="t" r="r" b="b"/>
                <a:pathLst>
                  <a:path w="9079" h="5816" extrusionOk="0">
                    <a:moveTo>
                      <a:pt x="0" y="0"/>
                    </a:moveTo>
                    <a:lnTo>
                      <a:pt x="0" y="5815"/>
                    </a:lnTo>
                    <a:lnTo>
                      <a:pt x="9078" y="5815"/>
                    </a:lnTo>
                    <a:lnTo>
                      <a:pt x="907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1"/>
              <p:cNvSpPr/>
              <p:nvPr/>
            </p:nvSpPr>
            <p:spPr>
              <a:xfrm>
                <a:off x="4029975" y="1058075"/>
                <a:ext cx="226975" cy="145050"/>
              </a:xfrm>
              <a:custGeom>
                <a:avLst/>
                <a:gdLst/>
                <a:ahLst/>
                <a:cxnLst/>
                <a:rect l="l" t="t" r="r" b="b"/>
                <a:pathLst>
                  <a:path w="9079" h="5802" extrusionOk="0">
                    <a:moveTo>
                      <a:pt x="0" y="0"/>
                    </a:moveTo>
                    <a:lnTo>
                      <a:pt x="0" y="5801"/>
                    </a:lnTo>
                    <a:lnTo>
                      <a:pt x="9078" y="5801"/>
                    </a:lnTo>
                    <a:lnTo>
                      <a:pt x="907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1"/>
              <p:cNvSpPr/>
              <p:nvPr/>
            </p:nvSpPr>
            <p:spPr>
              <a:xfrm>
                <a:off x="4029975" y="892475"/>
                <a:ext cx="226975" cy="145400"/>
              </a:xfrm>
              <a:custGeom>
                <a:avLst/>
                <a:gdLst/>
                <a:ahLst/>
                <a:cxnLst/>
                <a:rect l="l" t="t" r="r" b="b"/>
                <a:pathLst>
                  <a:path w="9079" h="5816" extrusionOk="0">
                    <a:moveTo>
                      <a:pt x="0" y="1"/>
                    </a:moveTo>
                    <a:lnTo>
                      <a:pt x="0" y="5816"/>
                    </a:lnTo>
                    <a:lnTo>
                      <a:pt x="9078" y="5816"/>
                    </a:lnTo>
                    <a:lnTo>
                      <a:pt x="90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1"/>
              <p:cNvSpPr/>
              <p:nvPr/>
            </p:nvSpPr>
            <p:spPr>
              <a:xfrm>
                <a:off x="4029975" y="727225"/>
                <a:ext cx="226975" cy="145050"/>
              </a:xfrm>
              <a:custGeom>
                <a:avLst/>
                <a:gdLst/>
                <a:ahLst/>
                <a:cxnLst/>
                <a:rect l="l" t="t" r="r" b="b"/>
                <a:pathLst>
                  <a:path w="9079" h="5802" extrusionOk="0">
                    <a:moveTo>
                      <a:pt x="0" y="1"/>
                    </a:moveTo>
                    <a:lnTo>
                      <a:pt x="0" y="5802"/>
                    </a:lnTo>
                    <a:lnTo>
                      <a:pt x="9078" y="5802"/>
                    </a:lnTo>
                    <a:lnTo>
                      <a:pt x="90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1"/>
              <p:cNvSpPr/>
              <p:nvPr/>
            </p:nvSpPr>
            <p:spPr>
              <a:xfrm>
                <a:off x="4029975" y="561625"/>
                <a:ext cx="226975" cy="145400"/>
              </a:xfrm>
              <a:custGeom>
                <a:avLst/>
                <a:gdLst/>
                <a:ahLst/>
                <a:cxnLst/>
                <a:rect l="l" t="t" r="r" b="b"/>
                <a:pathLst>
                  <a:path w="9079" h="5816" extrusionOk="0">
                    <a:moveTo>
                      <a:pt x="0" y="1"/>
                    </a:moveTo>
                    <a:lnTo>
                      <a:pt x="0" y="5816"/>
                    </a:lnTo>
                    <a:lnTo>
                      <a:pt x="9078" y="5816"/>
                    </a:lnTo>
                    <a:lnTo>
                      <a:pt x="90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1"/>
              <p:cNvSpPr/>
              <p:nvPr/>
            </p:nvSpPr>
            <p:spPr>
              <a:xfrm>
                <a:off x="2129275" y="561625"/>
                <a:ext cx="1867250" cy="1148050"/>
              </a:xfrm>
              <a:custGeom>
                <a:avLst/>
                <a:gdLst/>
                <a:ahLst/>
                <a:cxnLst/>
                <a:rect l="l" t="t" r="r" b="b"/>
                <a:pathLst>
                  <a:path w="74690" h="45922" extrusionOk="0">
                    <a:moveTo>
                      <a:pt x="1" y="1"/>
                    </a:moveTo>
                    <a:lnTo>
                      <a:pt x="1" y="45921"/>
                    </a:lnTo>
                    <a:lnTo>
                      <a:pt x="74690" y="45921"/>
                    </a:lnTo>
                    <a:lnTo>
                      <a:pt x="7469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1"/>
              <p:cNvSpPr/>
              <p:nvPr/>
            </p:nvSpPr>
            <p:spPr>
              <a:xfrm>
                <a:off x="2211900" y="624050"/>
                <a:ext cx="1720125" cy="940600"/>
              </a:xfrm>
              <a:custGeom>
                <a:avLst/>
                <a:gdLst/>
                <a:ahLst/>
                <a:cxnLst/>
                <a:rect l="l" t="t" r="r" b="b"/>
                <a:pathLst>
                  <a:path w="68805" h="37624" extrusionOk="0">
                    <a:moveTo>
                      <a:pt x="1" y="0"/>
                    </a:moveTo>
                    <a:lnTo>
                      <a:pt x="1" y="37623"/>
                    </a:lnTo>
                    <a:lnTo>
                      <a:pt x="68805" y="37623"/>
                    </a:lnTo>
                    <a:lnTo>
                      <a:pt x="688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1"/>
              <p:cNvSpPr/>
              <p:nvPr/>
            </p:nvSpPr>
            <p:spPr>
              <a:xfrm>
                <a:off x="2442350" y="1263075"/>
                <a:ext cx="18500" cy="59625"/>
              </a:xfrm>
              <a:custGeom>
                <a:avLst/>
                <a:gdLst/>
                <a:ahLst/>
                <a:cxnLst/>
                <a:rect l="l" t="t" r="r" b="b"/>
                <a:pathLst>
                  <a:path w="740" h="2385" extrusionOk="0">
                    <a:moveTo>
                      <a:pt x="0" y="0"/>
                    </a:moveTo>
                    <a:lnTo>
                      <a:pt x="0" y="2385"/>
                    </a:lnTo>
                    <a:lnTo>
                      <a:pt x="739" y="2385"/>
                    </a:lnTo>
                    <a:lnTo>
                      <a:pt x="739" y="0"/>
                    </a:lnTo>
                    <a:close/>
                  </a:path>
                </a:pathLst>
              </a:custGeom>
              <a:solidFill>
                <a:srgbClr val="775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1"/>
              <p:cNvSpPr/>
              <p:nvPr/>
            </p:nvSpPr>
            <p:spPr>
              <a:xfrm>
                <a:off x="2323125" y="1362425"/>
                <a:ext cx="18150" cy="59625"/>
              </a:xfrm>
              <a:custGeom>
                <a:avLst/>
                <a:gdLst/>
                <a:ahLst/>
                <a:cxnLst/>
                <a:rect l="l" t="t" r="r" b="b"/>
                <a:pathLst>
                  <a:path w="726" h="2385" extrusionOk="0">
                    <a:moveTo>
                      <a:pt x="0" y="0"/>
                    </a:moveTo>
                    <a:lnTo>
                      <a:pt x="0" y="2385"/>
                    </a:lnTo>
                    <a:lnTo>
                      <a:pt x="725" y="2385"/>
                    </a:lnTo>
                    <a:lnTo>
                      <a:pt x="725" y="0"/>
                    </a:lnTo>
                    <a:close/>
                  </a:path>
                </a:pathLst>
              </a:custGeom>
              <a:solidFill>
                <a:srgbClr val="775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1"/>
              <p:cNvSpPr/>
              <p:nvPr/>
            </p:nvSpPr>
            <p:spPr>
              <a:xfrm>
                <a:off x="3434875" y="1242150"/>
                <a:ext cx="18500" cy="59975"/>
              </a:xfrm>
              <a:custGeom>
                <a:avLst/>
                <a:gdLst/>
                <a:ahLst/>
                <a:cxnLst/>
                <a:rect l="l" t="t" r="r" b="b"/>
                <a:pathLst>
                  <a:path w="740" h="2399" extrusionOk="0">
                    <a:moveTo>
                      <a:pt x="0" y="0"/>
                    </a:moveTo>
                    <a:lnTo>
                      <a:pt x="0" y="2399"/>
                    </a:lnTo>
                    <a:lnTo>
                      <a:pt x="739" y="2399"/>
                    </a:lnTo>
                    <a:lnTo>
                      <a:pt x="739" y="0"/>
                    </a:lnTo>
                    <a:close/>
                  </a:path>
                </a:pathLst>
              </a:custGeom>
              <a:solidFill>
                <a:srgbClr val="7752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1"/>
              <p:cNvSpPr/>
              <p:nvPr/>
            </p:nvSpPr>
            <p:spPr>
              <a:xfrm>
                <a:off x="2243275" y="654725"/>
                <a:ext cx="1666800" cy="854850"/>
              </a:xfrm>
              <a:custGeom>
                <a:avLst/>
                <a:gdLst/>
                <a:ahLst/>
                <a:cxnLst/>
                <a:rect l="l" t="t" r="r" b="b"/>
                <a:pathLst>
                  <a:path w="66672" h="34194" extrusionOk="0">
                    <a:moveTo>
                      <a:pt x="38767" y="1478"/>
                    </a:moveTo>
                    <a:lnTo>
                      <a:pt x="40176" y="1492"/>
                    </a:lnTo>
                    <a:lnTo>
                      <a:pt x="41487" y="1506"/>
                    </a:lnTo>
                    <a:lnTo>
                      <a:pt x="42672" y="1548"/>
                    </a:lnTo>
                    <a:lnTo>
                      <a:pt x="43774" y="1590"/>
                    </a:lnTo>
                    <a:lnTo>
                      <a:pt x="44778" y="1646"/>
                    </a:lnTo>
                    <a:lnTo>
                      <a:pt x="45698" y="1701"/>
                    </a:lnTo>
                    <a:lnTo>
                      <a:pt x="46549" y="1771"/>
                    </a:lnTo>
                    <a:lnTo>
                      <a:pt x="47330" y="1855"/>
                    </a:lnTo>
                    <a:lnTo>
                      <a:pt x="47330" y="2943"/>
                    </a:lnTo>
                    <a:lnTo>
                      <a:pt x="48069" y="2943"/>
                    </a:lnTo>
                    <a:lnTo>
                      <a:pt x="48069" y="1952"/>
                    </a:lnTo>
                    <a:lnTo>
                      <a:pt x="49129" y="2106"/>
                    </a:lnTo>
                    <a:lnTo>
                      <a:pt x="50091" y="2273"/>
                    </a:lnTo>
                    <a:lnTo>
                      <a:pt x="50969" y="2441"/>
                    </a:lnTo>
                    <a:lnTo>
                      <a:pt x="51820" y="2608"/>
                    </a:lnTo>
                    <a:lnTo>
                      <a:pt x="52698" y="2789"/>
                    </a:lnTo>
                    <a:lnTo>
                      <a:pt x="53633" y="2970"/>
                    </a:lnTo>
                    <a:lnTo>
                      <a:pt x="54623" y="3152"/>
                    </a:lnTo>
                    <a:lnTo>
                      <a:pt x="55167" y="3221"/>
                    </a:lnTo>
                    <a:lnTo>
                      <a:pt x="55738" y="3305"/>
                    </a:lnTo>
                    <a:lnTo>
                      <a:pt x="56352" y="3375"/>
                    </a:lnTo>
                    <a:lnTo>
                      <a:pt x="57007" y="3445"/>
                    </a:lnTo>
                    <a:lnTo>
                      <a:pt x="57705" y="3514"/>
                    </a:lnTo>
                    <a:lnTo>
                      <a:pt x="58444" y="3570"/>
                    </a:lnTo>
                    <a:lnTo>
                      <a:pt x="59253" y="3626"/>
                    </a:lnTo>
                    <a:lnTo>
                      <a:pt x="60117" y="3668"/>
                    </a:lnTo>
                    <a:lnTo>
                      <a:pt x="61037" y="3709"/>
                    </a:lnTo>
                    <a:lnTo>
                      <a:pt x="62041" y="3737"/>
                    </a:lnTo>
                    <a:lnTo>
                      <a:pt x="62041" y="4727"/>
                    </a:lnTo>
                    <a:lnTo>
                      <a:pt x="62767" y="4727"/>
                    </a:lnTo>
                    <a:lnTo>
                      <a:pt x="62767" y="3751"/>
                    </a:lnTo>
                    <a:lnTo>
                      <a:pt x="64008" y="3779"/>
                    </a:lnTo>
                    <a:lnTo>
                      <a:pt x="65346" y="3779"/>
                    </a:lnTo>
                    <a:lnTo>
                      <a:pt x="65346" y="7726"/>
                    </a:lnTo>
                    <a:lnTo>
                      <a:pt x="64872" y="7698"/>
                    </a:lnTo>
                    <a:lnTo>
                      <a:pt x="64189" y="7670"/>
                    </a:lnTo>
                    <a:lnTo>
                      <a:pt x="63283" y="7642"/>
                    </a:lnTo>
                    <a:lnTo>
                      <a:pt x="62153" y="7628"/>
                    </a:lnTo>
                    <a:lnTo>
                      <a:pt x="60814" y="7628"/>
                    </a:lnTo>
                    <a:lnTo>
                      <a:pt x="59280" y="7670"/>
                    </a:lnTo>
                    <a:lnTo>
                      <a:pt x="58444" y="7698"/>
                    </a:lnTo>
                    <a:lnTo>
                      <a:pt x="57551" y="7740"/>
                    </a:lnTo>
                    <a:lnTo>
                      <a:pt x="56617" y="7795"/>
                    </a:lnTo>
                    <a:lnTo>
                      <a:pt x="55641" y="7865"/>
                    </a:lnTo>
                    <a:lnTo>
                      <a:pt x="55641" y="7112"/>
                    </a:lnTo>
                    <a:lnTo>
                      <a:pt x="54902" y="7112"/>
                    </a:lnTo>
                    <a:lnTo>
                      <a:pt x="54902" y="7935"/>
                    </a:lnTo>
                    <a:lnTo>
                      <a:pt x="53186" y="8088"/>
                    </a:lnTo>
                    <a:lnTo>
                      <a:pt x="51360" y="8283"/>
                    </a:lnTo>
                    <a:lnTo>
                      <a:pt x="50411" y="8395"/>
                    </a:lnTo>
                    <a:lnTo>
                      <a:pt x="49435" y="8520"/>
                    </a:lnTo>
                    <a:lnTo>
                      <a:pt x="48431" y="8660"/>
                    </a:lnTo>
                    <a:lnTo>
                      <a:pt x="47399" y="8813"/>
                    </a:lnTo>
                    <a:lnTo>
                      <a:pt x="47399" y="8339"/>
                    </a:lnTo>
                    <a:lnTo>
                      <a:pt x="46660" y="8339"/>
                    </a:lnTo>
                    <a:lnTo>
                      <a:pt x="46660" y="8939"/>
                    </a:lnTo>
                    <a:lnTo>
                      <a:pt x="45349" y="9148"/>
                    </a:lnTo>
                    <a:lnTo>
                      <a:pt x="43997" y="9385"/>
                    </a:lnTo>
                    <a:lnTo>
                      <a:pt x="42602" y="9650"/>
                    </a:lnTo>
                    <a:lnTo>
                      <a:pt x="41180" y="9943"/>
                    </a:lnTo>
                    <a:lnTo>
                      <a:pt x="39730" y="10250"/>
                    </a:lnTo>
                    <a:lnTo>
                      <a:pt x="38238" y="10584"/>
                    </a:lnTo>
                    <a:lnTo>
                      <a:pt x="36704" y="10947"/>
                    </a:lnTo>
                    <a:lnTo>
                      <a:pt x="35156" y="11337"/>
                    </a:lnTo>
                    <a:lnTo>
                      <a:pt x="34445" y="11519"/>
                    </a:lnTo>
                    <a:lnTo>
                      <a:pt x="33747" y="11686"/>
                    </a:lnTo>
                    <a:lnTo>
                      <a:pt x="33050" y="11839"/>
                    </a:lnTo>
                    <a:lnTo>
                      <a:pt x="32339" y="11979"/>
                    </a:lnTo>
                    <a:lnTo>
                      <a:pt x="31642" y="12118"/>
                    </a:lnTo>
                    <a:lnTo>
                      <a:pt x="30944" y="12244"/>
                    </a:lnTo>
                    <a:lnTo>
                      <a:pt x="30247" y="12369"/>
                    </a:lnTo>
                    <a:lnTo>
                      <a:pt x="29550" y="12481"/>
                    </a:lnTo>
                    <a:lnTo>
                      <a:pt x="28169" y="12676"/>
                    </a:lnTo>
                    <a:lnTo>
                      <a:pt x="26789" y="12829"/>
                    </a:lnTo>
                    <a:lnTo>
                      <a:pt x="25436" y="12969"/>
                    </a:lnTo>
                    <a:lnTo>
                      <a:pt x="24097" y="13067"/>
                    </a:lnTo>
                    <a:lnTo>
                      <a:pt x="22759" y="13136"/>
                    </a:lnTo>
                    <a:lnTo>
                      <a:pt x="21462" y="13192"/>
                    </a:lnTo>
                    <a:lnTo>
                      <a:pt x="20165" y="13206"/>
                    </a:lnTo>
                    <a:lnTo>
                      <a:pt x="18910" y="13220"/>
                    </a:lnTo>
                    <a:lnTo>
                      <a:pt x="17669" y="13192"/>
                    </a:lnTo>
                    <a:lnTo>
                      <a:pt x="16456" y="13150"/>
                    </a:lnTo>
                    <a:lnTo>
                      <a:pt x="15270" y="13094"/>
                    </a:lnTo>
                    <a:lnTo>
                      <a:pt x="14127" y="13025"/>
                    </a:lnTo>
                    <a:lnTo>
                      <a:pt x="14127" y="11700"/>
                    </a:lnTo>
                    <a:lnTo>
                      <a:pt x="13388" y="11700"/>
                    </a:lnTo>
                    <a:lnTo>
                      <a:pt x="13388" y="12983"/>
                    </a:lnTo>
                    <a:lnTo>
                      <a:pt x="12244" y="12885"/>
                    </a:lnTo>
                    <a:lnTo>
                      <a:pt x="11157" y="12774"/>
                    </a:lnTo>
                    <a:lnTo>
                      <a:pt x="10097" y="12648"/>
                    </a:lnTo>
                    <a:lnTo>
                      <a:pt x="9093" y="12523"/>
                    </a:lnTo>
                    <a:lnTo>
                      <a:pt x="8117" y="12397"/>
                    </a:lnTo>
                    <a:lnTo>
                      <a:pt x="7210" y="12258"/>
                    </a:lnTo>
                    <a:lnTo>
                      <a:pt x="6346" y="12118"/>
                    </a:lnTo>
                    <a:lnTo>
                      <a:pt x="5537" y="11979"/>
                    </a:lnTo>
                    <a:lnTo>
                      <a:pt x="4101" y="11700"/>
                    </a:lnTo>
                    <a:lnTo>
                      <a:pt x="2901" y="11449"/>
                    </a:lnTo>
                    <a:lnTo>
                      <a:pt x="1967" y="11240"/>
                    </a:lnTo>
                    <a:lnTo>
                      <a:pt x="1325" y="11086"/>
                    </a:lnTo>
                    <a:lnTo>
                      <a:pt x="1325" y="2092"/>
                    </a:lnTo>
                    <a:lnTo>
                      <a:pt x="1688" y="2120"/>
                    </a:lnTo>
                    <a:lnTo>
                      <a:pt x="2037" y="2176"/>
                    </a:lnTo>
                    <a:lnTo>
                      <a:pt x="2385" y="2245"/>
                    </a:lnTo>
                    <a:lnTo>
                      <a:pt x="2734" y="2315"/>
                    </a:lnTo>
                    <a:lnTo>
                      <a:pt x="3083" y="2399"/>
                    </a:lnTo>
                    <a:lnTo>
                      <a:pt x="3417" y="2482"/>
                    </a:lnTo>
                    <a:lnTo>
                      <a:pt x="3752" y="2580"/>
                    </a:lnTo>
                    <a:lnTo>
                      <a:pt x="4073" y="2692"/>
                    </a:lnTo>
                    <a:lnTo>
                      <a:pt x="4728" y="2929"/>
                    </a:lnTo>
                    <a:lnTo>
                      <a:pt x="5356" y="3194"/>
                    </a:lnTo>
                    <a:lnTo>
                      <a:pt x="5983" y="3472"/>
                    </a:lnTo>
                    <a:lnTo>
                      <a:pt x="6583" y="3765"/>
                    </a:lnTo>
                    <a:lnTo>
                      <a:pt x="6583" y="5118"/>
                    </a:lnTo>
                    <a:lnTo>
                      <a:pt x="7322" y="5118"/>
                    </a:lnTo>
                    <a:lnTo>
                      <a:pt x="7322" y="4156"/>
                    </a:lnTo>
                    <a:lnTo>
                      <a:pt x="8172" y="4630"/>
                    </a:lnTo>
                    <a:lnTo>
                      <a:pt x="9009" y="5104"/>
                    </a:lnTo>
                    <a:lnTo>
                      <a:pt x="9818" y="5564"/>
                    </a:lnTo>
                    <a:lnTo>
                      <a:pt x="10627" y="6024"/>
                    </a:lnTo>
                    <a:lnTo>
                      <a:pt x="11463" y="6457"/>
                    </a:lnTo>
                    <a:lnTo>
                      <a:pt x="11882" y="6666"/>
                    </a:lnTo>
                    <a:lnTo>
                      <a:pt x="12300" y="6875"/>
                    </a:lnTo>
                    <a:lnTo>
                      <a:pt x="12732" y="7070"/>
                    </a:lnTo>
                    <a:lnTo>
                      <a:pt x="13165" y="7252"/>
                    </a:lnTo>
                    <a:lnTo>
                      <a:pt x="13611" y="7419"/>
                    </a:lnTo>
                    <a:lnTo>
                      <a:pt x="14057" y="7572"/>
                    </a:lnTo>
                    <a:lnTo>
                      <a:pt x="14517" y="7712"/>
                    </a:lnTo>
                    <a:lnTo>
                      <a:pt x="14978" y="7837"/>
                    </a:lnTo>
                    <a:lnTo>
                      <a:pt x="15452" y="7949"/>
                    </a:lnTo>
                    <a:lnTo>
                      <a:pt x="15926" y="8032"/>
                    </a:lnTo>
                    <a:lnTo>
                      <a:pt x="15926" y="8953"/>
                    </a:lnTo>
                    <a:lnTo>
                      <a:pt x="16665" y="8953"/>
                    </a:lnTo>
                    <a:lnTo>
                      <a:pt x="16665" y="8130"/>
                    </a:lnTo>
                    <a:lnTo>
                      <a:pt x="17223" y="8172"/>
                    </a:lnTo>
                    <a:lnTo>
                      <a:pt x="17780" y="8186"/>
                    </a:lnTo>
                    <a:lnTo>
                      <a:pt x="18282" y="8172"/>
                    </a:lnTo>
                    <a:lnTo>
                      <a:pt x="18757" y="8144"/>
                    </a:lnTo>
                    <a:lnTo>
                      <a:pt x="19203" y="8074"/>
                    </a:lnTo>
                    <a:lnTo>
                      <a:pt x="19635" y="7991"/>
                    </a:lnTo>
                    <a:lnTo>
                      <a:pt x="20040" y="7893"/>
                    </a:lnTo>
                    <a:lnTo>
                      <a:pt x="20430" y="7767"/>
                    </a:lnTo>
                    <a:lnTo>
                      <a:pt x="20806" y="7628"/>
                    </a:lnTo>
                    <a:lnTo>
                      <a:pt x="21155" y="7475"/>
                    </a:lnTo>
                    <a:lnTo>
                      <a:pt x="21504" y="7307"/>
                    </a:lnTo>
                    <a:lnTo>
                      <a:pt x="21838" y="7112"/>
                    </a:lnTo>
                    <a:lnTo>
                      <a:pt x="22173" y="6917"/>
                    </a:lnTo>
                    <a:lnTo>
                      <a:pt x="22494" y="6708"/>
                    </a:lnTo>
                    <a:lnTo>
                      <a:pt x="23121" y="6275"/>
                    </a:lnTo>
                    <a:lnTo>
                      <a:pt x="23763" y="5801"/>
                    </a:lnTo>
                    <a:lnTo>
                      <a:pt x="24307" y="5397"/>
                    </a:lnTo>
                    <a:lnTo>
                      <a:pt x="24878" y="4992"/>
                    </a:lnTo>
                    <a:lnTo>
                      <a:pt x="25520" y="4992"/>
                    </a:lnTo>
                    <a:lnTo>
                      <a:pt x="25520" y="4560"/>
                    </a:lnTo>
                    <a:lnTo>
                      <a:pt x="25938" y="4309"/>
                    </a:lnTo>
                    <a:lnTo>
                      <a:pt x="26370" y="4044"/>
                    </a:lnTo>
                    <a:lnTo>
                      <a:pt x="26845" y="3793"/>
                    </a:lnTo>
                    <a:lnTo>
                      <a:pt x="27333" y="3542"/>
                    </a:lnTo>
                    <a:lnTo>
                      <a:pt x="27849" y="3305"/>
                    </a:lnTo>
                    <a:lnTo>
                      <a:pt x="28406" y="3068"/>
                    </a:lnTo>
                    <a:lnTo>
                      <a:pt x="29006" y="2845"/>
                    </a:lnTo>
                    <a:lnTo>
                      <a:pt x="29634" y="2636"/>
                    </a:lnTo>
                    <a:lnTo>
                      <a:pt x="30303" y="2441"/>
                    </a:lnTo>
                    <a:lnTo>
                      <a:pt x="31014" y="2259"/>
                    </a:lnTo>
                    <a:lnTo>
                      <a:pt x="31767" y="2092"/>
                    </a:lnTo>
                    <a:lnTo>
                      <a:pt x="32590" y="1938"/>
                    </a:lnTo>
                    <a:lnTo>
                      <a:pt x="33441" y="1813"/>
                    </a:lnTo>
                    <a:lnTo>
                      <a:pt x="34361" y="1701"/>
                    </a:lnTo>
                    <a:lnTo>
                      <a:pt x="35337" y="1604"/>
                    </a:lnTo>
                    <a:lnTo>
                      <a:pt x="36369" y="1534"/>
                    </a:lnTo>
                    <a:lnTo>
                      <a:pt x="36369" y="2176"/>
                    </a:lnTo>
                    <a:lnTo>
                      <a:pt x="37094" y="2176"/>
                    </a:lnTo>
                    <a:lnTo>
                      <a:pt x="37094" y="1506"/>
                    </a:lnTo>
                    <a:lnTo>
                      <a:pt x="37917" y="1492"/>
                    </a:lnTo>
                    <a:lnTo>
                      <a:pt x="38767" y="1478"/>
                    </a:lnTo>
                    <a:close/>
                    <a:moveTo>
                      <a:pt x="65346" y="10598"/>
                    </a:moveTo>
                    <a:lnTo>
                      <a:pt x="65346" y="18254"/>
                    </a:lnTo>
                    <a:lnTo>
                      <a:pt x="64747" y="18198"/>
                    </a:lnTo>
                    <a:lnTo>
                      <a:pt x="64119" y="18115"/>
                    </a:lnTo>
                    <a:lnTo>
                      <a:pt x="64119" y="17069"/>
                    </a:lnTo>
                    <a:lnTo>
                      <a:pt x="63380" y="17069"/>
                    </a:lnTo>
                    <a:lnTo>
                      <a:pt x="63380" y="18003"/>
                    </a:lnTo>
                    <a:lnTo>
                      <a:pt x="62446" y="17836"/>
                    </a:lnTo>
                    <a:lnTo>
                      <a:pt x="61456" y="17654"/>
                    </a:lnTo>
                    <a:lnTo>
                      <a:pt x="59294" y="17222"/>
                    </a:lnTo>
                    <a:lnTo>
                      <a:pt x="59350" y="17083"/>
                    </a:lnTo>
                    <a:lnTo>
                      <a:pt x="59643" y="16316"/>
                    </a:lnTo>
                    <a:lnTo>
                      <a:pt x="59922" y="15577"/>
                    </a:lnTo>
                    <a:lnTo>
                      <a:pt x="60215" y="14865"/>
                    </a:lnTo>
                    <a:lnTo>
                      <a:pt x="60521" y="14196"/>
                    </a:lnTo>
                    <a:lnTo>
                      <a:pt x="60675" y="13875"/>
                    </a:lnTo>
                    <a:lnTo>
                      <a:pt x="60842" y="13569"/>
                    </a:lnTo>
                    <a:lnTo>
                      <a:pt x="61024" y="13276"/>
                    </a:lnTo>
                    <a:lnTo>
                      <a:pt x="61191" y="12983"/>
                    </a:lnTo>
                    <a:lnTo>
                      <a:pt x="61386" y="12718"/>
                    </a:lnTo>
                    <a:lnTo>
                      <a:pt x="61581" y="12453"/>
                    </a:lnTo>
                    <a:lnTo>
                      <a:pt x="61790" y="12216"/>
                    </a:lnTo>
                    <a:lnTo>
                      <a:pt x="62014" y="11979"/>
                    </a:lnTo>
                    <a:lnTo>
                      <a:pt x="62014" y="12286"/>
                    </a:lnTo>
                    <a:lnTo>
                      <a:pt x="62739" y="12286"/>
                    </a:lnTo>
                    <a:lnTo>
                      <a:pt x="62739" y="11379"/>
                    </a:lnTo>
                    <a:lnTo>
                      <a:pt x="63004" y="11226"/>
                    </a:lnTo>
                    <a:lnTo>
                      <a:pt x="63297" y="11072"/>
                    </a:lnTo>
                    <a:lnTo>
                      <a:pt x="63589" y="10947"/>
                    </a:lnTo>
                    <a:lnTo>
                      <a:pt x="63896" y="10835"/>
                    </a:lnTo>
                    <a:lnTo>
                      <a:pt x="64231" y="10752"/>
                    </a:lnTo>
                    <a:lnTo>
                      <a:pt x="64579" y="10682"/>
                    </a:lnTo>
                    <a:lnTo>
                      <a:pt x="64956" y="10626"/>
                    </a:lnTo>
                    <a:lnTo>
                      <a:pt x="65346" y="10598"/>
                    </a:lnTo>
                    <a:close/>
                    <a:moveTo>
                      <a:pt x="62209" y="8060"/>
                    </a:moveTo>
                    <a:lnTo>
                      <a:pt x="63324" y="8074"/>
                    </a:lnTo>
                    <a:lnTo>
                      <a:pt x="64231" y="8102"/>
                    </a:lnTo>
                    <a:lnTo>
                      <a:pt x="64900" y="8144"/>
                    </a:lnTo>
                    <a:lnTo>
                      <a:pt x="65346" y="8172"/>
                    </a:lnTo>
                    <a:lnTo>
                      <a:pt x="65346" y="10152"/>
                    </a:lnTo>
                    <a:lnTo>
                      <a:pt x="64956" y="10180"/>
                    </a:lnTo>
                    <a:lnTo>
                      <a:pt x="64593" y="10222"/>
                    </a:lnTo>
                    <a:lnTo>
                      <a:pt x="64245" y="10291"/>
                    </a:lnTo>
                    <a:lnTo>
                      <a:pt x="63910" y="10375"/>
                    </a:lnTo>
                    <a:lnTo>
                      <a:pt x="63603" y="10473"/>
                    </a:lnTo>
                    <a:lnTo>
                      <a:pt x="63297" y="10584"/>
                    </a:lnTo>
                    <a:lnTo>
                      <a:pt x="63018" y="10724"/>
                    </a:lnTo>
                    <a:lnTo>
                      <a:pt x="62739" y="10863"/>
                    </a:lnTo>
                    <a:lnTo>
                      <a:pt x="62739" y="10445"/>
                    </a:lnTo>
                    <a:lnTo>
                      <a:pt x="62014" y="10445"/>
                    </a:lnTo>
                    <a:lnTo>
                      <a:pt x="62014" y="11393"/>
                    </a:lnTo>
                    <a:lnTo>
                      <a:pt x="61735" y="11630"/>
                    </a:lnTo>
                    <a:lnTo>
                      <a:pt x="61484" y="11895"/>
                    </a:lnTo>
                    <a:lnTo>
                      <a:pt x="61247" y="12174"/>
                    </a:lnTo>
                    <a:lnTo>
                      <a:pt x="61024" y="12467"/>
                    </a:lnTo>
                    <a:lnTo>
                      <a:pt x="60814" y="12774"/>
                    </a:lnTo>
                    <a:lnTo>
                      <a:pt x="60605" y="13094"/>
                    </a:lnTo>
                    <a:lnTo>
                      <a:pt x="60424" y="13429"/>
                    </a:lnTo>
                    <a:lnTo>
                      <a:pt x="60229" y="13792"/>
                    </a:lnTo>
                    <a:lnTo>
                      <a:pt x="60061" y="14140"/>
                    </a:lnTo>
                    <a:lnTo>
                      <a:pt x="59894" y="14517"/>
                    </a:lnTo>
                    <a:lnTo>
                      <a:pt x="59559" y="15298"/>
                    </a:lnTo>
                    <a:lnTo>
                      <a:pt x="59253" y="16093"/>
                    </a:lnTo>
                    <a:lnTo>
                      <a:pt x="58932" y="16929"/>
                    </a:lnTo>
                    <a:lnTo>
                      <a:pt x="58848" y="17138"/>
                    </a:lnTo>
                    <a:lnTo>
                      <a:pt x="57105" y="16790"/>
                    </a:lnTo>
                    <a:lnTo>
                      <a:pt x="57105" y="16051"/>
                    </a:lnTo>
                    <a:lnTo>
                      <a:pt x="56366" y="16051"/>
                    </a:lnTo>
                    <a:lnTo>
                      <a:pt x="56366" y="16650"/>
                    </a:lnTo>
                    <a:lnTo>
                      <a:pt x="55153" y="16413"/>
                    </a:lnTo>
                    <a:lnTo>
                      <a:pt x="53884" y="16176"/>
                    </a:lnTo>
                    <a:lnTo>
                      <a:pt x="52545" y="15953"/>
                    </a:lnTo>
                    <a:lnTo>
                      <a:pt x="51151" y="15730"/>
                    </a:lnTo>
                    <a:lnTo>
                      <a:pt x="49714" y="15507"/>
                    </a:lnTo>
                    <a:lnTo>
                      <a:pt x="48208" y="15312"/>
                    </a:lnTo>
                    <a:lnTo>
                      <a:pt x="46632" y="15130"/>
                    </a:lnTo>
                    <a:lnTo>
                      <a:pt x="45015" y="14963"/>
                    </a:lnTo>
                    <a:lnTo>
                      <a:pt x="43327" y="14824"/>
                    </a:lnTo>
                    <a:lnTo>
                      <a:pt x="41584" y="14698"/>
                    </a:lnTo>
                    <a:lnTo>
                      <a:pt x="40706" y="14656"/>
                    </a:lnTo>
                    <a:lnTo>
                      <a:pt x="39799" y="14614"/>
                    </a:lnTo>
                    <a:lnTo>
                      <a:pt x="38879" y="14587"/>
                    </a:lnTo>
                    <a:lnTo>
                      <a:pt x="37931" y="14559"/>
                    </a:lnTo>
                    <a:lnTo>
                      <a:pt x="36983" y="14545"/>
                    </a:lnTo>
                    <a:lnTo>
                      <a:pt x="35044" y="14545"/>
                    </a:lnTo>
                    <a:lnTo>
                      <a:pt x="34054" y="14559"/>
                    </a:lnTo>
                    <a:lnTo>
                      <a:pt x="33036" y="14587"/>
                    </a:lnTo>
                    <a:lnTo>
                      <a:pt x="32018" y="14628"/>
                    </a:lnTo>
                    <a:lnTo>
                      <a:pt x="30986" y="14670"/>
                    </a:lnTo>
                    <a:lnTo>
                      <a:pt x="29926" y="14740"/>
                    </a:lnTo>
                    <a:lnTo>
                      <a:pt x="28992" y="14810"/>
                    </a:lnTo>
                    <a:lnTo>
                      <a:pt x="28086" y="14893"/>
                    </a:lnTo>
                    <a:lnTo>
                      <a:pt x="27221" y="15005"/>
                    </a:lnTo>
                    <a:lnTo>
                      <a:pt x="26370" y="15130"/>
                    </a:lnTo>
                    <a:lnTo>
                      <a:pt x="25562" y="15284"/>
                    </a:lnTo>
                    <a:lnTo>
                      <a:pt x="24767" y="15437"/>
                    </a:lnTo>
                    <a:lnTo>
                      <a:pt x="24000" y="15618"/>
                    </a:lnTo>
                    <a:lnTo>
                      <a:pt x="23261" y="15814"/>
                    </a:lnTo>
                    <a:lnTo>
                      <a:pt x="22550" y="16023"/>
                    </a:lnTo>
                    <a:lnTo>
                      <a:pt x="21866" y="16232"/>
                    </a:lnTo>
                    <a:lnTo>
                      <a:pt x="21197" y="16469"/>
                    </a:lnTo>
                    <a:lnTo>
                      <a:pt x="20542" y="16706"/>
                    </a:lnTo>
                    <a:lnTo>
                      <a:pt x="19914" y="16957"/>
                    </a:lnTo>
                    <a:lnTo>
                      <a:pt x="19300" y="17222"/>
                    </a:lnTo>
                    <a:lnTo>
                      <a:pt x="18715" y="17487"/>
                    </a:lnTo>
                    <a:lnTo>
                      <a:pt x="18143" y="17766"/>
                    </a:lnTo>
                    <a:lnTo>
                      <a:pt x="18143" y="16051"/>
                    </a:lnTo>
                    <a:lnTo>
                      <a:pt x="17404" y="16051"/>
                    </a:lnTo>
                    <a:lnTo>
                      <a:pt x="17404" y="17891"/>
                    </a:lnTo>
                    <a:lnTo>
                      <a:pt x="17878" y="17891"/>
                    </a:lnTo>
                    <a:lnTo>
                      <a:pt x="17251" y="18212"/>
                    </a:lnTo>
                    <a:lnTo>
                      <a:pt x="16637" y="18547"/>
                    </a:lnTo>
                    <a:lnTo>
                      <a:pt x="16037" y="18882"/>
                    </a:lnTo>
                    <a:lnTo>
                      <a:pt x="15452" y="19216"/>
                    </a:lnTo>
                    <a:lnTo>
                      <a:pt x="14336" y="19900"/>
                    </a:lnTo>
                    <a:lnTo>
                      <a:pt x="13248" y="20569"/>
                    </a:lnTo>
                    <a:lnTo>
                      <a:pt x="13137" y="20625"/>
                    </a:lnTo>
                    <a:lnTo>
                      <a:pt x="12844" y="20457"/>
                    </a:lnTo>
                    <a:lnTo>
                      <a:pt x="12844" y="18603"/>
                    </a:lnTo>
                    <a:lnTo>
                      <a:pt x="12105" y="18603"/>
                    </a:lnTo>
                    <a:lnTo>
                      <a:pt x="12105" y="20025"/>
                    </a:lnTo>
                    <a:lnTo>
                      <a:pt x="11087" y="19453"/>
                    </a:lnTo>
                    <a:lnTo>
                      <a:pt x="10111" y="18895"/>
                    </a:lnTo>
                    <a:lnTo>
                      <a:pt x="9163" y="18366"/>
                    </a:lnTo>
                    <a:lnTo>
                      <a:pt x="8242" y="17878"/>
                    </a:lnTo>
                    <a:lnTo>
                      <a:pt x="7336" y="17431"/>
                    </a:lnTo>
                    <a:lnTo>
                      <a:pt x="6889" y="17222"/>
                    </a:lnTo>
                    <a:lnTo>
                      <a:pt x="6443" y="17027"/>
                    </a:lnTo>
                    <a:lnTo>
                      <a:pt x="6011" y="16846"/>
                    </a:lnTo>
                    <a:lnTo>
                      <a:pt x="5579" y="16678"/>
                    </a:lnTo>
                    <a:lnTo>
                      <a:pt x="5146" y="16525"/>
                    </a:lnTo>
                    <a:lnTo>
                      <a:pt x="4714" y="16371"/>
                    </a:lnTo>
                    <a:lnTo>
                      <a:pt x="4714" y="15326"/>
                    </a:lnTo>
                    <a:lnTo>
                      <a:pt x="3989" y="15326"/>
                    </a:lnTo>
                    <a:lnTo>
                      <a:pt x="3989" y="16162"/>
                    </a:lnTo>
                    <a:lnTo>
                      <a:pt x="3668" y="16093"/>
                    </a:lnTo>
                    <a:lnTo>
                      <a:pt x="3347" y="16023"/>
                    </a:lnTo>
                    <a:lnTo>
                      <a:pt x="3027" y="15967"/>
                    </a:lnTo>
                    <a:lnTo>
                      <a:pt x="2720" y="15925"/>
                    </a:lnTo>
                    <a:lnTo>
                      <a:pt x="2399" y="15883"/>
                    </a:lnTo>
                    <a:lnTo>
                      <a:pt x="2079" y="15856"/>
                    </a:lnTo>
                    <a:lnTo>
                      <a:pt x="1758" y="15842"/>
                    </a:lnTo>
                    <a:lnTo>
                      <a:pt x="1437" y="15842"/>
                    </a:lnTo>
                    <a:lnTo>
                      <a:pt x="1437" y="16274"/>
                    </a:lnTo>
                    <a:lnTo>
                      <a:pt x="1758" y="16288"/>
                    </a:lnTo>
                    <a:lnTo>
                      <a:pt x="2079" y="16302"/>
                    </a:lnTo>
                    <a:lnTo>
                      <a:pt x="2399" y="16330"/>
                    </a:lnTo>
                    <a:lnTo>
                      <a:pt x="2706" y="16371"/>
                    </a:lnTo>
                    <a:lnTo>
                      <a:pt x="3027" y="16413"/>
                    </a:lnTo>
                    <a:lnTo>
                      <a:pt x="3347" y="16483"/>
                    </a:lnTo>
                    <a:lnTo>
                      <a:pt x="3668" y="16553"/>
                    </a:lnTo>
                    <a:lnTo>
                      <a:pt x="3989" y="16622"/>
                    </a:lnTo>
                    <a:lnTo>
                      <a:pt x="3989" y="17152"/>
                    </a:lnTo>
                    <a:lnTo>
                      <a:pt x="4714" y="17152"/>
                    </a:lnTo>
                    <a:lnTo>
                      <a:pt x="4714" y="16846"/>
                    </a:lnTo>
                    <a:lnTo>
                      <a:pt x="5146" y="16985"/>
                    </a:lnTo>
                    <a:lnTo>
                      <a:pt x="5565" y="17138"/>
                    </a:lnTo>
                    <a:lnTo>
                      <a:pt x="5997" y="17320"/>
                    </a:lnTo>
                    <a:lnTo>
                      <a:pt x="6429" y="17501"/>
                    </a:lnTo>
                    <a:lnTo>
                      <a:pt x="6862" y="17696"/>
                    </a:lnTo>
                    <a:lnTo>
                      <a:pt x="7294" y="17905"/>
                    </a:lnTo>
                    <a:lnTo>
                      <a:pt x="8186" y="18352"/>
                    </a:lnTo>
                    <a:lnTo>
                      <a:pt x="9107" y="18840"/>
                    </a:lnTo>
                    <a:lnTo>
                      <a:pt x="10055" y="19370"/>
                    </a:lnTo>
                    <a:lnTo>
                      <a:pt x="12035" y="20499"/>
                    </a:lnTo>
                    <a:lnTo>
                      <a:pt x="12105" y="20541"/>
                    </a:lnTo>
                    <a:lnTo>
                      <a:pt x="12105" y="20987"/>
                    </a:lnTo>
                    <a:lnTo>
                      <a:pt x="12565" y="20987"/>
                    </a:lnTo>
                    <a:lnTo>
                      <a:pt x="11589" y="21587"/>
                    </a:lnTo>
                    <a:lnTo>
                      <a:pt x="10599" y="22159"/>
                    </a:lnTo>
                    <a:lnTo>
                      <a:pt x="10111" y="22437"/>
                    </a:lnTo>
                    <a:lnTo>
                      <a:pt x="9609" y="22702"/>
                    </a:lnTo>
                    <a:lnTo>
                      <a:pt x="9093" y="22953"/>
                    </a:lnTo>
                    <a:lnTo>
                      <a:pt x="8577" y="23204"/>
                    </a:lnTo>
                    <a:lnTo>
                      <a:pt x="8047" y="23442"/>
                    </a:lnTo>
                    <a:lnTo>
                      <a:pt x="7517" y="23665"/>
                    </a:lnTo>
                    <a:lnTo>
                      <a:pt x="6973" y="23874"/>
                    </a:lnTo>
                    <a:lnTo>
                      <a:pt x="6401" y="24069"/>
                    </a:lnTo>
                    <a:lnTo>
                      <a:pt x="5830" y="24236"/>
                    </a:lnTo>
                    <a:lnTo>
                      <a:pt x="5244" y="24404"/>
                    </a:lnTo>
                    <a:lnTo>
                      <a:pt x="4644" y="24543"/>
                    </a:lnTo>
                    <a:lnTo>
                      <a:pt x="4017" y="24669"/>
                    </a:lnTo>
                    <a:lnTo>
                      <a:pt x="4017" y="23874"/>
                    </a:lnTo>
                    <a:lnTo>
                      <a:pt x="3278" y="23874"/>
                    </a:lnTo>
                    <a:lnTo>
                      <a:pt x="3278" y="24780"/>
                    </a:lnTo>
                    <a:lnTo>
                      <a:pt x="2804" y="24836"/>
                    </a:lnTo>
                    <a:lnTo>
                      <a:pt x="2330" y="24878"/>
                    </a:lnTo>
                    <a:lnTo>
                      <a:pt x="1827" y="24906"/>
                    </a:lnTo>
                    <a:lnTo>
                      <a:pt x="1325" y="24920"/>
                    </a:lnTo>
                    <a:lnTo>
                      <a:pt x="1325" y="11533"/>
                    </a:lnTo>
                    <a:lnTo>
                      <a:pt x="2023" y="11700"/>
                    </a:lnTo>
                    <a:lnTo>
                      <a:pt x="2985" y="11923"/>
                    </a:lnTo>
                    <a:lnTo>
                      <a:pt x="4198" y="12174"/>
                    </a:lnTo>
                    <a:lnTo>
                      <a:pt x="5648" y="12439"/>
                    </a:lnTo>
                    <a:lnTo>
                      <a:pt x="6443" y="12578"/>
                    </a:lnTo>
                    <a:lnTo>
                      <a:pt x="7294" y="12718"/>
                    </a:lnTo>
                    <a:lnTo>
                      <a:pt x="8200" y="12843"/>
                    </a:lnTo>
                    <a:lnTo>
                      <a:pt x="9163" y="12983"/>
                    </a:lnTo>
                    <a:lnTo>
                      <a:pt x="10153" y="13108"/>
                    </a:lnTo>
                    <a:lnTo>
                      <a:pt x="11198" y="13220"/>
                    </a:lnTo>
                    <a:lnTo>
                      <a:pt x="12272" y="13318"/>
                    </a:lnTo>
                    <a:lnTo>
                      <a:pt x="13388" y="13415"/>
                    </a:lnTo>
                    <a:lnTo>
                      <a:pt x="13388" y="14098"/>
                    </a:lnTo>
                    <a:lnTo>
                      <a:pt x="14127" y="14098"/>
                    </a:lnTo>
                    <a:lnTo>
                      <a:pt x="14127" y="13471"/>
                    </a:lnTo>
                    <a:lnTo>
                      <a:pt x="15396" y="13555"/>
                    </a:lnTo>
                    <a:lnTo>
                      <a:pt x="16721" y="13610"/>
                    </a:lnTo>
                    <a:lnTo>
                      <a:pt x="18059" y="13638"/>
                    </a:lnTo>
                    <a:lnTo>
                      <a:pt x="19440" y="13652"/>
                    </a:lnTo>
                    <a:lnTo>
                      <a:pt x="20374" y="13652"/>
                    </a:lnTo>
                    <a:lnTo>
                      <a:pt x="21308" y="13638"/>
                    </a:lnTo>
                    <a:lnTo>
                      <a:pt x="22257" y="13596"/>
                    </a:lnTo>
                    <a:lnTo>
                      <a:pt x="23219" y="13555"/>
                    </a:lnTo>
                    <a:lnTo>
                      <a:pt x="24181" y="13499"/>
                    </a:lnTo>
                    <a:lnTo>
                      <a:pt x="25171" y="13429"/>
                    </a:lnTo>
                    <a:lnTo>
                      <a:pt x="26147" y="13345"/>
                    </a:lnTo>
                    <a:lnTo>
                      <a:pt x="27151" y="13234"/>
                    </a:lnTo>
                    <a:lnTo>
                      <a:pt x="28141" y="13122"/>
                    </a:lnTo>
                    <a:lnTo>
                      <a:pt x="29159" y="12983"/>
                    </a:lnTo>
                    <a:lnTo>
                      <a:pt x="30163" y="12829"/>
                    </a:lnTo>
                    <a:lnTo>
                      <a:pt x="31181" y="12648"/>
                    </a:lnTo>
                    <a:lnTo>
                      <a:pt x="32199" y="12467"/>
                    </a:lnTo>
                    <a:lnTo>
                      <a:pt x="33217" y="12258"/>
                    </a:lnTo>
                    <a:lnTo>
                      <a:pt x="34249" y="12021"/>
                    </a:lnTo>
                    <a:lnTo>
                      <a:pt x="35267" y="11770"/>
                    </a:lnTo>
                    <a:lnTo>
                      <a:pt x="36815" y="11379"/>
                    </a:lnTo>
                    <a:lnTo>
                      <a:pt x="38321" y="11017"/>
                    </a:lnTo>
                    <a:lnTo>
                      <a:pt x="39799" y="10682"/>
                    </a:lnTo>
                    <a:lnTo>
                      <a:pt x="41236" y="10375"/>
                    </a:lnTo>
                    <a:lnTo>
                      <a:pt x="42644" y="10096"/>
                    </a:lnTo>
                    <a:lnTo>
                      <a:pt x="44025" y="9831"/>
                    </a:lnTo>
                    <a:lnTo>
                      <a:pt x="45363" y="9594"/>
                    </a:lnTo>
                    <a:lnTo>
                      <a:pt x="46660" y="9385"/>
                    </a:lnTo>
                    <a:lnTo>
                      <a:pt x="46660" y="10724"/>
                    </a:lnTo>
                    <a:lnTo>
                      <a:pt x="47399" y="10724"/>
                    </a:lnTo>
                    <a:lnTo>
                      <a:pt x="47399" y="9260"/>
                    </a:lnTo>
                    <a:lnTo>
                      <a:pt x="48431" y="9106"/>
                    </a:lnTo>
                    <a:lnTo>
                      <a:pt x="49435" y="8967"/>
                    </a:lnTo>
                    <a:lnTo>
                      <a:pt x="50411" y="8841"/>
                    </a:lnTo>
                    <a:lnTo>
                      <a:pt x="51360" y="8730"/>
                    </a:lnTo>
                    <a:lnTo>
                      <a:pt x="53186" y="8520"/>
                    </a:lnTo>
                    <a:lnTo>
                      <a:pt x="54902" y="8367"/>
                    </a:lnTo>
                    <a:lnTo>
                      <a:pt x="54902" y="8953"/>
                    </a:lnTo>
                    <a:lnTo>
                      <a:pt x="55641" y="8953"/>
                    </a:lnTo>
                    <a:lnTo>
                      <a:pt x="55641" y="8311"/>
                    </a:lnTo>
                    <a:lnTo>
                      <a:pt x="56631" y="8242"/>
                    </a:lnTo>
                    <a:lnTo>
                      <a:pt x="57579" y="8186"/>
                    </a:lnTo>
                    <a:lnTo>
                      <a:pt x="58472" y="8144"/>
                    </a:lnTo>
                    <a:lnTo>
                      <a:pt x="59322" y="8102"/>
                    </a:lnTo>
                    <a:lnTo>
                      <a:pt x="60870" y="8074"/>
                    </a:lnTo>
                    <a:lnTo>
                      <a:pt x="62209" y="8060"/>
                    </a:lnTo>
                    <a:close/>
                    <a:moveTo>
                      <a:pt x="37010" y="14977"/>
                    </a:moveTo>
                    <a:lnTo>
                      <a:pt x="37959" y="14991"/>
                    </a:lnTo>
                    <a:lnTo>
                      <a:pt x="38893" y="15019"/>
                    </a:lnTo>
                    <a:lnTo>
                      <a:pt x="39799" y="15047"/>
                    </a:lnTo>
                    <a:lnTo>
                      <a:pt x="40706" y="15089"/>
                    </a:lnTo>
                    <a:lnTo>
                      <a:pt x="41584" y="15130"/>
                    </a:lnTo>
                    <a:lnTo>
                      <a:pt x="43314" y="15242"/>
                    </a:lnTo>
                    <a:lnTo>
                      <a:pt x="44987" y="15381"/>
                    </a:lnTo>
                    <a:lnTo>
                      <a:pt x="46591" y="15549"/>
                    </a:lnTo>
                    <a:lnTo>
                      <a:pt x="48152" y="15744"/>
                    </a:lnTo>
                    <a:lnTo>
                      <a:pt x="49644" y="15939"/>
                    </a:lnTo>
                    <a:lnTo>
                      <a:pt x="51095" y="16162"/>
                    </a:lnTo>
                    <a:lnTo>
                      <a:pt x="52489" y="16385"/>
                    </a:lnTo>
                    <a:lnTo>
                      <a:pt x="53828" y="16622"/>
                    </a:lnTo>
                    <a:lnTo>
                      <a:pt x="55125" y="16860"/>
                    </a:lnTo>
                    <a:lnTo>
                      <a:pt x="56366" y="17097"/>
                    </a:lnTo>
                    <a:lnTo>
                      <a:pt x="56366" y="17891"/>
                    </a:lnTo>
                    <a:lnTo>
                      <a:pt x="57105" y="17891"/>
                    </a:lnTo>
                    <a:lnTo>
                      <a:pt x="57105" y="17236"/>
                    </a:lnTo>
                    <a:lnTo>
                      <a:pt x="58695" y="17557"/>
                    </a:lnTo>
                    <a:lnTo>
                      <a:pt x="58472" y="18156"/>
                    </a:lnTo>
                    <a:lnTo>
                      <a:pt x="58221" y="18770"/>
                    </a:lnTo>
                    <a:lnTo>
                      <a:pt x="57970" y="19384"/>
                    </a:lnTo>
                    <a:lnTo>
                      <a:pt x="57691" y="19997"/>
                    </a:lnTo>
                    <a:lnTo>
                      <a:pt x="57398" y="20611"/>
                    </a:lnTo>
                    <a:lnTo>
                      <a:pt x="57091" y="21210"/>
                    </a:lnTo>
                    <a:lnTo>
                      <a:pt x="56742" y="21824"/>
                    </a:lnTo>
                    <a:lnTo>
                      <a:pt x="56366" y="22410"/>
                    </a:lnTo>
                    <a:lnTo>
                      <a:pt x="56366" y="22312"/>
                    </a:lnTo>
                    <a:lnTo>
                      <a:pt x="55641" y="22312"/>
                    </a:lnTo>
                    <a:lnTo>
                      <a:pt x="55641" y="23414"/>
                    </a:lnTo>
                    <a:lnTo>
                      <a:pt x="55404" y="23706"/>
                    </a:lnTo>
                    <a:lnTo>
                      <a:pt x="55167" y="23971"/>
                    </a:lnTo>
                    <a:lnTo>
                      <a:pt x="54902" y="24250"/>
                    </a:lnTo>
                    <a:lnTo>
                      <a:pt x="54651" y="24515"/>
                    </a:lnTo>
                    <a:lnTo>
                      <a:pt x="54372" y="24780"/>
                    </a:lnTo>
                    <a:lnTo>
                      <a:pt x="54079" y="25031"/>
                    </a:lnTo>
                    <a:lnTo>
                      <a:pt x="53786" y="25282"/>
                    </a:lnTo>
                    <a:lnTo>
                      <a:pt x="53465" y="25533"/>
                    </a:lnTo>
                    <a:lnTo>
                      <a:pt x="53145" y="25770"/>
                    </a:lnTo>
                    <a:lnTo>
                      <a:pt x="52810" y="26007"/>
                    </a:lnTo>
                    <a:lnTo>
                      <a:pt x="52461" y="26231"/>
                    </a:lnTo>
                    <a:lnTo>
                      <a:pt x="52085" y="26454"/>
                    </a:lnTo>
                    <a:lnTo>
                      <a:pt x="51708" y="26663"/>
                    </a:lnTo>
                    <a:lnTo>
                      <a:pt x="51318" y="26858"/>
                    </a:lnTo>
                    <a:lnTo>
                      <a:pt x="50900" y="27053"/>
                    </a:lnTo>
                    <a:lnTo>
                      <a:pt x="50467" y="27235"/>
                    </a:lnTo>
                    <a:lnTo>
                      <a:pt x="50035" y="27416"/>
                    </a:lnTo>
                    <a:lnTo>
                      <a:pt x="49575" y="27583"/>
                    </a:lnTo>
                    <a:lnTo>
                      <a:pt x="49087" y="27737"/>
                    </a:lnTo>
                    <a:lnTo>
                      <a:pt x="48599" y="27890"/>
                    </a:lnTo>
                    <a:lnTo>
                      <a:pt x="48083" y="28029"/>
                    </a:lnTo>
                    <a:lnTo>
                      <a:pt x="47553" y="28155"/>
                    </a:lnTo>
                    <a:lnTo>
                      <a:pt x="47009" y="28266"/>
                    </a:lnTo>
                    <a:lnTo>
                      <a:pt x="46437" y="28378"/>
                    </a:lnTo>
                    <a:lnTo>
                      <a:pt x="45851" y="28476"/>
                    </a:lnTo>
                    <a:lnTo>
                      <a:pt x="45238" y="28559"/>
                    </a:lnTo>
                    <a:lnTo>
                      <a:pt x="44610" y="28629"/>
                    </a:lnTo>
                    <a:lnTo>
                      <a:pt x="43955" y="28685"/>
                    </a:lnTo>
                    <a:lnTo>
                      <a:pt x="43286" y="28727"/>
                    </a:lnTo>
                    <a:lnTo>
                      <a:pt x="42602" y="28768"/>
                    </a:lnTo>
                    <a:lnTo>
                      <a:pt x="41877" y="28782"/>
                    </a:lnTo>
                    <a:lnTo>
                      <a:pt x="41138" y="28796"/>
                    </a:lnTo>
                    <a:lnTo>
                      <a:pt x="40162" y="28782"/>
                    </a:lnTo>
                    <a:lnTo>
                      <a:pt x="39200" y="28755"/>
                    </a:lnTo>
                    <a:lnTo>
                      <a:pt x="38265" y="28727"/>
                    </a:lnTo>
                    <a:lnTo>
                      <a:pt x="37331" y="28671"/>
                    </a:lnTo>
                    <a:lnTo>
                      <a:pt x="36425" y="28601"/>
                    </a:lnTo>
                    <a:lnTo>
                      <a:pt x="35532" y="28517"/>
                    </a:lnTo>
                    <a:lnTo>
                      <a:pt x="34668" y="28420"/>
                    </a:lnTo>
                    <a:lnTo>
                      <a:pt x="33803" y="28308"/>
                    </a:lnTo>
                    <a:lnTo>
                      <a:pt x="32966" y="28197"/>
                    </a:lnTo>
                    <a:lnTo>
                      <a:pt x="32144" y="28057"/>
                    </a:lnTo>
                    <a:lnTo>
                      <a:pt x="31335" y="27904"/>
                    </a:lnTo>
                    <a:lnTo>
                      <a:pt x="30540" y="27751"/>
                    </a:lnTo>
                    <a:lnTo>
                      <a:pt x="29759" y="27583"/>
                    </a:lnTo>
                    <a:lnTo>
                      <a:pt x="28992" y="27416"/>
                    </a:lnTo>
                    <a:lnTo>
                      <a:pt x="28239" y="27221"/>
                    </a:lnTo>
                    <a:lnTo>
                      <a:pt x="27514" y="27025"/>
                    </a:lnTo>
                    <a:lnTo>
                      <a:pt x="26789" y="26816"/>
                    </a:lnTo>
                    <a:lnTo>
                      <a:pt x="26078" y="26607"/>
                    </a:lnTo>
                    <a:lnTo>
                      <a:pt x="25380" y="26384"/>
                    </a:lnTo>
                    <a:lnTo>
                      <a:pt x="24697" y="26147"/>
                    </a:lnTo>
                    <a:lnTo>
                      <a:pt x="24028" y="25924"/>
                    </a:lnTo>
                    <a:lnTo>
                      <a:pt x="23372" y="25673"/>
                    </a:lnTo>
                    <a:lnTo>
                      <a:pt x="22731" y="25422"/>
                    </a:lnTo>
                    <a:lnTo>
                      <a:pt x="22103" y="25171"/>
                    </a:lnTo>
                    <a:lnTo>
                      <a:pt x="21476" y="24906"/>
                    </a:lnTo>
                    <a:lnTo>
                      <a:pt x="20862" y="24641"/>
                    </a:lnTo>
                    <a:lnTo>
                      <a:pt x="19663" y="24097"/>
                    </a:lnTo>
                    <a:lnTo>
                      <a:pt x="18520" y="23553"/>
                    </a:lnTo>
                    <a:lnTo>
                      <a:pt x="17404" y="22981"/>
                    </a:lnTo>
                    <a:lnTo>
                      <a:pt x="17404" y="22312"/>
                    </a:lnTo>
                    <a:lnTo>
                      <a:pt x="16665" y="22312"/>
                    </a:lnTo>
                    <a:lnTo>
                      <a:pt x="16665" y="22591"/>
                    </a:lnTo>
                    <a:lnTo>
                      <a:pt x="15870" y="22173"/>
                    </a:lnTo>
                    <a:lnTo>
                      <a:pt x="15089" y="21740"/>
                    </a:lnTo>
                    <a:lnTo>
                      <a:pt x="13569" y="20876"/>
                    </a:lnTo>
                    <a:lnTo>
                      <a:pt x="15089" y="19955"/>
                    </a:lnTo>
                    <a:lnTo>
                      <a:pt x="15870" y="19481"/>
                    </a:lnTo>
                    <a:lnTo>
                      <a:pt x="16679" y="19021"/>
                    </a:lnTo>
                    <a:lnTo>
                      <a:pt x="17529" y="18575"/>
                    </a:lnTo>
                    <a:lnTo>
                      <a:pt x="18394" y="18129"/>
                    </a:lnTo>
                    <a:lnTo>
                      <a:pt x="18854" y="17905"/>
                    </a:lnTo>
                    <a:lnTo>
                      <a:pt x="19314" y="17696"/>
                    </a:lnTo>
                    <a:lnTo>
                      <a:pt x="19789" y="17487"/>
                    </a:lnTo>
                    <a:lnTo>
                      <a:pt x="20263" y="17292"/>
                    </a:lnTo>
                    <a:lnTo>
                      <a:pt x="20765" y="17097"/>
                    </a:lnTo>
                    <a:lnTo>
                      <a:pt x="21267" y="16901"/>
                    </a:lnTo>
                    <a:lnTo>
                      <a:pt x="21797" y="16720"/>
                    </a:lnTo>
                    <a:lnTo>
                      <a:pt x="22326" y="16553"/>
                    </a:lnTo>
                    <a:lnTo>
                      <a:pt x="22870" y="16385"/>
                    </a:lnTo>
                    <a:lnTo>
                      <a:pt x="23428" y="16218"/>
                    </a:lnTo>
                    <a:lnTo>
                      <a:pt x="24014" y="16079"/>
                    </a:lnTo>
                    <a:lnTo>
                      <a:pt x="24599" y="15925"/>
                    </a:lnTo>
                    <a:lnTo>
                      <a:pt x="25213" y="15800"/>
                    </a:lnTo>
                    <a:lnTo>
                      <a:pt x="25841" y="15674"/>
                    </a:lnTo>
                    <a:lnTo>
                      <a:pt x="26482" y="15563"/>
                    </a:lnTo>
                    <a:lnTo>
                      <a:pt x="27137" y="15465"/>
                    </a:lnTo>
                    <a:lnTo>
                      <a:pt x="27807" y="15367"/>
                    </a:lnTo>
                    <a:lnTo>
                      <a:pt x="28504" y="15298"/>
                    </a:lnTo>
                    <a:lnTo>
                      <a:pt x="29215" y="15228"/>
                    </a:lnTo>
                    <a:lnTo>
                      <a:pt x="29954" y="15172"/>
                    </a:lnTo>
                    <a:lnTo>
                      <a:pt x="31014" y="15116"/>
                    </a:lnTo>
                    <a:lnTo>
                      <a:pt x="32046" y="15061"/>
                    </a:lnTo>
                    <a:lnTo>
                      <a:pt x="33078" y="15019"/>
                    </a:lnTo>
                    <a:lnTo>
                      <a:pt x="34082" y="14991"/>
                    </a:lnTo>
                    <a:lnTo>
                      <a:pt x="35072" y="14977"/>
                    </a:lnTo>
                    <a:close/>
                    <a:moveTo>
                      <a:pt x="1" y="0"/>
                    </a:moveTo>
                    <a:lnTo>
                      <a:pt x="1" y="34193"/>
                    </a:lnTo>
                    <a:lnTo>
                      <a:pt x="1325" y="34193"/>
                    </a:lnTo>
                    <a:lnTo>
                      <a:pt x="1325" y="25366"/>
                    </a:lnTo>
                    <a:lnTo>
                      <a:pt x="1827" y="25352"/>
                    </a:lnTo>
                    <a:lnTo>
                      <a:pt x="2330" y="25324"/>
                    </a:lnTo>
                    <a:lnTo>
                      <a:pt x="2804" y="25282"/>
                    </a:lnTo>
                    <a:lnTo>
                      <a:pt x="3278" y="25226"/>
                    </a:lnTo>
                    <a:lnTo>
                      <a:pt x="3278" y="26258"/>
                    </a:lnTo>
                    <a:lnTo>
                      <a:pt x="4017" y="26258"/>
                    </a:lnTo>
                    <a:lnTo>
                      <a:pt x="4017" y="25115"/>
                    </a:lnTo>
                    <a:lnTo>
                      <a:pt x="4686" y="24989"/>
                    </a:lnTo>
                    <a:lnTo>
                      <a:pt x="5342" y="24836"/>
                    </a:lnTo>
                    <a:lnTo>
                      <a:pt x="5969" y="24669"/>
                    </a:lnTo>
                    <a:lnTo>
                      <a:pt x="6583" y="24473"/>
                    </a:lnTo>
                    <a:lnTo>
                      <a:pt x="7182" y="24264"/>
                    </a:lnTo>
                    <a:lnTo>
                      <a:pt x="7768" y="24041"/>
                    </a:lnTo>
                    <a:lnTo>
                      <a:pt x="8340" y="23804"/>
                    </a:lnTo>
                    <a:lnTo>
                      <a:pt x="8898" y="23539"/>
                    </a:lnTo>
                    <a:lnTo>
                      <a:pt x="9441" y="23274"/>
                    </a:lnTo>
                    <a:lnTo>
                      <a:pt x="9985" y="22995"/>
                    </a:lnTo>
                    <a:lnTo>
                      <a:pt x="10529" y="22702"/>
                    </a:lnTo>
                    <a:lnTo>
                      <a:pt x="11059" y="22410"/>
                    </a:lnTo>
                    <a:lnTo>
                      <a:pt x="12105" y="21782"/>
                    </a:lnTo>
                    <a:lnTo>
                      <a:pt x="13151" y="21141"/>
                    </a:lnTo>
                    <a:lnTo>
                      <a:pt x="14852" y="22103"/>
                    </a:lnTo>
                    <a:lnTo>
                      <a:pt x="15744" y="22591"/>
                    </a:lnTo>
                    <a:lnTo>
                      <a:pt x="16665" y="23093"/>
                    </a:lnTo>
                    <a:lnTo>
                      <a:pt x="16665" y="24139"/>
                    </a:lnTo>
                    <a:lnTo>
                      <a:pt x="17404" y="24139"/>
                    </a:lnTo>
                    <a:lnTo>
                      <a:pt x="17404" y="23469"/>
                    </a:lnTo>
                    <a:lnTo>
                      <a:pt x="18506" y="24027"/>
                    </a:lnTo>
                    <a:lnTo>
                      <a:pt x="19663" y="24571"/>
                    </a:lnTo>
                    <a:lnTo>
                      <a:pt x="20848" y="25101"/>
                    </a:lnTo>
                    <a:lnTo>
                      <a:pt x="21462" y="25366"/>
                    </a:lnTo>
                    <a:lnTo>
                      <a:pt x="22089" y="25617"/>
                    </a:lnTo>
                    <a:lnTo>
                      <a:pt x="22717" y="25868"/>
                    </a:lnTo>
                    <a:lnTo>
                      <a:pt x="23372" y="26119"/>
                    </a:lnTo>
                    <a:lnTo>
                      <a:pt x="24028" y="26356"/>
                    </a:lnTo>
                    <a:lnTo>
                      <a:pt x="24711" y="26593"/>
                    </a:lnTo>
                    <a:lnTo>
                      <a:pt x="25394" y="26816"/>
                    </a:lnTo>
                    <a:lnTo>
                      <a:pt x="26092" y="27039"/>
                    </a:lnTo>
                    <a:lnTo>
                      <a:pt x="26803" y="27262"/>
                    </a:lnTo>
                    <a:lnTo>
                      <a:pt x="27528" y="27458"/>
                    </a:lnTo>
                    <a:lnTo>
                      <a:pt x="28267" y="27653"/>
                    </a:lnTo>
                    <a:lnTo>
                      <a:pt x="29020" y="27848"/>
                    </a:lnTo>
                    <a:lnTo>
                      <a:pt x="29787" y="28029"/>
                    </a:lnTo>
                    <a:lnTo>
                      <a:pt x="30568" y="28197"/>
                    </a:lnTo>
                    <a:lnTo>
                      <a:pt x="31363" y="28350"/>
                    </a:lnTo>
                    <a:lnTo>
                      <a:pt x="32172" y="28490"/>
                    </a:lnTo>
                    <a:lnTo>
                      <a:pt x="33008" y="28629"/>
                    </a:lnTo>
                    <a:lnTo>
                      <a:pt x="33845" y="28755"/>
                    </a:lnTo>
                    <a:lnTo>
                      <a:pt x="34696" y="28866"/>
                    </a:lnTo>
                    <a:lnTo>
                      <a:pt x="35574" y="28964"/>
                    </a:lnTo>
                    <a:lnTo>
                      <a:pt x="36467" y="29033"/>
                    </a:lnTo>
                    <a:lnTo>
                      <a:pt x="37359" y="29103"/>
                    </a:lnTo>
                    <a:lnTo>
                      <a:pt x="38279" y="29159"/>
                    </a:lnTo>
                    <a:lnTo>
                      <a:pt x="39228" y="29201"/>
                    </a:lnTo>
                    <a:lnTo>
                      <a:pt x="40176" y="29229"/>
                    </a:lnTo>
                    <a:lnTo>
                      <a:pt x="41138" y="29243"/>
                    </a:lnTo>
                    <a:lnTo>
                      <a:pt x="41863" y="29229"/>
                    </a:lnTo>
                    <a:lnTo>
                      <a:pt x="42560" y="29215"/>
                    </a:lnTo>
                    <a:lnTo>
                      <a:pt x="43244" y="29173"/>
                    </a:lnTo>
                    <a:lnTo>
                      <a:pt x="43899" y="29131"/>
                    </a:lnTo>
                    <a:lnTo>
                      <a:pt x="44541" y="29075"/>
                    </a:lnTo>
                    <a:lnTo>
                      <a:pt x="45168" y="29019"/>
                    </a:lnTo>
                    <a:lnTo>
                      <a:pt x="45768" y="28936"/>
                    </a:lnTo>
                    <a:lnTo>
                      <a:pt x="46353" y="28852"/>
                    </a:lnTo>
                    <a:lnTo>
                      <a:pt x="46911" y="28741"/>
                    </a:lnTo>
                    <a:lnTo>
                      <a:pt x="47455" y="28643"/>
                    </a:lnTo>
                    <a:lnTo>
                      <a:pt x="47985" y="28517"/>
                    </a:lnTo>
                    <a:lnTo>
                      <a:pt x="48501" y="28392"/>
                    </a:lnTo>
                    <a:lnTo>
                      <a:pt x="48989" y="28253"/>
                    </a:lnTo>
                    <a:lnTo>
                      <a:pt x="49463" y="28099"/>
                    </a:lnTo>
                    <a:lnTo>
                      <a:pt x="49923" y="27932"/>
                    </a:lnTo>
                    <a:lnTo>
                      <a:pt x="50370" y="27764"/>
                    </a:lnTo>
                    <a:lnTo>
                      <a:pt x="50802" y="27597"/>
                    </a:lnTo>
                    <a:lnTo>
                      <a:pt x="51220" y="27416"/>
                    </a:lnTo>
                    <a:lnTo>
                      <a:pt x="51611" y="27221"/>
                    </a:lnTo>
                    <a:lnTo>
                      <a:pt x="52001" y="27025"/>
                    </a:lnTo>
                    <a:lnTo>
                      <a:pt x="52378" y="26816"/>
                    </a:lnTo>
                    <a:lnTo>
                      <a:pt x="52726" y="26607"/>
                    </a:lnTo>
                    <a:lnTo>
                      <a:pt x="53075" y="26384"/>
                    </a:lnTo>
                    <a:lnTo>
                      <a:pt x="53410" y="26147"/>
                    </a:lnTo>
                    <a:lnTo>
                      <a:pt x="53730" y="25924"/>
                    </a:lnTo>
                    <a:lnTo>
                      <a:pt x="54037" y="25687"/>
                    </a:lnTo>
                    <a:lnTo>
                      <a:pt x="54330" y="25436"/>
                    </a:lnTo>
                    <a:lnTo>
                      <a:pt x="54609" y="25185"/>
                    </a:lnTo>
                    <a:lnTo>
                      <a:pt x="54888" y="24934"/>
                    </a:lnTo>
                    <a:lnTo>
                      <a:pt x="55139" y="24669"/>
                    </a:lnTo>
                    <a:lnTo>
                      <a:pt x="55390" y="24404"/>
                    </a:lnTo>
                    <a:lnTo>
                      <a:pt x="55641" y="24139"/>
                    </a:lnTo>
                    <a:lnTo>
                      <a:pt x="56366" y="24139"/>
                    </a:lnTo>
                    <a:lnTo>
                      <a:pt x="56366" y="23204"/>
                    </a:lnTo>
                    <a:lnTo>
                      <a:pt x="56603" y="22870"/>
                    </a:lnTo>
                    <a:lnTo>
                      <a:pt x="56826" y="22535"/>
                    </a:lnTo>
                    <a:lnTo>
                      <a:pt x="57035" y="22186"/>
                    </a:lnTo>
                    <a:lnTo>
                      <a:pt x="57244" y="21852"/>
                    </a:lnTo>
                    <a:lnTo>
                      <a:pt x="57440" y="21503"/>
                    </a:lnTo>
                    <a:lnTo>
                      <a:pt x="57621" y="21155"/>
                    </a:lnTo>
                    <a:lnTo>
                      <a:pt x="57970" y="20443"/>
                    </a:lnTo>
                    <a:lnTo>
                      <a:pt x="58290" y="19746"/>
                    </a:lnTo>
                    <a:lnTo>
                      <a:pt x="58597" y="19035"/>
                    </a:lnTo>
                    <a:lnTo>
                      <a:pt x="58876" y="18338"/>
                    </a:lnTo>
                    <a:lnTo>
                      <a:pt x="59141" y="17640"/>
                    </a:lnTo>
                    <a:lnTo>
                      <a:pt x="61386" y="18087"/>
                    </a:lnTo>
                    <a:lnTo>
                      <a:pt x="62418" y="18282"/>
                    </a:lnTo>
                    <a:lnTo>
                      <a:pt x="63380" y="18449"/>
                    </a:lnTo>
                    <a:lnTo>
                      <a:pt x="63380" y="19453"/>
                    </a:lnTo>
                    <a:lnTo>
                      <a:pt x="64119" y="19453"/>
                    </a:lnTo>
                    <a:lnTo>
                      <a:pt x="64119" y="18561"/>
                    </a:lnTo>
                    <a:lnTo>
                      <a:pt x="64747" y="18644"/>
                    </a:lnTo>
                    <a:lnTo>
                      <a:pt x="65346" y="18700"/>
                    </a:lnTo>
                    <a:lnTo>
                      <a:pt x="65346" y="34193"/>
                    </a:lnTo>
                    <a:lnTo>
                      <a:pt x="66671" y="34193"/>
                    </a:lnTo>
                    <a:lnTo>
                      <a:pt x="66671" y="0"/>
                    </a:lnTo>
                    <a:lnTo>
                      <a:pt x="65346" y="0"/>
                    </a:lnTo>
                    <a:lnTo>
                      <a:pt x="65346" y="3333"/>
                    </a:lnTo>
                    <a:lnTo>
                      <a:pt x="64008" y="3333"/>
                    </a:lnTo>
                    <a:lnTo>
                      <a:pt x="62767" y="3319"/>
                    </a:lnTo>
                    <a:lnTo>
                      <a:pt x="62767" y="2329"/>
                    </a:lnTo>
                    <a:lnTo>
                      <a:pt x="62041" y="2329"/>
                    </a:lnTo>
                    <a:lnTo>
                      <a:pt x="62041" y="3291"/>
                    </a:lnTo>
                    <a:lnTo>
                      <a:pt x="61051" y="3263"/>
                    </a:lnTo>
                    <a:lnTo>
                      <a:pt x="60131" y="3221"/>
                    </a:lnTo>
                    <a:lnTo>
                      <a:pt x="59280" y="3180"/>
                    </a:lnTo>
                    <a:lnTo>
                      <a:pt x="58486" y="3124"/>
                    </a:lnTo>
                    <a:lnTo>
                      <a:pt x="57733" y="3068"/>
                    </a:lnTo>
                    <a:lnTo>
                      <a:pt x="57049" y="3012"/>
                    </a:lnTo>
                    <a:lnTo>
                      <a:pt x="56408" y="2943"/>
                    </a:lnTo>
                    <a:lnTo>
                      <a:pt x="55794" y="2873"/>
                    </a:lnTo>
                    <a:lnTo>
                      <a:pt x="55222" y="2789"/>
                    </a:lnTo>
                    <a:lnTo>
                      <a:pt x="54693" y="2705"/>
                    </a:lnTo>
                    <a:lnTo>
                      <a:pt x="53702" y="2538"/>
                    </a:lnTo>
                    <a:lnTo>
                      <a:pt x="52782" y="2357"/>
                    </a:lnTo>
                    <a:lnTo>
                      <a:pt x="51918" y="2190"/>
                    </a:lnTo>
                    <a:lnTo>
                      <a:pt x="51039" y="2008"/>
                    </a:lnTo>
                    <a:lnTo>
                      <a:pt x="50133" y="1827"/>
                    </a:lnTo>
                    <a:lnTo>
                      <a:pt x="49156" y="1660"/>
                    </a:lnTo>
                    <a:lnTo>
                      <a:pt x="48069" y="1506"/>
                    </a:lnTo>
                    <a:lnTo>
                      <a:pt x="48069" y="558"/>
                    </a:lnTo>
                    <a:lnTo>
                      <a:pt x="47330" y="558"/>
                    </a:lnTo>
                    <a:lnTo>
                      <a:pt x="47330" y="1409"/>
                    </a:lnTo>
                    <a:lnTo>
                      <a:pt x="46549" y="1339"/>
                    </a:lnTo>
                    <a:lnTo>
                      <a:pt x="45698" y="1255"/>
                    </a:lnTo>
                    <a:lnTo>
                      <a:pt x="44778" y="1199"/>
                    </a:lnTo>
                    <a:lnTo>
                      <a:pt x="43760" y="1144"/>
                    </a:lnTo>
                    <a:lnTo>
                      <a:pt x="42672" y="1102"/>
                    </a:lnTo>
                    <a:lnTo>
                      <a:pt x="41473" y="1060"/>
                    </a:lnTo>
                    <a:lnTo>
                      <a:pt x="40176" y="1046"/>
                    </a:lnTo>
                    <a:lnTo>
                      <a:pt x="38767" y="1032"/>
                    </a:lnTo>
                    <a:lnTo>
                      <a:pt x="37917" y="1046"/>
                    </a:lnTo>
                    <a:lnTo>
                      <a:pt x="37094" y="1060"/>
                    </a:lnTo>
                    <a:lnTo>
                      <a:pt x="37094" y="335"/>
                    </a:lnTo>
                    <a:lnTo>
                      <a:pt x="36369" y="335"/>
                    </a:lnTo>
                    <a:lnTo>
                      <a:pt x="36369" y="1102"/>
                    </a:lnTo>
                    <a:lnTo>
                      <a:pt x="35351" y="1158"/>
                    </a:lnTo>
                    <a:lnTo>
                      <a:pt x="34389" y="1255"/>
                    </a:lnTo>
                    <a:lnTo>
                      <a:pt x="33482" y="1353"/>
                    </a:lnTo>
                    <a:lnTo>
                      <a:pt x="32618" y="1478"/>
                    </a:lnTo>
                    <a:lnTo>
                      <a:pt x="31809" y="1632"/>
                    </a:lnTo>
                    <a:lnTo>
                      <a:pt x="31056" y="1785"/>
                    </a:lnTo>
                    <a:lnTo>
                      <a:pt x="30345" y="1966"/>
                    </a:lnTo>
                    <a:lnTo>
                      <a:pt x="29675" y="2162"/>
                    </a:lnTo>
                    <a:lnTo>
                      <a:pt x="29034" y="2371"/>
                    </a:lnTo>
                    <a:lnTo>
                      <a:pt x="28448" y="2580"/>
                    </a:lnTo>
                    <a:lnTo>
                      <a:pt x="27877" y="2803"/>
                    </a:lnTo>
                    <a:lnTo>
                      <a:pt x="27361" y="3040"/>
                    </a:lnTo>
                    <a:lnTo>
                      <a:pt x="26859" y="3277"/>
                    </a:lnTo>
                    <a:lnTo>
                      <a:pt x="26384" y="3528"/>
                    </a:lnTo>
                    <a:lnTo>
                      <a:pt x="25938" y="3779"/>
                    </a:lnTo>
                    <a:lnTo>
                      <a:pt x="25520" y="4044"/>
                    </a:lnTo>
                    <a:lnTo>
                      <a:pt x="25520" y="2608"/>
                    </a:lnTo>
                    <a:lnTo>
                      <a:pt x="24781" y="2608"/>
                    </a:lnTo>
                    <a:lnTo>
                      <a:pt x="24781" y="4518"/>
                    </a:lnTo>
                    <a:lnTo>
                      <a:pt x="24125" y="4992"/>
                    </a:lnTo>
                    <a:lnTo>
                      <a:pt x="23512" y="5439"/>
                    </a:lnTo>
                    <a:lnTo>
                      <a:pt x="22870" y="5913"/>
                    </a:lnTo>
                    <a:lnTo>
                      <a:pt x="22243" y="6345"/>
                    </a:lnTo>
                    <a:lnTo>
                      <a:pt x="21936" y="6554"/>
                    </a:lnTo>
                    <a:lnTo>
                      <a:pt x="21615" y="6736"/>
                    </a:lnTo>
                    <a:lnTo>
                      <a:pt x="21295" y="6917"/>
                    </a:lnTo>
                    <a:lnTo>
                      <a:pt x="20974" y="7084"/>
                    </a:lnTo>
                    <a:lnTo>
                      <a:pt x="20625" y="7224"/>
                    </a:lnTo>
                    <a:lnTo>
                      <a:pt x="20277" y="7363"/>
                    </a:lnTo>
                    <a:lnTo>
                      <a:pt x="19914" y="7475"/>
                    </a:lnTo>
                    <a:lnTo>
                      <a:pt x="19537" y="7572"/>
                    </a:lnTo>
                    <a:lnTo>
                      <a:pt x="19133" y="7642"/>
                    </a:lnTo>
                    <a:lnTo>
                      <a:pt x="18701" y="7698"/>
                    </a:lnTo>
                    <a:lnTo>
                      <a:pt x="18255" y="7740"/>
                    </a:lnTo>
                    <a:lnTo>
                      <a:pt x="17780" y="7754"/>
                    </a:lnTo>
                    <a:lnTo>
                      <a:pt x="17209" y="7740"/>
                    </a:lnTo>
                    <a:lnTo>
                      <a:pt x="16665" y="7684"/>
                    </a:lnTo>
                    <a:lnTo>
                      <a:pt x="16665" y="7112"/>
                    </a:lnTo>
                    <a:lnTo>
                      <a:pt x="15926" y="7112"/>
                    </a:lnTo>
                    <a:lnTo>
                      <a:pt x="15926" y="7586"/>
                    </a:lnTo>
                    <a:lnTo>
                      <a:pt x="15480" y="7503"/>
                    </a:lnTo>
                    <a:lnTo>
                      <a:pt x="15033" y="7405"/>
                    </a:lnTo>
                    <a:lnTo>
                      <a:pt x="14587" y="7279"/>
                    </a:lnTo>
                    <a:lnTo>
                      <a:pt x="14155" y="7140"/>
                    </a:lnTo>
                    <a:lnTo>
                      <a:pt x="13736" y="6987"/>
                    </a:lnTo>
                    <a:lnTo>
                      <a:pt x="13304" y="6833"/>
                    </a:lnTo>
                    <a:lnTo>
                      <a:pt x="12886" y="6652"/>
                    </a:lnTo>
                    <a:lnTo>
                      <a:pt x="12481" y="6471"/>
                    </a:lnTo>
                    <a:lnTo>
                      <a:pt x="12063" y="6275"/>
                    </a:lnTo>
                    <a:lnTo>
                      <a:pt x="11659" y="6066"/>
                    </a:lnTo>
                    <a:lnTo>
                      <a:pt x="10850" y="5648"/>
                    </a:lnTo>
                    <a:lnTo>
                      <a:pt x="10041" y="5188"/>
                    </a:lnTo>
                    <a:lnTo>
                      <a:pt x="9218" y="4727"/>
                    </a:lnTo>
                    <a:lnTo>
                      <a:pt x="8284" y="4184"/>
                    </a:lnTo>
                    <a:lnTo>
                      <a:pt x="7322" y="3654"/>
                    </a:lnTo>
                    <a:lnTo>
                      <a:pt x="7322" y="2733"/>
                    </a:lnTo>
                    <a:lnTo>
                      <a:pt x="6583" y="2733"/>
                    </a:lnTo>
                    <a:lnTo>
                      <a:pt x="6583" y="3277"/>
                    </a:lnTo>
                    <a:lnTo>
                      <a:pt x="5983" y="2984"/>
                    </a:lnTo>
                    <a:lnTo>
                      <a:pt x="5356" y="2705"/>
                    </a:lnTo>
                    <a:lnTo>
                      <a:pt x="4728" y="2454"/>
                    </a:lnTo>
                    <a:lnTo>
                      <a:pt x="4087" y="2217"/>
                    </a:lnTo>
                    <a:lnTo>
                      <a:pt x="3752" y="2120"/>
                    </a:lnTo>
                    <a:lnTo>
                      <a:pt x="3417" y="2022"/>
                    </a:lnTo>
                    <a:lnTo>
                      <a:pt x="3083" y="1938"/>
                    </a:lnTo>
                    <a:lnTo>
                      <a:pt x="2734" y="1855"/>
                    </a:lnTo>
                    <a:lnTo>
                      <a:pt x="2399" y="1785"/>
                    </a:lnTo>
                    <a:lnTo>
                      <a:pt x="2037" y="1729"/>
                    </a:lnTo>
                    <a:lnTo>
                      <a:pt x="1688" y="1674"/>
                    </a:lnTo>
                    <a:lnTo>
                      <a:pt x="1325" y="1646"/>
                    </a:lnTo>
                    <a:lnTo>
                      <a:pt x="13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1"/>
              <p:cNvSpPr/>
              <p:nvPr/>
            </p:nvSpPr>
            <p:spPr>
              <a:xfrm>
                <a:off x="498075" y="2584700"/>
                <a:ext cx="1185350" cy="239175"/>
              </a:xfrm>
              <a:custGeom>
                <a:avLst/>
                <a:gdLst/>
                <a:ahLst/>
                <a:cxnLst/>
                <a:rect l="l" t="t" r="r" b="b"/>
                <a:pathLst>
                  <a:path w="47414" h="9567" extrusionOk="0">
                    <a:moveTo>
                      <a:pt x="1855" y="0"/>
                    </a:moveTo>
                    <a:lnTo>
                      <a:pt x="1660" y="14"/>
                    </a:lnTo>
                    <a:lnTo>
                      <a:pt x="1479" y="42"/>
                    </a:lnTo>
                    <a:lnTo>
                      <a:pt x="1298" y="84"/>
                    </a:lnTo>
                    <a:lnTo>
                      <a:pt x="1130" y="154"/>
                    </a:lnTo>
                    <a:lnTo>
                      <a:pt x="963" y="223"/>
                    </a:lnTo>
                    <a:lnTo>
                      <a:pt x="809" y="321"/>
                    </a:lnTo>
                    <a:lnTo>
                      <a:pt x="670" y="432"/>
                    </a:lnTo>
                    <a:lnTo>
                      <a:pt x="545" y="544"/>
                    </a:lnTo>
                    <a:lnTo>
                      <a:pt x="419" y="683"/>
                    </a:lnTo>
                    <a:lnTo>
                      <a:pt x="307" y="823"/>
                    </a:lnTo>
                    <a:lnTo>
                      <a:pt x="224" y="976"/>
                    </a:lnTo>
                    <a:lnTo>
                      <a:pt x="140" y="1144"/>
                    </a:lnTo>
                    <a:lnTo>
                      <a:pt x="84" y="1311"/>
                    </a:lnTo>
                    <a:lnTo>
                      <a:pt x="29" y="1492"/>
                    </a:lnTo>
                    <a:lnTo>
                      <a:pt x="1" y="1674"/>
                    </a:lnTo>
                    <a:lnTo>
                      <a:pt x="1" y="1869"/>
                    </a:lnTo>
                    <a:lnTo>
                      <a:pt x="1" y="7698"/>
                    </a:lnTo>
                    <a:lnTo>
                      <a:pt x="1" y="7893"/>
                    </a:lnTo>
                    <a:lnTo>
                      <a:pt x="29" y="8074"/>
                    </a:lnTo>
                    <a:lnTo>
                      <a:pt x="84" y="8256"/>
                    </a:lnTo>
                    <a:lnTo>
                      <a:pt x="140" y="8423"/>
                    </a:lnTo>
                    <a:lnTo>
                      <a:pt x="224" y="8590"/>
                    </a:lnTo>
                    <a:lnTo>
                      <a:pt x="307" y="8744"/>
                    </a:lnTo>
                    <a:lnTo>
                      <a:pt x="419" y="8883"/>
                    </a:lnTo>
                    <a:lnTo>
                      <a:pt x="545" y="9022"/>
                    </a:lnTo>
                    <a:lnTo>
                      <a:pt x="670" y="9134"/>
                    </a:lnTo>
                    <a:lnTo>
                      <a:pt x="809" y="9246"/>
                    </a:lnTo>
                    <a:lnTo>
                      <a:pt x="963" y="9343"/>
                    </a:lnTo>
                    <a:lnTo>
                      <a:pt x="1130" y="9413"/>
                    </a:lnTo>
                    <a:lnTo>
                      <a:pt x="1298" y="9483"/>
                    </a:lnTo>
                    <a:lnTo>
                      <a:pt x="1479" y="9524"/>
                    </a:lnTo>
                    <a:lnTo>
                      <a:pt x="1660" y="9552"/>
                    </a:lnTo>
                    <a:lnTo>
                      <a:pt x="1855" y="9566"/>
                    </a:lnTo>
                    <a:lnTo>
                      <a:pt x="45559" y="9566"/>
                    </a:lnTo>
                    <a:lnTo>
                      <a:pt x="45754" y="9552"/>
                    </a:lnTo>
                    <a:lnTo>
                      <a:pt x="45935" y="9524"/>
                    </a:lnTo>
                    <a:lnTo>
                      <a:pt x="46116" y="9483"/>
                    </a:lnTo>
                    <a:lnTo>
                      <a:pt x="46284" y="9413"/>
                    </a:lnTo>
                    <a:lnTo>
                      <a:pt x="46437" y="9343"/>
                    </a:lnTo>
                    <a:lnTo>
                      <a:pt x="46590" y="9246"/>
                    </a:lnTo>
                    <a:lnTo>
                      <a:pt x="46744" y="9134"/>
                    </a:lnTo>
                    <a:lnTo>
                      <a:pt x="46869" y="9022"/>
                    </a:lnTo>
                    <a:lnTo>
                      <a:pt x="46995" y="8883"/>
                    </a:lnTo>
                    <a:lnTo>
                      <a:pt x="47093" y="8744"/>
                    </a:lnTo>
                    <a:lnTo>
                      <a:pt x="47190" y="8590"/>
                    </a:lnTo>
                    <a:lnTo>
                      <a:pt x="47274" y="8423"/>
                    </a:lnTo>
                    <a:lnTo>
                      <a:pt x="47330" y="8256"/>
                    </a:lnTo>
                    <a:lnTo>
                      <a:pt x="47385" y="8074"/>
                    </a:lnTo>
                    <a:lnTo>
                      <a:pt x="47413" y="7893"/>
                    </a:lnTo>
                    <a:lnTo>
                      <a:pt x="47413" y="7698"/>
                    </a:lnTo>
                    <a:lnTo>
                      <a:pt x="47413" y="1869"/>
                    </a:lnTo>
                    <a:lnTo>
                      <a:pt x="47413" y="1674"/>
                    </a:lnTo>
                    <a:lnTo>
                      <a:pt x="47385" y="1492"/>
                    </a:lnTo>
                    <a:lnTo>
                      <a:pt x="47330" y="1311"/>
                    </a:lnTo>
                    <a:lnTo>
                      <a:pt x="47274" y="1144"/>
                    </a:lnTo>
                    <a:lnTo>
                      <a:pt x="47190" y="976"/>
                    </a:lnTo>
                    <a:lnTo>
                      <a:pt x="47093" y="823"/>
                    </a:lnTo>
                    <a:lnTo>
                      <a:pt x="46995" y="683"/>
                    </a:lnTo>
                    <a:lnTo>
                      <a:pt x="46869" y="544"/>
                    </a:lnTo>
                    <a:lnTo>
                      <a:pt x="46744" y="432"/>
                    </a:lnTo>
                    <a:lnTo>
                      <a:pt x="46590" y="321"/>
                    </a:lnTo>
                    <a:lnTo>
                      <a:pt x="46437" y="223"/>
                    </a:lnTo>
                    <a:lnTo>
                      <a:pt x="46284" y="154"/>
                    </a:lnTo>
                    <a:lnTo>
                      <a:pt x="46116" y="84"/>
                    </a:lnTo>
                    <a:lnTo>
                      <a:pt x="45935" y="42"/>
                    </a:lnTo>
                    <a:lnTo>
                      <a:pt x="45754" y="14"/>
                    </a:lnTo>
                    <a:lnTo>
                      <a:pt x="455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1"/>
              <p:cNvSpPr/>
              <p:nvPr/>
            </p:nvSpPr>
            <p:spPr>
              <a:xfrm>
                <a:off x="514825" y="2600025"/>
                <a:ext cx="801850" cy="182350"/>
              </a:xfrm>
              <a:custGeom>
                <a:avLst/>
                <a:gdLst/>
                <a:ahLst/>
                <a:cxnLst/>
                <a:rect l="l" t="t" r="r" b="b"/>
                <a:pathLst>
                  <a:path w="32074" h="7294" extrusionOk="0">
                    <a:moveTo>
                      <a:pt x="1855" y="1"/>
                    </a:moveTo>
                    <a:lnTo>
                      <a:pt x="1673" y="15"/>
                    </a:lnTo>
                    <a:lnTo>
                      <a:pt x="1478" y="43"/>
                    </a:lnTo>
                    <a:lnTo>
                      <a:pt x="1311" y="84"/>
                    </a:lnTo>
                    <a:lnTo>
                      <a:pt x="1130" y="154"/>
                    </a:lnTo>
                    <a:lnTo>
                      <a:pt x="976" y="224"/>
                    </a:lnTo>
                    <a:lnTo>
                      <a:pt x="823" y="321"/>
                    </a:lnTo>
                    <a:lnTo>
                      <a:pt x="669" y="433"/>
                    </a:lnTo>
                    <a:lnTo>
                      <a:pt x="544" y="545"/>
                    </a:lnTo>
                    <a:lnTo>
                      <a:pt x="418" y="684"/>
                    </a:lnTo>
                    <a:lnTo>
                      <a:pt x="321" y="823"/>
                    </a:lnTo>
                    <a:lnTo>
                      <a:pt x="223" y="977"/>
                    </a:lnTo>
                    <a:lnTo>
                      <a:pt x="139" y="1144"/>
                    </a:lnTo>
                    <a:lnTo>
                      <a:pt x="84" y="1312"/>
                    </a:lnTo>
                    <a:lnTo>
                      <a:pt x="42" y="1493"/>
                    </a:lnTo>
                    <a:lnTo>
                      <a:pt x="14" y="1674"/>
                    </a:lnTo>
                    <a:lnTo>
                      <a:pt x="0" y="1869"/>
                    </a:lnTo>
                    <a:lnTo>
                      <a:pt x="0" y="5439"/>
                    </a:lnTo>
                    <a:lnTo>
                      <a:pt x="14" y="5620"/>
                    </a:lnTo>
                    <a:lnTo>
                      <a:pt x="42" y="5816"/>
                    </a:lnTo>
                    <a:lnTo>
                      <a:pt x="84" y="5983"/>
                    </a:lnTo>
                    <a:lnTo>
                      <a:pt x="139" y="6164"/>
                    </a:lnTo>
                    <a:lnTo>
                      <a:pt x="223" y="6318"/>
                    </a:lnTo>
                    <a:lnTo>
                      <a:pt x="321" y="6471"/>
                    </a:lnTo>
                    <a:lnTo>
                      <a:pt x="418" y="6625"/>
                    </a:lnTo>
                    <a:lnTo>
                      <a:pt x="544" y="6750"/>
                    </a:lnTo>
                    <a:lnTo>
                      <a:pt x="669" y="6876"/>
                    </a:lnTo>
                    <a:lnTo>
                      <a:pt x="823" y="6973"/>
                    </a:lnTo>
                    <a:lnTo>
                      <a:pt x="976" y="7071"/>
                    </a:lnTo>
                    <a:lnTo>
                      <a:pt x="1130" y="7154"/>
                    </a:lnTo>
                    <a:lnTo>
                      <a:pt x="1311" y="7210"/>
                    </a:lnTo>
                    <a:lnTo>
                      <a:pt x="1478" y="7252"/>
                    </a:lnTo>
                    <a:lnTo>
                      <a:pt x="1673" y="7280"/>
                    </a:lnTo>
                    <a:lnTo>
                      <a:pt x="1855" y="7294"/>
                    </a:lnTo>
                    <a:lnTo>
                      <a:pt x="30219" y="7294"/>
                    </a:lnTo>
                    <a:lnTo>
                      <a:pt x="30400" y="7280"/>
                    </a:lnTo>
                    <a:lnTo>
                      <a:pt x="30595" y="7252"/>
                    </a:lnTo>
                    <a:lnTo>
                      <a:pt x="30762" y="7210"/>
                    </a:lnTo>
                    <a:lnTo>
                      <a:pt x="30944" y="7154"/>
                    </a:lnTo>
                    <a:lnTo>
                      <a:pt x="31097" y="7071"/>
                    </a:lnTo>
                    <a:lnTo>
                      <a:pt x="31250" y="6973"/>
                    </a:lnTo>
                    <a:lnTo>
                      <a:pt x="31390" y="6876"/>
                    </a:lnTo>
                    <a:lnTo>
                      <a:pt x="31529" y="6750"/>
                    </a:lnTo>
                    <a:lnTo>
                      <a:pt x="31655" y="6625"/>
                    </a:lnTo>
                    <a:lnTo>
                      <a:pt x="31752" y="6471"/>
                    </a:lnTo>
                    <a:lnTo>
                      <a:pt x="31850" y="6318"/>
                    </a:lnTo>
                    <a:lnTo>
                      <a:pt x="31920" y="6164"/>
                    </a:lnTo>
                    <a:lnTo>
                      <a:pt x="31990" y="5983"/>
                    </a:lnTo>
                    <a:lnTo>
                      <a:pt x="32031" y="5816"/>
                    </a:lnTo>
                    <a:lnTo>
                      <a:pt x="32059" y="5620"/>
                    </a:lnTo>
                    <a:lnTo>
                      <a:pt x="32073" y="5439"/>
                    </a:lnTo>
                    <a:lnTo>
                      <a:pt x="32073" y="1869"/>
                    </a:lnTo>
                    <a:lnTo>
                      <a:pt x="32059" y="1674"/>
                    </a:lnTo>
                    <a:lnTo>
                      <a:pt x="32031" y="1493"/>
                    </a:lnTo>
                    <a:lnTo>
                      <a:pt x="31990" y="1312"/>
                    </a:lnTo>
                    <a:lnTo>
                      <a:pt x="31920" y="1144"/>
                    </a:lnTo>
                    <a:lnTo>
                      <a:pt x="31850" y="977"/>
                    </a:lnTo>
                    <a:lnTo>
                      <a:pt x="31752" y="823"/>
                    </a:lnTo>
                    <a:lnTo>
                      <a:pt x="31655" y="684"/>
                    </a:lnTo>
                    <a:lnTo>
                      <a:pt x="31529" y="545"/>
                    </a:lnTo>
                    <a:lnTo>
                      <a:pt x="31390" y="433"/>
                    </a:lnTo>
                    <a:lnTo>
                      <a:pt x="31250" y="321"/>
                    </a:lnTo>
                    <a:lnTo>
                      <a:pt x="31097" y="224"/>
                    </a:lnTo>
                    <a:lnTo>
                      <a:pt x="30944" y="154"/>
                    </a:lnTo>
                    <a:lnTo>
                      <a:pt x="30762" y="84"/>
                    </a:lnTo>
                    <a:lnTo>
                      <a:pt x="30595" y="43"/>
                    </a:lnTo>
                    <a:lnTo>
                      <a:pt x="30400" y="15"/>
                    </a:lnTo>
                    <a:lnTo>
                      <a:pt x="3021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1"/>
              <p:cNvSpPr/>
              <p:nvPr/>
            </p:nvSpPr>
            <p:spPr>
              <a:xfrm>
                <a:off x="4290050" y="1565675"/>
                <a:ext cx="745025" cy="815100"/>
              </a:xfrm>
              <a:custGeom>
                <a:avLst/>
                <a:gdLst/>
                <a:ahLst/>
                <a:cxnLst/>
                <a:rect l="l" t="t" r="r" b="b"/>
                <a:pathLst>
                  <a:path w="29801" h="32604" extrusionOk="0">
                    <a:moveTo>
                      <a:pt x="24780" y="0"/>
                    </a:moveTo>
                    <a:lnTo>
                      <a:pt x="24710" y="544"/>
                    </a:lnTo>
                    <a:lnTo>
                      <a:pt x="24641" y="1102"/>
                    </a:lnTo>
                    <a:lnTo>
                      <a:pt x="24543" y="1660"/>
                    </a:lnTo>
                    <a:lnTo>
                      <a:pt x="24445" y="2231"/>
                    </a:lnTo>
                    <a:lnTo>
                      <a:pt x="24320" y="2803"/>
                    </a:lnTo>
                    <a:lnTo>
                      <a:pt x="24181" y="3375"/>
                    </a:lnTo>
                    <a:lnTo>
                      <a:pt x="24027" y="3961"/>
                    </a:lnTo>
                    <a:lnTo>
                      <a:pt x="23860" y="4560"/>
                    </a:lnTo>
                    <a:lnTo>
                      <a:pt x="23665" y="5160"/>
                    </a:lnTo>
                    <a:lnTo>
                      <a:pt x="23455" y="5759"/>
                    </a:lnTo>
                    <a:lnTo>
                      <a:pt x="23232" y="6373"/>
                    </a:lnTo>
                    <a:lnTo>
                      <a:pt x="22995" y="6987"/>
                    </a:lnTo>
                    <a:lnTo>
                      <a:pt x="22730" y="7614"/>
                    </a:lnTo>
                    <a:lnTo>
                      <a:pt x="22451" y="8242"/>
                    </a:lnTo>
                    <a:lnTo>
                      <a:pt x="22145" y="8869"/>
                    </a:lnTo>
                    <a:lnTo>
                      <a:pt x="21824" y="9511"/>
                    </a:lnTo>
                    <a:lnTo>
                      <a:pt x="21475" y="10152"/>
                    </a:lnTo>
                    <a:lnTo>
                      <a:pt x="21113" y="10794"/>
                    </a:lnTo>
                    <a:lnTo>
                      <a:pt x="20722" y="11449"/>
                    </a:lnTo>
                    <a:lnTo>
                      <a:pt x="20318" y="12104"/>
                    </a:lnTo>
                    <a:lnTo>
                      <a:pt x="19872" y="12760"/>
                    </a:lnTo>
                    <a:lnTo>
                      <a:pt x="19425" y="13429"/>
                    </a:lnTo>
                    <a:lnTo>
                      <a:pt x="18937" y="14098"/>
                    </a:lnTo>
                    <a:lnTo>
                      <a:pt x="18435" y="14782"/>
                    </a:lnTo>
                    <a:lnTo>
                      <a:pt x="17891" y="15451"/>
                    </a:lnTo>
                    <a:lnTo>
                      <a:pt x="17334" y="16134"/>
                    </a:lnTo>
                    <a:lnTo>
                      <a:pt x="16762" y="16818"/>
                    </a:lnTo>
                    <a:lnTo>
                      <a:pt x="16148" y="17515"/>
                    </a:lnTo>
                    <a:lnTo>
                      <a:pt x="15507" y="18212"/>
                    </a:lnTo>
                    <a:lnTo>
                      <a:pt x="14851" y="18896"/>
                    </a:lnTo>
                    <a:lnTo>
                      <a:pt x="14154" y="19607"/>
                    </a:lnTo>
                    <a:lnTo>
                      <a:pt x="13429" y="20304"/>
                    </a:lnTo>
                    <a:lnTo>
                      <a:pt x="12704" y="20987"/>
                    </a:lnTo>
                    <a:lnTo>
                      <a:pt x="11951" y="21643"/>
                    </a:lnTo>
                    <a:lnTo>
                      <a:pt x="11198" y="22270"/>
                    </a:lnTo>
                    <a:lnTo>
                      <a:pt x="10417" y="22870"/>
                    </a:lnTo>
                    <a:lnTo>
                      <a:pt x="9622" y="23456"/>
                    </a:lnTo>
                    <a:lnTo>
                      <a:pt x="8813" y="24013"/>
                    </a:lnTo>
                    <a:lnTo>
                      <a:pt x="7991" y="24543"/>
                    </a:lnTo>
                    <a:lnTo>
                      <a:pt x="7154" y="25059"/>
                    </a:lnTo>
                    <a:lnTo>
                      <a:pt x="6303" y="25561"/>
                    </a:lnTo>
                    <a:lnTo>
                      <a:pt x="5439" y="26049"/>
                    </a:lnTo>
                    <a:lnTo>
                      <a:pt x="4560" y="26509"/>
                    </a:lnTo>
                    <a:lnTo>
                      <a:pt x="3668" y="26956"/>
                    </a:lnTo>
                    <a:lnTo>
                      <a:pt x="2775" y="27388"/>
                    </a:lnTo>
                    <a:lnTo>
                      <a:pt x="1855" y="27806"/>
                    </a:lnTo>
                    <a:lnTo>
                      <a:pt x="934" y="28211"/>
                    </a:lnTo>
                    <a:lnTo>
                      <a:pt x="0" y="28601"/>
                    </a:lnTo>
                    <a:lnTo>
                      <a:pt x="195" y="29047"/>
                    </a:lnTo>
                    <a:lnTo>
                      <a:pt x="418" y="29494"/>
                    </a:lnTo>
                    <a:lnTo>
                      <a:pt x="656" y="29926"/>
                    </a:lnTo>
                    <a:lnTo>
                      <a:pt x="907" y="30358"/>
                    </a:lnTo>
                    <a:lnTo>
                      <a:pt x="1185" y="30763"/>
                    </a:lnTo>
                    <a:lnTo>
                      <a:pt x="1478" y="31167"/>
                    </a:lnTo>
                    <a:lnTo>
                      <a:pt x="1785" y="31557"/>
                    </a:lnTo>
                    <a:lnTo>
                      <a:pt x="2120" y="31920"/>
                    </a:lnTo>
                    <a:lnTo>
                      <a:pt x="2301" y="32101"/>
                    </a:lnTo>
                    <a:lnTo>
                      <a:pt x="2482" y="32283"/>
                    </a:lnTo>
                    <a:lnTo>
                      <a:pt x="2873" y="32603"/>
                    </a:lnTo>
                    <a:lnTo>
                      <a:pt x="3793" y="32185"/>
                    </a:lnTo>
                    <a:lnTo>
                      <a:pt x="4713" y="31753"/>
                    </a:lnTo>
                    <a:lnTo>
                      <a:pt x="5634" y="31293"/>
                    </a:lnTo>
                    <a:lnTo>
                      <a:pt x="6540" y="30832"/>
                    </a:lnTo>
                    <a:lnTo>
                      <a:pt x="7433" y="30344"/>
                    </a:lnTo>
                    <a:lnTo>
                      <a:pt x="8325" y="29842"/>
                    </a:lnTo>
                    <a:lnTo>
                      <a:pt x="9204" y="29312"/>
                    </a:lnTo>
                    <a:lnTo>
                      <a:pt x="10082" y="28769"/>
                    </a:lnTo>
                    <a:lnTo>
                      <a:pt x="10947" y="28211"/>
                    </a:lnTo>
                    <a:lnTo>
                      <a:pt x="11797" y="27625"/>
                    </a:lnTo>
                    <a:lnTo>
                      <a:pt x="12634" y="27025"/>
                    </a:lnTo>
                    <a:lnTo>
                      <a:pt x="13457" y="26384"/>
                    </a:lnTo>
                    <a:lnTo>
                      <a:pt x="14280" y="25742"/>
                    </a:lnTo>
                    <a:lnTo>
                      <a:pt x="15088" y="25059"/>
                    </a:lnTo>
                    <a:lnTo>
                      <a:pt x="15869" y="24362"/>
                    </a:lnTo>
                    <a:lnTo>
                      <a:pt x="16650" y="23637"/>
                    </a:lnTo>
                    <a:lnTo>
                      <a:pt x="17417" y="22884"/>
                    </a:lnTo>
                    <a:lnTo>
                      <a:pt x="18170" y="22145"/>
                    </a:lnTo>
                    <a:lnTo>
                      <a:pt x="18881" y="21392"/>
                    </a:lnTo>
                    <a:lnTo>
                      <a:pt x="19565" y="20653"/>
                    </a:lnTo>
                    <a:lnTo>
                      <a:pt x="20234" y="19913"/>
                    </a:lnTo>
                    <a:lnTo>
                      <a:pt x="20862" y="19188"/>
                    </a:lnTo>
                    <a:lnTo>
                      <a:pt x="21475" y="18449"/>
                    </a:lnTo>
                    <a:lnTo>
                      <a:pt x="22061" y="17724"/>
                    </a:lnTo>
                    <a:lnTo>
                      <a:pt x="22633" y="16999"/>
                    </a:lnTo>
                    <a:lnTo>
                      <a:pt x="23163" y="16274"/>
                    </a:lnTo>
                    <a:lnTo>
                      <a:pt x="23679" y="15549"/>
                    </a:lnTo>
                    <a:lnTo>
                      <a:pt x="24167" y="14838"/>
                    </a:lnTo>
                    <a:lnTo>
                      <a:pt x="24641" y="14126"/>
                    </a:lnTo>
                    <a:lnTo>
                      <a:pt x="25087" y="13429"/>
                    </a:lnTo>
                    <a:lnTo>
                      <a:pt x="25519" y="12718"/>
                    </a:lnTo>
                    <a:lnTo>
                      <a:pt x="25924" y="12021"/>
                    </a:lnTo>
                    <a:lnTo>
                      <a:pt x="26300" y="11323"/>
                    </a:lnTo>
                    <a:lnTo>
                      <a:pt x="26677" y="10612"/>
                    </a:lnTo>
                    <a:lnTo>
                      <a:pt x="27011" y="9915"/>
                    </a:lnTo>
                    <a:lnTo>
                      <a:pt x="27346" y="9232"/>
                    </a:lnTo>
                    <a:lnTo>
                      <a:pt x="27653" y="8548"/>
                    </a:lnTo>
                    <a:lnTo>
                      <a:pt x="27932" y="7865"/>
                    </a:lnTo>
                    <a:lnTo>
                      <a:pt x="28197" y="7196"/>
                    </a:lnTo>
                    <a:lnTo>
                      <a:pt x="28448" y="6526"/>
                    </a:lnTo>
                    <a:lnTo>
                      <a:pt x="28671" y="5857"/>
                    </a:lnTo>
                    <a:lnTo>
                      <a:pt x="28880" y="5202"/>
                    </a:lnTo>
                    <a:lnTo>
                      <a:pt x="29075" y="4546"/>
                    </a:lnTo>
                    <a:lnTo>
                      <a:pt x="29256" y="3905"/>
                    </a:lnTo>
                    <a:lnTo>
                      <a:pt x="29410" y="3263"/>
                    </a:lnTo>
                    <a:lnTo>
                      <a:pt x="29563" y="2622"/>
                    </a:lnTo>
                    <a:lnTo>
                      <a:pt x="29689" y="1994"/>
                    </a:lnTo>
                    <a:lnTo>
                      <a:pt x="29800" y="1367"/>
                    </a:lnTo>
                    <a:lnTo>
                      <a:pt x="247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1"/>
              <p:cNvSpPr/>
              <p:nvPr/>
            </p:nvSpPr>
            <p:spPr>
              <a:xfrm>
                <a:off x="4970900" y="3696800"/>
                <a:ext cx="273350" cy="147825"/>
              </a:xfrm>
              <a:custGeom>
                <a:avLst/>
                <a:gdLst/>
                <a:ahLst/>
                <a:cxnLst/>
                <a:rect l="l" t="t" r="r" b="b"/>
                <a:pathLst>
                  <a:path w="10934" h="5913" extrusionOk="0">
                    <a:moveTo>
                      <a:pt x="0" y="0"/>
                    </a:moveTo>
                    <a:lnTo>
                      <a:pt x="0" y="5913"/>
                    </a:lnTo>
                    <a:lnTo>
                      <a:pt x="10933" y="5913"/>
                    </a:lnTo>
                    <a:lnTo>
                      <a:pt x="10933"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1"/>
              <p:cNvSpPr/>
              <p:nvPr/>
            </p:nvSpPr>
            <p:spPr>
              <a:xfrm>
                <a:off x="739325" y="3696800"/>
                <a:ext cx="273350" cy="147825"/>
              </a:xfrm>
              <a:custGeom>
                <a:avLst/>
                <a:gdLst/>
                <a:ahLst/>
                <a:cxnLst/>
                <a:rect l="l" t="t" r="r" b="b"/>
                <a:pathLst>
                  <a:path w="10934" h="5913" extrusionOk="0">
                    <a:moveTo>
                      <a:pt x="1" y="0"/>
                    </a:moveTo>
                    <a:lnTo>
                      <a:pt x="1" y="5913"/>
                    </a:lnTo>
                    <a:lnTo>
                      <a:pt x="10933" y="5913"/>
                    </a:lnTo>
                    <a:lnTo>
                      <a:pt x="10933"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1"/>
              <p:cNvSpPr/>
              <p:nvPr/>
            </p:nvSpPr>
            <p:spPr>
              <a:xfrm>
                <a:off x="923750" y="2918675"/>
                <a:ext cx="4154200" cy="1440525"/>
              </a:xfrm>
              <a:custGeom>
                <a:avLst/>
                <a:gdLst/>
                <a:ahLst/>
                <a:cxnLst/>
                <a:rect l="l" t="t" r="r" b="b"/>
                <a:pathLst>
                  <a:path w="166168" h="57621" extrusionOk="0">
                    <a:moveTo>
                      <a:pt x="0" y="0"/>
                    </a:moveTo>
                    <a:lnTo>
                      <a:pt x="0" y="57621"/>
                    </a:lnTo>
                    <a:lnTo>
                      <a:pt x="166168" y="57621"/>
                    </a:lnTo>
                    <a:lnTo>
                      <a:pt x="166168"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1"/>
              <p:cNvSpPr/>
              <p:nvPr/>
            </p:nvSpPr>
            <p:spPr>
              <a:xfrm>
                <a:off x="698525" y="2900200"/>
                <a:ext cx="100450" cy="2576675"/>
              </a:xfrm>
              <a:custGeom>
                <a:avLst/>
                <a:gdLst/>
                <a:ahLst/>
                <a:cxnLst/>
                <a:rect l="l" t="t" r="r" b="b"/>
                <a:pathLst>
                  <a:path w="4018" h="103067" extrusionOk="0">
                    <a:moveTo>
                      <a:pt x="1" y="0"/>
                    </a:moveTo>
                    <a:lnTo>
                      <a:pt x="1" y="103067"/>
                    </a:lnTo>
                    <a:lnTo>
                      <a:pt x="1856" y="103067"/>
                    </a:lnTo>
                    <a:lnTo>
                      <a:pt x="40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1"/>
              <p:cNvSpPr/>
              <p:nvPr/>
            </p:nvSpPr>
            <p:spPr>
              <a:xfrm>
                <a:off x="880875" y="2900200"/>
                <a:ext cx="105650" cy="2576675"/>
              </a:xfrm>
              <a:custGeom>
                <a:avLst/>
                <a:gdLst/>
                <a:ahLst/>
                <a:cxnLst/>
                <a:rect l="l" t="t" r="r" b="b"/>
                <a:pathLst>
                  <a:path w="4226" h="103067" extrusionOk="0">
                    <a:moveTo>
                      <a:pt x="0" y="0"/>
                    </a:moveTo>
                    <a:lnTo>
                      <a:pt x="0" y="103067"/>
                    </a:lnTo>
                    <a:lnTo>
                      <a:pt x="1966" y="103067"/>
                    </a:lnTo>
                    <a:lnTo>
                      <a:pt x="4225"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1"/>
              <p:cNvSpPr/>
              <p:nvPr/>
            </p:nvSpPr>
            <p:spPr>
              <a:xfrm>
                <a:off x="5191925" y="2900200"/>
                <a:ext cx="100425" cy="2576675"/>
              </a:xfrm>
              <a:custGeom>
                <a:avLst/>
                <a:gdLst/>
                <a:ahLst/>
                <a:cxnLst/>
                <a:rect l="l" t="t" r="r" b="b"/>
                <a:pathLst>
                  <a:path w="4017" h="103067" extrusionOk="0">
                    <a:moveTo>
                      <a:pt x="1" y="0"/>
                    </a:moveTo>
                    <a:lnTo>
                      <a:pt x="2148" y="103067"/>
                    </a:lnTo>
                    <a:lnTo>
                      <a:pt x="4017" y="103067"/>
                    </a:lnTo>
                    <a:lnTo>
                      <a:pt x="40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1"/>
              <p:cNvSpPr/>
              <p:nvPr/>
            </p:nvSpPr>
            <p:spPr>
              <a:xfrm>
                <a:off x="5004375" y="2900200"/>
                <a:ext cx="105650" cy="2576675"/>
              </a:xfrm>
              <a:custGeom>
                <a:avLst/>
                <a:gdLst/>
                <a:ahLst/>
                <a:cxnLst/>
                <a:rect l="l" t="t" r="r" b="b"/>
                <a:pathLst>
                  <a:path w="4226" h="103067" extrusionOk="0">
                    <a:moveTo>
                      <a:pt x="0" y="0"/>
                    </a:moveTo>
                    <a:lnTo>
                      <a:pt x="2259" y="103067"/>
                    </a:lnTo>
                    <a:lnTo>
                      <a:pt x="4225" y="103067"/>
                    </a:lnTo>
                    <a:lnTo>
                      <a:pt x="4225"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1"/>
              <p:cNvSpPr/>
              <p:nvPr/>
            </p:nvSpPr>
            <p:spPr>
              <a:xfrm>
                <a:off x="617300" y="2820700"/>
                <a:ext cx="4766750" cy="145750"/>
              </a:xfrm>
              <a:custGeom>
                <a:avLst/>
                <a:gdLst/>
                <a:ahLst/>
                <a:cxnLst/>
                <a:rect l="l" t="t" r="r" b="b"/>
                <a:pathLst>
                  <a:path w="190670" h="5830" extrusionOk="0">
                    <a:moveTo>
                      <a:pt x="1" y="1"/>
                    </a:moveTo>
                    <a:lnTo>
                      <a:pt x="1" y="5830"/>
                    </a:lnTo>
                    <a:lnTo>
                      <a:pt x="190669" y="5830"/>
                    </a:lnTo>
                    <a:lnTo>
                      <a:pt x="1906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1"/>
              <p:cNvSpPr/>
              <p:nvPr/>
            </p:nvSpPr>
            <p:spPr>
              <a:xfrm>
                <a:off x="3306575" y="1013100"/>
                <a:ext cx="92750" cy="170150"/>
              </a:xfrm>
              <a:custGeom>
                <a:avLst/>
                <a:gdLst/>
                <a:ahLst/>
                <a:cxnLst/>
                <a:rect l="l" t="t" r="r" b="b"/>
                <a:pathLst>
                  <a:path w="3710" h="6806" extrusionOk="0">
                    <a:moveTo>
                      <a:pt x="2162" y="1"/>
                    </a:moveTo>
                    <a:lnTo>
                      <a:pt x="2064" y="14"/>
                    </a:lnTo>
                    <a:lnTo>
                      <a:pt x="1981" y="28"/>
                    </a:lnTo>
                    <a:lnTo>
                      <a:pt x="1786" y="84"/>
                    </a:lnTo>
                    <a:lnTo>
                      <a:pt x="1604" y="182"/>
                    </a:lnTo>
                    <a:lnTo>
                      <a:pt x="1437" y="293"/>
                    </a:lnTo>
                    <a:lnTo>
                      <a:pt x="1256" y="447"/>
                    </a:lnTo>
                    <a:lnTo>
                      <a:pt x="1102" y="628"/>
                    </a:lnTo>
                    <a:lnTo>
                      <a:pt x="935" y="823"/>
                    </a:lnTo>
                    <a:lnTo>
                      <a:pt x="782" y="1046"/>
                    </a:lnTo>
                    <a:lnTo>
                      <a:pt x="642" y="1297"/>
                    </a:lnTo>
                    <a:lnTo>
                      <a:pt x="517" y="1562"/>
                    </a:lnTo>
                    <a:lnTo>
                      <a:pt x="405" y="1855"/>
                    </a:lnTo>
                    <a:lnTo>
                      <a:pt x="293" y="2148"/>
                    </a:lnTo>
                    <a:lnTo>
                      <a:pt x="210" y="2469"/>
                    </a:lnTo>
                    <a:lnTo>
                      <a:pt x="126" y="2803"/>
                    </a:lnTo>
                    <a:lnTo>
                      <a:pt x="70" y="3152"/>
                    </a:lnTo>
                    <a:lnTo>
                      <a:pt x="28" y="3501"/>
                    </a:lnTo>
                    <a:lnTo>
                      <a:pt x="15" y="3835"/>
                    </a:lnTo>
                    <a:lnTo>
                      <a:pt x="1" y="4170"/>
                    </a:lnTo>
                    <a:lnTo>
                      <a:pt x="28" y="4491"/>
                    </a:lnTo>
                    <a:lnTo>
                      <a:pt x="56" y="4798"/>
                    </a:lnTo>
                    <a:lnTo>
                      <a:pt x="98" y="5090"/>
                    </a:lnTo>
                    <a:lnTo>
                      <a:pt x="168" y="5369"/>
                    </a:lnTo>
                    <a:lnTo>
                      <a:pt x="252" y="5634"/>
                    </a:lnTo>
                    <a:lnTo>
                      <a:pt x="349" y="5871"/>
                    </a:lnTo>
                    <a:lnTo>
                      <a:pt x="461" y="6080"/>
                    </a:lnTo>
                    <a:lnTo>
                      <a:pt x="586" y="6276"/>
                    </a:lnTo>
                    <a:lnTo>
                      <a:pt x="712" y="6443"/>
                    </a:lnTo>
                    <a:lnTo>
                      <a:pt x="865" y="6569"/>
                    </a:lnTo>
                    <a:lnTo>
                      <a:pt x="1019" y="6680"/>
                    </a:lnTo>
                    <a:lnTo>
                      <a:pt x="1102" y="6722"/>
                    </a:lnTo>
                    <a:lnTo>
                      <a:pt x="1200" y="6764"/>
                    </a:lnTo>
                    <a:lnTo>
                      <a:pt x="1284" y="6792"/>
                    </a:lnTo>
                    <a:lnTo>
                      <a:pt x="1381" y="6806"/>
                    </a:lnTo>
                    <a:lnTo>
                      <a:pt x="1646" y="6806"/>
                    </a:lnTo>
                    <a:lnTo>
                      <a:pt x="1744" y="6792"/>
                    </a:lnTo>
                    <a:lnTo>
                      <a:pt x="1925" y="6722"/>
                    </a:lnTo>
                    <a:lnTo>
                      <a:pt x="2106" y="6638"/>
                    </a:lnTo>
                    <a:lnTo>
                      <a:pt x="2288" y="6513"/>
                    </a:lnTo>
                    <a:lnTo>
                      <a:pt x="2455" y="6359"/>
                    </a:lnTo>
                    <a:lnTo>
                      <a:pt x="2622" y="6192"/>
                    </a:lnTo>
                    <a:lnTo>
                      <a:pt x="2776" y="5983"/>
                    </a:lnTo>
                    <a:lnTo>
                      <a:pt x="2929" y="5760"/>
                    </a:lnTo>
                    <a:lnTo>
                      <a:pt x="3068" y="5523"/>
                    </a:lnTo>
                    <a:lnTo>
                      <a:pt x="3208" y="5244"/>
                    </a:lnTo>
                    <a:lnTo>
                      <a:pt x="3319" y="4965"/>
                    </a:lnTo>
                    <a:lnTo>
                      <a:pt x="3431" y="4658"/>
                    </a:lnTo>
                    <a:lnTo>
                      <a:pt x="3515" y="4337"/>
                    </a:lnTo>
                    <a:lnTo>
                      <a:pt x="3584" y="4003"/>
                    </a:lnTo>
                    <a:lnTo>
                      <a:pt x="3654" y="3668"/>
                    </a:lnTo>
                    <a:lnTo>
                      <a:pt x="3696" y="3319"/>
                    </a:lnTo>
                    <a:lnTo>
                      <a:pt x="3710" y="2971"/>
                    </a:lnTo>
                    <a:lnTo>
                      <a:pt x="3710" y="2636"/>
                    </a:lnTo>
                    <a:lnTo>
                      <a:pt x="3696" y="2315"/>
                    </a:lnTo>
                    <a:lnTo>
                      <a:pt x="3668" y="2009"/>
                    </a:lnTo>
                    <a:lnTo>
                      <a:pt x="3612" y="1716"/>
                    </a:lnTo>
                    <a:lnTo>
                      <a:pt x="3543" y="1437"/>
                    </a:lnTo>
                    <a:lnTo>
                      <a:pt x="3473" y="1186"/>
                    </a:lnTo>
                    <a:lnTo>
                      <a:pt x="3375" y="949"/>
                    </a:lnTo>
                    <a:lnTo>
                      <a:pt x="3264" y="726"/>
                    </a:lnTo>
                    <a:lnTo>
                      <a:pt x="3138" y="544"/>
                    </a:lnTo>
                    <a:lnTo>
                      <a:pt x="2999" y="377"/>
                    </a:lnTo>
                    <a:lnTo>
                      <a:pt x="2859" y="238"/>
                    </a:lnTo>
                    <a:lnTo>
                      <a:pt x="2692" y="126"/>
                    </a:lnTo>
                    <a:lnTo>
                      <a:pt x="2608" y="84"/>
                    </a:lnTo>
                    <a:lnTo>
                      <a:pt x="2525" y="56"/>
                    </a:lnTo>
                    <a:lnTo>
                      <a:pt x="2441" y="28"/>
                    </a:lnTo>
                    <a:lnTo>
                      <a:pt x="2343" y="14"/>
                    </a:lnTo>
                    <a:lnTo>
                      <a:pt x="2246"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1"/>
              <p:cNvSpPr/>
              <p:nvPr/>
            </p:nvSpPr>
            <p:spPr>
              <a:xfrm>
                <a:off x="2760275" y="998100"/>
                <a:ext cx="96600" cy="168075"/>
              </a:xfrm>
              <a:custGeom>
                <a:avLst/>
                <a:gdLst/>
                <a:ahLst/>
                <a:cxnLst/>
                <a:rect l="l" t="t" r="r" b="b"/>
                <a:pathLst>
                  <a:path w="3864" h="6723" extrusionOk="0">
                    <a:moveTo>
                      <a:pt x="1242" y="1"/>
                    </a:moveTo>
                    <a:lnTo>
                      <a:pt x="1144" y="15"/>
                    </a:lnTo>
                    <a:lnTo>
                      <a:pt x="1061" y="43"/>
                    </a:lnTo>
                    <a:lnTo>
                      <a:pt x="977" y="85"/>
                    </a:lnTo>
                    <a:lnTo>
                      <a:pt x="893" y="126"/>
                    </a:lnTo>
                    <a:lnTo>
                      <a:pt x="810" y="168"/>
                    </a:lnTo>
                    <a:lnTo>
                      <a:pt x="656" y="294"/>
                    </a:lnTo>
                    <a:lnTo>
                      <a:pt x="531" y="447"/>
                    </a:lnTo>
                    <a:lnTo>
                      <a:pt x="405" y="628"/>
                    </a:lnTo>
                    <a:lnTo>
                      <a:pt x="294" y="824"/>
                    </a:lnTo>
                    <a:lnTo>
                      <a:pt x="210" y="1047"/>
                    </a:lnTo>
                    <a:lnTo>
                      <a:pt x="126" y="1298"/>
                    </a:lnTo>
                    <a:lnTo>
                      <a:pt x="71" y="1549"/>
                    </a:lnTo>
                    <a:lnTo>
                      <a:pt x="29" y="1842"/>
                    </a:lnTo>
                    <a:lnTo>
                      <a:pt x="15" y="2134"/>
                    </a:lnTo>
                    <a:lnTo>
                      <a:pt x="1" y="2441"/>
                    </a:lnTo>
                    <a:lnTo>
                      <a:pt x="15" y="2762"/>
                    </a:lnTo>
                    <a:lnTo>
                      <a:pt x="43" y="3097"/>
                    </a:lnTo>
                    <a:lnTo>
                      <a:pt x="99" y="3431"/>
                    </a:lnTo>
                    <a:lnTo>
                      <a:pt x="168" y="3780"/>
                    </a:lnTo>
                    <a:lnTo>
                      <a:pt x="266" y="4115"/>
                    </a:lnTo>
                    <a:lnTo>
                      <a:pt x="364" y="4435"/>
                    </a:lnTo>
                    <a:lnTo>
                      <a:pt x="489" y="4756"/>
                    </a:lnTo>
                    <a:lnTo>
                      <a:pt x="615" y="5049"/>
                    </a:lnTo>
                    <a:lnTo>
                      <a:pt x="754" y="5314"/>
                    </a:lnTo>
                    <a:lnTo>
                      <a:pt x="907" y="5579"/>
                    </a:lnTo>
                    <a:lnTo>
                      <a:pt x="1075" y="5802"/>
                    </a:lnTo>
                    <a:lnTo>
                      <a:pt x="1242" y="6011"/>
                    </a:lnTo>
                    <a:lnTo>
                      <a:pt x="1409" y="6206"/>
                    </a:lnTo>
                    <a:lnTo>
                      <a:pt x="1591" y="6360"/>
                    </a:lnTo>
                    <a:lnTo>
                      <a:pt x="1786" y="6499"/>
                    </a:lnTo>
                    <a:lnTo>
                      <a:pt x="1967" y="6597"/>
                    </a:lnTo>
                    <a:lnTo>
                      <a:pt x="2148" y="6680"/>
                    </a:lnTo>
                    <a:lnTo>
                      <a:pt x="2344" y="6722"/>
                    </a:lnTo>
                    <a:lnTo>
                      <a:pt x="2623" y="6722"/>
                    </a:lnTo>
                    <a:lnTo>
                      <a:pt x="2706" y="6708"/>
                    </a:lnTo>
                    <a:lnTo>
                      <a:pt x="2804" y="6680"/>
                    </a:lnTo>
                    <a:lnTo>
                      <a:pt x="2888" y="6639"/>
                    </a:lnTo>
                    <a:lnTo>
                      <a:pt x="2971" y="6597"/>
                    </a:lnTo>
                    <a:lnTo>
                      <a:pt x="3055" y="6555"/>
                    </a:lnTo>
                    <a:lnTo>
                      <a:pt x="3194" y="6429"/>
                    </a:lnTo>
                    <a:lnTo>
                      <a:pt x="3334" y="6276"/>
                    </a:lnTo>
                    <a:lnTo>
                      <a:pt x="3459" y="6109"/>
                    </a:lnTo>
                    <a:lnTo>
                      <a:pt x="3557" y="5900"/>
                    </a:lnTo>
                    <a:lnTo>
                      <a:pt x="3655" y="5676"/>
                    </a:lnTo>
                    <a:lnTo>
                      <a:pt x="3724" y="5439"/>
                    </a:lnTo>
                    <a:lnTo>
                      <a:pt x="3780" y="5174"/>
                    </a:lnTo>
                    <a:lnTo>
                      <a:pt x="3822" y="4896"/>
                    </a:lnTo>
                    <a:lnTo>
                      <a:pt x="3850" y="4589"/>
                    </a:lnTo>
                    <a:lnTo>
                      <a:pt x="3864" y="4282"/>
                    </a:lnTo>
                    <a:lnTo>
                      <a:pt x="3850" y="3961"/>
                    </a:lnTo>
                    <a:lnTo>
                      <a:pt x="3808" y="3627"/>
                    </a:lnTo>
                    <a:lnTo>
                      <a:pt x="3766" y="3292"/>
                    </a:lnTo>
                    <a:lnTo>
                      <a:pt x="3696" y="2957"/>
                    </a:lnTo>
                    <a:lnTo>
                      <a:pt x="3599" y="2609"/>
                    </a:lnTo>
                    <a:lnTo>
                      <a:pt x="3501" y="2288"/>
                    </a:lnTo>
                    <a:lnTo>
                      <a:pt x="3376" y="1981"/>
                    </a:lnTo>
                    <a:lnTo>
                      <a:pt x="3250" y="1688"/>
                    </a:lnTo>
                    <a:lnTo>
                      <a:pt x="3111" y="1409"/>
                    </a:lnTo>
                    <a:lnTo>
                      <a:pt x="2957" y="1158"/>
                    </a:lnTo>
                    <a:lnTo>
                      <a:pt x="2790" y="921"/>
                    </a:lnTo>
                    <a:lnTo>
                      <a:pt x="2623" y="712"/>
                    </a:lnTo>
                    <a:lnTo>
                      <a:pt x="2441" y="517"/>
                    </a:lnTo>
                    <a:lnTo>
                      <a:pt x="2260" y="363"/>
                    </a:lnTo>
                    <a:lnTo>
                      <a:pt x="2079" y="224"/>
                    </a:lnTo>
                    <a:lnTo>
                      <a:pt x="1897" y="126"/>
                    </a:lnTo>
                    <a:lnTo>
                      <a:pt x="1702" y="43"/>
                    </a:lnTo>
                    <a:lnTo>
                      <a:pt x="1521"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1"/>
              <p:cNvSpPr/>
              <p:nvPr/>
            </p:nvSpPr>
            <p:spPr>
              <a:xfrm>
                <a:off x="2805600" y="742225"/>
                <a:ext cx="550500" cy="627200"/>
              </a:xfrm>
              <a:custGeom>
                <a:avLst/>
                <a:gdLst/>
                <a:ahLst/>
                <a:cxnLst/>
                <a:rect l="l" t="t" r="r" b="b"/>
                <a:pathLst>
                  <a:path w="22020" h="25088" extrusionOk="0">
                    <a:moveTo>
                      <a:pt x="10334" y="0"/>
                    </a:moveTo>
                    <a:lnTo>
                      <a:pt x="9581" y="14"/>
                    </a:lnTo>
                    <a:lnTo>
                      <a:pt x="8828" y="56"/>
                    </a:lnTo>
                    <a:lnTo>
                      <a:pt x="8089" y="112"/>
                    </a:lnTo>
                    <a:lnTo>
                      <a:pt x="7364" y="196"/>
                    </a:lnTo>
                    <a:lnTo>
                      <a:pt x="6666" y="293"/>
                    </a:lnTo>
                    <a:lnTo>
                      <a:pt x="5983" y="419"/>
                    </a:lnTo>
                    <a:lnTo>
                      <a:pt x="5342" y="572"/>
                    </a:lnTo>
                    <a:lnTo>
                      <a:pt x="4728" y="739"/>
                    </a:lnTo>
                    <a:lnTo>
                      <a:pt x="4435" y="823"/>
                    </a:lnTo>
                    <a:lnTo>
                      <a:pt x="4156" y="921"/>
                    </a:lnTo>
                    <a:lnTo>
                      <a:pt x="3877" y="1032"/>
                    </a:lnTo>
                    <a:lnTo>
                      <a:pt x="3613" y="1144"/>
                    </a:lnTo>
                    <a:lnTo>
                      <a:pt x="3362" y="1255"/>
                    </a:lnTo>
                    <a:lnTo>
                      <a:pt x="3124" y="1381"/>
                    </a:lnTo>
                    <a:lnTo>
                      <a:pt x="2901" y="1506"/>
                    </a:lnTo>
                    <a:lnTo>
                      <a:pt x="2692" y="1646"/>
                    </a:lnTo>
                    <a:lnTo>
                      <a:pt x="2497" y="1785"/>
                    </a:lnTo>
                    <a:lnTo>
                      <a:pt x="2302" y="1925"/>
                    </a:lnTo>
                    <a:lnTo>
                      <a:pt x="2134" y="2078"/>
                    </a:lnTo>
                    <a:lnTo>
                      <a:pt x="1981" y="2232"/>
                    </a:lnTo>
                    <a:lnTo>
                      <a:pt x="1814" y="2413"/>
                    </a:lnTo>
                    <a:lnTo>
                      <a:pt x="1674" y="2608"/>
                    </a:lnTo>
                    <a:lnTo>
                      <a:pt x="1521" y="2803"/>
                    </a:lnTo>
                    <a:lnTo>
                      <a:pt x="1395" y="3012"/>
                    </a:lnTo>
                    <a:lnTo>
                      <a:pt x="1256" y="3222"/>
                    </a:lnTo>
                    <a:lnTo>
                      <a:pt x="1130" y="3445"/>
                    </a:lnTo>
                    <a:lnTo>
                      <a:pt x="1019" y="3682"/>
                    </a:lnTo>
                    <a:lnTo>
                      <a:pt x="907" y="3933"/>
                    </a:lnTo>
                    <a:lnTo>
                      <a:pt x="810" y="4170"/>
                    </a:lnTo>
                    <a:lnTo>
                      <a:pt x="712" y="4435"/>
                    </a:lnTo>
                    <a:lnTo>
                      <a:pt x="545" y="4979"/>
                    </a:lnTo>
                    <a:lnTo>
                      <a:pt x="405" y="5536"/>
                    </a:lnTo>
                    <a:lnTo>
                      <a:pt x="280" y="6122"/>
                    </a:lnTo>
                    <a:lnTo>
                      <a:pt x="182" y="6750"/>
                    </a:lnTo>
                    <a:lnTo>
                      <a:pt x="98" y="7377"/>
                    </a:lnTo>
                    <a:lnTo>
                      <a:pt x="43" y="8047"/>
                    </a:lnTo>
                    <a:lnTo>
                      <a:pt x="15" y="8716"/>
                    </a:lnTo>
                    <a:lnTo>
                      <a:pt x="1" y="9413"/>
                    </a:lnTo>
                    <a:lnTo>
                      <a:pt x="15" y="10124"/>
                    </a:lnTo>
                    <a:lnTo>
                      <a:pt x="29" y="10836"/>
                    </a:lnTo>
                    <a:lnTo>
                      <a:pt x="71" y="11575"/>
                    </a:lnTo>
                    <a:lnTo>
                      <a:pt x="126" y="12314"/>
                    </a:lnTo>
                    <a:lnTo>
                      <a:pt x="210" y="13053"/>
                    </a:lnTo>
                    <a:lnTo>
                      <a:pt x="294" y="13806"/>
                    </a:lnTo>
                    <a:lnTo>
                      <a:pt x="391" y="14573"/>
                    </a:lnTo>
                    <a:lnTo>
                      <a:pt x="517" y="15326"/>
                    </a:lnTo>
                    <a:lnTo>
                      <a:pt x="642" y="16079"/>
                    </a:lnTo>
                    <a:lnTo>
                      <a:pt x="782" y="16832"/>
                    </a:lnTo>
                    <a:lnTo>
                      <a:pt x="921" y="17585"/>
                    </a:lnTo>
                    <a:lnTo>
                      <a:pt x="1089" y="18324"/>
                    </a:lnTo>
                    <a:lnTo>
                      <a:pt x="1256" y="19063"/>
                    </a:lnTo>
                    <a:lnTo>
                      <a:pt x="1423" y="19788"/>
                    </a:lnTo>
                    <a:lnTo>
                      <a:pt x="1604" y="20499"/>
                    </a:lnTo>
                    <a:lnTo>
                      <a:pt x="1800" y="21197"/>
                    </a:lnTo>
                    <a:lnTo>
                      <a:pt x="1995" y="21880"/>
                    </a:lnTo>
                    <a:lnTo>
                      <a:pt x="2190" y="22549"/>
                    </a:lnTo>
                    <a:lnTo>
                      <a:pt x="2385" y="23191"/>
                    </a:lnTo>
                    <a:lnTo>
                      <a:pt x="2455" y="23344"/>
                    </a:lnTo>
                    <a:lnTo>
                      <a:pt x="2525" y="23497"/>
                    </a:lnTo>
                    <a:lnTo>
                      <a:pt x="2636" y="23637"/>
                    </a:lnTo>
                    <a:lnTo>
                      <a:pt x="2748" y="23776"/>
                    </a:lnTo>
                    <a:lnTo>
                      <a:pt x="2887" y="23902"/>
                    </a:lnTo>
                    <a:lnTo>
                      <a:pt x="3041" y="24013"/>
                    </a:lnTo>
                    <a:lnTo>
                      <a:pt x="3208" y="24139"/>
                    </a:lnTo>
                    <a:lnTo>
                      <a:pt x="3403" y="24237"/>
                    </a:lnTo>
                    <a:lnTo>
                      <a:pt x="3599" y="24334"/>
                    </a:lnTo>
                    <a:lnTo>
                      <a:pt x="3822" y="24432"/>
                    </a:lnTo>
                    <a:lnTo>
                      <a:pt x="4059" y="24515"/>
                    </a:lnTo>
                    <a:lnTo>
                      <a:pt x="4296" y="24599"/>
                    </a:lnTo>
                    <a:lnTo>
                      <a:pt x="4561" y="24669"/>
                    </a:lnTo>
                    <a:lnTo>
                      <a:pt x="4826" y="24725"/>
                    </a:lnTo>
                    <a:lnTo>
                      <a:pt x="5397" y="24850"/>
                    </a:lnTo>
                    <a:lnTo>
                      <a:pt x="6025" y="24934"/>
                    </a:lnTo>
                    <a:lnTo>
                      <a:pt x="6680" y="25004"/>
                    </a:lnTo>
                    <a:lnTo>
                      <a:pt x="7364" y="25045"/>
                    </a:lnTo>
                    <a:lnTo>
                      <a:pt x="8075" y="25073"/>
                    </a:lnTo>
                    <a:lnTo>
                      <a:pt x="8800" y="25087"/>
                    </a:lnTo>
                    <a:lnTo>
                      <a:pt x="9553" y="25073"/>
                    </a:lnTo>
                    <a:lnTo>
                      <a:pt x="10320" y="25045"/>
                    </a:lnTo>
                    <a:lnTo>
                      <a:pt x="11087" y="25004"/>
                    </a:lnTo>
                    <a:lnTo>
                      <a:pt x="11854" y="24948"/>
                    </a:lnTo>
                    <a:lnTo>
                      <a:pt x="12621" y="24878"/>
                    </a:lnTo>
                    <a:lnTo>
                      <a:pt x="13388" y="24794"/>
                    </a:lnTo>
                    <a:lnTo>
                      <a:pt x="14127" y="24697"/>
                    </a:lnTo>
                    <a:lnTo>
                      <a:pt x="14852" y="24599"/>
                    </a:lnTo>
                    <a:lnTo>
                      <a:pt x="15563" y="24474"/>
                    </a:lnTo>
                    <a:lnTo>
                      <a:pt x="16233" y="24362"/>
                    </a:lnTo>
                    <a:lnTo>
                      <a:pt x="16874" y="24223"/>
                    </a:lnTo>
                    <a:lnTo>
                      <a:pt x="17474" y="24083"/>
                    </a:lnTo>
                    <a:lnTo>
                      <a:pt x="18032" y="23944"/>
                    </a:lnTo>
                    <a:lnTo>
                      <a:pt x="18547" y="23790"/>
                    </a:lnTo>
                    <a:lnTo>
                      <a:pt x="19008" y="23637"/>
                    </a:lnTo>
                    <a:lnTo>
                      <a:pt x="19398" y="23484"/>
                    </a:lnTo>
                    <a:lnTo>
                      <a:pt x="19733" y="23330"/>
                    </a:lnTo>
                    <a:lnTo>
                      <a:pt x="19872" y="23260"/>
                    </a:lnTo>
                    <a:lnTo>
                      <a:pt x="19998" y="23177"/>
                    </a:lnTo>
                    <a:lnTo>
                      <a:pt x="20109" y="23107"/>
                    </a:lnTo>
                    <a:lnTo>
                      <a:pt x="20193" y="23023"/>
                    </a:lnTo>
                    <a:lnTo>
                      <a:pt x="20277" y="22940"/>
                    </a:lnTo>
                    <a:lnTo>
                      <a:pt x="20346" y="22828"/>
                    </a:lnTo>
                    <a:lnTo>
                      <a:pt x="20416" y="22717"/>
                    </a:lnTo>
                    <a:lnTo>
                      <a:pt x="20500" y="22577"/>
                    </a:lnTo>
                    <a:lnTo>
                      <a:pt x="20639" y="22242"/>
                    </a:lnTo>
                    <a:lnTo>
                      <a:pt x="20779" y="21852"/>
                    </a:lnTo>
                    <a:lnTo>
                      <a:pt x="20918" y="21406"/>
                    </a:lnTo>
                    <a:lnTo>
                      <a:pt x="21044" y="20904"/>
                    </a:lnTo>
                    <a:lnTo>
                      <a:pt x="21169" y="20346"/>
                    </a:lnTo>
                    <a:lnTo>
                      <a:pt x="21281" y="19746"/>
                    </a:lnTo>
                    <a:lnTo>
                      <a:pt x="21392" y="19105"/>
                    </a:lnTo>
                    <a:lnTo>
                      <a:pt x="21504" y="18435"/>
                    </a:lnTo>
                    <a:lnTo>
                      <a:pt x="21601" y="17724"/>
                    </a:lnTo>
                    <a:lnTo>
                      <a:pt x="21685" y="16999"/>
                    </a:lnTo>
                    <a:lnTo>
                      <a:pt x="21755" y="16232"/>
                    </a:lnTo>
                    <a:lnTo>
                      <a:pt x="21825" y="15451"/>
                    </a:lnTo>
                    <a:lnTo>
                      <a:pt x="21894" y="14670"/>
                    </a:lnTo>
                    <a:lnTo>
                      <a:pt x="21936" y="13862"/>
                    </a:lnTo>
                    <a:lnTo>
                      <a:pt x="21978" y="13053"/>
                    </a:lnTo>
                    <a:lnTo>
                      <a:pt x="22006" y="12244"/>
                    </a:lnTo>
                    <a:lnTo>
                      <a:pt x="22020" y="11435"/>
                    </a:lnTo>
                    <a:lnTo>
                      <a:pt x="22020" y="10640"/>
                    </a:lnTo>
                    <a:lnTo>
                      <a:pt x="22006" y="9845"/>
                    </a:lnTo>
                    <a:lnTo>
                      <a:pt x="21992" y="9065"/>
                    </a:lnTo>
                    <a:lnTo>
                      <a:pt x="21950" y="8311"/>
                    </a:lnTo>
                    <a:lnTo>
                      <a:pt x="21894" y="7586"/>
                    </a:lnTo>
                    <a:lnTo>
                      <a:pt x="21838" y="6889"/>
                    </a:lnTo>
                    <a:lnTo>
                      <a:pt x="21755" y="6220"/>
                    </a:lnTo>
                    <a:lnTo>
                      <a:pt x="21657" y="5592"/>
                    </a:lnTo>
                    <a:lnTo>
                      <a:pt x="21546" y="5007"/>
                    </a:lnTo>
                    <a:lnTo>
                      <a:pt x="21420" y="4463"/>
                    </a:lnTo>
                    <a:lnTo>
                      <a:pt x="21267" y="3975"/>
                    </a:lnTo>
                    <a:lnTo>
                      <a:pt x="21183" y="3738"/>
                    </a:lnTo>
                    <a:lnTo>
                      <a:pt x="21099" y="3528"/>
                    </a:lnTo>
                    <a:lnTo>
                      <a:pt x="21016" y="3333"/>
                    </a:lnTo>
                    <a:lnTo>
                      <a:pt x="20918" y="3152"/>
                    </a:lnTo>
                    <a:lnTo>
                      <a:pt x="20821" y="2985"/>
                    </a:lnTo>
                    <a:lnTo>
                      <a:pt x="20695" y="2817"/>
                    </a:lnTo>
                    <a:lnTo>
                      <a:pt x="20556" y="2650"/>
                    </a:lnTo>
                    <a:lnTo>
                      <a:pt x="20402" y="2496"/>
                    </a:lnTo>
                    <a:lnTo>
                      <a:pt x="20235" y="2343"/>
                    </a:lnTo>
                    <a:lnTo>
                      <a:pt x="20054" y="2190"/>
                    </a:lnTo>
                    <a:lnTo>
                      <a:pt x="19858" y="2050"/>
                    </a:lnTo>
                    <a:lnTo>
                      <a:pt x="19649" y="1911"/>
                    </a:lnTo>
                    <a:lnTo>
                      <a:pt x="19426" y="1771"/>
                    </a:lnTo>
                    <a:lnTo>
                      <a:pt x="19189" y="1646"/>
                    </a:lnTo>
                    <a:lnTo>
                      <a:pt x="18938" y="1520"/>
                    </a:lnTo>
                    <a:lnTo>
                      <a:pt x="18687" y="1409"/>
                    </a:lnTo>
                    <a:lnTo>
                      <a:pt x="18408" y="1283"/>
                    </a:lnTo>
                    <a:lnTo>
                      <a:pt x="18129" y="1172"/>
                    </a:lnTo>
                    <a:lnTo>
                      <a:pt x="17543" y="963"/>
                    </a:lnTo>
                    <a:lnTo>
                      <a:pt x="16916" y="781"/>
                    </a:lnTo>
                    <a:lnTo>
                      <a:pt x="16261" y="614"/>
                    </a:lnTo>
                    <a:lnTo>
                      <a:pt x="15577" y="461"/>
                    </a:lnTo>
                    <a:lnTo>
                      <a:pt x="14866" y="335"/>
                    </a:lnTo>
                    <a:lnTo>
                      <a:pt x="14127" y="223"/>
                    </a:lnTo>
                    <a:lnTo>
                      <a:pt x="13388" y="140"/>
                    </a:lnTo>
                    <a:lnTo>
                      <a:pt x="12635" y="70"/>
                    </a:lnTo>
                    <a:lnTo>
                      <a:pt x="11868" y="28"/>
                    </a:lnTo>
                    <a:lnTo>
                      <a:pt x="11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1"/>
              <p:cNvSpPr/>
              <p:nvPr/>
            </p:nvSpPr>
            <p:spPr>
              <a:xfrm>
                <a:off x="1159075" y="2619550"/>
                <a:ext cx="573850" cy="853100"/>
              </a:xfrm>
              <a:custGeom>
                <a:avLst/>
                <a:gdLst/>
                <a:ahLst/>
                <a:cxnLst/>
                <a:rect l="l" t="t" r="r" b="b"/>
                <a:pathLst>
                  <a:path w="22954" h="34124" extrusionOk="0">
                    <a:moveTo>
                      <a:pt x="20234" y="1"/>
                    </a:moveTo>
                    <a:lnTo>
                      <a:pt x="19481" y="419"/>
                    </a:lnTo>
                    <a:lnTo>
                      <a:pt x="18742" y="851"/>
                    </a:lnTo>
                    <a:lnTo>
                      <a:pt x="18003" y="1297"/>
                    </a:lnTo>
                    <a:lnTo>
                      <a:pt x="17278" y="1758"/>
                    </a:lnTo>
                    <a:lnTo>
                      <a:pt x="16567" y="2246"/>
                    </a:lnTo>
                    <a:lnTo>
                      <a:pt x="15855" y="2748"/>
                    </a:lnTo>
                    <a:lnTo>
                      <a:pt x="15158" y="3264"/>
                    </a:lnTo>
                    <a:lnTo>
                      <a:pt x="14461" y="3808"/>
                    </a:lnTo>
                    <a:lnTo>
                      <a:pt x="13792" y="4365"/>
                    </a:lnTo>
                    <a:lnTo>
                      <a:pt x="13122" y="4951"/>
                    </a:lnTo>
                    <a:lnTo>
                      <a:pt x="12453" y="5565"/>
                    </a:lnTo>
                    <a:lnTo>
                      <a:pt x="11811" y="6192"/>
                    </a:lnTo>
                    <a:lnTo>
                      <a:pt x="11170" y="6848"/>
                    </a:lnTo>
                    <a:lnTo>
                      <a:pt x="10556" y="7531"/>
                    </a:lnTo>
                    <a:lnTo>
                      <a:pt x="9943" y="8242"/>
                    </a:lnTo>
                    <a:lnTo>
                      <a:pt x="9343" y="8967"/>
                    </a:lnTo>
                    <a:lnTo>
                      <a:pt x="8758" y="9734"/>
                    </a:lnTo>
                    <a:lnTo>
                      <a:pt x="8186" y="10487"/>
                    </a:lnTo>
                    <a:lnTo>
                      <a:pt x="7656" y="11240"/>
                    </a:lnTo>
                    <a:lnTo>
                      <a:pt x="7126" y="11993"/>
                    </a:lnTo>
                    <a:lnTo>
                      <a:pt x="6624" y="12746"/>
                    </a:lnTo>
                    <a:lnTo>
                      <a:pt x="6150" y="13485"/>
                    </a:lnTo>
                    <a:lnTo>
                      <a:pt x="5690" y="14238"/>
                    </a:lnTo>
                    <a:lnTo>
                      <a:pt x="5257" y="14977"/>
                    </a:lnTo>
                    <a:lnTo>
                      <a:pt x="4839" y="15717"/>
                    </a:lnTo>
                    <a:lnTo>
                      <a:pt x="4449" y="16456"/>
                    </a:lnTo>
                    <a:lnTo>
                      <a:pt x="4072" y="17181"/>
                    </a:lnTo>
                    <a:lnTo>
                      <a:pt x="3709" y="17906"/>
                    </a:lnTo>
                    <a:lnTo>
                      <a:pt x="3375" y="18631"/>
                    </a:lnTo>
                    <a:lnTo>
                      <a:pt x="3054" y="19356"/>
                    </a:lnTo>
                    <a:lnTo>
                      <a:pt x="2761" y="20081"/>
                    </a:lnTo>
                    <a:lnTo>
                      <a:pt x="2468" y="20792"/>
                    </a:lnTo>
                    <a:lnTo>
                      <a:pt x="2176" y="21573"/>
                    </a:lnTo>
                    <a:lnTo>
                      <a:pt x="1911" y="22354"/>
                    </a:lnTo>
                    <a:lnTo>
                      <a:pt x="1660" y="23121"/>
                    </a:lnTo>
                    <a:lnTo>
                      <a:pt x="1423" y="23888"/>
                    </a:lnTo>
                    <a:lnTo>
                      <a:pt x="1213" y="24641"/>
                    </a:lnTo>
                    <a:lnTo>
                      <a:pt x="1018" y="25408"/>
                    </a:lnTo>
                    <a:lnTo>
                      <a:pt x="837" y="26147"/>
                    </a:lnTo>
                    <a:lnTo>
                      <a:pt x="683" y="26886"/>
                    </a:lnTo>
                    <a:lnTo>
                      <a:pt x="544" y="27625"/>
                    </a:lnTo>
                    <a:lnTo>
                      <a:pt x="418" y="28365"/>
                    </a:lnTo>
                    <a:lnTo>
                      <a:pt x="307" y="29076"/>
                    </a:lnTo>
                    <a:lnTo>
                      <a:pt x="223" y="29801"/>
                    </a:lnTo>
                    <a:lnTo>
                      <a:pt x="140" y="30512"/>
                    </a:lnTo>
                    <a:lnTo>
                      <a:pt x="84" y="31209"/>
                    </a:lnTo>
                    <a:lnTo>
                      <a:pt x="28" y="31907"/>
                    </a:lnTo>
                    <a:lnTo>
                      <a:pt x="0" y="32590"/>
                    </a:lnTo>
                    <a:lnTo>
                      <a:pt x="516" y="32897"/>
                    </a:lnTo>
                    <a:lnTo>
                      <a:pt x="1032" y="33162"/>
                    </a:lnTo>
                    <a:lnTo>
                      <a:pt x="1562" y="33399"/>
                    </a:lnTo>
                    <a:lnTo>
                      <a:pt x="2120" y="33608"/>
                    </a:lnTo>
                    <a:lnTo>
                      <a:pt x="2664" y="33775"/>
                    </a:lnTo>
                    <a:lnTo>
                      <a:pt x="3235" y="33929"/>
                    </a:lnTo>
                    <a:lnTo>
                      <a:pt x="3807" y="34040"/>
                    </a:lnTo>
                    <a:lnTo>
                      <a:pt x="4393" y="34124"/>
                    </a:lnTo>
                    <a:lnTo>
                      <a:pt x="4379" y="33538"/>
                    </a:lnTo>
                    <a:lnTo>
                      <a:pt x="4379" y="32952"/>
                    </a:lnTo>
                    <a:lnTo>
                      <a:pt x="4407" y="32353"/>
                    </a:lnTo>
                    <a:lnTo>
                      <a:pt x="4435" y="31753"/>
                    </a:lnTo>
                    <a:lnTo>
                      <a:pt x="4476" y="31140"/>
                    </a:lnTo>
                    <a:lnTo>
                      <a:pt x="4532" y="30526"/>
                    </a:lnTo>
                    <a:lnTo>
                      <a:pt x="4602" y="29898"/>
                    </a:lnTo>
                    <a:lnTo>
                      <a:pt x="4686" y="29271"/>
                    </a:lnTo>
                    <a:lnTo>
                      <a:pt x="4783" y="28629"/>
                    </a:lnTo>
                    <a:lnTo>
                      <a:pt x="4909" y="27988"/>
                    </a:lnTo>
                    <a:lnTo>
                      <a:pt x="5034" y="27333"/>
                    </a:lnTo>
                    <a:lnTo>
                      <a:pt x="5188" y="26677"/>
                    </a:lnTo>
                    <a:lnTo>
                      <a:pt x="5355" y="26008"/>
                    </a:lnTo>
                    <a:lnTo>
                      <a:pt x="5536" y="25338"/>
                    </a:lnTo>
                    <a:lnTo>
                      <a:pt x="5731" y="24669"/>
                    </a:lnTo>
                    <a:lnTo>
                      <a:pt x="5955" y="23986"/>
                    </a:lnTo>
                    <a:lnTo>
                      <a:pt x="6192" y="23303"/>
                    </a:lnTo>
                    <a:lnTo>
                      <a:pt x="6443" y="22619"/>
                    </a:lnTo>
                    <a:lnTo>
                      <a:pt x="6722" y="21922"/>
                    </a:lnTo>
                    <a:lnTo>
                      <a:pt x="7014" y="21225"/>
                    </a:lnTo>
                    <a:lnTo>
                      <a:pt x="7335" y="20514"/>
                    </a:lnTo>
                    <a:lnTo>
                      <a:pt x="7670" y="19802"/>
                    </a:lnTo>
                    <a:lnTo>
                      <a:pt x="8032" y="19091"/>
                    </a:lnTo>
                    <a:lnTo>
                      <a:pt x="8409" y="18380"/>
                    </a:lnTo>
                    <a:lnTo>
                      <a:pt x="8813" y="17655"/>
                    </a:lnTo>
                    <a:lnTo>
                      <a:pt x="9246" y="16930"/>
                    </a:lnTo>
                    <a:lnTo>
                      <a:pt x="9692" y="16205"/>
                    </a:lnTo>
                    <a:lnTo>
                      <a:pt x="10166" y="15466"/>
                    </a:lnTo>
                    <a:lnTo>
                      <a:pt x="10668" y="14740"/>
                    </a:lnTo>
                    <a:lnTo>
                      <a:pt x="11198" y="14001"/>
                    </a:lnTo>
                    <a:lnTo>
                      <a:pt x="11742" y="13262"/>
                    </a:lnTo>
                    <a:lnTo>
                      <a:pt x="12313" y="12509"/>
                    </a:lnTo>
                    <a:lnTo>
                      <a:pt x="12885" y="11826"/>
                    </a:lnTo>
                    <a:lnTo>
                      <a:pt x="13457" y="11170"/>
                    </a:lnTo>
                    <a:lnTo>
                      <a:pt x="14043" y="10529"/>
                    </a:lnTo>
                    <a:lnTo>
                      <a:pt x="14656" y="9929"/>
                    </a:lnTo>
                    <a:lnTo>
                      <a:pt x="15270" y="9344"/>
                    </a:lnTo>
                    <a:lnTo>
                      <a:pt x="15911" y="8786"/>
                    </a:lnTo>
                    <a:lnTo>
                      <a:pt x="16567" y="8242"/>
                    </a:lnTo>
                    <a:lnTo>
                      <a:pt x="17222" y="7726"/>
                    </a:lnTo>
                    <a:lnTo>
                      <a:pt x="17905" y="7238"/>
                    </a:lnTo>
                    <a:lnTo>
                      <a:pt x="18589" y="6764"/>
                    </a:lnTo>
                    <a:lnTo>
                      <a:pt x="19286" y="6304"/>
                    </a:lnTo>
                    <a:lnTo>
                      <a:pt x="19997" y="5857"/>
                    </a:lnTo>
                    <a:lnTo>
                      <a:pt x="20722" y="5439"/>
                    </a:lnTo>
                    <a:lnTo>
                      <a:pt x="21461" y="5021"/>
                    </a:lnTo>
                    <a:lnTo>
                      <a:pt x="22200" y="4630"/>
                    </a:lnTo>
                    <a:lnTo>
                      <a:pt x="22953" y="4240"/>
                    </a:lnTo>
                    <a:lnTo>
                      <a:pt x="22758" y="3766"/>
                    </a:lnTo>
                    <a:lnTo>
                      <a:pt x="22535" y="3306"/>
                    </a:lnTo>
                    <a:lnTo>
                      <a:pt x="22312" y="2845"/>
                    </a:lnTo>
                    <a:lnTo>
                      <a:pt x="22061" y="2399"/>
                    </a:lnTo>
                    <a:lnTo>
                      <a:pt x="21796" y="1967"/>
                    </a:lnTo>
                    <a:lnTo>
                      <a:pt x="21517" y="1535"/>
                    </a:lnTo>
                    <a:lnTo>
                      <a:pt x="21224" y="1130"/>
                    </a:lnTo>
                    <a:lnTo>
                      <a:pt x="20917" y="740"/>
                    </a:lnTo>
                    <a:lnTo>
                      <a:pt x="20750" y="544"/>
                    </a:lnTo>
                    <a:lnTo>
                      <a:pt x="20569" y="363"/>
                    </a:lnTo>
                    <a:lnTo>
                      <a:pt x="2023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1"/>
              <p:cNvSpPr/>
              <p:nvPr/>
            </p:nvSpPr>
            <p:spPr>
              <a:xfrm>
                <a:off x="3667400" y="1375325"/>
                <a:ext cx="884475" cy="1445400"/>
              </a:xfrm>
              <a:custGeom>
                <a:avLst/>
                <a:gdLst/>
                <a:ahLst/>
                <a:cxnLst/>
                <a:rect l="l" t="t" r="r" b="b"/>
                <a:pathLst>
                  <a:path w="35379" h="57816" extrusionOk="0">
                    <a:moveTo>
                      <a:pt x="1" y="0"/>
                    </a:moveTo>
                    <a:lnTo>
                      <a:pt x="5439" y="57816"/>
                    </a:lnTo>
                    <a:lnTo>
                      <a:pt x="23302" y="57816"/>
                    </a:lnTo>
                    <a:lnTo>
                      <a:pt x="23679" y="57802"/>
                    </a:lnTo>
                    <a:lnTo>
                      <a:pt x="24069" y="57788"/>
                    </a:lnTo>
                    <a:lnTo>
                      <a:pt x="24446" y="57760"/>
                    </a:lnTo>
                    <a:lnTo>
                      <a:pt x="24822" y="57718"/>
                    </a:lnTo>
                    <a:lnTo>
                      <a:pt x="25185" y="57662"/>
                    </a:lnTo>
                    <a:lnTo>
                      <a:pt x="25562" y="57607"/>
                    </a:lnTo>
                    <a:lnTo>
                      <a:pt x="25924" y="57537"/>
                    </a:lnTo>
                    <a:lnTo>
                      <a:pt x="26273" y="57453"/>
                    </a:lnTo>
                    <a:lnTo>
                      <a:pt x="26635" y="57356"/>
                    </a:lnTo>
                    <a:lnTo>
                      <a:pt x="26984" y="57244"/>
                    </a:lnTo>
                    <a:lnTo>
                      <a:pt x="27319" y="57133"/>
                    </a:lnTo>
                    <a:lnTo>
                      <a:pt x="27667" y="57007"/>
                    </a:lnTo>
                    <a:lnTo>
                      <a:pt x="27988" y="56868"/>
                    </a:lnTo>
                    <a:lnTo>
                      <a:pt x="28323" y="56728"/>
                    </a:lnTo>
                    <a:lnTo>
                      <a:pt x="28643" y="56575"/>
                    </a:lnTo>
                    <a:lnTo>
                      <a:pt x="28964" y="56407"/>
                    </a:lnTo>
                    <a:lnTo>
                      <a:pt x="29271" y="56240"/>
                    </a:lnTo>
                    <a:lnTo>
                      <a:pt x="29578" y="56059"/>
                    </a:lnTo>
                    <a:lnTo>
                      <a:pt x="29870" y="55877"/>
                    </a:lnTo>
                    <a:lnTo>
                      <a:pt x="30163" y="55682"/>
                    </a:lnTo>
                    <a:lnTo>
                      <a:pt x="30456" y="55473"/>
                    </a:lnTo>
                    <a:lnTo>
                      <a:pt x="30735" y="55264"/>
                    </a:lnTo>
                    <a:lnTo>
                      <a:pt x="31000" y="55041"/>
                    </a:lnTo>
                    <a:lnTo>
                      <a:pt x="31265" y="54818"/>
                    </a:lnTo>
                    <a:lnTo>
                      <a:pt x="31530" y="54581"/>
                    </a:lnTo>
                    <a:lnTo>
                      <a:pt x="31781" y="54330"/>
                    </a:lnTo>
                    <a:lnTo>
                      <a:pt x="32018" y="54093"/>
                    </a:lnTo>
                    <a:lnTo>
                      <a:pt x="32255" y="53828"/>
                    </a:lnTo>
                    <a:lnTo>
                      <a:pt x="32492" y="53563"/>
                    </a:lnTo>
                    <a:lnTo>
                      <a:pt x="32715" y="53298"/>
                    </a:lnTo>
                    <a:lnTo>
                      <a:pt x="32924" y="53019"/>
                    </a:lnTo>
                    <a:lnTo>
                      <a:pt x="33134" y="52740"/>
                    </a:lnTo>
                    <a:lnTo>
                      <a:pt x="33329" y="52461"/>
                    </a:lnTo>
                    <a:lnTo>
                      <a:pt x="33524" y="52168"/>
                    </a:lnTo>
                    <a:lnTo>
                      <a:pt x="33705" y="51861"/>
                    </a:lnTo>
                    <a:lnTo>
                      <a:pt x="33873" y="51569"/>
                    </a:lnTo>
                    <a:lnTo>
                      <a:pt x="34040" y="51262"/>
                    </a:lnTo>
                    <a:lnTo>
                      <a:pt x="34193" y="50941"/>
                    </a:lnTo>
                    <a:lnTo>
                      <a:pt x="34347" y="50634"/>
                    </a:lnTo>
                    <a:lnTo>
                      <a:pt x="34486" y="50313"/>
                    </a:lnTo>
                    <a:lnTo>
                      <a:pt x="34612" y="49979"/>
                    </a:lnTo>
                    <a:lnTo>
                      <a:pt x="34723" y="49658"/>
                    </a:lnTo>
                    <a:lnTo>
                      <a:pt x="34835" y="49323"/>
                    </a:lnTo>
                    <a:lnTo>
                      <a:pt x="34932" y="48989"/>
                    </a:lnTo>
                    <a:lnTo>
                      <a:pt x="35030" y="48640"/>
                    </a:lnTo>
                    <a:lnTo>
                      <a:pt x="35114" y="48305"/>
                    </a:lnTo>
                    <a:lnTo>
                      <a:pt x="35183" y="47957"/>
                    </a:lnTo>
                    <a:lnTo>
                      <a:pt x="35239" y="47608"/>
                    </a:lnTo>
                    <a:lnTo>
                      <a:pt x="35295" y="47260"/>
                    </a:lnTo>
                    <a:lnTo>
                      <a:pt x="35323" y="46897"/>
                    </a:lnTo>
                    <a:lnTo>
                      <a:pt x="35365" y="46548"/>
                    </a:lnTo>
                    <a:lnTo>
                      <a:pt x="35379" y="46186"/>
                    </a:lnTo>
                    <a:lnTo>
                      <a:pt x="35379" y="45823"/>
                    </a:lnTo>
                    <a:lnTo>
                      <a:pt x="35379" y="45461"/>
                    </a:lnTo>
                    <a:lnTo>
                      <a:pt x="35365" y="45098"/>
                    </a:lnTo>
                    <a:lnTo>
                      <a:pt x="35337" y="44736"/>
                    </a:lnTo>
                    <a:lnTo>
                      <a:pt x="35295" y="44373"/>
                    </a:lnTo>
                    <a:lnTo>
                      <a:pt x="35253" y="44010"/>
                    </a:lnTo>
                    <a:lnTo>
                      <a:pt x="35197" y="43634"/>
                    </a:lnTo>
                    <a:lnTo>
                      <a:pt x="35114" y="43271"/>
                    </a:lnTo>
                    <a:lnTo>
                      <a:pt x="35030" y="42909"/>
                    </a:lnTo>
                    <a:lnTo>
                      <a:pt x="34932" y="42532"/>
                    </a:lnTo>
                    <a:lnTo>
                      <a:pt x="34821" y="42170"/>
                    </a:lnTo>
                    <a:lnTo>
                      <a:pt x="34709" y="41807"/>
                    </a:lnTo>
                    <a:lnTo>
                      <a:pt x="34319" y="40705"/>
                    </a:lnTo>
                    <a:lnTo>
                      <a:pt x="33914" y="39632"/>
                    </a:lnTo>
                    <a:lnTo>
                      <a:pt x="33524" y="38572"/>
                    </a:lnTo>
                    <a:lnTo>
                      <a:pt x="33106" y="37526"/>
                    </a:lnTo>
                    <a:lnTo>
                      <a:pt x="32701" y="36494"/>
                    </a:lnTo>
                    <a:lnTo>
                      <a:pt x="32283" y="35490"/>
                    </a:lnTo>
                    <a:lnTo>
                      <a:pt x="31851" y="34486"/>
                    </a:lnTo>
                    <a:lnTo>
                      <a:pt x="31418" y="33510"/>
                    </a:lnTo>
                    <a:lnTo>
                      <a:pt x="30986" y="32548"/>
                    </a:lnTo>
                    <a:lnTo>
                      <a:pt x="30540" y="31613"/>
                    </a:lnTo>
                    <a:lnTo>
                      <a:pt x="30094" y="30679"/>
                    </a:lnTo>
                    <a:lnTo>
                      <a:pt x="29633" y="29759"/>
                    </a:lnTo>
                    <a:lnTo>
                      <a:pt x="29173" y="28866"/>
                    </a:lnTo>
                    <a:lnTo>
                      <a:pt x="28713" y="27988"/>
                    </a:lnTo>
                    <a:lnTo>
                      <a:pt x="28239" y="27123"/>
                    </a:lnTo>
                    <a:lnTo>
                      <a:pt x="27765" y="26272"/>
                    </a:lnTo>
                    <a:lnTo>
                      <a:pt x="27277" y="25436"/>
                    </a:lnTo>
                    <a:lnTo>
                      <a:pt x="26789" y="24613"/>
                    </a:lnTo>
                    <a:lnTo>
                      <a:pt x="26301" y="23804"/>
                    </a:lnTo>
                    <a:lnTo>
                      <a:pt x="25813" y="23009"/>
                    </a:lnTo>
                    <a:lnTo>
                      <a:pt x="25311" y="22228"/>
                    </a:lnTo>
                    <a:lnTo>
                      <a:pt x="24795" y="21475"/>
                    </a:lnTo>
                    <a:lnTo>
                      <a:pt x="24293" y="20722"/>
                    </a:lnTo>
                    <a:lnTo>
                      <a:pt x="23777" y="19983"/>
                    </a:lnTo>
                    <a:lnTo>
                      <a:pt x="23247" y="19258"/>
                    </a:lnTo>
                    <a:lnTo>
                      <a:pt x="22717" y="18561"/>
                    </a:lnTo>
                    <a:lnTo>
                      <a:pt x="22187" y="17864"/>
                    </a:lnTo>
                    <a:lnTo>
                      <a:pt x="21657" y="17180"/>
                    </a:lnTo>
                    <a:lnTo>
                      <a:pt x="21113" y="16511"/>
                    </a:lnTo>
                    <a:lnTo>
                      <a:pt x="20569" y="15856"/>
                    </a:lnTo>
                    <a:lnTo>
                      <a:pt x="20025" y="15214"/>
                    </a:lnTo>
                    <a:lnTo>
                      <a:pt x="19482" y="14573"/>
                    </a:lnTo>
                    <a:lnTo>
                      <a:pt x="18924" y="13959"/>
                    </a:lnTo>
                    <a:lnTo>
                      <a:pt x="18366" y="13346"/>
                    </a:lnTo>
                    <a:lnTo>
                      <a:pt x="17794" y="12760"/>
                    </a:lnTo>
                    <a:lnTo>
                      <a:pt x="17222" y="12174"/>
                    </a:lnTo>
                    <a:lnTo>
                      <a:pt x="16651" y="11602"/>
                    </a:lnTo>
                    <a:lnTo>
                      <a:pt x="16079" y="11045"/>
                    </a:lnTo>
                    <a:lnTo>
                      <a:pt x="15493" y="10501"/>
                    </a:lnTo>
                    <a:lnTo>
                      <a:pt x="14922" y="9957"/>
                    </a:lnTo>
                    <a:lnTo>
                      <a:pt x="14322" y="9441"/>
                    </a:lnTo>
                    <a:lnTo>
                      <a:pt x="13736" y="8925"/>
                    </a:lnTo>
                    <a:lnTo>
                      <a:pt x="13151" y="8409"/>
                    </a:lnTo>
                    <a:lnTo>
                      <a:pt x="12551" y="7921"/>
                    </a:lnTo>
                    <a:lnTo>
                      <a:pt x="11951" y="7433"/>
                    </a:lnTo>
                    <a:lnTo>
                      <a:pt x="11338" y="6959"/>
                    </a:lnTo>
                    <a:lnTo>
                      <a:pt x="10738" y="6499"/>
                    </a:lnTo>
                    <a:lnTo>
                      <a:pt x="10125" y="6052"/>
                    </a:lnTo>
                    <a:lnTo>
                      <a:pt x="9511" y="5606"/>
                    </a:lnTo>
                    <a:lnTo>
                      <a:pt x="8897" y="5174"/>
                    </a:lnTo>
                    <a:lnTo>
                      <a:pt x="8284" y="4742"/>
                    </a:lnTo>
                    <a:lnTo>
                      <a:pt x="7656" y="4323"/>
                    </a:lnTo>
                    <a:lnTo>
                      <a:pt x="7029" y="3919"/>
                    </a:lnTo>
                    <a:lnTo>
                      <a:pt x="6401" y="3528"/>
                    </a:lnTo>
                    <a:lnTo>
                      <a:pt x="5774" y="3138"/>
                    </a:lnTo>
                    <a:lnTo>
                      <a:pt x="5146" y="2761"/>
                    </a:lnTo>
                    <a:lnTo>
                      <a:pt x="3863" y="2022"/>
                    </a:lnTo>
                    <a:lnTo>
                      <a:pt x="2580" y="1311"/>
                    </a:lnTo>
                    <a:lnTo>
                      <a:pt x="1297" y="642"/>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1"/>
              <p:cNvSpPr/>
              <p:nvPr/>
            </p:nvSpPr>
            <p:spPr>
              <a:xfrm>
                <a:off x="3671225" y="1417850"/>
                <a:ext cx="878575" cy="1402875"/>
              </a:xfrm>
              <a:custGeom>
                <a:avLst/>
                <a:gdLst/>
                <a:ahLst/>
                <a:cxnLst/>
                <a:rect l="l" t="t" r="r" b="b"/>
                <a:pathLst>
                  <a:path w="35143" h="56115" extrusionOk="0">
                    <a:moveTo>
                      <a:pt x="1" y="1"/>
                    </a:moveTo>
                    <a:lnTo>
                      <a:pt x="5286" y="56115"/>
                    </a:lnTo>
                    <a:lnTo>
                      <a:pt x="23149" y="56115"/>
                    </a:lnTo>
                    <a:lnTo>
                      <a:pt x="23735" y="56101"/>
                    </a:lnTo>
                    <a:lnTo>
                      <a:pt x="24335" y="56059"/>
                    </a:lnTo>
                    <a:lnTo>
                      <a:pt x="24906" y="55989"/>
                    </a:lnTo>
                    <a:lnTo>
                      <a:pt x="25478" y="55892"/>
                    </a:lnTo>
                    <a:lnTo>
                      <a:pt x="26036" y="55766"/>
                    </a:lnTo>
                    <a:lnTo>
                      <a:pt x="26580" y="55627"/>
                    </a:lnTo>
                    <a:lnTo>
                      <a:pt x="27124" y="55445"/>
                    </a:lnTo>
                    <a:lnTo>
                      <a:pt x="27640" y="55250"/>
                    </a:lnTo>
                    <a:lnTo>
                      <a:pt x="28156" y="55027"/>
                    </a:lnTo>
                    <a:lnTo>
                      <a:pt x="28644" y="54790"/>
                    </a:lnTo>
                    <a:lnTo>
                      <a:pt x="29132" y="54525"/>
                    </a:lnTo>
                    <a:lnTo>
                      <a:pt x="29592" y="54246"/>
                    </a:lnTo>
                    <a:lnTo>
                      <a:pt x="30052" y="53939"/>
                    </a:lnTo>
                    <a:lnTo>
                      <a:pt x="30484" y="53619"/>
                    </a:lnTo>
                    <a:lnTo>
                      <a:pt x="30917" y="53284"/>
                    </a:lnTo>
                    <a:lnTo>
                      <a:pt x="31321" y="52921"/>
                    </a:lnTo>
                    <a:lnTo>
                      <a:pt x="31698" y="52545"/>
                    </a:lnTo>
                    <a:lnTo>
                      <a:pt x="32074" y="52154"/>
                    </a:lnTo>
                    <a:lnTo>
                      <a:pt x="32423" y="51736"/>
                    </a:lnTo>
                    <a:lnTo>
                      <a:pt x="32757" y="51318"/>
                    </a:lnTo>
                    <a:lnTo>
                      <a:pt x="33078" y="50885"/>
                    </a:lnTo>
                    <a:lnTo>
                      <a:pt x="33371" y="50425"/>
                    </a:lnTo>
                    <a:lnTo>
                      <a:pt x="33650" y="49965"/>
                    </a:lnTo>
                    <a:lnTo>
                      <a:pt x="33901" y="49491"/>
                    </a:lnTo>
                    <a:lnTo>
                      <a:pt x="34138" y="49003"/>
                    </a:lnTo>
                    <a:lnTo>
                      <a:pt x="34347" y="48501"/>
                    </a:lnTo>
                    <a:lnTo>
                      <a:pt x="34542" y="47999"/>
                    </a:lnTo>
                    <a:lnTo>
                      <a:pt x="34710" y="47483"/>
                    </a:lnTo>
                    <a:lnTo>
                      <a:pt x="34849" y="46953"/>
                    </a:lnTo>
                    <a:lnTo>
                      <a:pt x="34975" y="46423"/>
                    </a:lnTo>
                    <a:lnTo>
                      <a:pt x="35072" y="45879"/>
                    </a:lnTo>
                    <a:lnTo>
                      <a:pt x="35142" y="45335"/>
                    </a:lnTo>
                    <a:lnTo>
                      <a:pt x="35030" y="45405"/>
                    </a:lnTo>
                    <a:lnTo>
                      <a:pt x="34905" y="45475"/>
                    </a:lnTo>
                    <a:lnTo>
                      <a:pt x="34779" y="45531"/>
                    </a:lnTo>
                    <a:lnTo>
                      <a:pt x="34654" y="45572"/>
                    </a:lnTo>
                    <a:lnTo>
                      <a:pt x="34487" y="45614"/>
                    </a:lnTo>
                    <a:lnTo>
                      <a:pt x="34319" y="45628"/>
                    </a:lnTo>
                    <a:lnTo>
                      <a:pt x="34138" y="45642"/>
                    </a:lnTo>
                    <a:lnTo>
                      <a:pt x="33957" y="45628"/>
                    </a:lnTo>
                    <a:lnTo>
                      <a:pt x="33775" y="45600"/>
                    </a:lnTo>
                    <a:lnTo>
                      <a:pt x="33580" y="45572"/>
                    </a:lnTo>
                    <a:lnTo>
                      <a:pt x="33385" y="45517"/>
                    </a:lnTo>
                    <a:lnTo>
                      <a:pt x="33190" y="45447"/>
                    </a:lnTo>
                    <a:lnTo>
                      <a:pt x="32981" y="45377"/>
                    </a:lnTo>
                    <a:lnTo>
                      <a:pt x="32771" y="45280"/>
                    </a:lnTo>
                    <a:lnTo>
                      <a:pt x="32548" y="45182"/>
                    </a:lnTo>
                    <a:lnTo>
                      <a:pt x="32325" y="45057"/>
                    </a:lnTo>
                    <a:lnTo>
                      <a:pt x="32102" y="44931"/>
                    </a:lnTo>
                    <a:lnTo>
                      <a:pt x="31879" y="44792"/>
                    </a:lnTo>
                    <a:lnTo>
                      <a:pt x="31405" y="44457"/>
                    </a:lnTo>
                    <a:lnTo>
                      <a:pt x="30917" y="44080"/>
                    </a:lnTo>
                    <a:lnTo>
                      <a:pt x="30415" y="43662"/>
                    </a:lnTo>
                    <a:lnTo>
                      <a:pt x="29899" y="43188"/>
                    </a:lnTo>
                    <a:lnTo>
                      <a:pt x="29355" y="42672"/>
                    </a:lnTo>
                    <a:lnTo>
                      <a:pt x="28825" y="42114"/>
                    </a:lnTo>
                    <a:lnTo>
                      <a:pt x="28267" y="41501"/>
                    </a:lnTo>
                    <a:lnTo>
                      <a:pt x="27695" y="40845"/>
                    </a:lnTo>
                    <a:lnTo>
                      <a:pt x="27124" y="40148"/>
                    </a:lnTo>
                    <a:lnTo>
                      <a:pt x="26552" y="39409"/>
                    </a:lnTo>
                    <a:lnTo>
                      <a:pt x="25952" y="38628"/>
                    </a:lnTo>
                    <a:lnTo>
                      <a:pt x="25367" y="37805"/>
                    </a:lnTo>
                    <a:lnTo>
                      <a:pt x="24767" y="36955"/>
                    </a:lnTo>
                    <a:lnTo>
                      <a:pt x="24167" y="36062"/>
                    </a:lnTo>
                    <a:lnTo>
                      <a:pt x="23554" y="35128"/>
                    </a:lnTo>
                    <a:lnTo>
                      <a:pt x="22940" y="34152"/>
                    </a:lnTo>
                    <a:lnTo>
                      <a:pt x="22341" y="33162"/>
                    </a:lnTo>
                    <a:lnTo>
                      <a:pt x="21727" y="32116"/>
                    </a:lnTo>
                    <a:lnTo>
                      <a:pt x="21113" y="31056"/>
                    </a:lnTo>
                    <a:lnTo>
                      <a:pt x="20514" y="29954"/>
                    </a:lnTo>
                    <a:lnTo>
                      <a:pt x="19900" y="28825"/>
                    </a:lnTo>
                    <a:lnTo>
                      <a:pt x="19301" y="27653"/>
                    </a:lnTo>
                    <a:lnTo>
                      <a:pt x="18715" y="26468"/>
                    </a:lnTo>
                    <a:lnTo>
                      <a:pt x="18129" y="25255"/>
                    </a:lnTo>
                    <a:lnTo>
                      <a:pt x="17544" y="24014"/>
                    </a:lnTo>
                    <a:lnTo>
                      <a:pt x="17139" y="23135"/>
                    </a:lnTo>
                    <a:lnTo>
                      <a:pt x="16763" y="22243"/>
                    </a:lnTo>
                    <a:lnTo>
                      <a:pt x="16386" y="21336"/>
                    </a:lnTo>
                    <a:lnTo>
                      <a:pt x="16010" y="20430"/>
                    </a:lnTo>
                    <a:lnTo>
                      <a:pt x="15285" y="18603"/>
                    </a:lnTo>
                    <a:lnTo>
                      <a:pt x="14559" y="16776"/>
                    </a:lnTo>
                    <a:lnTo>
                      <a:pt x="13820" y="14949"/>
                    </a:lnTo>
                    <a:lnTo>
                      <a:pt x="13444" y="14043"/>
                    </a:lnTo>
                    <a:lnTo>
                      <a:pt x="13053" y="13151"/>
                    </a:lnTo>
                    <a:lnTo>
                      <a:pt x="12649" y="12272"/>
                    </a:lnTo>
                    <a:lnTo>
                      <a:pt x="12231" y="11394"/>
                    </a:lnTo>
                    <a:lnTo>
                      <a:pt x="11798" y="10543"/>
                    </a:lnTo>
                    <a:lnTo>
                      <a:pt x="11352" y="9706"/>
                    </a:lnTo>
                    <a:lnTo>
                      <a:pt x="10878" y="8883"/>
                    </a:lnTo>
                    <a:lnTo>
                      <a:pt x="10390" y="8075"/>
                    </a:lnTo>
                    <a:lnTo>
                      <a:pt x="10139" y="7684"/>
                    </a:lnTo>
                    <a:lnTo>
                      <a:pt x="9874" y="7294"/>
                    </a:lnTo>
                    <a:lnTo>
                      <a:pt x="9609" y="6917"/>
                    </a:lnTo>
                    <a:lnTo>
                      <a:pt x="9330" y="6541"/>
                    </a:lnTo>
                    <a:lnTo>
                      <a:pt x="9051" y="6164"/>
                    </a:lnTo>
                    <a:lnTo>
                      <a:pt x="8758" y="5802"/>
                    </a:lnTo>
                    <a:lnTo>
                      <a:pt x="8465" y="5453"/>
                    </a:lnTo>
                    <a:lnTo>
                      <a:pt x="8159" y="5104"/>
                    </a:lnTo>
                    <a:lnTo>
                      <a:pt x="7838" y="4756"/>
                    </a:lnTo>
                    <a:lnTo>
                      <a:pt x="7517" y="4421"/>
                    </a:lnTo>
                    <a:lnTo>
                      <a:pt x="7197" y="4100"/>
                    </a:lnTo>
                    <a:lnTo>
                      <a:pt x="6848" y="3780"/>
                    </a:lnTo>
                    <a:lnTo>
                      <a:pt x="6499" y="3473"/>
                    </a:lnTo>
                    <a:lnTo>
                      <a:pt x="6151" y="3180"/>
                    </a:lnTo>
                    <a:lnTo>
                      <a:pt x="5774" y="2887"/>
                    </a:lnTo>
                    <a:lnTo>
                      <a:pt x="5398" y="2594"/>
                    </a:lnTo>
                    <a:lnTo>
                      <a:pt x="5007" y="2329"/>
                    </a:lnTo>
                    <a:lnTo>
                      <a:pt x="4617" y="2064"/>
                    </a:lnTo>
                    <a:lnTo>
                      <a:pt x="4212" y="1813"/>
                    </a:lnTo>
                    <a:lnTo>
                      <a:pt x="3794" y="1562"/>
                    </a:lnTo>
                    <a:lnTo>
                      <a:pt x="3362" y="1339"/>
                    </a:lnTo>
                    <a:lnTo>
                      <a:pt x="2915" y="1116"/>
                    </a:lnTo>
                    <a:lnTo>
                      <a:pt x="2455" y="893"/>
                    </a:lnTo>
                    <a:lnTo>
                      <a:pt x="1995" y="698"/>
                    </a:lnTo>
                    <a:lnTo>
                      <a:pt x="1521" y="503"/>
                    </a:lnTo>
                    <a:lnTo>
                      <a:pt x="1019" y="335"/>
                    </a:lnTo>
                    <a:lnTo>
                      <a:pt x="517" y="168"/>
                    </a:lnTo>
                    <a:lnTo>
                      <a:pt x="1" y="1"/>
                    </a:lnTo>
                    <a:close/>
                  </a:path>
                </a:pathLst>
              </a:custGeom>
              <a:solidFill>
                <a:srgbClr val="1187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1"/>
              <p:cNvSpPr/>
              <p:nvPr/>
            </p:nvSpPr>
            <p:spPr>
              <a:xfrm>
                <a:off x="1461675" y="1375325"/>
                <a:ext cx="884475" cy="1445400"/>
              </a:xfrm>
              <a:custGeom>
                <a:avLst/>
                <a:gdLst/>
                <a:ahLst/>
                <a:cxnLst/>
                <a:rect l="l" t="t" r="r" b="b"/>
                <a:pathLst>
                  <a:path w="35379" h="57816" extrusionOk="0">
                    <a:moveTo>
                      <a:pt x="35378" y="0"/>
                    </a:moveTo>
                    <a:lnTo>
                      <a:pt x="32827" y="1743"/>
                    </a:lnTo>
                    <a:lnTo>
                      <a:pt x="31558" y="2608"/>
                    </a:lnTo>
                    <a:lnTo>
                      <a:pt x="30289" y="3486"/>
                    </a:lnTo>
                    <a:lnTo>
                      <a:pt x="29034" y="4379"/>
                    </a:lnTo>
                    <a:lnTo>
                      <a:pt x="27792" y="5285"/>
                    </a:lnTo>
                    <a:lnTo>
                      <a:pt x="26551" y="6192"/>
                    </a:lnTo>
                    <a:lnTo>
                      <a:pt x="25324" y="7126"/>
                    </a:lnTo>
                    <a:lnTo>
                      <a:pt x="24111" y="8074"/>
                    </a:lnTo>
                    <a:lnTo>
                      <a:pt x="22912" y="9051"/>
                    </a:lnTo>
                    <a:lnTo>
                      <a:pt x="21726" y="10055"/>
                    </a:lnTo>
                    <a:lnTo>
                      <a:pt x="20541" y="11086"/>
                    </a:lnTo>
                    <a:lnTo>
                      <a:pt x="19955" y="11616"/>
                    </a:lnTo>
                    <a:lnTo>
                      <a:pt x="19384" y="12146"/>
                    </a:lnTo>
                    <a:lnTo>
                      <a:pt x="18798" y="12690"/>
                    </a:lnTo>
                    <a:lnTo>
                      <a:pt x="18226" y="13234"/>
                    </a:lnTo>
                    <a:lnTo>
                      <a:pt x="17655" y="13792"/>
                    </a:lnTo>
                    <a:lnTo>
                      <a:pt x="17097" y="14364"/>
                    </a:lnTo>
                    <a:lnTo>
                      <a:pt x="16525" y="14949"/>
                    </a:lnTo>
                    <a:lnTo>
                      <a:pt x="15967" y="15535"/>
                    </a:lnTo>
                    <a:lnTo>
                      <a:pt x="15423" y="16135"/>
                    </a:lnTo>
                    <a:lnTo>
                      <a:pt x="14866" y="16748"/>
                    </a:lnTo>
                    <a:lnTo>
                      <a:pt x="14322" y="17376"/>
                    </a:lnTo>
                    <a:lnTo>
                      <a:pt x="13778" y="18003"/>
                    </a:lnTo>
                    <a:lnTo>
                      <a:pt x="13248" y="18645"/>
                    </a:lnTo>
                    <a:lnTo>
                      <a:pt x="12704" y="19300"/>
                    </a:lnTo>
                    <a:lnTo>
                      <a:pt x="12188" y="19969"/>
                    </a:lnTo>
                    <a:lnTo>
                      <a:pt x="11658" y="20653"/>
                    </a:lnTo>
                    <a:lnTo>
                      <a:pt x="11142" y="21350"/>
                    </a:lnTo>
                    <a:lnTo>
                      <a:pt x="10626" y="22061"/>
                    </a:lnTo>
                    <a:lnTo>
                      <a:pt x="10110" y="22786"/>
                    </a:lnTo>
                    <a:lnTo>
                      <a:pt x="9608" y="23525"/>
                    </a:lnTo>
                    <a:lnTo>
                      <a:pt x="9106" y="24278"/>
                    </a:lnTo>
                    <a:lnTo>
                      <a:pt x="8618" y="25045"/>
                    </a:lnTo>
                    <a:lnTo>
                      <a:pt x="8130" y="25826"/>
                    </a:lnTo>
                    <a:lnTo>
                      <a:pt x="7642" y="26621"/>
                    </a:lnTo>
                    <a:lnTo>
                      <a:pt x="7168" y="27444"/>
                    </a:lnTo>
                    <a:lnTo>
                      <a:pt x="6694" y="28267"/>
                    </a:lnTo>
                    <a:lnTo>
                      <a:pt x="6220" y="29117"/>
                    </a:lnTo>
                    <a:lnTo>
                      <a:pt x="5760" y="29982"/>
                    </a:lnTo>
                    <a:lnTo>
                      <a:pt x="5299" y="30860"/>
                    </a:lnTo>
                    <a:lnTo>
                      <a:pt x="4853" y="31767"/>
                    </a:lnTo>
                    <a:lnTo>
                      <a:pt x="4407" y="32687"/>
                    </a:lnTo>
                    <a:lnTo>
                      <a:pt x="3975" y="33621"/>
                    </a:lnTo>
                    <a:lnTo>
                      <a:pt x="3542" y="34570"/>
                    </a:lnTo>
                    <a:lnTo>
                      <a:pt x="3110" y="35546"/>
                    </a:lnTo>
                    <a:lnTo>
                      <a:pt x="2692" y="36536"/>
                    </a:lnTo>
                    <a:lnTo>
                      <a:pt x="2273" y="37554"/>
                    </a:lnTo>
                    <a:lnTo>
                      <a:pt x="1869" y="38586"/>
                    </a:lnTo>
                    <a:lnTo>
                      <a:pt x="1465" y="39632"/>
                    </a:lnTo>
                    <a:lnTo>
                      <a:pt x="1060" y="40705"/>
                    </a:lnTo>
                    <a:lnTo>
                      <a:pt x="684" y="41807"/>
                    </a:lnTo>
                    <a:lnTo>
                      <a:pt x="558" y="42170"/>
                    </a:lnTo>
                    <a:lnTo>
                      <a:pt x="447" y="42532"/>
                    </a:lnTo>
                    <a:lnTo>
                      <a:pt x="349" y="42909"/>
                    </a:lnTo>
                    <a:lnTo>
                      <a:pt x="265" y="43271"/>
                    </a:lnTo>
                    <a:lnTo>
                      <a:pt x="196" y="43634"/>
                    </a:lnTo>
                    <a:lnTo>
                      <a:pt x="126" y="44010"/>
                    </a:lnTo>
                    <a:lnTo>
                      <a:pt x="84" y="44373"/>
                    </a:lnTo>
                    <a:lnTo>
                      <a:pt x="42" y="44736"/>
                    </a:lnTo>
                    <a:lnTo>
                      <a:pt x="14" y="45098"/>
                    </a:lnTo>
                    <a:lnTo>
                      <a:pt x="0" y="45461"/>
                    </a:lnTo>
                    <a:lnTo>
                      <a:pt x="0" y="45823"/>
                    </a:lnTo>
                    <a:lnTo>
                      <a:pt x="0" y="46186"/>
                    </a:lnTo>
                    <a:lnTo>
                      <a:pt x="28" y="46548"/>
                    </a:lnTo>
                    <a:lnTo>
                      <a:pt x="56" y="46897"/>
                    </a:lnTo>
                    <a:lnTo>
                      <a:pt x="98" y="47260"/>
                    </a:lnTo>
                    <a:lnTo>
                      <a:pt x="140" y="47608"/>
                    </a:lnTo>
                    <a:lnTo>
                      <a:pt x="196" y="47957"/>
                    </a:lnTo>
                    <a:lnTo>
                      <a:pt x="265" y="48305"/>
                    </a:lnTo>
                    <a:lnTo>
                      <a:pt x="349" y="48640"/>
                    </a:lnTo>
                    <a:lnTo>
                      <a:pt x="447" y="48989"/>
                    </a:lnTo>
                    <a:lnTo>
                      <a:pt x="544" y="49323"/>
                    </a:lnTo>
                    <a:lnTo>
                      <a:pt x="656" y="49658"/>
                    </a:lnTo>
                    <a:lnTo>
                      <a:pt x="767" y="49979"/>
                    </a:lnTo>
                    <a:lnTo>
                      <a:pt x="907" y="50313"/>
                    </a:lnTo>
                    <a:lnTo>
                      <a:pt x="1032" y="50634"/>
                    </a:lnTo>
                    <a:lnTo>
                      <a:pt x="1186" y="50941"/>
                    </a:lnTo>
                    <a:lnTo>
                      <a:pt x="1339" y="51262"/>
                    </a:lnTo>
                    <a:lnTo>
                      <a:pt x="1506" y="51569"/>
                    </a:lnTo>
                    <a:lnTo>
                      <a:pt x="1674" y="51861"/>
                    </a:lnTo>
                    <a:lnTo>
                      <a:pt x="1855" y="52168"/>
                    </a:lnTo>
                    <a:lnTo>
                      <a:pt x="2050" y="52461"/>
                    </a:lnTo>
                    <a:lnTo>
                      <a:pt x="2245" y="52740"/>
                    </a:lnTo>
                    <a:lnTo>
                      <a:pt x="2455" y="53019"/>
                    </a:lnTo>
                    <a:lnTo>
                      <a:pt x="2664" y="53298"/>
                    </a:lnTo>
                    <a:lnTo>
                      <a:pt x="2887" y="53563"/>
                    </a:lnTo>
                    <a:lnTo>
                      <a:pt x="3124" y="53828"/>
                    </a:lnTo>
                    <a:lnTo>
                      <a:pt x="3361" y="54093"/>
                    </a:lnTo>
                    <a:lnTo>
                      <a:pt x="3598" y="54330"/>
                    </a:lnTo>
                    <a:lnTo>
                      <a:pt x="3849" y="54581"/>
                    </a:lnTo>
                    <a:lnTo>
                      <a:pt x="4114" y="54818"/>
                    </a:lnTo>
                    <a:lnTo>
                      <a:pt x="4379" y="55041"/>
                    </a:lnTo>
                    <a:lnTo>
                      <a:pt x="4658" y="55264"/>
                    </a:lnTo>
                    <a:lnTo>
                      <a:pt x="4937" y="55473"/>
                    </a:lnTo>
                    <a:lnTo>
                      <a:pt x="5216" y="55682"/>
                    </a:lnTo>
                    <a:lnTo>
                      <a:pt x="5509" y="55877"/>
                    </a:lnTo>
                    <a:lnTo>
                      <a:pt x="5801" y="56059"/>
                    </a:lnTo>
                    <a:lnTo>
                      <a:pt x="6108" y="56240"/>
                    </a:lnTo>
                    <a:lnTo>
                      <a:pt x="6429" y="56407"/>
                    </a:lnTo>
                    <a:lnTo>
                      <a:pt x="6736" y="56575"/>
                    </a:lnTo>
                    <a:lnTo>
                      <a:pt x="7056" y="56728"/>
                    </a:lnTo>
                    <a:lnTo>
                      <a:pt x="7391" y="56868"/>
                    </a:lnTo>
                    <a:lnTo>
                      <a:pt x="7726" y="57007"/>
                    </a:lnTo>
                    <a:lnTo>
                      <a:pt x="8060" y="57133"/>
                    </a:lnTo>
                    <a:lnTo>
                      <a:pt x="8409" y="57244"/>
                    </a:lnTo>
                    <a:lnTo>
                      <a:pt x="8744" y="57356"/>
                    </a:lnTo>
                    <a:lnTo>
                      <a:pt x="9106" y="57453"/>
                    </a:lnTo>
                    <a:lnTo>
                      <a:pt x="9455" y="57537"/>
                    </a:lnTo>
                    <a:lnTo>
                      <a:pt x="9817" y="57607"/>
                    </a:lnTo>
                    <a:lnTo>
                      <a:pt x="10194" y="57662"/>
                    </a:lnTo>
                    <a:lnTo>
                      <a:pt x="10557" y="57718"/>
                    </a:lnTo>
                    <a:lnTo>
                      <a:pt x="10933" y="57760"/>
                    </a:lnTo>
                    <a:lnTo>
                      <a:pt x="11310" y="57788"/>
                    </a:lnTo>
                    <a:lnTo>
                      <a:pt x="11700" y="57802"/>
                    </a:lnTo>
                    <a:lnTo>
                      <a:pt x="12091" y="57816"/>
                    </a:lnTo>
                    <a:lnTo>
                      <a:pt x="29954" y="57816"/>
                    </a:lnTo>
                    <a:lnTo>
                      <a:pt x="353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1"/>
              <p:cNvSpPr/>
              <p:nvPr/>
            </p:nvSpPr>
            <p:spPr>
              <a:xfrm>
                <a:off x="1469350" y="1532900"/>
                <a:ext cx="861100" cy="1287825"/>
              </a:xfrm>
              <a:custGeom>
                <a:avLst/>
                <a:gdLst/>
                <a:ahLst/>
                <a:cxnLst/>
                <a:rect l="l" t="t" r="r" b="b"/>
                <a:pathLst>
                  <a:path w="34444" h="51513" extrusionOk="0">
                    <a:moveTo>
                      <a:pt x="32589" y="0"/>
                    </a:moveTo>
                    <a:lnTo>
                      <a:pt x="32296" y="42"/>
                    </a:lnTo>
                    <a:lnTo>
                      <a:pt x="32004" y="112"/>
                    </a:lnTo>
                    <a:lnTo>
                      <a:pt x="31725" y="196"/>
                    </a:lnTo>
                    <a:lnTo>
                      <a:pt x="31446" y="307"/>
                    </a:lnTo>
                    <a:lnTo>
                      <a:pt x="31181" y="447"/>
                    </a:lnTo>
                    <a:lnTo>
                      <a:pt x="30916" y="614"/>
                    </a:lnTo>
                    <a:lnTo>
                      <a:pt x="30651" y="809"/>
                    </a:lnTo>
                    <a:lnTo>
                      <a:pt x="30386" y="1018"/>
                    </a:lnTo>
                    <a:lnTo>
                      <a:pt x="30135" y="1241"/>
                    </a:lnTo>
                    <a:lnTo>
                      <a:pt x="29884" y="1492"/>
                    </a:lnTo>
                    <a:lnTo>
                      <a:pt x="29647" y="1771"/>
                    </a:lnTo>
                    <a:lnTo>
                      <a:pt x="29396" y="2064"/>
                    </a:lnTo>
                    <a:lnTo>
                      <a:pt x="29159" y="2371"/>
                    </a:lnTo>
                    <a:lnTo>
                      <a:pt x="28922" y="2692"/>
                    </a:lnTo>
                    <a:lnTo>
                      <a:pt x="28685" y="3040"/>
                    </a:lnTo>
                    <a:lnTo>
                      <a:pt x="28462" y="3403"/>
                    </a:lnTo>
                    <a:lnTo>
                      <a:pt x="28225" y="3779"/>
                    </a:lnTo>
                    <a:lnTo>
                      <a:pt x="28001" y="4170"/>
                    </a:lnTo>
                    <a:lnTo>
                      <a:pt x="27778" y="4574"/>
                    </a:lnTo>
                    <a:lnTo>
                      <a:pt x="27555" y="4993"/>
                    </a:lnTo>
                    <a:lnTo>
                      <a:pt x="27123" y="5885"/>
                    </a:lnTo>
                    <a:lnTo>
                      <a:pt x="26691" y="6805"/>
                    </a:lnTo>
                    <a:lnTo>
                      <a:pt x="26258" y="7768"/>
                    </a:lnTo>
                    <a:lnTo>
                      <a:pt x="25840" y="8772"/>
                    </a:lnTo>
                    <a:lnTo>
                      <a:pt x="25422" y="9790"/>
                    </a:lnTo>
                    <a:lnTo>
                      <a:pt x="24599" y="11909"/>
                    </a:lnTo>
                    <a:lnTo>
                      <a:pt x="23748" y="14085"/>
                    </a:lnTo>
                    <a:lnTo>
                      <a:pt x="23330" y="15158"/>
                    </a:lnTo>
                    <a:lnTo>
                      <a:pt x="22898" y="16246"/>
                    </a:lnTo>
                    <a:lnTo>
                      <a:pt x="22465" y="17306"/>
                    </a:lnTo>
                    <a:lnTo>
                      <a:pt x="22019" y="18352"/>
                    </a:lnTo>
                    <a:lnTo>
                      <a:pt x="21559" y="19370"/>
                    </a:lnTo>
                    <a:lnTo>
                      <a:pt x="21099" y="20374"/>
                    </a:lnTo>
                    <a:lnTo>
                      <a:pt x="20625" y="21336"/>
                    </a:lnTo>
                    <a:lnTo>
                      <a:pt x="20374" y="21796"/>
                    </a:lnTo>
                    <a:lnTo>
                      <a:pt x="20136" y="22242"/>
                    </a:lnTo>
                    <a:lnTo>
                      <a:pt x="19885" y="22689"/>
                    </a:lnTo>
                    <a:lnTo>
                      <a:pt x="19621" y="23121"/>
                    </a:lnTo>
                    <a:lnTo>
                      <a:pt x="19370" y="23539"/>
                    </a:lnTo>
                    <a:lnTo>
                      <a:pt x="19105" y="23944"/>
                    </a:lnTo>
                    <a:lnTo>
                      <a:pt x="17487" y="26342"/>
                    </a:lnTo>
                    <a:lnTo>
                      <a:pt x="15953" y="28587"/>
                    </a:lnTo>
                    <a:lnTo>
                      <a:pt x="14489" y="30679"/>
                    </a:lnTo>
                    <a:lnTo>
                      <a:pt x="13792" y="31669"/>
                    </a:lnTo>
                    <a:lnTo>
                      <a:pt x="13108" y="32617"/>
                    </a:lnTo>
                    <a:lnTo>
                      <a:pt x="12439" y="33538"/>
                    </a:lnTo>
                    <a:lnTo>
                      <a:pt x="11784" y="34402"/>
                    </a:lnTo>
                    <a:lnTo>
                      <a:pt x="11142" y="35239"/>
                    </a:lnTo>
                    <a:lnTo>
                      <a:pt x="10515" y="36020"/>
                    </a:lnTo>
                    <a:lnTo>
                      <a:pt x="9915" y="36759"/>
                    </a:lnTo>
                    <a:lnTo>
                      <a:pt x="9315" y="37470"/>
                    </a:lnTo>
                    <a:lnTo>
                      <a:pt x="8730" y="38126"/>
                    </a:lnTo>
                    <a:lnTo>
                      <a:pt x="8172" y="38739"/>
                    </a:lnTo>
                    <a:lnTo>
                      <a:pt x="7614" y="39325"/>
                    </a:lnTo>
                    <a:lnTo>
                      <a:pt x="7070" y="39841"/>
                    </a:lnTo>
                    <a:lnTo>
                      <a:pt x="6540" y="40329"/>
                    </a:lnTo>
                    <a:lnTo>
                      <a:pt x="6024" y="40761"/>
                    </a:lnTo>
                    <a:lnTo>
                      <a:pt x="5508" y="41166"/>
                    </a:lnTo>
                    <a:lnTo>
                      <a:pt x="5006" y="41500"/>
                    </a:lnTo>
                    <a:lnTo>
                      <a:pt x="4769" y="41654"/>
                    </a:lnTo>
                    <a:lnTo>
                      <a:pt x="4518" y="41807"/>
                    </a:lnTo>
                    <a:lnTo>
                      <a:pt x="4281" y="41933"/>
                    </a:lnTo>
                    <a:lnTo>
                      <a:pt x="4044" y="42058"/>
                    </a:lnTo>
                    <a:lnTo>
                      <a:pt x="3807" y="42170"/>
                    </a:lnTo>
                    <a:lnTo>
                      <a:pt x="3570" y="42253"/>
                    </a:lnTo>
                    <a:lnTo>
                      <a:pt x="3333" y="42337"/>
                    </a:lnTo>
                    <a:lnTo>
                      <a:pt x="3110" y="42407"/>
                    </a:lnTo>
                    <a:lnTo>
                      <a:pt x="2873" y="42477"/>
                    </a:lnTo>
                    <a:lnTo>
                      <a:pt x="2650" y="42518"/>
                    </a:lnTo>
                    <a:lnTo>
                      <a:pt x="2426" y="42560"/>
                    </a:lnTo>
                    <a:lnTo>
                      <a:pt x="2203" y="42574"/>
                    </a:lnTo>
                    <a:lnTo>
                      <a:pt x="1980" y="42588"/>
                    </a:lnTo>
                    <a:lnTo>
                      <a:pt x="1757" y="42588"/>
                    </a:lnTo>
                    <a:lnTo>
                      <a:pt x="1534" y="42574"/>
                    </a:lnTo>
                    <a:lnTo>
                      <a:pt x="1325" y="42546"/>
                    </a:lnTo>
                    <a:lnTo>
                      <a:pt x="1102" y="42504"/>
                    </a:lnTo>
                    <a:lnTo>
                      <a:pt x="893" y="42449"/>
                    </a:lnTo>
                    <a:lnTo>
                      <a:pt x="669" y="42379"/>
                    </a:lnTo>
                    <a:lnTo>
                      <a:pt x="460" y="42295"/>
                    </a:lnTo>
                    <a:lnTo>
                      <a:pt x="335" y="42239"/>
                    </a:lnTo>
                    <a:lnTo>
                      <a:pt x="223" y="42184"/>
                    </a:lnTo>
                    <a:lnTo>
                      <a:pt x="0" y="42044"/>
                    </a:lnTo>
                    <a:lnTo>
                      <a:pt x="112" y="42532"/>
                    </a:lnTo>
                    <a:lnTo>
                      <a:pt x="265" y="43020"/>
                    </a:lnTo>
                    <a:lnTo>
                      <a:pt x="418" y="43495"/>
                    </a:lnTo>
                    <a:lnTo>
                      <a:pt x="600" y="43969"/>
                    </a:lnTo>
                    <a:lnTo>
                      <a:pt x="795" y="44429"/>
                    </a:lnTo>
                    <a:lnTo>
                      <a:pt x="1018" y="44875"/>
                    </a:lnTo>
                    <a:lnTo>
                      <a:pt x="1241" y="45321"/>
                    </a:lnTo>
                    <a:lnTo>
                      <a:pt x="1506" y="45740"/>
                    </a:lnTo>
                    <a:lnTo>
                      <a:pt x="1771" y="46158"/>
                    </a:lnTo>
                    <a:lnTo>
                      <a:pt x="2050" y="46576"/>
                    </a:lnTo>
                    <a:lnTo>
                      <a:pt x="2357" y="46967"/>
                    </a:lnTo>
                    <a:lnTo>
                      <a:pt x="2678" y="47357"/>
                    </a:lnTo>
                    <a:lnTo>
                      <a:pt x="3012" y="47720"/>
                    </a:lnTo>
                    <a:lnTo>
                      <a:pt x="3361" y="48082"/>
                    </a:lnTo>
                    <a:lnTo>
                      <a:pt x="3723" y="48417"/>
                    </a:lnTo>
                    <a:lnTo>
                      <a:pt x="4100" y="48752"/>
                    </a:lnTo>
                    <a:lnTo>
                      <a:pt x="4490" y="49059"/>
                    </a:lnTo>
                    <a:lnTo>
                      <a:pt x="4895" y="49365"/>
                    </a:lnTo>
                    <a:lnTo>
                      <a:pt x="5327" y="49644"/>
                    </a:lnTo>
                    <a:lnTo>
                      <a:pt x="5759" y="49909"/>
                    </a:lnTo>
                    <a:lnTo>
                      <a:pt x="6192" y="50146"/>
                    </a:lnTo>
                    <a:lnTo>
                      <a:pt x="6652" y="50369"/>
                    </a:lnTo>
                    <a:lnTo>
                      <a:pt x="7126" y="50579"/>
                    </a:lnTo>
                    <a:lnTo>
                      <a:pt x="7600" y="50774"/>
                    </a:lnTo>
                    <a:lnTo>
                      <a:pt x="8088" y="50941"/>
                    </a:lnTo>
                    <a:lnTo>
                      <a:pt x="8590" y="51094"/>
                    </a:lnTo>
                    <a:lnTo>
                      <a:pt x="9092" y="51220"/>
                    </a:lnTo>
                    <a:lnTo>
                      <a:pt x="9622" y="51318"/>
                    </a:lnTo>
                    <a:lnTo>
                      <a:pt x="10138" y="51401"/>
                    </a:lnTo>
                    <a:lnTo>
                      <a:pt x="10682" y="51457"/>
                    </a:lnTo>
                    <a:lnTo>
                      <a:pt x="11226" y="51499"/>
                    </a:lnTo>
                    <a:lnTo>
                      <a:pt x="11784" y="51513"/>
                    </a:lnTo>
                    <a:lnTo>
                      <a:pt x="29647" y="51513"/>
                    </a:lnTo>
                    <a:lnTo>
                      <a:pt x="34444" y="391"/>
                    </a:lnTo>
                    <a:lnTo>
                      <a:pt x="34123" y="251"/>
                    </a:lnTo>
                    <a:lnTo>
                      <a:pt x="33802" y="140"/>
                    </a:lnTo>
                    <a:lnTo>
                      <a:pt x="33496" y="56"/>
                    </a:lnTo>
                    <a:lnTo>
                      <a:pt x="33189" y="14"/>
                    </a:lnTo>
                    <a:lnTo>
                      <a:pt x="32882" y="0"/>
                    </a:lnTo>
                    <a:close/>
                  </a:path>
                </a:pathLst>
              </a:custGeom>
              <a:solidFill>
                <a:srgbClr val="1187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1"/>
              <p:cNvSpPr/>
              <p:nvPr/>
            </p:nvSpPr>
            <p:spPr>
              <a:xfrm>
                <a:off x="1832250" y="3423475"/>
                <a:ext cx="881350" cy="1841800"/>
              </a:xfrm>
              <a:custGeom>
                <a:avLst/>
                <a:gdLst/>
                <a:ahLst/>
                <a:cxnLst/>
                <a:rect l="l" t="t" r="r" b="b"/>
                <a:pathLst>
                  <a:path w="35254" h="73672" extrusionOk="0">
                    <a:moveTo>
                      <a:pt x="11631" y="1"/>
                    </a:moveTo>
                    <a:lnTo>
                      <a:pt x="10933" y="14"/>
                    </a:lnTo>
                    <a:lnTo>
                      <a:pt x="10264" y="42"/>
                    </a:lnTo>
                    <a:lnTo>
                      <a:pt x="9595" y="84"/>
                    </a:lnTo>
                    <a:lnTo>
                      <a:pt x="8939" y="126"/>
                    </a:lnTo>
                    <a:lnTo>
                      <a:pt x="8298" y="196"/>
                    </a:lnTo>
                    <a:lnTo>
                      <a:pt x="7684" y="266"/>
                    </a:lnTo>
                    <a:lnTo>
                      <a:pt x="7071" y="349"/>
                    </a:lnTo>
                    <a:lnTo>
                      <a:pt x="6485" y="447"/>
                    </a:lnTo>
                    <a:lnTo>
                      <a:pt x="5913" y="558"/>
                    </a:lnTo>
                    <a:lnTo>
                      <a:pt x="5356" y="684"/>
                    </a:lnTo>
                    <a:lnTo>
                      <a:pt x="4826" y="823"/>
                    </a:lnTo>
                    <a:lnTo>
                      <a:pt x="4310" y="977"/>
                    </a:lnTo>
                    <a:lnTo>
                      <a:pt x="3836" y="1144"/>
                    </a:lnTo>
                    <a:lnTo>
                      <a:pt x="3375" y="1325"/>
                    </a:lnTo>
                    <a:lnTo>
                      <a:pt x="2929" y="1507"/>
                    </a:lnTo>
                    <a:lnTo>
                      <a:pt x="2525" y="1716"/>
                    </a:lnTo>
                    <a:lnTo>
                      <a:pt x="2148" y="1939"/>
                    </a:lnTo>
                    <a:lnTo>
                      <a:pt x="1786" y="2176"/>
                    </a:lnTo>
                    <a:lnTo>
                      <a:pt x="1465" y="2427"/>
                    </a:lnTo>
                    <a:lnTo>
                      <a:pt x="1172" y="2692"/>
                    </a:lnTo>
                    <a:lnTo>
                      <a:pt x="1047" y="2831"/>
                    </a:lnTo>
                    <a:lnTo>
                      <a:pt x="921" y="2971"/>
                    </a:lnTo>
                    <a:lnTo>
                      <a:pt x="810" y="3110"/>
                    </a:lnTo>
                    <a:lnTo>
                      <a:pt x="698" y="3264"/>
                    </a:lnTo>
                    <a:lnTo>
                      <a:pt x="600" y="3417"/>
                    </a:lnTo>
                    <a:lnTo>
                      <a:pt x="503" y="3570"/>
                    </a:lnTo>
                    <a:lnTo>
                      <a:pt x="419" y="3724"/>
                    </a:lnTo>
                    <a:lnTo>
                      <a:pt x="349" y="3891"/>
                    </a:lnTo>
                    <a:lnTo>
                      <a:pt x="294" y="4072"/>
                    </a:lnTo>
                    <a:lnTo>
                      <a:pt x="224" y="4254"/>
                    </a:lnTo>
                    <a:lnTo>
                      <a:pt x="182" y="4449"/>
                    </a:lnTo>
                    <a:lnTo>
                      <a:pt x="140" y="4644"/>
                    </a:lnTo>
                    <a:lnTo>
                      <a:pt x="70" y="5090"/>
                    </a:lnTo>
                    <a:lnTo>
                      <a:pt x="29" y="5565"/>
                    </a:lnTo>
                    <a:lnTo>
                      <a:pt x="1" y="6081"/>
                    </a:lnTo>
                    <a:lnTo>
                      <a:pt x="15" y="6638"/>
                    </a:lnTo>
                    <a:lnTo>
                      <a:pt x="43" y="7224"/>
                    </a:lnTo>
                    <a:lnTo>
                      <a:pt x="98" y="7865"/>
                    </a:lnTo>
                    <a:lnTo>
                      <a:pt x="182" y="8521"/>
                    </a:lnTo>
                    <a:lnTo>
                      <a:pt x="280" y="9232"/>
                    </a:lnTo>
                    <a:lnTo>
                      <a:pt x="405" y="9957"/>
                    </a:lnTo>
                    <a:lnTo>
                      <a:pt x="559" y="10738"/>
                    </a:lnTo>
                    <a:lnTo>
                      <a:pt x="726" y="11533"/>
                    </a:lnTo>
                    <a:lnTo>
                      <a:pt x="921" y="12370"/>
                    </a:lnTo>
                    <a:lnTo>
                      <a:pt x="1130" y="13220"/>
                    </a:lnTo>
                    <a:lnTo>
                      <a:pt x="1367" y="14113"/>
                    </a:lnTo>
                    <a:lnTo>
                      <a:pt x="1618" y="15033"/>
                    </a:lnTo>
                    <a:lnTo>
                      <a:pt x="1897" y="15981"/>
                    </a:lnTo>
                    <a:lnTo>
                      <a:pt x="2176" y="16958"/>
                    </a:lnTo>
                    <a:lnTo>
                      <a:pt x="2497" y="17962"/>
                    </a:lnTo>
                    <a:lnTo>
                      <a:pt x="2818" y="18980"/>
                    </a:lnTo>
                    <a:lnTo>
                      <a:pt x="3166" y="20039"/>
                    </a:lnTo>
                    <a:lnTo>
                      <a:pt x="3529" y="21113"/>
                    </a:lnTo>
                    <a:lnTo>
                      <a:pt x="3905" y="22201"/>
                    </a:lnTo>
                    <a:lnTo>
                      <a:pt x="4728" y="24460"/>
                    </a:lnTo>
                    <a:lnTo>
                      <a:pt x="5593" y="26789"/>
                    </a:lnTo>
                    <a:lnTo>
                      <a:pt x="6527" y="29187"/>
                    </a:lnTo>
                    <a:lnTo>
                      <a:pt x="7503" y="31642"/>
                    </a:lnTo>
                    <a:lnTo>
                      <a:pt x="8549" y="34166"/>
                    </a:lnTo>
                    <a:lnTo>
                      <a:pt x="9623" y="36731"/>
                    </a:lnTo>
                    <a:lnTo>
                      <a:pt x="10752" y="39339"/>
                    </a:lnTo>
                    <a:lnTo>
                      <a:pt x="11924" y="41975"/>
                    </a:lnTo>
                    <a:lnTo>
                      <a:pt x="13137" y="44652"/>
                    </a:lnTo>
                    <a:lnTo>
                      <a:pt x="14364" y="47343"/>
                    </a:lnTo>
                    <a:lnTo>
                      <a:pt x="15633" y="50035"/>
                    </a:lnTo>
                    <a:lnTo>
                      <a:pt x="16930" y="52740"/>
                    </a:lnTo>
                    <a:lnTo>
                      <a:pt x="18241" y="55445"/>
                    </a:lnTo>
                    <a:lnTo>
                      <a:pt x="19579" y="58137"/>
                    </a:lnTo>
                    <a:lnTo>
                      <a:pt x="20932" y="60814"/>
                    </a:lnTo>
                    <a:lnTo>
                      <a:pt x="22299" y="63464"/>
                    </a:lnTo>
                    <a:lnTo>
                      <a:pt x="23665" y="66085"/>
                    </a:lnTo>
                    <a:lnTo>
                      <a:pt x="25032" y="68665"/>
                    </a:lnTo>
                    <a:lnTo>
                      <a:pt x="26412" y="71189"/>
                    </a:lnTo>
                    <a:lnTo>
                      <a:pt x="27779" y="73671"/>
                    </a:lnTo>
                    <a:lnTo>
                      <a:pt x="29076" y="73671"/>
                    </a:lnTo>
                    <a:lnTo>
                      <a:pt x="29438" y="71064"/>
                    </a:lnTo>
                    <a:lnTo>
                      <a:pt x="29843" y="68052"/>
                    </a:lnTo>
                    <a:lnTo>
                      <a:pt x="30373" y="64119"/>
                    </a:lnTo>
                    <a:lnTo>
                      <a:pt x="30972" y="59448"/>
                    </a:lnTo>
                    <a:lnTo>
                      <a:pt x="31642" y="54204"/>
                    </a:lnTo>
                    <a:lnTo>
                      <a:pt x="32325" y="48543"/>
                    </a:lnTo>
                    <a:lnTo>
                      <a:pt x="32660" y="45600"/>
                    </a:lnTo>
                    <a:lnTo>
                      <a:pt x="32994" y="42630"/>
                    </a:lnTo>
                    <a:lnTo>
                      <a:pt x="33315" y="39646"/>
                    </a:lnTo>
                    <a:lnTo>
                      <a:pt x="33636" y="36648"/>
                    </a:lnTo>
                    <a:lnTo>
                      <a:pt x="33929" y="33691"/>
                    </a:lnTo>
                    <a:lnTo>
                      <a:pt x="34207" y="30763"/>
                    </a:lnTo>
                    <a:lnTo>
                      <a:pt x="34459" y="27904"/>
                    </a:lnTo>
                    <a:lnTo>
                      <a:pt x="34682" y="25143"/>
                    </a:lnTo>
                    <a:lnTo>
                      <a:pt x="34877" y="22480"/>
                    </a:lnTo>
                    <a:lnTo>
                      <a:pt x="35030" y="19942"/>
                    </a:lnTo>
                    <a:lnTo>
                      <a:pt x="35142" y="17557"/>
                    </a:lnTo>
                    <a:lnTo>
                      <a:pt x="35198" y="16428"/>
                    </a:lnTo>
                    <a:lnTo>
                      <a:pt x="35225" y="15340"/>
                    </a:lnTo>
                    <a:lnTo>
                      <a:pt x="35239" y="14308"/>
                    </a:lnTo>
                    <a:lnTo>
                      <a:pt x="35253" y="13318"/>
                    </a:lnTo>
                    <a:lnTo>
                      <a:pt x="35253" y="12384"/>
                    </a:lnTo>
                    <a:lnTo>
                      <a:pt x="35225" y="11505"/>
                    </a:lnTo>
                    <a:lnTo>
                      <a:pt x="35198" y="10682"/>
                    </a:lnTo>
                    <a:lnTo>
                      <a:pt x="35156" y="9915"/>
                    </a:lnTo>
                    <a:lnTo>
                      <a:pt x="35100" y="9232"/>
                    </a:lnTo>
                    <a:lnTo>
                      <a:pt x="35030" y="8591"/>
                    </a:lnTo>
                    <a:lnTo>
                      <a:pt x="34933" y="8033"/>
                    </a:lnTo>
                    <a:lnTo>
                      <a:pt x="34835" y="7545"/>
                    </a:lnTo>
                    <a:lnTo>
                      <a:pt x="34765" y="7322"/>
                    </a:lnTo>
                    <a:lnTo>
                      <a:pt x="34710" y="7126"/>
                    </a:lnTo>
                    <a:lnTo>
                      <a:pt x="34640" y="6945"/>
                    </a:lnTo>
                    <a:lnTo>
                      <a:pt x="34570" y="6792"/>
                    </a:lnTo>
                    <a:lnTo>
                      <a:pt x="34486" y="6638"/>
                    </a:lnTo>
                    <a:lnTo>
                      <a:pt x="34403" y="6485"/>
                    </a:lnTo>
                    <a:lnTo>
                      <a:pt x="34207" y="6192"/>
                    </a:lnTo>
                    <a:lnTo>
                      <a:pt x="33970" y="5913"/>
                    </a:lnTo>
                    <a:lnTo>
                      <a:pt x="33705" y="5620"/>
                    </a:lnTo>
                    <a:lnTo>
                      <a:pt x="33399" y="5341"/>
                    </a:lnTo>
                    <a:lnTo>
                      <a:pt x="33078" y="5063"/>
                    </a:lnTo>
                    <a:lnTo>
                      <a:pt x="32715" y="4798"/>
                    </a:lnTo>
                    <a:lnTo>
                      <a:pt x="32325" y="4533"/>
                    </a:lnTo>
                    <a:lnTo>
                      <a:pt x="31907" y="4282"/>
                    </a:lnTo>
                    <a:lnTo>
                      <a:pt x="31460" y="4017"/>
                    </a:lnTo>
                    <a:lnTo>
                      <a:pt x="30986" y="3780"/>
                    </a:lnTo>
                    <a:lnTo>
                      <a:pt x="30498" y="3529"/>
                    </a:lnTo>
                    <a:lnTo>
                      <a:pt x="29982" y="3305"/>
                    </a:lnTo>
                    <a:lnTo>
                      <a:pt x="29452" y="3068"/>
                    </a:lnTo>
                    <a:lnTo>
                      <a:pt x="28894" y="2845"/>
                    </a:lnTo>
                    <a:lnTo>
                      <a:pt x="28309" y="2636"/>
                    </a:lnTo>
                    <a:lnTo>
                      <a:pt x="27723" y="2427"/>
                    </a:lnTo>
                    <a:lnTo>
                      <a:pt x="27110" y="2232"/>
                    </a:lnTo>
                    <a:lnTo>
                      <a:pt x="26482" y="2037"/>
                    </a:lnTo>
                    <a:lnTo>
                      <a:pt x="25827" y="1855"/>
                    </a:lnTo>
                    <a:lnTo>
                      <a:pt x="25171" y="1674"/>
                    </a:lnTo>
                    <a:lnTo>
                      <a:pt x="24502" y="1507"/>
                    </a:lnTo>
                    <a:lnTo>
                      <a:pt x="23819" y="1339"/>
                    </a:lnTo>
                    <a:lnTo>
                      <a:pt x="23135" y="1186"/>
                    </a:lnTo>
                    <a:lnTo>
                      <a:pt x="22438" y="1046"/>
                    </a:lnTo>
                    <a:lnTo>
                      <a:pt x="21727" y="907"/>
                    </a:lnTo>
                    <a:lnTo>
                      <a:pt x="21016" y="781"/>
                    </a:lnTo>
                    <a:lnTo>
                      <a:pt x="20291" y="656"/>
                    </a:lnTo>
                    <a:lnTo>
                      <a:pt x="19565" y="544"/>
                    </a:lnTo>
                    <a:lnTo>
                      <a:pt x="18840" y="447"/>
                    </a:lnTo>
                    <a:lnTo>
                      <a:pt x="18101" y="363"/>
                    </a:lnTo>
                    <a:lnTo>
                      <a:pt x="17376" y="279"/>
                    </a:lnTo>
                    <a:lnTo>
                      <a:pt x="16637" y="210"/>
                    </a:lnTo>
                    <a:lnTo>
                      <a:pt x="15912" y="140"/>
                    </a:lnTo>
                    <a:lnTo>
                      <a:pt x="15187" y="98"/>
                    </a:lnTo>
                    <a:lnTo>
                      <a:pt x="14462" y="56"/>
                    </a:lnTo>
                    <a:lnTo>
                      <a:pt x="13736" y="28"/>
                    </a:lnTo>
                    <a:lnTo>
                      <a:pt x="130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1"/>
              <p:cNvSpPr/>
              <p:nvPr/>
            </p:nvSpPr>
            <p:spPr>
              <a:xfrm>
                <a:off x="3427900" y="3473325"/>
                <a:ext cx="871925" cy="1791950"/>
              </a:xfrm>
              <a:custGeom>
                <a:avLst/>
                <a:gdLst/>
                <a:ahLst/>
                <a:cxnLst/>
                <a:rect l="l" t="t" r="r" b="b"/>
                <a:pathLst>
                  <a:path w="34877" h="71678" extrusionOk="0">
                    <a:moveTo>
                      <a:pt x="21155" y="1"/>
                    </a:moveTo>
                    <a:lnTo>
                      <a:pt x="20444" y="15"/>
                    </a:lnTo>
                    <a:lnTo>
                      <a:pt x="19718" y="56"/>
                    </a:lnTo>
                    <a:lnTo>
                      <a:pt x="19007" y="84"/>
                    </a:lnTo>
                    <a:lnTo>
                      <a:pt x="18282" y="140"/>
                    </a:lnTo>
                    <a:lnTo>
                      <a:pt x="17557" y="196"/>
                    </a:lnTo>
                    <a:lnTo>
                      <a:pt x="16832" y="266"/>
                    </a:lnTo>
                    <a:lnTo>
                      <a:pt x="16107" y="349"/>
                    </a:lnTo>
                    <a:lnTo>
                      <a:pt x="15382" y="433"/>
                    </a:lnTo>
                    <a:lnTo>
                      <a:pt x="14670" y="531"/>
                    </a:lnTo>
                    <a:lnTo>
                      <a:pt x="13959" y="642"/>
                    </a:lnTo>
                    <a:lnTo>
                      <a:pt x="13248" y="754"/>
                    </a:lnTo>
                    <a:lnTo>
                      <a:pt x="12537" y="879"/>
                    </a:lnTo>
                    <a:lnTo>
                      <a:pt x="11854" y="1005"/>
                    </a:lnTo>
                    <a:lnTo>
                      <a:pt x="11156" y="1144"/>
                    </a:lnTo>
                    <a:lnTo>
                      <a:pt x="10487" y="1298"/>
                    </a:lnTo>
                    <a:lnTo>
                      <a:pt x="9818" y="1451"/>
                    </a:lnTo>
                    <a:lnTo>
                      <a:pt x="9162" y="1618"/>
                    </a:lnTo>
                    <a:lnTo>
                      <a:pt x="8535" y="1800"/>
                    </a:lnTo>
                    <a:lnTo>
                      <a:pt x="7907" y="1981"/>
                    </a:lnTo>
                    <a:lnTo>
                      <a:pt x="7294" y="2162"/>
                    </a:lnTo>
                    <a:lnTo>
                      <a:pt x="6694" y="2357"/>
                    </a:lnTo>
                    <a:lnTo>
                      <a:pt x="6122" y="2567"/>
                    </a:lnTo>
                    <a:lnTo>
                      <a:pt x="5564" y="2776"/>
                    </a:lnTo>
                    <a:lnTo>
                      <a:pt x="5035" y="2985"/>
                    </a:lnTo>
                    <a:lnTo>
                      <a:pt x="4519" y="3208"/>
                    </a:lnTo>
                    <a:lnTo>
                      <a:pt x="4030" y="3431"/>
                    </a:lnTo>
                    <a:lnTo>
                      <a:pt x="3556" y="3668"/>
                    </a:lnTo>
                    <a:lnTo>
                      <a:pt x="3110" y="3905"/>
                    </a:lnTo>
                    <a:lnTo>
                      <a:pt x="2692" y="4156"/>
                    </a:lnTo>
                    <a:lnTo>
                      <a:pt x="2301" y="4407"/>
                    </a:lnTo>
                    <a:lnTo>
                      <a:pt x="1939" y="4672"/>
                    </a:lnTo>
                    <a:lnTo>
                      <a:pt x="1604" y="4923"/>
                    </a:lnTo>
                    <a:lnTo>
                      <a:pt x="1297" y="5202"/>
                    </a:lnTo>
                    <a:lnTo>
                      <a:pt x="1018" y="5467"/>
                    </a:lnTo>
                    <a:lnTo>
                      <a:pt x="781" y="5746"/>
                    </a:lnTo>
                    <a:lnTo>
                      <a:pt x="572" y="6025"/>
                    </a:lnTo>
                    <a:lnTo>
                      <a:pt x="405" y="6318"/>
                    </a:lnTo>
                    <a:lnTo>
                      <a:pt x="335" y="6457"/>
                    </a:lnTo>
                    <a:lnTo>
                      <a:pt x="265" y="6597"/>
                    </a:lnTo>
                    <a:lnTo>
                      <a:pt x="210" y="6764"/>
                    </a:lnTo>
                    <a:lnTo>
                      <a:pt x="168" y="6931"/>
                    </a:lnTo>
                    <a:lnTo>
                      <a:pt x="126" y="7127"/>
                    </a:lnTo>
                    <a:lnTo>
                      <a:pt x="84" y="7336"/>
                    </a:lnTo>
                    <a:lnTo>
                      <a:pt x="28" y="7810"/>
                    </a:lnTo>
                    <a:lnTo>
                      <a:pt x="0" y="8354"/>
                    </a:lnTo>
                    <a:lnTo>
                      <a:pt x="0" y="8967"/>
                    </a:lnTo>
                    <a:lnTo>
                      <a:pt x="14" y="9651"/>
                    </a:lnTo>
                    <a:lnTo>
                      <a:pt x="56" y="10390"/>
                    </a:lnTo>
                    <a:lnTo>
                      <a:pt x="112" y="11184"/>
                    </a:lnTo>
                    <a:lnTo>
                      <a:pt x="196" y="12049"/>
                    </a:lnTo>
                    <a:lnTo>
                      <a:pt x="293" y="12955"/>
                    </a:lnTo>
                    <a:lnTo>
                      <a:pt x="419" y="13918"/>
                    </a:lnTo>
                    <a:lnTo>
                      <a:pt x="558" y="14922"/>
                    </a:lnTo>
                    <a:lnTo>
                      <a:pt x="712" y="15982"/>
                    </a:lnTo>
                    <a:lnTo>
                      <a:pt x="879" y="17083"/>
                    </a:lnTo>
                    <a:lnTo>
                      <a:pt x="1074" y="18227"/>
                    </a:lnTo>
                    <a:lnTo>
                      <a:pt x="1269" y="19398"/>
                    </a:lnTo>
                    <a:lnTo>
                      <a:pt x="1716" y="21866"/>
                    </a:lnTo>
                    <a:lnTo>
                      <a:pt x="2218" y="24460"/>
                    </a:lnTo>
                    <a:lnTo>
                      <a:pt x="2748" y="27151"/>
                    </a:lnTo>
                    <a:lnTo>
                      <a:pt x="3333" y="29926"/>
                    </a:lnTo>
                    <a:lnTo>
                      <a:pt x="3947" y="32771"/>
                    </a:lnTo>
                    <a:lnTo>
                      <a:pt x="4588" y="35658"/>
                    </a:lnTo>
                    <a:lnTo>
                      <a:pt x="5244" y="38572"/>
                    </a:lnTo>
                    <a:lnTo>
                      <a:pt x="5913" y="41473"/>
                    </a:lnTo>
                    <a:lnTo>
                      <a:pt x="6582" y="44373"/>
                    </a:lnTo>
                    <a:lnTo>
                      <a:pt x="7266" y="47218"/>
                    </a:lnTo>
                    <a:lnTo>
                      <a:pt x="8604" y="52726"/>
                    </a:lnTo>
                    <a:lnTo>
                      <a:pt x="9873" y="57844"/>
                    </a:lnTo>
                    <a:lnTo>
                      <a:pt x="11017" y="62390"/>
                    </a:lnTo>
                    <a:lnTo>
                      <a:pt x="11993" y="66211"/>
                    </a:lnTo>
                    <a:lnTo>
                      <a:pt x="12760" y="69139"/>
                    </a:lnTo>
                    <a:lnTo>
                      <a:pt x="13429" y="71677"/>
                    </a:lnTo>
                    <a:lnTo>
                      <a:pt x="14392" y="71677"/>
                    </a:lnTo>
                    <a:lnTo>
                      <a:pt x="15507" y="69265"/>
                    </a:lnTo>
                    <a:lnTo>
                      <a:pt x="16637" y="66797"/>
                    </a:lnTo>
                    <a:lnTo>
                      <a:pt x="17752" y="64287"/>
                    </a:lnTo>
                    <a:lnTo>
                      <a:pt x="18840" y="61749"/>
                    </a:lnTo>
                    <a:lnTo>
                      <a:pt x="19928" y="59169"/>
                    </a:lnTo>
                    <a:lnTo>
                      <a:pt x="21001" y="56561"/>
                    </a:lnTo>
                    <a:lnTo>
                      <a:pt x="22047" y="53940"/>
                    </a:lnTo>
                    <a:lnTo>
                      <a:pt x="23079" y="51318"/>
                    </a:lnTo>
                    <a:lnTo>
                      <a:pt x="24069" y="48682"/>
                    </a:lnTo>
                    <a:lnTo>
                      <a:pt x="25045" y="46061"/>
                    </a:lnTo>
                    <a:lnTo>
                      <a:pt x="25994" y="43439"/>
                    </a:lnTo>
                    <a:lnTo>
                      <a:pt x="26900" y="40845"/>
                    </a:lnTo>
                    <a:lnTo>
                      <a:pt x="27779" y="38279"/>
                    </a:lnTo>
                    <a:lnTo>
                      <a:pt x="28615" y="35741"/>
                    </a:lnTo>
                    <a:lnTo>
                      <a:pt x="29410" y="33231"/>
                    </a:lnTo>
                    <a:lnTo>
                      <a:pt x="30163" y="30791"/>
                    </a:lnTo>
                    <a:lnTo>
                      <a:pt x="30874" y="28392"/>
                    </a:lnTo>
                    <a:lnTo>
                      <a:pt x="31530" y="26050"/>
                    </a:lnTo>
                    <a:lnTo>
                      <a:pt x="32129" y="23791"/>
                    </a:lnTo>
                    <a:lnTo>
                      <a:pt x="32422" y="22689"/>
                    </a:lnTo>
                    <a:lnTo>
                      <a:pt x="32687" y="21601"/>
                    </a:lnTo>
                    <a:lnTo>
                      <a:pt x="32938" y="20528"/>
                    </a:lnTo>
                    <a:lnTo>
                      <a:pt x="33189" y="19496"/>
                    </a:lnTo>
                    <a:lnTo>
                      <a:pt x="33412" y="18464"/>
                    </a:lnTo>
                    <a:lnTo>
                      <a:pt x="33622" y="17474"/>
                    </a:lnTo>
                    <a:lnTo>
                      <a:pt x="33817" y="16497"/>
                    </a:lnTo>
                    <a:lnTo>
                      <a:pt x="33998" y="15549"/>
                    </a:lnTo>
                    <a:lnTo>
                      <a:pt x="34165" y="14629"/>
                    </a:lnTo>
                    <a:lnTo>
                      <a:pt x="34319" y="13736"/>
                    </a:lnTo>
                    <a:lnTo>
                      <a:pt x="34444" y="12872"/>
                    </a:lnTo>
                    <a:lnTo>
                      <a:pt x="34556" y="12021"/>
                    </a:lnTo>
                    <a:lnTo>
                      <a:pt x="34653" y="11212"/>
                    </a:lnTo>
                    <a:lnTo>
                      <a:pt x="34737" y="10445"/>
                    </a:lnTo>
                    <a:lnTo>
                      <a:pt x="34807" y="9692"/>
                    </a:lnTo>
                    <a:lnTo>
                      <a:pt x="34849" y="8981"/>
                    </a:lnTo>
                    <a:lnTo>
                      <a:pt x="34877" y="8298"/>
                    </a:lnTo>
                    <a:lnTo>
                      <a:pt x="34877" y="7642"/>
                    </a:lnTo>
                    <a:lnTo>
                      <a:pt x="34863" y="7029"/>
                    </a:lnTo>
                    <a:lnTo>
                      <a:pt x="34835" y="6457"/>
                    </a:lnTo>
                    <a:lnTo>
                      <a:pt x="34779" y="5913"/>
                    </a:lnTo>
                    <a:lnTo>
                      <a:pt x="34709" y="5411"/>
                    </a:lnTo>
                    <a:lnTo>
                      <a:pt x="34612" y="4937"/>
                    </a:lnTo>
                    <a:lnTo>
                      <a:pt x="34500" y="4519"/>
                    </a:lnTo>
                    <a:lnTo>
                      <a:pt x="34430" y="4324"/>
                    </a:lnTo>
                    <a:lnTo>
                      <a:pt x="34361" y="4128"/>
                    </a:lnTo>
                    <a:lnTo>
                      <a:pt x="34291" y="3961"/>
                    </a:lnTo>
                    <a:lnTo>
                      <a:pt x="34207" y="3794"/>
                    </a:lnTo>
                    <a:lnTo>
                      <a:pt x="34124" y="3626"/>
                    </a:lnTo>
                    <a:lnTo>
                      <a:pt x="34026" y="3473"/>
                    </a:lnTo>
                    <a:lnTo>
                      <a:pt x="33914" y="3320"/>
                    </a:lnTo>
                    <a:lnTo>
                      <a:pt x="33803" y="3166"/>
                    </a:lnTo>
                    <a:lnTo>
                      <a:pt x="33677" y="3027"/>
                    </a:lnTo>
                    <a:lnTo>
                      <a:pt x="33552" y="2887"/>
                    </a:lnTo>
                    <a:lnTo>
                      <a:pt x="33259" y="2608"/>
                    </a:lnTo>
                    <a:lnTo>
                      <a:pt x="32952" y="2357"/>
                    </a:lnTo>
                    <a:lnTo>
                      <a:pt x="32604" y="2106"/>
                    </a:lnTo>
                    <a:lnTo>
                      <a:pt x="32227" y="1883"/>
                    </a:lnTo>
                    <a:lnTo>
                      <a:pt x="31823" y="1674"/>
                    </a:lnTo>
                    <a:lnTo>
                      <a:pt x="31390" y="1465"/>
                    </a:lnTo>
                    <a:lnTo>
                      <a:pt x="30944" y="1284"/>
                    </a:lnTo>
                    <a:lnTo>
                      <a:pt x="30456" y="1102"/>
                    </a:lnTo>
                    <a:lnTo>
                      <a:pt x="29954" y="949"/>
                    </a:lnTo>
                    <a:lnTo>
                      <a:pt x="29438" y="796"/>
                    </a:lnTo>
                    <a:lnTo>
                      <a:pt x="28894" y="670"/>
                    </a:lnTo>
                    <a:lnTo>
                      <a:pt x="28322" y="545"/>
                    </a:lnTo>
                    <a:lnTo>
                      <a:pt x="27751" y="433"/>
                    </a:lnTo>
                    <a:lnTo>
                      <a:pt x="27151" y="335"/>
                    </a:lnTo>
                    <a:lnTo>
                      <a:pt x="26524" y="252"/>
                    </a:lnTo>
                    <a:lnTo>
                      <a:pt x="25896" y="182"/>
                    </a:lnTo>
                    <a:lnTo>
                      <a:pt x="25255" y="126"/>
                    </a:lnTo>
                    <a:lnTo>
                      <a:pt x="24599" y="70"/>
                    </a:lnTo>
                    <a:lnTo>
                      <a:pt x="23930" y="43"/>
                    </a:lnTo>
                    <a:lnTo>
                      <a:pt x="23247" y="15"/>
                    </a:lnTo>
                    <a:lnTo>
                      <a:pt x="2254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1"/>
              <p:cNvSpPr/>
              <p:nvPr/>
            </p:nvSpPr>
            <p:spPr>
              <a:xfrm>
                <a:off x="1836100" y="3022900"/>
                <a:ext cx="2465125" cy="848225"/>
              </a:xfrm>
              <a:custGeom>
                <a:avLst/>
                <a:gdLst/>
                <a:ahLst/>
                <a:cxnLst/>
                <a:rect l="l" t="t" r="r" b="b"/>
                <a:pathLst>
                  <a:path w="98605" h="33929" extrusionOk="0">
                    <a:moveTo>
                      <a:pt x="50257" y="1"/>
                    </a:moveTo>
                    <a:lnTo>
                      <a:pt x="48961" y="15"/>
                    </a:lnTo>
                    <a:lnTo>
                      <a:pt x="47524" y="43"/>
                    </a:lnTo>
                    <a:lnTo>
                      <a:pt x="45948" y="98"/>
                    </a:lnTo>
                    <a:lnTo>
                      <a:pt x="44261" y="182"/>
                    </a:lnTo>
                    <a:lnTo>
                      <a:pt x="42476" y="294"/>
                    </a:lnTo>
                    <a:lnTo>
                      <a:pt x="40594" y="433"/>
                    </a:lnTo>
                    <a:lnTo>
                      <a:pt x="38641" y="600"/>
                    </a:lnTo>
                    <a:lnTo>
                      <a:pt x="36619" y="824"/>
                    </a:lnTo>
                    <a:lnTo>
                      <a:pt x="35573" y="935"/>
                    </a:lnTo>
                    <a:lnTo>
                      <a:pt x="34528" y="1075"/>
                    </a:lnTo>
                    <a:lnTo>
                      <a:pt x="33468" y="1214"/>
                    </a:lnTo>
                    <a:lnTo>
                      <a:pt x="32408" y="1367"/>
                    </a:lnTo>
                    <a:lnTo>
                      <a:pt x="31334" y="1535"/>
                    </a:lnTo>
                    <a:lnTo>
                      <a:pt x="30260" y="1702"/>
                    </a:lnTo>
                    <a:lnTo>
                      <a:pt x="29173" y="1883"/>
                    </a:lnTo>
                    <a:lnTo>
                      <a:pt x="28085" y="2079"/>
                    </a:lnTo>
                    <a:lnTo>
                      <a:pt x="26997" y="2288"/>
                    </a:lnTo>
                    <a:lnTo>
                      <a:pt x="25910" y="2511"/>
                    </a:lnTo>
                    <a:lnTo>
                      <a:pt x="24822" y="2748"/>
                    </a:lnTo>
                    <a:lnTo>
                      <a:pt x="23748" y="2999"/>
                    </a:lnTo>
                    <a:lnTo>
                      <a:pt x="22661" y="3250"/>
                    </a:lnTo>
                    <a:lnTo>
                      <a:pt x="21587" y="3529"/>
                    </a:lnTo>
                    <a:lnTo>
                      <a:pt x="20527" y="3808"/>
                    </a:lnTo>
                    <a:lnTo>
                      <a:pt x="19481" y="4115"/>
                    </a:lnTo>
                    <a:lnTo>
                      <a:pt x="18435" y="4421"/>
                    </a:lnTo>
                    <a:lnTo>
                      <a:pt x="17403" y="4756"/>
                    </a:lnTo>
                    <a:lnTo>
                      <a:pt x="16385" y="5105"/>
                    </a:lnTo>
                    <a:lnTo>
                      <a:pt x="15395" y="5453"/>
                    </a:lnTo>
                    <a:lnTo>
                      <a:pt x="14405" y="5830"/>
                    </a:lnTo>
                    <a:lnTo>
                      <a:pt x="13443" y="6220"/>
                    </a:lnTo>
                    <a:lnTo>
                      <a:pt x="12495" y="6625"/>
                    </a:lnTo>
                    <a:lnTo>
                      <a:pt x="11574" y="7057"/>
                    </a:lnTo>
                    <a:lnTo>
                      <a:pt x="10682" y="7489"/>
                    </a:lnTo>
                    <a:lnTo>
                      <a:pt x="9803" y="7949"/>
                    </a:lnTo>
                    <a:lnTo>
                      <a:pt x="8967" y="8424"/>
                    </a:lnTo>
                    <a:lnTo>
                      <a:pt x="8144" y="8912"/>
                    </a:lnTo>
                    <a:lnTo>
                      <a:pt x="7363" y="9428"/>
                    </a:lnTo>
                    <a:lnTo>
                      <a:pt x="6596" y="9944"/>
                    </a:lnTo>
                    <a:lnTo>
                      <a:pt x="6233" y="10222"/>
                    </a:lnTo>
                    <a:lnTo>
                      <a:pt x="5871" y="10487"/>
                    </a:lnTo>
                    <a:lnTo>
                      <a:pt x="5522" y="10766"/>
                    </a:lnTo>
                    <a:lnTo>
                      <a:pt x="5188" y="11059"/>
                    </a:lnTo>
                    <a:lnTo>
                      <a:pt x="4853" y="11338"/>
                    </a:lnTo>
                    <a:lnTo>
                      <a:pt x="4532" y="11631"/>
                    </a:lnTo>
                    <a:lnTo>
                      <a:pt x="4225" y="11938"/>
                    </a:lnTo>
                    <a:lnTo>
                      <a:pt x="3919" y="12244"/>
                    </a:lnTo>
                    <a:lnTo>
                      <a:pt x="3626" y="12551"/>
                    </a:lnTo>
                    <a:lnTo>
                      <a:pt x="3333" y="12858"/>
                    </a:lnTo>
                    <a:lnTo>
                      <a:pt x="3068" y="13179"/>
                    </a:lnTo>
                    <a:lnTo>
                      <a:pt x="2803" y="13500"/>
                    </a:lnTo>
                    <a:lnTo>
                      <a:pt x="2552" y="13820"/>
                    </a:lnTo>
                    <a:lnTo>
                      <a:pt x="2301" y="14155"/>
                    </a:lnTo>
                    <a:lnTo>
                      <a:pt x="2078" y="14490"/>
                    </a:lnTo>
                    <a:lnTo>
                      <a:pt x="1855" y="14838"/>
                    </a:lnTo>
                    <a:lnTo>
                      <a:pt x="1646" y="15187"/>
                    </a:lnTo>
                    <a:lnTo>
                      <a:pt x="1450" y="15535"/>
                    </a:lnTo>
                    <a:lnTo>
                      <a:pt x="1269" y="15898"/>
                    </a:lnTo>
                    <a:lnTo>
                      <a:pt x="1088" y="16261"/>
                    </a:lnTo>
                    <a:lnTo>
                      <a:pt x="934" y="16637"/>
                    </a:lnTo>
                    <a:lnTo>
                      <a:pt x="781" y="17000"/>
                    </a:lnTo>
                    <a:lnTo>
                      <a:pt x="642" y="17390"/>
                    </a:lnTo>
                    <a:lnTo>
                      <a:pt x="516" y="17767"/>
                    </a:lnTo>
                    <a:lnTo>
                      <a:pt x="405" y="18157"/>
                    </a:lnTo>
                    <a:lnTo>
                      <a:pt x="307" y="18562"/>
                    </a:lnTo>
                    <a:lnTo>
                      <a:pt x="223" y="18952"/>
                    </a:lnTo>
                    <a:lnTo>
                      <a:pt x="153" y="19370"/>
                    </a:lnTo>
                    <a:lnTo>
                      <a:pt x="84" y="19775"/>
                    </a:lnTo>
                    <a:lnTo>
                      <a:pt x="42" y="20193"/>
                    </a:lnTo>
                    <a:lnTo>
                      <a:pt x="14" y="20625"/>
                    </a:lnTo>
                    <a:lnTo>
                      <a:pt x="0" y="21044"/>
                    </a:lnTo>
                    <a:lnTo>
                      <a:pt x="0" y="21490"/>
                    </a:lnTo>
                    <a:lnTo>
                      <a:pt x="14" y="21922"/>
                    </a:lnTo>
                    <a:lnTo>
                      <a:pt x="42" y="22368"/>
                    </a:lnTo>
                    <a:lnTo>
                      <a:pt x="84" y="22829"/>
                    </a:lnTo>
                    <a:lnTo>
                      <a:pt x="153" y="23400"/>
                    </a:lnTo>
                    <a:lnTo>
                      <a:pt x="265" y="23972"/>
                    </a:lnTo>
                    <a:lnTo>
                      <a:pt x="391" y="24544"/>
                    </a:lnTo>
                    <a:lnTo>
                      <a:pt x="558" y="25088"/>
                    </a:lnTo>
                    <a:lnTo>
                      <a:pt x="739" y="25632"/>
                    </a:lnTo>
                    <a:lnTo>
                      <a:pt x="934" y="26148"/>
                    </a:lnTo>
                    <a:lnTo>
                      <a:pt x="1171" y="26664"/>
                    </a:lnTo>
                    <a:lnTo>
                      <a:pt x="1422" y="27166"/>
                    </a:lnTo>
                    <a:lnTo>
                      <a:pt x="1701" y="27654"/>
                    </a:lnTo>
                    <a:lnTo>
                      <a:pt x="1994" y="28114"/>
                    </a:lnTo>
                    <a:lnTo>
                      <a:pt x="2315" y="28574"/>
                    </a:lnTo>
                    <a:lnTo>
                      <a:pt x="2650" y="29020"/>
                    </a:lnTo>
                    <a:lnTo>
                      <a:pt x="2998" y="29439"/>
                    </a:lnTo>
                    <a:lnTo>
                      <a:pt x="3375" y="29843"/>
                    </a:lnTo>
                    <a:lnTo>
                      <a:pt x="3765" y="30233"/>
                    </a:lnTo>
                    <a:lnTo>
                      <a:pt x="4170" y="30610"/>
                    </a:lnTo>
                    <a:lnTo>
                      <a:pt x="4602" y="30959"/>
                    </a:lnTo>
                    <a:lnTo>
                      <a:pt x="5034" y="31293"/>
                    </a:lnTo>
                    <a:lnTo>
                      <a:pt x="5494" y="31614"/>
                    </a:lnTo>
                    <a:lnTo>
                      <a:pt x="5955" y="31907"/>
                    </a:lnTo>
                    <a:lnTo>
                      <a:pt x="6443" y="32186"/>
                    </a:lnTo>
                    <a:lnTo>
                      <a:pt x="6931" y="32437"/>
                    </a:lnTo>
                    <a:lnTo>
                      <a:pt x="7433" y="32674"/>
                    </a:lnTo>
                    <a:lnTo>
                      <a:pt x="7949" y="32883"/>
                    </a:lnTo>
                    <a:lnTo>
                      <a:pt x="8479" y="33078"/>
                    </a:lnTo>
                    <a:lnTo>
                      <a:pt x="9022" y="33246"/>
                    </a:lnTo>
                    <a:lnTo>
                      <a:pt x="9566" y="33385"/>
                    </a:lnTo>
                    <a:lnTo>
                      <a:pt x="10110" y="33497"/>
                    </a:lnTo>
                    <a:lnTo>
                      <a:pt x="10682" y="33594"/>
                    </a:lnTo>
                    <a:lnTo>
                      <a:pt x="11240" y="33664"/>
                    </a:lnTo>
                    <a:lnTo>
                      <a:pt x="11811" y="33706"/>
                    </a:lnTo>
                    <a:lnTo>
                      <a:pt x="12397" y="33720"/>
                    </a:lnTo>
                    <a:lnTo>
                      <a:pt x="86040" y="33929"/>
                    </a:lnTo>
                    <a:lnTo>
                      <a:pt x="86389" y="33929"/>
                    </a:lnTo>
                    <a:lnTo>
                      <a:pt x="86723" y="33915"/>
                    </a:lnTo>
                    <a:lnTo>
                      <a:pt x="87058" y="33887"/>
                    </a:lnTo>
                    <a:lnTo>
                      <a:pt x="87407" y="33859"/>
                    </a:lnTo>
                    <a:lnTo>
                      <a:pt x="87727" y="33817"/>
                    </a:lnTo>
                    <a:lnTo>
                      <a:pt x="88062" y="33775"/>
                    </a:lnTo>
                    <a:lnTo>
                      <a:pt x="88383" y="33720"/>
                    </a:lnTo>
                    <a:lnTo>
                      <a:pt x="88717" y="33650"/>
                    </a:lnTo>
                    <a:lnTo>
                      <a:pt x="89038" y="33580"/>
                    </a:lnTo>
                    <a:lnTo>
                      <a:pt x="89359" y="33497"/>
                    </a:lnTo>
                    <a:lnTo>
                      <a:pt x="89666" y="33399"/>
                    </a:lnTo>
                    <a:lnTo>
                      <a:pt x="89986" y="33301"/>
                    </a:lnTo>
                    <a:lnTo>
                      <a:pt x="90293" y="33190"/>
                    </a:lnTo>
                    <a:lnTo>
                      <a:pt x="90600" y="33078"/>
                    </a:lnTo>
                    <a:lnTo>
                      <a:pt x="90893" y="32967"/>
                    </a:lnTo>
                    <a:lnTo>
                      <a:pt x="91200" y="32827"/>
                    </a:lnTo>
                    <a:lnTo>
                      <a:pt x="91771" y="32548"/>
                    </a:lnTo>
                    <a:lnTo>
                      <a:pt x="92343" y="32241"/>
                    </a:lnTo>
                    <a:lnTo>
                      <a:pt x="92887" y="31907"/>
                    </a:lnTo>
                    <a:lnTo>
                      <a:pt x="93417" y="31544"/>
                    </a:lnTo>
                    <a:lnTo>
                      <a:pt x="93933" y="31154"/>
                    </a:lnTo>
                    <a:lnTo>
                      <a:pt x="94421" y="30735"/>
                    </a:lnTo>
                    <a:lnTo>
                      <a:pt x="94895" y="30303"/>
                    </a:lnTo>
                    <a:lnTo>
                      <a:pt x="95327" y="29843"/>
                    </a:lnTo>
                    <a:lnTo>
                      <a:pt x="95760" y="29369"/>
                    </a:lnTo>
                    <a:lnTo>
                      <a:pt x="96150" y="28867"/>
                    </a:lnTo>
                    <a:lnTo>
                      <a:pt x="96527" y="28337"/>
                    </a:lnTo>
                    <a:lnTo>
                      <a:pt x="96861" y="27793"/>
                    </a:lnTo>
                    <a:lnTo>
                      <a:pt x="97182" y="27235"/>
                    </a:lnTo>
                    <a:lnTo>
                      <a:pt x="97335" y="26956"/>
                    </a:lnTo>
                    <a:lnTo>
                      <a:pt x="97475" y="26664"/>
                    </a:lnTo>
                    <a:lnTo>
                      <a:pt x="97600" y="26371"/>
                    </a:lnTo>
                    <a:lnTo>
                      <a:pt x="97726" y="26078"/>
                    </a:lnTo>
                    <a:lnTo>
                      <a:pt x="97837" y="25771"/>
                    </a:lnTo>
                    <a:lnTo>
                      <a:pt x="97949" y="25464"/>
                    </a:lnTo>
                    <a:lnTo>
                      <a:pt x="98047" y="25157"/>
                    </a:lnTo>
                    <a:lnTo>
                      <a:pt x="98144" y="24851"/>
                    </a:lnTo>
                    <a:lnTo>
                      <a:pt x="98228" y="24530"/>
                    </a:lnTo>
                    <a:lnTo>
                      <a:pt x="98311" y="24223"/>
                    </a:lnTo>
                    <a:lnTo>
                      <a:pt x="98381" y="23902"/>
                    </a:lnTo>
                    <a:lnTo>
                      <a:pt x="98437" y="23568"/>
                    </a:lnTo>
                    <a:lnTo>
                      <a:pt x="98493" y="23247"/>
                    </a:lnTo>
                    <a:lnTo>
                      <a:pt x="98535" y="22912"/>
                    </a:lnTo>
                    <a:lnTo>
                      <a:pt x="98563" y="22592"/>
                    </a:lnTo>
                    <a:lnTo>
                      <a:pt x="98590" y="22257"/>
                    </a:lnTo>
                    <a:lnTo>
                      <a:pt x="98604" y="21922"/>
                    </a:lnTo>
                    <a:lnTo>
                      <a:pt x="98604" y="21574"/>
                    </a:lnTo>
                    <a:lnTo>
                      <a:pt x="98604" y="21239"/>
                    </a:lnTo>
                    <a:lnTo>
                      <a:pt x="98590" y="20890"/>
                    </a:lnTo>
                    <a:lnTo>
                      <a:pt x="98563" y="20556"/>
                    </a:lnTo>
                    <a:lnTo>
                      <a:pt x="98535" y="20207"/>
                    </a:lnTo>
                    <a:lnTo>
                      <a:pt x="98479" y="19775"/>
                    </a:lnTo>
                    <a:lnTo>
                      <a:pt x="98409" y="19328"/>
                    </a:lnTo>
                    <a:lnTo>
                      <a:pt x="98325" y="18882"/>
                    </a:lnTo>
                    <a:lnTo>
                      <a:pt x="98228" y="18436"/>
                    </a:lnTo>
                    <a:lnTo>
                      <a:pt x="98116" y="17990"/>
                    </a:lnTo>
                    <a:lnTo>
                      <a:pt x="98005" y="17544"/>
                    </a:lnTo>
                    <a:lnTo>
                      <a:pt x="97865" y="17097"/>
                    </a:lnTo>
                    <a:lnTo>
                      <a:pt x="97712" y="16651"/>
                    </a:lnTo>
                    <a:lnTo>
                      <a:pt x="97531" y="16205"/>
                    </a:lnTo>
                    <a:lnTo>
                      <a:pt x="97349" y="15759"/>
                    </a:lnTo>
                    <a:lnTo>
                      <a:pt x="97154" y="15312"/>
                    </a:lnTo>
                    <a:lnTo>
                      <a:pt x="96931" y="14880"/>
                    </a:lnTo>
                    <a:lnTo>
                      <a:pt x="96694" y="14434"/>
                    </a:lnTo>
                    <a:lnTo>
                      <a:pt x="96429" y="13988"/>
                    </a:lnTo>
                    <a:lnTo>
                      <a:pt x="96150" y="13555"/>
                    </a:lnTo>
                    <a:lnTo>
                      <a:pt x="95857" y="13109"/>
                    </a:lnTo>
                    <a:lnTo>
                      <a:pt x="95550" y="12677"/>
                    </a:lnTo>
                    <a:lnTo>
                      <a:pt x="95216" y="12244"/>
                    </a:lnTo>
                    <a:lnTo>
                      <a:pt x="94853" y="11826"/>
                    </a:lnTo>
                    <a:lnTo>
                      <a:pt x="94477" y="11394"/>
                    </a:lnTo>
                    <a:lnTo>
                      <a:pt x="94086" y="10975"/>
                    </a:lnTo>
                    <a:lnTo>
                      <a:pt x="93668" y="10557"/>
                    </a:lnTo>
                    <a:lnTo>
                      <a:pt x="93222" y="10139"/>
                    </a:lnTo>
                    <a:lnTo>
                      <a:pt x="92761" y="9734"/>
                    </a:lnTo>
                    <a:lnTo>
                      <a:pt x="92273" y="9316"/>
                    </a:lnTo>
                    <a:lnTo>
                      <a:pt x="91757" y="8926"/>
                    </a:lnTo>
                    <a:lnTo>
                      <a:pt x="91228" y="8521"/>
                    </a:lnTo>
                    <a:lnTo>
                      <a:pt x="90670" y="8131"/>
                    </a:lnTo>
                    <a:lnTo>
                      <a:pt x="90084" y="7754"/>
                    </a:lnTo>
                    <a:lnTo>
                      <a:pt x="89470" y="7378"/>
                    </a:lnTo>
                    <a:lnTo>
                      <a:pt x="88829" y="7001"/>
                    </a:lnTo>
                    <a:lnTo>
                      <a:pt x="88174" y="6639"/>
                    </a:lnTo>
                    <a:lnTo>
                      <a:pt x="87476" y="6276"/>
                    </a:lnTo>
                    <a:lnTo>
                      <a:pt x="86765" y="5927"/>
                    </a:lnTo>
                    <a:lnTo>
                      <a:pt x="86026" y="5579"/>
                    </a:lnTo>
                    <a:lnTo>
                      <a:pt x="85245" y="5244"/>
                    </a:lnTo>
                    <a:lnTo>
                      <a:pt x="84450" y="4909"/>
                    </a:lnTo>
                    <a:lnTo>
                      <a:pt x="83614" y="4589"/>
                    </a:lnTo>
                    <a:lnTo>
                      <a:pt x="82749" y="4282"/>
                    </a:lnTo>
                    <a:lnTo>
                      <a:pt x="81857" y="3975"/>
                    </a:lnTo>
                    <a:lnTo>
                      <a:pt x="80936" y="3682"/>
                    </a:lnTo>
                    <a:lnTo>
                      <a:pt x="79988" y="3389"/>
                    </a:lnTo>
                    <a:lnTo>
                      <a:pt x="78998" y="3125"/>
                    </a:lnTo>
                    <a:lnTo>
                      <a:pt x="77980" y="2846"/>
                    </a:lnTo>
                    <a:lnTo>
                      <a:pt x="76934" y="2595"/>
                    </a:lnTo>
                    <a:lnTo>
                      <a:pt x="75860" y="2344"/>
                    </a:lnTo>
                    <a:lnTo>
                      <a:pt x="74745" y="2120"/>
                    </a:lnTo>
                    <a:lnTo>
                      <a:pt x="73587" y="1883"/>
                    </a:lnTo>
                    <a:lnTo>
                      <a:pt x="72416" y="1674"/>
                    </a:lnTo>
                    <a:lnTo>
                      <a:pt x="71189" y="1479"/>
                    </a:lnTo>
                    <a:lnTo>
                      <a:pt x="69948" y="1284"/>
                    </a:lnTo>
                    <a:lnTo>
                      <a:pt x="68651" y="1103"/>
                    </a:lnTo>
                    <a:lnTo>
                      <a:pt x="67326" y="935"/>
                    </a:lnTo>
                    <a:lnTo>
                      <a:pt x="65973" y="782"/>
                    </a:lnTo>
                    <a:lnTo>
                      <a:pt x="64565" y="642"/>
                    </a:lnTo>
                    <a:lnTo>
                      <a:pt x="63143" y="517"/>
                    </a:lnTo>
                    <a:lnTo>
                      <a:pt x="61664" y="405"/>
                    </a:lnTo>
                    <a:lnTo>
                      <a:pt x="60158" y="308"/>
                    </a:lnTo>
                    <a:lnTo>
                      <a:pt x="58596" y="224"/>
                    </a:lnTo>
                    <a:lnTo>
                      <a:pt x="57021" y="140"/>
                    </a:lnTo>
                    <a:lnTo>
                      <a:pt x="55389" y="85"/>
                    </a:lnTo>
                    <a:lnTo>
                      <a:pt x="53716" y="43"/>
                    </a:lnTo>
                    <a:lnTo>
                      <a:pt x="52014" y="15"/>
                    </a:lnTo>
                    <a:lnTo>
                      <a:pt x="502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1"/>
              <p:cNvSpPr/>
              <p:nvPr/>
            </p:nvSpPr>
            <p:spPr>
              <a:xfrm>
                <a:off x="1836100" y="3331100"/>
                <a:ext cx="2465125" cy="540025"/>
              </a:xfrm>
              <a:custGeom>
                <a:avLst/>
                <a:gdLst/>
                <a:ahLst/>
                <a:cxnLst/>
                <a:rect l="l" t="t" r="r" b="b"/>
                <a:pathLst>
                  <a:path w="98605" h="21601" extrusionOk="0">
                    <a:moveTo>
                      <a:pt x="3835" y="0"/>
                    </a:moveTo>
                    <a:lnTo>
                      <a:pt x="3333" y="544"/>
                    </a:lnTo>
                    <a:lnTo>
                      <a:pt x="2873" y="1088"/>
                    </a:lnTo>
                    <a:lnTo>
                      <a:pt x="2650" y="1381"/>
                    </a:lnTo>
                    <a:lnTo>
                      <a:pt x="2440" y="1660"/>
                    </a:lnTo>
                    <a:lnTo>
                      <a:pt x="2231" y="1952"/>
                    </a:lnTo>
                    <a:lnTo>
                      <a:pt x="2036" y="2245"/>
                    </a:lnTo>
                    <a:lnTo>
                      <a:pt x="1841" y="2538"/>
                    </a:lnTo>
                    <a:lnTo>
                      <a:pt x="1660" y="2845"/>
                    </a:lnTo>
                    <a:lnTo>
                      <a:pt x="1492" y="3152"/>
                    </a:lnTo>
                    <a:lnTo>
                      <a:pt x="1325" y="3458"/>
                    </a:lnTo>
                    <a:lnTo>
                      <a:pt x="1171" y="3765"/>
                    </a:lnTo>
                    <a:lnTo>
                      <a:pt x="1018" y="4086"/>
                    </a:lnTo>
                    <a:lnTo>
                      <a:pt x="893" y="4407"/>
                    </a:lnTo>
                    <a:lnTo>
                      <a:pt x="753" y="4727"/>
                    </a:lnTo>
                    <a:lnTo>
                      <a:pt x="642" y="5062"/>
                    </a:lnTo>
                    <a:lnTo>
                      <a:pt x="530" y="5397"/>
                    </a:lnTo>
                    <a:lnTo>
                      <a:pt x="432" y="5732"/>
                    </a:lnTo>
                    <a:lnTo>
                      <a:pt x="349" y="6080"/>
                    </a:lnTo>
                    <a:lnTo>
                      <a:pt x="265" y="6415"/>
                    </a:lnTo>
                    <a:lnTo>
                      <a:pt x="195" y="6763"/>
                    </a:lnTo>
                    <a:lnTo>
                      <a:pt x="140" y="7126"/>
                    </a:lnTo>
                    <a:lnTo>
                      <a:pt x="84" y="7475"/>
                    </a:lnTo>
                    <a:lnTo>
                      <a:pt x="56" y="7837"/>
                    </a:lnTo>
                    <a:lnTo>
                      <a:pt x="14" y="8214"/>
                    </a:lnTo>
                    <a:lnTo>
                      <a:pt x="0" y="8576"/>
                    </a:lnTo>
                    <a:lnTo>
                      <a:pt x="0" y="8953"/>
                    </a:lnTo>
                    <a:lnTo>
                      <a:pt x="0" y="9329"/>
                    </a:lnTo>
                    <a:lnTo>
                      <a:pt x="14" y="9720"/>
                    </a:lnTo>
                    <a:lnTo>
                      <a:pt x="42" y="10096"/>
                    </a:lnTo>
                    <a:lnTo>
                      <a:pt x="84" y="10501"/>
                    </a:lnTo>
                    <a:lnTo>
                      <a:pt x="153" y="11072"/>
                    </a:lnTo>
                    <a:lnTo>
                      <a:pt x="265" y="11644"/>
                    </a:lnTo>
                    <a:lnTo>
                      <a:pt x="391" y="12216"/>
                    </a:lnTo>
                    <a:lnTo>
                      <a:pt x="558" y="12760"/>
                    </a:lnTo>
                    <a:lnTo>
                      <a:pt x="739" y="13304"/>
                    </a:lnTo>
                    <a:lnTo>
                      <a:pt x="934" y="13820"/>
                    </a:lnTo>
                    <a:lnTo>
                      <a:pt x="1171" y="14336"/>
                    </a:lnTo>
                    <a:lnTo>
                      <a:pt x="1422" y="14838"/>
                    </a:lnTo>
                    <a:lnTo>
                      <a:pt x="1701" y="15326"/>
                    </a:lnTo>
                    <a:lnTo>
                      <a:pt x="1994" y="15786"/>
                    </a:lnTo>
                    <a:lnTo>
                      <a:pt x="2315" y="16246"/>
                    </a:lnTo>
                    <a:lnTo>
                      <a:pt x="2650" y="16692"/>
                    </a:lnTo>
                    <a:lnTo>
                      <a:pt x="2998" y="17111"/>
                    </a:lnTo>
                    <a:lnTo>
                      <a:pt x="3375" y="17515"/>
                    </a:lnTo>
                    <a:lnTo>
                      <a:pt x="3765" y="17905"/>
                    </a:lnTo>
                    <a:lnTo>
                      <a:pt x="4170" y="18282"/>
                    </a:lnTo>
                    <a:lnTo>
                      <a:pt x="4602" y="18631"/>
                    </a:lnTo>
                    <a:lnTo>
                      <a:pt x="5034" y="18965"/>
                    </a:lnTo>
                    <a:lnTo>
                      <a:pt x="5494" y="19286"/>
                    </a:lnTo>
                    <a:lnTo>
                      <a:pt x="5955" y="19579"/>
                    </a:lnTo>
                    <a:lnTo>
                      <a:pt x="6443" y="19858"/>
                    </a:lnTo>
                    <a:lnTo>
                      <a:pt x="6931" y="20109"/>
                    </a:lnTo>
                    <a:lnTo>
                      <a:pt x="7433" y="20346"/>
                    </a:lnTo>
                    <a:lnTo>
                      <a:pt x="7949" y="20555"/>
                    </a:lnTo>
                    <a:lnTo>
                      <a:pt x="8479" y="20750"/>
                    </a:lnTo>
                    <a:lnTo>
                      <a:pt x="9022" y="20918"/>
                    </a:lnTo>
                    <a:lnTo>
                      <a:pt x="9566" y="21057"/>
                    </a:lnTo>
                    <a:lnTo>
                      <a:pt x="10110" y="21169"/>
                    </a:lnTo>
                    <a:lnTo>
                      <a:pt x="10682" y="21266"/>
                    </a:lnTo>
                    <a:lnTo>
                      <a:pt x="11240" y="21336"/>
                    </a:lnTo>
                    <a:lnTo>
                      <a:pt x="11811" y="21378"/>
                    </a:lnTo>
                    <a:lnTo>
                      <a:pt x="12397" y="21392"/>
                    </a:lnTo>
                    <a:lnTo>
                      <a:pt x="86040" y="21601"/>
                    </a:lnTo>
                    <a:lnTo>
                      <a:pt x="86389" y="21601"/>
                    </a:lnTo>
                    <a:lnTo>
                      <a:pt x="86723" y="21587"/>
                    </a:lnTo>
                    <a:lnTo>
                      <a:pt x="87058" y="21559"/>
                    </a:lnTo>
                    <a:lnTo>
                      <a:pt x="87407" y="21531"/>
                    </a:lnTo>
                    <a:lnTo>
                      <a:pt x="87727" y="21489"/>
                    </a:lnTo>
                    <a:lnTo>
                      <a:pt x="88062" y="21447"/>
                    </a:lnTo>
                    <a:lnTo>
                      <a:pt x="88383" y="21392"/>
                    </a:lnTo>
                    <a:lnTo>
                      <a:pt x="88717" y="21322"/>
                    </a:lnTo>
                    <a:lnTo>
                      <a:pt x="89038" y="21252"/>
                    </a:lnTo>
                    <a:lnTo>
                      <a:pt x="89359" y="21169"/>
                    </a:lnTo>
                    <a:lnTo>
                      <a:pt x="89666" y="21071"/>
                    </a:lnTo>
                    <a:lnTo>
                      <a:pt x="89986" y="20973"/>
                    </a:lnTo>
                    <a:lnTo>
                      <a:pt x="90293" y="20862"/>
                    </a:lnTo>
                    <a:lnTo>
                      <a:pt x="90600" y="20750"/>
                    </a:lnTo>
                    <a:lnTo>
                      <a:pt x="90893" y="20639"/>
                    </a:lnTo>
                    <a:lnTo>
                      <a:pt x="91200" y="20499"/>
                    </a:lnTo>
                    <a:lnTo>
                      <a:pt x="91771" y="20220"/>
                    </a:lnTo>
                    <a:lnTo>
                      <a:pt x="92343" y="19913"/>
                    </a:lnTo>
                    <a:lnTo>
                      <a:pt x="92887" y="19579"/>
                    </a:lnTo>
                    <a:lnTo>
                      <a:pt x="93417" y="19216"/>
                    </a:lnTo>
                    <a:lnTo>
                      <a:pt x="93933" y="18826"/>
                    </a:lnTo>
                    <a:lnTo>
                      <a:pt x="94421" y="18407"/>
                    </a:lnTo>
                    <a:lnTo>
                      <a:pt x="94895" y="17975"/>
                    </a:lnTo>
                    <a:lnTo>
                      <a:pt x="95327" y="17515"/>
                    </a:lnTo>
                    <a:lnTo>
                      <a:pt x="95760" y="17041"/>
                    </a:lnTo>
                    <a:lnTo>
                      <a:pt x="96150" y="16539"/>
                    </a:lnTo>
                    <a:lnTo>
                      <a:pt x="96527" y="16009"/>
                    </a:lnTo>
                    <a:lnTo>
                      <a:pt x="96861" y="15465"/>
                    </a:lnTo>
                    <a:lnTo>
                      <a:pt x="97182" y="14907"/>
                    </a:lnTo>
                    <a:lnTo>
                      <a:pt x="97335" y="14628"/>
                    </a:lnTo>
                    <a:lnTo>
                      <a:pt x="97475" y="14336"/>
                    </a:lnTo>
                    <a:lnTo>
                      <a:pt x="97600" y="14043"/>
                    </a:lnTo>
                    <a:lnTo>
                      <a:pt x="97726" y="13750"/>
                    </a:lnTo>
                    <a:lnTo>
                      <a:pt x="97837" y="13443"/>
                    </a:lnTo>
                    <a:lnTo>
                      <a:pt x="97949" y="13136"/>
                    </a:lnTo>
                    <a:lnTo>
                      <a:pt x="98047" y="12829"/>
                    </a:lnTo>
                    <a:lnTo>
                      <a:pt x="98144" y="12523"/>
                    </a:lnTo>
                    <a:lnTo>
                      <a:pt x="98228" y="12202"/>
                    </a:lnTo>
                    <a:lnTo>
                      <a:pt x="98311" y="11895"/>
                    </a:lnTo>
                    <a:lnTo>
                      <a:pt x="98381" y="11574"/>
                    </a:lnTo>
                    <a:lnTo>
                      <a:pt x="98437" y="11240"/>
                    </a:lnTo>
                    <a:lnTo>
                      <a:pt x="98493" y="10919"/>
                    </a:lnTo>
                    <a:lnTo>
                      <a:pt x="98535" y="10584"/>
                    </a:lnTo>
                    <a:lnTo>
                      <a:pt x="98563" y="10264"/>
                    </a:lnTo>
                    <a:lnTo>
                      <a:pt x="98590" y="9929"/>
                    </a:lnTo>
                    <a:lnTo>
                      <a:pt x="98604" y="9594"/>
                    </a:lnTo>
                    <a:lnTo>
                      <a:pt x="98604" y="9246"/>
                    </a:lnTo>
                    <a:lnTo>
                      <a:pt x="98604" y="8911"/>
                    </a:lnTo>
                    <a:lnTo>
                      <a:pt x="98590" y="8562"/>
                    </a:lnTo>
                    <a:lnTo>
                      <a:pt x="98563" y="8228"/>
                    </a:lnTo>
                    <a:lnTo>
                      <a:pt x="98535" y="7879"/>
                    </a:lnTo>
                    <a:lnTo>
                      <a:pt x="98465" y="7419"/>
                    </a:lnTo>
                    <a:lnTo>
                      <a:pt x="98395" y="6945"/>
                    </a:lnTo>
                    <a:lnTo>
                      <a:pt x="98311" y="6471"/>
                    </a:lnTo>
                    <a:lnTo>
                      <a:pt x="98200" y="5996"/>
                    </a:lnTo>
                    <a:lnTo>
                      <a:pt x="98088" y="5522"/>
                    </a:lnTo>
                    <a:lnTo>
                      <a:pt x="97949" y="5062"/>
                    </a:lnTo>
                    <a:lnTo>
                      <a:pt x="97796" y="4588"/>
                    </a:lnTo>
                    <a:lnTo>
                      <a:pt x="97614" y="4114"/>
                    </a:lnTo>
                    <a:lnTo>
                      <a:pt x="97433" y="3640"/>
                    </a:lnTo>
                    <a:lnTo>
                      <a:pt x="97224" y="3166"/>
                    </a:lnTo>
                    <a:lnTo>
                      <a:pt x="96987" y="2692"/>
                    </a:lnTo>
                    <a:lnTo>
                      <a:pt x="96750" y="2217"/>
                    </a:lnTo>
                    <a:lnTo>
                      <a:pt x="96471" y="1757"/>
                    </a:lnTo>
                    <a:lnTo>
                      <a:pt x="96192" y="1283"/>
                    </a:lnTo>
                    <a:lnTo>
                      <a:pt x="95871" y="823"/>
                    </a:lnTo>
                    <a:lnTo>
                      <a:pt x="95536" y="363"/>
                    </a:lnTo>
                    <a:lnTo>
                      <a:pt x="94588" y="600"/>
                    </a:lnTo>
                    <a:lnTo>
                      <a:pt x="93598" y="823"/>
                    </a:lnTo>
                    <a:lnTo>
                      <a:pt x="92580" y="1060"/>
                    </a:lnTo>
                    <a:lnTo>
                      <a:pt x="91520" y="1269"/>
                    </a:lnTo>
                    <a:lnTo>
                      <a:pt x="90419" y="1492"/>
                    </a:lnTo>
                    <a:lnTo>
                      <a:pt x="89289" y="1701"/>
                    </a:lnTo>
                    <a:lnTo>
                      <a:pt x="88118" y="1897"/>
                    </a:lnTo>
                    <a:lnTo>
                      <a:pt x="86919" y="2092"/>
                    </a:lnTo>
                    <a:lnTo>
                      <a:pt x="85691" y="2287"/>
                    </a:lnTo>
                    <a:lnTo>
                      <a:pt x="84422" y="2468"/>
                    </a:lnTo>
                    <a:lnTo>
                      <a:pt x="83126" y="2650"/>
                    </a:lnTo>
                    <a:lnTo>
                      <a:pt x="81815" y="2817"/>
                    </a:lnTo>
                    <a:lnTo>
                      <a:pt x="80462" y="2984"/>
                    </a:lnTo>
                    <a:lnTo>
                      <a:pt x="79082" y="3138"/>
                    </a:lnTo>
                    <a:lnTo>
                      <a:pt x="77673" y="3291"/>
                    </a:lnTo>
                    <a:lnTo>
                      <a:pt x="76237" y="3431"/>
                    </a:lnTo>
                    <a:lnTo>
                      <a:pt x="74773" y="3556"/>
                    </a:lnTo>
                    <a:lnTo>
                      <a:pt x="73294" y="3682"/>
                    </a:lnTo>
                    <a:lnTo>
                      <a:pt x="71788" y="3807"/>
                    </a:lnTo>
                    <a:lnTo>
                      <a:pt x="70254" y="3919"/>
                    </a:lnTo>
                    <a:lnTo>
                      <a:pt x="68707" y="4016"/>
                    </a:lnTo>
                    <a:lnTo>
                      <a:pt x="67131" y="4114"/>
                    </a:lnTo>
                    <a:lnTo>
                      <a:pt x="65527" y="4198"/>
                    </a:lnTo>
                    <a:lnTo>
                      <a:pt x="63909" y="4281"/>
                    </a:lnTo>
                    <a:lnTo>
                      <a:pt x="62278" y="4351"/>
                    </a:lnTo>
                    <a:lnTo>
                      <a:pt x="60618" y="4407"/>
                    </a:lnTo>
                    <a:lnTo>
                      <a:pt x="58945" y="4463"/>
                    </a:lnTo>
                    <a:lnTo>
                      <a:pt x="57258" y="4504"/>
                    </a:lnTo>
                    <a:lnTo>
                      <a:pt x="55556" y="4532"/>
                    </a:lnTo>
                    <a:lnTo>
                      <a:pt x="53841" y="4560"/>
                    </a:lnTo>
                    <a:lnTo>
                      <a:pt x="52098" y="4574"/>
                    </a:lnTo>
                    <a:lnTo>
                      <a:pt x="50355" y="4588"/>
                    </a:lnTo>
                    <a:lnTo>
                      <a:pt x="48528" y="4574"/>
                    </a:lnTo>
                    <a:lnTo>
                      <a:pt x="46715" y="4560"/>
                    </a:lnTo>
                    <a:lnTo>
                      <a:pt x="44917" y="4532"/>
                    </a:lnTo>
                    <a:lnTo>
                      <a:pt x="43132" y="4490"/>
                    </a:lnTo>
                    <a:lnTo>
                      <a:pt x="41375" y="4449"/>
                    </a:lnTo>
                    <a:lnTo>
                      <a:pt x="39631" y="4393"/>
                    </a:lnTo>
                    <a:lnTo>
                      <a:pt x="37902" y="4323"/>
                    </a:lnTo>
                    <a:lnTo>
                      <a:pt x="36201" y="4253"/>
                    </a:lnTo>
                    <a:lnTo>
                      <a:pt x="34514" y="4170"/>
                    </a:lnTo>
                    <a:lnTo>
                      <a:pt x="32854" y="4072"/>
                    </a:lnTo>
                    <a:lnTo>
                      <a:pt x="31223" y="3974"/>
                    </a:lnTo>
                    <a:lnTo>
                      <a:pt x="29605" y="3863"/>
                    </a:lnTo>
                    <a:lnTo>
                      <a:pt x="28015" y="3737"/>
                    </a:lnTo>
                    <a:lnTo>
                      <a:pt x="26454" y="3612"/>
                    </a:lnTo>
                    <a:lnTo>
                      <a:pt x="24920" y="3472"/>
                    </a:lnTo>
                    <a:lnTo>
                      <a:pt x="23414" y="3319"/>
                    </a:lnTo>
                    <a:lnTo>
                      <a:pt x="21935" y="3166"/>
                    </a:lnTo>
                    <a:lnTo>
                      <a:pt x="20485" y="3012"/>
                    </a:lnTo>
                    <a:lnTo>
                      <a:pt x="19063" y="2831"/>
                    </a:lnTo>
                    <a:lnTo>
                      <a:pt x="17682" y="2664"/>
                    </a:lnTo>
                    <a:lnTo>
                      <a:pt x="16330" y="2468"/>
                    </a:lnTo>
                    <a:lnTo>
                      <a:pt x="15005" y="2287"/>
                    </a:lnTo>
                    <a:lnTo>
                      <a:pt x="13722" y="2078"/>
                    </a:lnTo>
                    <a:lnTo>
                      <a:pt x="12467" y="1883"/>
                    </a:lnTo>
                    <a:lnTo>
                      <a:pt x="11254" y="1660"/>
                    </a:lnTo>
                    <a:lnTo>
                      <a:pt x="10068" y="1450"/>
                    </a:lnTo>
                    <a:lnTo>
                      <a:pt x="8939" y="1227"/>
                    </a:lnTo>
                    <a:lnTo>
                      <a:pt x="7837" y="990"/>
                    </a:lnTo>
                    <a:lnTo>
                      <a:pt x="6777" y="753"/>
                    </a:lnTo>
                    <a:lnTo>
                      <a:pt x="5745" y="502"/>
                    </a:lnTo>
                    <a:lnTo>
                      <a:pt x="4769" y="251"/>
                    </a:lnTo>
                    <a:lnTo>
                      <a:pt x="383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1"/>
              <p:cNvSpPr/>
              <p:nvPr/>
            </p:nvSpPr>
            <p:spPr>
              <a:xfrm>
                <a:off x="2806300" y="4052050"/>
                <a:ext cx="594425" cy="266725"/>
              </a:xfrm>
              <a:custGeom>
                <a:avLst/>
                <a:gdLst/>
                <a:ahLst/>
                <a:cxnLst/>
                <a:rect l="l" t="t" r="r" b="b"/>
                <a:pathLst>
                  <a:path w="23777" h="10669" extrusionOk="0">
                    <a:moveTo>
                      <a:pt x="1" y="0"/>
                    </a:moveTo>
                    <a:lnTo>
                      <a:pt x="7656" y="10668"/>
                    </a:lnTo>
                    <a:lnTo>
                      <a:pt x="16107" y="10668"/>
                    </a:lnTo>
                    <a:lnTo>
                      <a:pt x="2377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1"/>
              <p:cNvSpPr/>
              <p:nvPr/>
            </p:nvSpPr>
            <p:spPr>
              <a:xfrm>
                <a:off x="3053475" y="4046125"/>
                <a:ext cx="100075" cy="1164425"/>
              </a:xfrm>
              <a:custGeom>
                <a:avLst/>
                <a:gdLst/>
                <a:ahLst/>
                <a:cxnLst/>
                <a:rect l="l" t="t" r="r" b="b"/>
                <a:pathLst>
                  <a:path w="4003" h="46577" extrusionOk="0">
                    <a:moveTo>
                      <a:pt x="1" y="0"/>
                    </a:moveTo>
                    <a:lnTo>
                      <a:pt x="1" y="46576"/>
                    </a:lnTo>
                    <a:lnTo>
                      <a:pt x="4003" y="46576"/>
                    </a:lnTo>
                    <a:lnTo>
                      <a:pt x="400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1"/>
              <p:cNvSpPr/>
              <p:nvPr/>
            </p:nvSpPr>
            <p:spPr>
              <a:xfrm>
                <a:off x="2421775" y="3900400"/>
                <a:ext cx="1375350" cy="225225"/>
              </a:xfrm>
              <a:custGeom>
                <a:avLst/>
                <a:gdLst/>
                <a:ahLst/>
                <a:cxnLst/>
                <a:rect l="l" t="t" r="r" b="b"/>
                <a:pathLst>
                  <a:path w="55014" h="9009" extrusionOk="0">
                    <a:moveTo>
                      <a:pt x="26091" y="0"/>
                    </a:moveTo>
                    <a:lnTo>
                      <a:pt x="24697" y="28"/>
                    </a:lnTo>
                    <a:lnTo>
                      <a:pt x="23316" y="56"/>
                    </a:lnTo>
                    <a:lnTo>
                      <a:pt x="21964" y="98"/>
                    </a:lnTo>
                    <a:lnTo>
                      <a:pt x="20625" y="140"/>
                    </a:lnTo>
                    <a:lnTo>
                      <a:pt x="19328" y="195"/>
                    </a:lnTo>
                    <a:lnTo>
                      <a:pt x="18045" y="279"/>
                    </a:lnTo>
                    <a:lnTo>
                      <a:pt x="16804" y="349"/>
                    </a:lnTo>
                    <a:lnTo>
                      <a:pt x="15577" y="446"/>
                    </a:lnTo>
                    <a:lnTo>
                      <a:pt x="14392" y="544"/>
                    </a:lnTo>
                    <a:lnTo>
                      <a:pt x="13234" y="656"/>
                    </a:lnTo>
                    <a:lnTo>
                      <a:pt x="12119" y="767"/>
                    </a:lnTo>
                    <a:lnTo>
                      <a:pt x="11045" y="893"/>
                    </a:lnTo>
                    <a:lnTo>
                      <a:pt x="10013" y="1032"/>
                    </a:lnTo>
                    <a:lnTo>
                      <a:pt x="9009" y="1172"/>
                    </a:lnTo>
                    <a:lnTo>
                      <a:pt x="8047" y="1325"/>
                    </a:lnTo>
                    <a:lnTo>
                      <a:pt x="7140" y="1478"/>
                    </a:lnTo>
                    <a:lnTo>
                      <a:pt x="6276" y="1646"/>
                    </a:lnTo>
                    <a:lnTo>
                      <a:pt x="5467" y="1813"/>
                    </a:lnTo>
                    <a:lnTo>
                      <a:pt x="4700" y="1980"/>
                    </a:lnTo>
                    <a:lnTo>
                      <a:pt x="3975" y="2176"/>
                    </a:lnTo>
                    <a:lnTo>
                      <a:pt x="3319" y="2357"/>
                    </a:lnTo>
                    <a:lnTo>
                      <a:pt x="2706" y="2552"/>
                    </a:lnTo>
                    <a:lnTo>
                      <a:pt x="2162" y="2747"/>
                    </a:lnTo>
                    <a:lnTo>
                      <a:pt x="1660" y="2956"/>
                    </a:lnTo>
                    <a:lnTo>
                      <a:pt x="1228" y="3166"/>
                    </a:lnTo>
                    <a:lnTo>
                      <a:pt x="1046" y="3277"/>
                    </a:lnTo>
                    <a:lnTo>
                      <a:pt x="865" y="3375"/>
                    </a:lnTo>
                    <a:lnTo>
                      <a:pt x="698" y="3486"/>
                    </a:lnTo>
                    <a:lnTo>
                      <a:pt x="558" y="3598"/>
                    </a:lnTo>
                    <a:lnTo>
                      <a:pt x="419" y="3710"/>
                    </a:lnTo>
                    <a:lnTo>
                      <a:pt x="307" y="3821"/>
                    </a:lnTo>
                    <a:lnTo>
                      <a:pt x="224" y="3933"/>
                    </a:lnTo>
                    <a:lnTo>
                      <a:pt x="140" y="4044"/>
                    </a:lnTo>
                    <a:lnTo>
                      <a:pt x="70" y="4156"/>
                    </a:lnTo>
                    <a:lnTo>
                      <a:pt x="28" y="4267"/>
                    </a:lnTo>
                    <a:lnTo>
                      <a:pt x="0" y="4393"/>
                    </a:lnTo>
                    <a:lnTo>
                      <a:pt x="0" y="4504"/>
                    </a:lnTo>
                    <a:lnTo>
                      <a:pt x="0" y="4616"/>
                    </a:lnTo>
                    <a:lnTo>
                      <a:pt x="28" y="4741"/>
                    </a:lnTo>
                    <a:lnTo>
                      <a:pt x="70" y="4853"/>
                    </a:lnTo>
                    <a:lnTo>
                      <a:pt x="140" y="4965"/>
                    </a:lnTo>
                    <a:lnTo>
                      <a:pt x="224" y="5076"/>
                    </a:lnTo>
                    <a:lnTo>
                      <a:pt x="307" y="5188"/>
                    </a:lnTo>
                    <a:lnTo>
                      <a:pt x="419" y="5299"/>
                    </a:lnTo>
                    <a:lnTo>
                      <a:pt x="558" y="5411"/>
                    </a:lnTo>
                    <a:lnTo>
                      <a:pt x="698" y="5522"/>
                    </a:lnTo>
                    <a:lnTo>
                      <a:pt x="865" y="5634"/>
                    </a:lnTo>
                    <a:lnTo>
                      <a:pt x="1046" y="5745"/>
                    </a:lnTo>
                    <a:lnTo>
                      <a:pt x="1228" y="5843"/>
                    </a:lnTo>
                    <a:lnTo>
                      <a:pt x="1660" y="6052"/>
                    </a:lnTo>
                    <a:lnTo>
                      <a:pt x="2162" y="6261"/>
                    </a:lnTo>
                    <a:lnTo>
                      <a:pt x="2706" y="6457"/>
                    </a:lnTo>
                    <a:lnTo>
                      <a:pt x="3319" y="6652"/>
                    </a:lnTo>
                    <a:lnTo>
                      <a:pt x="3975" y="6847"/>
                    </a:lnTo>
                    <a:lnTo>
                      <a:pt x="4700" y="7028"/>
                    </a:lnTo>
                    <a:lnTo>
                      <a:pt x="5467" y="7196"/>
                    </a:lnTo>
                    <a:lnTo>
                      <a:pt x="6276" y="7377"/>
                    </a:lnTo>
                    <a:lnTo>
                      <a:pt x="7140" y="7530"/>
                    </a:lnTo>
                    <a:lnTo>
                      <a:pt x="8047" y="7698"/>
                    </a:lnTo>
                    <a:lnTo>
                      <a:pt x="9009" y="7837"/>
                    </a:lnTo>
                    <a:lnTo>
                      <a:pt x="10013" y="7977"/>
                    </a:lnTo>
                    <a:lnTo>
                      <a:pt x="11045" y="8116"/>
                    </a:lnTo>
                    <a:lnTo>
                      <a:pt x="12119" y="8242"/>
                    </a:lnTo>
                    <a:lnTo>
                      <a:pt x="13234" y="8353"/>
                    </a:lnTo>
                    <a:lnTo>
                      <a:pt x="14392" y="8465"/>
                    </a:lnTo>
                    <a:lnTo>
                      <a:pt x="15577" y="8562"/>
                    </a:lnTo>
                    <a:lnTo>
                      <a:pt x="16804" y="8660"/>
                    </a:lnTo>
                    <a:lnTo>
                      <a:pt x="18045" y="8744"/>
                    </a:lnTo>
                    <a:lnTo>
                      <a:pt x="19328" y="8813"/>
                    </a:lnTo>
                    <a:lnTo>
                      <a:pt x="20625" y="8869"/>
                    </a:lnTo>
                    <a:lnTo>
                      <a:pt x="21964" y="8925"/>
                    </a:lnTo>
                    <a:lnTo>
                      <a:pt x="23316" y="8967"/>
                    </a:lnTo>
                    <a:lnTo>
                      <a:pt x="24697" y="8995"/>
                    </a:lnTo>
                    <a:lnTo>
                      <a:pt x="26091" y="9009"/>
                    </a:lnTo>
                    <a:lnTo>
                      <a:pt x="28922" y="9009"/>
                    </a:lnTo>
                    <a:lnTo>
                      <a:pt x="30317" y="8995"/>
                    </a:lnTo>
                    <a:lnTo>
                      <a:pt x="31697" y="8967"/>
                    </a:lnTo>
                    <a:lnTo>
                      <a:pt x="33050" y="8925"/>
                    </a:lnTo>
                    <a:lnTo>
                      <a:pt x="34375" y="8869"/>
                    </a:lnTo>
                    <a:lnTo>
                      <a:pt x="35685" y="8813"/>
                    </a:lnTo>
                    <a:lnTo>
                      <a:pt x="36968" y="8744"/>
                    </a:lnTo>
                    <a:lnTo>
                      <a:pt x="38209" y="8660"/>
                    </a:lnTo>
                    <a:lnTo>
                      <a:pt x="39437" y="8562"/>
                    </a:lnTo>
                    <a:lnTo>
                      <a:pt x="40622" y="8465"/>
                    </a:lnTo>
                    <a:lnTo>
                      <a:pt x="41765" y="8353"/>
                    </a:lnTo>
                    <a:lnTo>
                      <a:pt x="42881" y="8242"/>
                    </a:lnTo>
                    <a:lnTo>
                      <a:pt x="43969" y="8116"/>
                    </a:lnTo>
                    <a:lnTo>
                      <a:pt x="45001" y="7977"/>
                    </a:lnTo>
                    <a:lnTo>
                      <a:pt x="46005" y="7837"/>
                    </a:lnTo>
                    <a:lnTo>
                      <a:pt x="46953" y="7698"/>
                    </a:lnTo>
                    <a:lnTo>
                      <a:pt x="47873" y="7530"/>
                    </a:lnTo>
                    <a:lnTo>
                      <a:pt x="48738" y="7377"/>
                    </a:lnTo>
                    <a:lnTo>
                      <a:pt x="49547" y="7196"/>
                    </a:lnTo>
                    <a:lnTo>
                      <a:pt x="50314" y="7028"/>
                    </a:lnTo>
                    <a:lnTo>
                      <a:pt x="51039" y="6847"/>
                    </a:lnTo>
                    <a:lnTo>
                      <a:pt x="51694" y="6652"/>
                    </a:lnTo>
                    <a:lnTo>
                      <a:pt x="52308" y="6457"/>
                    </a:lnTo>
                    <a:lnTo>
                      <a:pt x="52852" y="6261"/>
                    </a:lnTo>
                    <a:lnTo>
                      <a:pt x="53340" y="6052"/>
                    </a:lnTo>
                    <a:lnTo>
                      <a:pt x="53786" y="5843"/>
                    </a:lnTo>
                    <a:lnTo>
                      <a:pt x="53967" y="5745"/>
                    </a:lnTo>
                    <a:lnTo>
                      <a:pt x="54148" y="5634"/>
                    </a:lnTo>
                    <a:lnTo>
                      <a:pt x="54316" y="5522"/>
                    </a:lnTo>
                    <a:lnTo>
                      <a:pt x="54455" y="5411"/>
                    </a:lnTo>
                    <a:lnTo>
                      <a:pt x="54581" y="5299"/>
                    </a:lnTo>
                    <a:lnTo>
                      <a:pt x="54692" y="5188"/>
                    </a:lnTo>
                    <a:lnTo>
                      <a:pt x="54790" y="5076"/>
                    </a:lnTo>
                    <a:lnTo>
                      <a:pt x="54874" y="4965"/>
                    </a:lnTo>
                    <a:lnTo>
                      <a:pt x="54929" y="4853"/>
                    </a:lnTo>
                    <a:lnTo>
                      <a:pt x="54985" y="4741"/>
                    </a:lnTo>
                    <a:lnTo>
                      <a:pt x="55013" y="4616"/>
                    </a:lnTo>
                    <a:lnTo>
                      <a:pt x="55013" y="4504"/>
                    </a:lnTo>
                    <a:lnTo>
                      <a:pt x="55013" y="4393"/>
                    </a:lnTo>
                    <a:lnTo>
                      <a:pt x="54985" y="4267"/>
                    </a:lnTo>
                    <a:lnTo>
                      <a:pt x="54929" y="4156"/>
                    </a:lnTo>
                    <a:lnTo>
                      <a:pt x="54874" y="4044"/>
                    </a:lnTo>
                    <a:lnTo>
                      <a:pt x="54790" y="3933"/>
                    </a:lnTo>
                    <a:lnTo>
                      <a:pt x="54692" y="3821"/>
                    </a:lnTo>
                    <a:lnTo>
                      <a:pt x="54581" y="3710"/>
                    </a:lnTo>
                    <a:lnTo>
                      <a:pt x="54455" y="3598"/>
                    </a:lnTo>
                    <a:lnTo>
                      <a:pt x="54316" y="3486"/>
                    </a:lnTo>
                    <a:lnTo>
                      <a:pt x="54148" y="3375"/>
                    </a:lnTo>
                    <a:lnTo>
                      <a:pt x="53967" y="3277"/>
                    </a:lnTo>
                    <a:lnTo>
                      <a:pt x="53786" y="3166"/>
                    </a:lnTo>
                    <a:lnTo>
                      <a:pt x="53340" y="2956"/>
                    </a:lnTo>
                    <a:lnTo>
                      <a:pt x="52852" y="2747"/>
                    </a:lnTo>
                    <a:lnTo>
                      <a:pt x="52308" y="2552"/>
                    </a:lnTo>
                    <a:lnTo>
                      <a:pt x="51694" y="2357"/>
                    </a:lnTo>
                    <a:lnTo>
                      <a:pt x="51039" y="2176"/>
                    </a:lnTo>
                    <a:lnTo>
                      <a:pt x="50314" y="1980"/>
                    </a:lnTo>
                    <a:lnTo>
                      <a:pt x="49547" y="1813"/>
                    </a:lnTo>
                    <a:lnTo>
                      <a:pt x="48738" y="1646"/>
                    </a:lnTo>
                    <a:lnTo>
                      <a:pt x="47873" y="1478"/>
                    </a:lnTo>
                    <a:lnTo>
                      <a:pt x="46953" y="1325"/>
                    </a:lnTo>
                    <a:lnTo>
                      <a:pt x="46005" y="1172"/>
                    </a:lnTo>
                    <a:lnTo>
                      <a:pt x="45001" y="1032"/>
                    </a:lnTo>
                    <a:lnTo>
                      <a:pt x="43969" y="893"/>
                    </a:lnTo>
                    <a:lnTo>
                      <a:pt x="42881" y="767"/>
                    </a:lnTo>
                    <a:lnTo>
                      <a:pt x="41765" y="656"/>
                    </a:lnTo>
                    <a:lnTo>
                      <a:pt x="40622" y="544"/>
                    </a:lnTo>
                    <a:lnTo>
                      <a:pt x="39437" y="446"/>
                    </a:lnTo>
                    <a:lnTo>
                      <a:pt x="38209" y="349"/>
                    </a:lnTo>
                    <a:lnTo>
                      <a:pt x="36968" y="279"/>
                    </a:lnTo>
                    <a:lnTo>
                      <a:pt x="35685" y="195"/>
                    </a:lnTo>
                    <a:lnTo>
                      <a:pt x="34375" y="140"/>
                    </a:lnTo>
                    <a:lnTo>
                      <a:pt x="33050" y="98"/>
                    </a:lnTo>
                    <a:lnTo>
                      <a:pt x="31697" y="56"/>
                    </a:lnTo>
                    <a:lnTo>
                      <a:pt x="30317" y="28"/>
                    </a:lnTo>
                    <a:lnTo>
                      <a:pt x="2892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1"/>
              <p:cNvSpPr/>
              <p:nvPr/>
            </p:nvSpPr>
            <p:spPr>
              <a:xfrm>
                <a:off x="2247125" y="3840775"/>
                <a:ext cx="1721850" cy="159350"/>
              </a:xfrm>
              <a:custGeom>
                <a:avLst/>
                <a:gdLst/>
                <a:ahLst/>
                <a:cxnLst/>
                <a:rect l="l" t="t" r="r" b="b"/>
                <a:pathLst>
                  <a:path w="68874" h="6374" extrusionOk="0">
                    <a:moveTo>
                      <a:pt x="3166" y="1"/>
                    </a:moveTo>
                    <a:lnTo>
                      <a:pt x="2831" y="15"/>
                    </a:lnTo>
                    <a:lnTo>
                      <a:pt x="2524" y="70"/>
                    </a:lnTo>
                    <a:lnTo>
                      <a:pt x="2217" y="140"/>
                    </a:lnTo>
                    <a:lnTo>
                      <a:pt x="1925" y="252"/>
                    </a:lnTo>
                    <a:lnTo>
                      <a:pt x="1660" y="377"/>
                    </a:lnTo>
                    <a:lnTo>
                      <a:pt x="1395" y="544"/>
                    </a:lnTo>
                    <a:lnTo>
                      <a:pt x="1158" y="726"/>
                    </a:lnTo>
                    <a:lnTo>
                      <a:pt x="920" y="921"/>
                    </a:lnTo>
                    <a:lnTo>
                      <a:pt x="725" y="1144"/>
                    </a:lnTo>
                    <a:lnTo>
                      <a:pt x="544" y="1395"/>
                    </a:lnTo>
                    <a:lnTo>
                      <a:pt x="377" y="1660"/>
                    </a:lnTo>
                    <a:lnTo>
                      <a:pt x="251" y="1925"/>
                    </a:lnTo>
                    <a:lnTo>
                      <a:pt x="140" y="2218"/>
                    </a:lnTo>
                    <a:lnTo>
                      <a:pt x="70" y="2525"/>
                    </a:lnTo>
                    <a:lnTo>
                      <a:pt x="14" y="2831"/>
                    </a:lnTo>
                    <a:lnTo>
                      <a:pt x="0" y="3166"/>
                    </a:lnTo>
                    <a:lnTo>
                      <a:pt x="0" y="3208"/>
                    </a:lnTo>
                    <a:lnTo>
                      <a:pt x="14" y="3543"/>
                    </a:lnTo>
                    <a:lnTo>
                      <a:pt x="70" y="3849"/>
                    </a:lnTo>
                    <a:lnTo>
                      <a:pt x="140" y="4156"/>
                    </a:lnTo>
                    <a:lnTo>
                      <a:pt x="251" y="4449"/>
                    </a:lnTo>
                    <a:lnTo>
                      <a:pt x="377" y="4714"/>
                    </a:lnTo>
                    <a:lnTo>
                      <a:pt x="544" y="4979"/>
                    </a:lnTo>
                    <a:lnTo>
                      <a:pt x="725" y="5230"/>
                    </a:lnTo>
                    <a:lnTo>
                      <a:pt x="920" y="5453"/>
                    </a:lnTo>
                    <a:lnTo>
                      <a:pt x="1158" y="5648"/>
                    </a:lnTo>
                    <a:lnTo>
                      <a:pt x="1395" y="5830"/>
                    </a:lnTo>
                    <a:lnTo>
                      <a:pt x="1660" y="5997"/>
                    </a:lnTo>
                    <a:lnTo>
                      <a:pt x="1925" y="6122"/>
                    </a:lnTo>
                    <a:lnTo>
                      <a:pt x="2217" y="6234"/>
                    </a:lnTo>
                    <a:lnTo>
                      <a:pt x="2524" y="6304"/>
                    </a:lnTo>
                    <a:lnTo>
                      <a:pt x="2831" y="6359"/>
                    </a:lnTo>
                    <a:lnTo>
                      <a:pt x="3166" y="6373"/>
                    </a:lnTo>
                    <a:lnTo>
                      <a:pt x="65708" y="6373"/>
                    </a:lnTo>
                    <a:lnTo>
                      <a:pt x="66029" y="6359"/>
                    </a:lnTo>
                    <a:lnTo>
                      <a:pt x="66350" y="6304"/>
                    </a:lnTo>
                    <a:lnTo>
                      <a:pt x="66643" y="6234"/>
                    </a:lnTo>
                    <a:lnTo>
                      <a:pt x="66936" y="6122"/>
                    </a:lnTo>
                    <a:lnTo>
                      <a:pt x="67214" y="5997"/>
                    </a:lnTo>
                    <a:lnTo>
                      <a:pt x="67479" y="5830"/>
                    </a:lnTo>
                    <a:lnTo>
                      <a:pt x="67716" y="5648"/>
                    </a:lnTo>
                    <a:lnTo>
                      <a:pt x="67940" y="5453"/>
                    </a:lnTo>
                    <a:lnTo>
                      <a:pt x="68149" y="5230"/>
                    </a:lnTo>
                    <a:lnTo>
                      <a:pt x="68330" y="4979"/>
                    </a:lnTo>
                    <a:lnTo>
                      <a:pt x="68483" y="4714"/>
                    </a:lnTo>
                    <a:lnTo>
                      <a:pt x="68623" y="4449"/>
                    </a:lnTo>
                    <a:lnTo>
                      <a:pt x="68720" y="4156"/>
                    </a:lnTo>
                    <a:lnTo>
                      <a:pt x="68804" y="3849"/>
                    </a:lnTo>
                    <a:lnTo>
                      <a:pt x="68846" y="3543"/>
                    </a:lnTo>
                    <a:lnTo>
                      <a:pt x="68874" y="3208"/>
                    </a:lnTo>
                    <a:lnTo>
                      <a:pt x="68874" y="3166"/>
                    </a:lnTo>
                    <a:lnTo>
                      <a:pt x="68846" y="2831"/>
                    </a:lnTo>
                    <a:lnTo>
                      <a:pt x="68804" y="2525"/>
                    </a:lnTo>
                    <a:lnTo>
                      <a:pt x="68720" y="2218"/>
                    </a:lnTo>
                    <a:lnTo>
                      <a:pt x="68623" y="1925"/>
                    </a:lnTo>
                    <a:lnTo>
                      <a:pt x="68483" y="1660"/>
                    </a:lnTo>
                    <a:lnTo>
                      <a:pt x="68330" y="1395"/>
                    </a:lnTo>
                    <a:lnTo>
                      <a:pt x="68149" y="1144"/>
                    </a:lnTo>
                    <a:lnTo>
                      <a:pt x="67940" y="921"/>
                    </a:lnTo>
                    <a:lnTo>
                      <a:pt x="67716" y="726"/>
                    </a:lnTo>
                    <a:lnTo>
                      <a:pt x="67479" y="544"/>
                    </a:lnTo>
                    <a:lnTo>
                      <a:pt x="67214" y="377"/>
                    </a:lnTo>
                    <a:lnTo>
                      <a:pt x="66936" y="252"/>
                    </a:lnTo>
                    <a:lnTo>
                      <a:pt x="66643" y="140"/>
                    </a:lnTo>
                    <a:lnTo>
                      <a:pt x="66350" y="70"/>
                    </a:lnTo>
                    <a:lnTo>
                      <a:pt x="66029" y="15"/>
                    </a:lnTo>
                    <a:lnTo>
                      <a:pt x="657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1"/>
              <p:cNvSpPr/>
              <p:nvPr/>
            </p:nvSpPr>
            <p:spPr>
              <a:xfrm>
                <a:off x="2663025" y="1149075"/>
                <a:ext cx="778850" cy="298775"/>
              </a:xfrm>
              <a:custGeom>
                <a:avLst/>
                <a:gdLst/>
                <a:ahLst/>
                <a:cxnLst/>
                <a:rect l="l" t="t" r="r" b="b"/>
                <a:pathLst>
                  <a:path w="31154" h="11951" extrusionOk="0">
                    <a:moveTo>
                      <a:pt x="13206" y="0"/>
                    </a:moveTo>
                    <a:lnTo>
                      <a:pt x="12439" y="28"/>
                    </a:lnTo>
                    <a:lnTo>
                      <a:pt x="11686" y="56"/>
                    </a:lnTo>
                    <a:lnTo>
                      <a:pt x="10947" y="98"/>
                    </a:lnTo>
                    <a:lnTo>
                      <a:pt x="10222" y="153"/>
                    </a:lnTo>
                    <a:lnTo>
                      <a:pt x="9511" y="223"/>
                    </a:lnTo>
                    <a:lnTo>
                      <a:pt x="8827" y="321"/>
                    </a:lnTo>
                    <a:lnTo>
                      <a:pt x="8158" y="418"/>
                    </a:lnTo>
                    <a:lnTo>
                      <a:pt x="7503" y="530"/>
                    </a:lnTo>
                    <a:lnTo>
                      <a:pt x="6861" y="655"/>
                    </a:lnTo>
                    <a:lnTo>
                      <a:pt x="6262" y="781"/>
                    </a:lnTo>
                    <a:lnTo>
                      <a:pt x="5676" y="934"/>
                    </a:lnTo>
                    <a:lnTo>
                      <a:pt x="5104" y="1102"/>
                    </a:lnTo>
                    <a:lnTo>
                      <a:pt x="4560" y="1269"/>
                    </a:lnTo>
                    <a:lnTo>
                      <a:pt x="4044" y="1450"/>
                    </a:lnTo>
                    <a:lnTo>
                      <a:pt x="3556" y="1646"/>
                    </a:lnTo>
                    <a:lnTo>
                      <a:pt x="3096" y="1841"/>
                    </a:lnTo>
                    <a:lnTo>
                      <a:pt x="2664" y="2050"/>
                    </a:lnTo>
                    <a:lnTo>
                      <a:pt x="2259" y="2273"/>
                    </a:lnTo>
                    <a:lnTo>
                      <a:pt x="1883" y="2510"/>
                    </a:lnTo>
                    <a:lnTo>
                      <a:pt x="1534" y="2747"/>
                    </a:lnTo>
                    <a:lnTo>
                      <a:pt x="1228" y="2998"/>
                    </a:lnTo>
                    <a:lnTo>
                      <a:pt x="949" y="3249"/>
                    </a:lnTo>
                    <a:lnTo>
                      <a:pt x="698" y="3514"/>
                    </a:lnTo>
                    <a:lnTo>
                      <a:pt x="488" y="3779"/>
                    </a:lnTo>
                    <a:lnTo>
                      <a:pt x="405" y="3919"/>
                    </a:lnTo>
                    <a:lnTo>
                      <a:pt x="321" y="4058"/>
                    </a:lnTo>
                    <a:lnTo>
                      <a:pt x="237" y="4211"/>
                    </a:lnTo>
                    <a:lnTo>
                      <a:pt x="182" y="4351"/>
                    </a:lnTo>
                    <a:lnTo>
                      <a:pt x="126" y="4490"/>
                    </a:lnTo>
                    <a:lnTo>
                      <a:pt x="84" y="4644"/>
                    </a:lnTo>
                    <a:lnTo>
                      <a:pt x="42" y="4783"/>
                    </a:lnTo>
                    <a:lnTo>
                      <a:pt x="14" y="4937"/>
                    </a:lnTo>
                    <a:lnTo>
                      <a:pt x="0" y="5090"/>
                    </a:lnTo>
                    <a:lnTo>
                      <a:pt x="0" y="5243"/>
                    </a:lnTo>
                    <a:lnTo>
                      <a:pt x="0" y="5397"/>
                    </a:lnTo>
                    <a:lnTo>
                      <a:pt x="14" y="5550"/>
                    </a:lnTo>
                    <a:lnTo>
                      <a:pt x="42" y="5703"/>
                    </a:lnTo>
                    <a:lnTo>
                      <a:pt x="84" y="5857"/>
                    </a:lnTo>
                    <a:lnTo>
                      <a:pt x="126" y="6010"/>
                    </a:lnTo>
                    <a:lnTo>
                      <a:pt x="182" y="6150"/>
                    </a:lnTo>
                    <a:lnTo>
                      <a:pt x="237" y="6303"/>
                    </a:lnTo>
                    <a:lnTo>
                      <a:pt x="321" y="6457"/>
                    </a:lnTo>
                    <a:lnTo>
                      <a:pt x="488" y="6749"/>
                    </a:lnTo>
                    <a:lnTo>
                      <a:pt x="698" y="7042"/>
                    </a:lnTo>
                    <a:lnTo>
                      <a:pt x="949" y="7321"/>
                    </a:lnTo>
                    <a:lnTo>
                      <a:pt x="1228" y="7614"/>
                    </a:lnTo>
                    <a:lnTo>
                      <a:pt x="1534" y="7879"/>
                    </a:lnTo>
                    <a:lnTo>
                      <a:pt x="1883" y="8158"/>
                    </a:lnTo>
                    <a:lnTo>
                      <a:pt x="2259" y="8423"/>
                    </a:lnTo>
                    <a:lnTo>
                      <a:pt x="2664" y="8688"/>
                    </a:lnTo>
                    <a:lnTo>
                      <a:pt x="3096" y="8939"/>
                    </a:lnTo>
                    <a:lnTo>
                      <a:pt x="3556" y="9176"/>
                    </a:lnTo>
                    <a:lnTo>
                      <a:pt x="4044" y="9413"/>
                    </a:lnTo>
                    <a:lnTo>
                      <a:pt x="4560" y="9650"/>
                    </a:lnTo>
                    <a:lnTo>
                      <a:pt x="5104" y="9873"/>
                    </a:lnTo>
                    <a:lnTo>
                      <a:pt x="5676" y="10082"/>
                    </a:lnTo>
                    <a:lnTo>
                      <a:pt x="6262" y="10291"/>
                    </a:lnTo>
                    <a:lnTo>
                      <a:pt x="6861" y="10487"/>
                    </a:lnTo>
                    <a:lnTo>
                      <a:pt x="7503" y="10668"/>
                    </a:lnTo>
                    <a:lnTo>
                      <a:pt x="8158" y="10835"/>
                    </a:lnTo>
                    <a:lnTo>
                      <a:pt x="8827" y="11003"/>
                    </a:lnTo>
                    <a:lnTo>
                      <a:pt x="9511" y="11156"/>
                    </a:lnTo>
                    <a:lnTo>
                      <a:pt x="10222" y="11295"/>
                    </a:lnTo>
                    <a:lnTo>
                      <a:pt x="10947" y="11421"/>
                    </a:lnTo>
                    <a:lnTo>
                      <a:pt x="11686" y="11532"/>
                    </a:lnTo>
                    <a:lnTo>
                      <a:pt x="12439" y="11644"/>
                    </a:lnTo>
                    <a:lnTo>
                      <a:pt x="13206" y="11728"/>
                    </a:lnTo>
                    <a:lnTo>
                      <a:pt x="13987" y="11797"/>
                    </a:lnTo>
                    <a:lnTo>
                      <a:pt x="14782" y="11867"/>
                    </a:lnTo>
                    <a:lnTo>
                      <a:pt x="15577" y="11909"/>
                    </a:lnTo>
                    <a:lnTo>
                      <a:pt x="16386" y="11937"/>
                    </a:lnTo>
                    <a:lnTo>
                      <a:pt x="17166" y="11951"/>
                    </a:lnTo>
                    <a:lnTo>
                      <a:pt x="17947" y="11951"/>
                    </a:lnTo>
                    <a:lnTo>
                      <a:pt x="18714" y="11937"/>
                    </a:lnTo>
                    <a:lnTo>
                      <a:pt x="19467" y="11909"/>
                    </a:lnTo>
                    <a:lnTo>
                      <a:pt x="20206" y="11853"/>
                    </a:lnTo>
                    <a:lnTo>
                      <a:pt x="20932" y="11797"/>
                    </a:lnTo>
                    <a:lnTo>
                      <a:pt x="21643" y="11728"/>
                    </a:lnTo>
                    <a:lnTo>
                      <a:pt x="22326" y="11644"/>
                    </a:lnTo>
                    <a:lnTo>
                      <a:pt x="23009" y="11546"/>
                    </a:lnTo>
                    <a:lnTo>
                      <a:pt x="23651" y="11435"/>
                    </a:lnTo>
                    <a:lnTo>
                      <a:pt x="24292" y="11309"/>
                    </a:lnTo>
                    <a:lnTo>
                      <a:pt x="24892" y="11170"/>
                    </a:lnTo>
                    <a:lnTo>
                      <a:pt x="25492" y="11016"/>
                    </a:lnTo>
                    <a:lnTo>
                      <a:pt x="26049" y="10863"/>
                    </a:lnTo>
                    <a:lnTo>
                      <a:pt x="26593" y="10696"/>
                    </a:lnTo>
                    <a:lnTo>
                      <a:pt x="27109" y="10514"/>
                    </a:lnTo>
                    <a:lnTo>
                      <a:pt x="27597" y="10319"/>
                    </a:lnTo>
                    <a:lnTo>
                      <a:pt x="28057" y="10110"/>
                    </a:lnTo>
                    <a:lnTo>
                      <a:pt x="28490" y="9901"/>
                    </a:lnTo>
                    <a:lnTo>
                      <a:pt x="28894" y="9678"/>
                    </a:lnTo>
                    <a:lnTo>
                      <a:pt x="29271" y="9455"/>
                    </a:lnTo>
                    <a:lnTo>
                      <a:pt x="29619" y="9204"/>
                    </a:lnTo>
                    <a:lnTo>
                      <a:pt x="29926" y="8967"/>
                    </a:lnTo>
                    <a:lnTo>
                      <a:pt x="30205" y="8702"/>
                    </a:lnTo>
                    <a:lnTo>
                      <a:pt x="30456" y="8437"/>
                    </a:lnTo>
                    <a:lnTo>
                      <a:pt x="30665" y="8172"/>
                    </a:lnTo>
                    <a:lnTo>
                      <a:pt x="30763" y="8032"/>
                    </a:lnTo>
                    <a:lnTo>
                      <a:pt x="30832" y="7893"/>
                    </a:lnTo>
                    <a:lnTo>
                      <a:pt x="30916" y="7753"/>
                    </a:lnTo>
                    <a:lnTo>
                      <a:pt x="30972" y="7614"/>
                    </a:lnTo>
                    <a:lnTo>
                      <a:pt x="31028" y="7461"/>
                    </a:lnTo>
                    <a:lnTo>
                      <a:pt x="31070" y="7321"/>
                    </a:lnTo>
                    <a:lnTo>
                      <a:pt x="31111" y="7168"/>
                    </a:lnTo>
                    <a:lnTo>
                      <a:pt x="31139" y="7014"/>
                    </a:lnTo>
                    <a:lnTo>
                      <a:pt x="31153" y="6861"/>
                    </a:lnTo>
                    <a:lnTo>
                      <a:pt x="31153" y="6708"/>
                    </a:lnTo>
                    <a:lnTo>
                      <a:pt x="31153" y="6554"/>
                    </a:lnTo>
                    <a:lnTo>
                      <a:pt x="31139" y="6401"/>
                    </a:lnTo>
                    <a:lnTo>
                      <a:pt x="31111" y="6261"/>
                    </a:lnTo>
                    <a:lnTo>
                      <a:pt x="31070" y="6108"/>
                    </a:lnTo>
                    <a:lnTo>
                      <a:pt x="31028" y="5954"/>
                    </a:lnTo>
                    <a:lnTo>
                      <a:pt x="30972" y="5801"/>
                    </a:lnTo>
                    <a:lnTo>
                      <a:pt x="30916" y="5648"/>
                    </a:lnTo>
                    <a:lnTo>
                      <a:pt x="30832" y="5508"/>
                    </a:lnTo>
                    <a:lnTo>
                      <a:pt x="30665" y="5215"/>
                    </a:lnTo>
                    <a:lnTo>
                      <a:pt x="30456" y="4923"/>
                    </a:lnTo>
                    <a:lnTo>
                      <a:pt x="30205" y="4630"/>
                    </a:lnTo>
                    <a:lnTo>
                      <a:pt x="29926" y="4351"/>
                    </a:lnTo>
                    <a:lnTo>
                      <a:pt x="29619" y="4072"/>
                    </a:lnTo>
                    <a:lnTo>
                      <a:pt x="29271" y="3793"/>
                    </a:lnTo>
                    <a:lnTo>
                      <a:pt x="28894" y="3528"/>
                    </a:lnTo>
                    <a:lnTo>
                      <a:pt x="28490" y="3277"/>
                    </a:lnTo>
                    <a:lnTo>
                      <a:pt x="28057" y="3026"/>
                    </a:lnTo>
                    <a:lnTo>
                      <a:pt x="27597" y="2775"/>
                    </a:lnTo>
                    <a:lnTo>
                      <a:pt x="27109" y="2538"/>
                    </a:lnTo>
                    <a:lnTo>
                      <a:pt x="26593" y="2301"/>
                    </a:lnTo>
                    <a:lnTo>
                      <a:pt x="26049" y="2078"/>
                    </a:lnTo>
                    <a:lnTo>
                      <a:pt x="25492" y="1869"/>
                    </a:lnTo>
                    <a:lnTo>
                      <a:pt x="24892" y="1673"/>
                    </a:lnTo>
                    <a:lnTo>
                      <a:pt x="24292" y="1478"/>
                    </a:lnTo>
                    <a:lnTo>
                      <a:pt x="23651" y="1283"/>
                    </a:lnTo>
                    <a:lnTo>
                      <a:pt x="23009" y="1116"/>
                    </a:lnTo>
                    <a:lnTo>
                      <a:pt x="22326" y="948"/>
                    </a:lnTo>
                    <a:lnTo>
                      <a:pt x="21643" y="809"/>
                    </a:lnTo>
                    <a:lnTo>
                      <a:pt x="20932" y="669"/>
                    </a:lnTo>
                    <a:lnTo>
                      <a:pt x="20206" y="530"/>
                    </a:lnTo>
                    <a:lnTo>
                      <a:pt x="19467" y="418"/>
                    </a:lnTo>
                    <a:lnTo>
                      <a:pt x="18714" y="321"/>
                    </a:lnTo>
                    <a:lnTo>
                      <a:pt x="17947" y="237"/>
                    </a:lnTo>
                    <a:lnTo>
                      <a:pt x="17166" y="153"/>
                    </a:lnTo>
                    <a:lnTo>
                      <a:pt x="16386" y="98"/>
                    </a:lnTo>
                    <a:lnTo>
                      <a:pt x="15577" y="56"/>
                    </a:lnTo>
                    <a:lnTo>
                      <a:pt x="14782" y="14"/>
                    </a:lnTo>
                    <a:lnTo>
                      <a:pt x="139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1"/>
              <p:cNvSpPr/>
              <p:nvPr/>
            </p:nvSpPr>
            <p:spPr>
              <a:xfrm>
                <a:off x="2028175" y="1210775"/>
                <a:ext cx="2157650" cy="2322200"/>
              </a:xfrm>
              <a:custGeom>
                <a:avLst/>
                <a:gdLst/>
                <a:ahLst/>
                <a:cxnLst/>
                <a:rect l="l" t="t" r="r" b="b"/>
                <a:pathLst>
                  <a:path w="86306" h="92888" extrusionOk="0">
                    <a:moveTo>
                      <a:pt x="38419" y="0"/>
                    </a:moveTo>
                    <a:lnTo>
                      <a:pt x="37317" y="14"/>
                    </a:lnTo>
                    <a:lnTo>
                      <a:pt x="36216" y="28"/>
                    </a:lnTo>
                    <a:lnTo>
                      <a:pt x="35114" y="70"/>
                    </a:lnTo>
                    <a:lnTo>
                      <a:pt x="34040" y="126"/>
                    </a:lnTo>
                    <a:lnTo>
                      <a:pt x="32952" y="209"/>
                    </a:lnTo>
                    <a:lnTo>
                      <a:pt x="31893" y="293"/>
                    </a:lnTo>
                    <a:lnTo>
                      <a:pt x="30833" y="405"/>
                    </a:lnTo>
                    <a:lnTo>
                      <a:pt x="29801" y="530"/>
                    </a:lnTo>
                    <a:lnTo>
                      <a:pt x="28769" y="684"/>
                    </a:lnTo>
                    <a:lnTo>
                      <a:pt x="27751" y="837"/>
                    </a:lnTo>
                    <a:lnTo>
                      <a:pt x="26761" y="1018"/>
                    </a:lnTo>
                    <a:lnTo>
                      <a:pt x="25771" y="1213"/>
                    </a:lnTo>
                    <a:lnTo>
                      <a:pt x="24809" y="1423"/>
                    </a:lnTo>
                    <a:lnTo>
                      <a:pt x="23860" y="1646"/>
                    </a:lnTo>
                    <a:lnTo>
                      <a:pt x="22926" y="1883"/>
                    </a:lnTo>
                    <a:lnTo>
                      <a:pt x="22020" y="2148"/>
                    </a:lnTo>
                    <a:lnTo>
                      <a:pt x="21127" y="2413"/>
                    </a:lnTo>
                    <a:lnTo>
                      <a:pt x="20263" y="2706"/>
                    </a:lnTo>
                    <a:lnTo>
                      <a:pt x="19412" y="3012"/>
                    </a:lnTo>
                    <a:lnTo>
                      <a:pt x="18589" y="3333"/>
                    </a:lnTo>
                    <a:lnTo>
                      <a:pt x="17794" y="3654"/>
                    </a:lnTo>
                    <a:lnTo>
                      <a:pt x="17027" y="4002"/>
                    </a:lnTo>
                    <a:lnTo>
                      <a:pt x="16274" y="4365"/>
                    </a:lnTo>
                    <a:lnTo>
                      <a:pt x="15563" y="4742"/>
                    </a:lnTo>
                    <a:lnTo>
                      <a:pt x="14866" y="5132"/>
                    </a:lnTo>
                    <a:lnTo>
                      <a:pt x="14211" y="5536"/>
                    </a:lnTo>
                    <a:lnTo>
                      <a:pt x="13569" y="5955"/>
                    </a:lnTo>
                    <a:lnTo>
                      <a:pt x="12969" y="6387"/>
                    </a:lnTo>
                    <a:lnTo>
                      <a:pt x="12398" y="6833"/>
                    </a:lnTo>
                    <a:lnTo>
                      <a:pt x="11854" y="7293"/>
                    </a:lnTo>
                    <a:lnTo>
                      <a:pt x="11352" y="7768"/>
                    </a:lnTo>
                    <a:lnTo>
                      <a:pt x="11115" y="8005"/>
                    </a:lnTo>
                    <a:lnTo>
                      <a:pt x="10878" y="8242"/>
                    </a:lnTo>
                    <a:lnTo>
                      <a:pt x="10655" y="8493"/>
                    </a:lnTo>
                    <a:lnTo>
                      <a:pt x="10445" y="8744"/>
                    </a:lnTo>
                    <a:lnTo>
                      <a:pt x="10236" y="8995"/>
                    </a:lnTo>
                    <a:lnTo>
                      <a:pt x="10041" y="9260"/>
                    </a:lnTo>
                    <a:lnTo>
                      <a:pt x="9665" y="9804"/>
                    </a:lnTo>
                    <a:lnTo>
                      <a:pt x="9288" y="10389"/>
                    </a:lnTo>
                    <a:lnTo>
                      <a:pt x="8912" y="11031"/>
                    </a:lnTo>
                    <a:lnTo>
                      <a:pt x="8549" y="11714"/>
                    </a:lnTo>
                    <a:lnTo>
                      <a:pt x="8186" y="12439"/>
                    </a:lnTo>
                    <a:lnTo>
                      <a:pt x="7838" y="13206"/>
                    </a:lnTo>
                    <a:lnTo>
                      <a:pt x="7503" y="14015"/>
                    </a:lnTo>
                    <a:lnTo>
                      <a:pt x="7168" y="14852"/>
                    </a:lnTo>
                    <a:lnTo>
                      <a:pt x="6834" y="15730"/>
                    </a:lnTo>
                    <a:lnTo>
                      <a:pt x="6513" y="16650"/>
                    </a:lnTo>
                    <a:lnTo>
                      <a:pt x="6206" y="17599"/>
                    </a:lnTo>
                    <a:lnTo>
                      <a:pt x="5899" y="18575"/>
                    </a:lnTo>
                    <a:lnTo>
                      <a:pt x="5607" y="19593"/>
                    </a:lnTo>
                    <a:lnTo>
                      <a:pt x="5314" y="20625"/>
                    </a:lnTo>
                    <a:lnTo>
                      <a:pt x="5021" y="21699"/>
                    </a:lnTo>
                    <a:lnTo>
                      <a:pt x="4756" y="22800"/>
                    </a:lnTo>
                    <a:lnTo>
                      <a:pt x="4477" y="23916"/>
                    </a:lnTo>
                    <a:lnTo>
                      <a:pt x="4226" y="25073"/>
                    </a:lnTo>
                    <a:lnTo>
                      <a:pt x="3961" y="26245"/>
                    </a:lnTo>
                    <a:lnTo>
                      <a:pt x="3724" y="27444"/>
                    </a:lnTo>
                    <a:lnTo>
                      <a:pt x="3487" y="28657"/>
                    </a:lnTo>
                    <a:lnTo>
                      <a:pt x="3250" y="29884"/>
                    </a:lnTo>
                    <a:lnTo>
                      <a:pt x="3027" y="31139"/>
                    </a:lnTo>
                    <a:lnTo>
                      <a:pt x="2818" y="32408"/>
                    </a:lnTo>
                    <a:lnTo>
                      <a:pt x="2608" y="33691"/>
                    </a:lnTo>
                    <a:lnTo>
                      <a:pt x="2399" y="34988"/>
                    </a:lnTo>
                    <a:lnTo>
                      <a:pt x="2218" y="36299"/>
                    </a:lnTo>
                    <a:lnTo>
                      <a:pt x="2023" y="37610"/>
                    </a:lnTo>
                    <a:lnTo>
                      <a:pt x="1855" y="38948"/>
                    </a:lnTo>
                    <a:lnTo>
                      <a:pt x="1688" y="40287"/>
                    </a:lnTo>
                    <a:lnTo>
                      <a:pt x="1521" y="41626"/>
                    </a:lnTo>
                    <a:lnTo>
                      <a:pt x="1367" y="42978"/>
                    </a:lnTo>
                    <a:lnTo>
                      <a:pt x="1088" y="45698"/>
                    </a:lnTo>
                    <a:lnTo>
                      <a:pt x="837" y="48417"/>
                    </a:lnTo>
                    <a:lnTo>
                      <a:pt x="614" y="51136"/>
                    </a:lnTo>
                    <a:lnTo>
                      <a:pt x="433" y="53842"/>
                    </a:lnTo>
                    <a:lnTo>
                      <a:pt x="280" y="56505"/>
                    </a:lnTo>
                    <a:lnTo>
                      <a:pt x="154" y="59155"/>
                    </a:lnTo>
                    <a:lnTo>
                      <a:pt x="70" y="61748"/>
                    </a:lnTo>
                    <a:lnTo>
                      <a:pt x="29" y="64272"/>
                    </a:lnTo>
                    <a:lnTo>
                      <a:pt x="1" y="66741"/>
                    </a:lnTo>
                    <a:lnTo>
                      <a:pt x="1" y="67954"/>
                    </a:lnTo>
                    <a:lnTo>
                      <a:pt x="15" y="69125"/>
                    </a:lnTo>
                    <a:lnTo>
                      <a:pt x="43" y="70297"/>
                    </a:lnTo>
                    <a:lnTo>
                      <a:pt x="70" y="71426"/>
                    </a:lnTo>
                    <a:lnTo>
                      <a:pt x="98" y="72542"/>
                    </a:lnTo>
                    <a:lnTo>
                      <a:pt x="154" y="73615"/>
                    </a:lnTo>
                    <a:lnTo>
                      <a:pt x="210" y="74675"/>
                    </a:lnTo>
                    <a:lnTo>
                      <a:pt x="266" y="75707"/>
                    </a:lnTo>
                    <a:lnTo>
                      <a:pt x="335" y="76697"/>
                    </a:lnTo>
                    <a:lnTo>
                      <a:pt x="419" y="77659"/>
                    </a:lnTo>
                    <a:lnTo>
                      <a:pt x="517" y="78594"/>
                    </a:lnTo>
                    <a:lnTo>
                      <a:pt x="614" y="79486"/>
                    </a:lnTo>
                    <a:lnTo>
                      <a:pt x="726" y="80351"/>
                    </a:lnTo>
                    <a:lnTo>
                      <a:pt x="837" y="81174"/>
                    </a:lnTo>
                    <a:lnTo>
                      <a:pt x="1144" y="81620"/>
                    </a:lnTo>
                    <a:lnTo>
                      <a:pt x="1465" y="82052"/>
                    </a:lnTo>
                    <a:lnTo>
                      <a:pt x="1814" y="82470"/>
                    </a:lnTo>
                    <a:lnTo>
                      <a:pt x="2162" y="82889"/>
                    </a:lnTo>
                    <a:lnTo>
                      <a:pt x="2525" y="83279"/>
                    </a:lnTo>
                    <a:lnTo>
                      <a:pt x="2915" y="83684"/>
                    </a:lnTo>
                    <a:lnTo>
                      <a:pt x="3306" y="84060"/>
                    </a:lnTo>
                    <a:lnTo>
                      <a:pt x="3710" y="84437"/>
                    </a:lnTo>
                    <a:lnTo>
                      <a:pt x="4128" y="84799"/>
                    </a:lnTo>
                    <a:lnTo>
                      <a:pt x="4561" y="85162"/>
                    </a:lnTo>
                    <a:lnTo>
                      <a:pt x="5007" y="85510"/>
                    </a:lnTo>
                    <a:lnTo>
                      <a:pt x="5467" y="85845"/>
                    </a:lnTo>
                    <a:lnTo>
                      <a:pt x="5941" y="86180"/>
                    </a:lnTo>
                    <a:lnTo>
                      <a:pt x="6429" y="86500"/>
                    </a:lnTo>
                    <a:lnTo>
                      <a:pt x="6917" y="86807"/>
                    </a:lnTo>
                    <a:lnTo>
                      <a:pt x="7433" y="87114"/>
                    </a:lnTo>
                    <a:lnTo>
                      <a:pt x="7949" y="87407"/>
                    </a:lnTo>
                    <a:lnTo>
                      <a:pt x="8479" y="87686"/>
                    </a:lnTo>
                    <a:lnTo>
                      <a:pt x="9023" y="87965"/>
                    </a:lnTo>
                    <a:lnTo>
                      <a:pt x="9567" y="88230"/>
                    </a:lnTo>
                    <a:lnTo>
                      <a:pt x="10139" y="88495"/>
                    </a:lnTo>
                    <a:lnTo>
                      <a:pt x="10710" y="88746"/>
                    </a:lnTo>
                    <a:lnTo>
                      <a:pt x="11296" y="88983"/>
                    </a:lnTo>
                    <a:lnTo>
                      <a:pt x="11882" y="89220"/>
                    </a:lnTo>
                    <a:lnTo>
                      <a:pt x="12495" y="89457"/>
                    </a:lnTo>
                    <a:lnTo>
                      <a:pt x="13095" y="89666"/>
                    </a:lnTo>
                    <a:lnTo>
                      <a:pt x="13722" y="89875"/>
                    </a:lnTo>
                    <a:lnTo>
                      <a:pt x="14350" y="90084"/>
                    </a:lnTo>
                    <a:lnTo>
                      <a:pt x="14991" y="90280"/>
                    </a:lnTo>
                    <a:lnTo>
                      <a:pt x="15647" y="90475"/>
                    </a:lnTo>
                    <a:lnTo>
                      <a:pt x="16302" y="90642"/>
                    </a:lnTo>
                    <a:lnTo>
                      <a:pt x="16958" y="90823"/>
                    </a:lnTo>
                    <a:lnTo>
                      <a:pt x="17641" y="90991"/>
                    </a:lnTo>
                    <a:lnTo>
                      <a:pt x="18310" y="91144"/>
                    </a:lnTo>
                    <a:lnTo>
                      <a:pt x="19008" y="91298"/>
                    </a:lnTo>
                    <a:lnTo>
                      <a:pt x="19705" y="91437"/>
                    </a:lnTo>
                    <a:lnTo>
                      <a:pt x="21113" y="91702"/>
                    </a:lnTo>
                    <a:lnTo>
                      <a:pt x="22550" y="91939"/>
                    </a:lnTo>
                    <a:lnTo>
                      <a:pt x="24014" y="92148"/>
                    </a:lnTo>
                    <a:lnTo>
                      <a:pt x="25506" y="92329"/>
                    </a:lnTo>
                    <a:lnTo>
                      <a:pt x="27012" y="92483"/>
                    </a:lnTo>
                    <a:lnTo>
                      <a:pt x="28546" y="92608"/>
                    </a:lnTo>
                    <a:lnTo>
                      <a:pt x="30094" y="92720"/>
                    </a:lnTo>
                    <a:lnTo>
                      <a:pt x="31656" y="92790"/>
                    </a:lnTo>
                    <a:lnTo>
                      <a:pt x="33245" y="92845"/>
                    </a:lnTo>
                    <a:lnTo>
                      <a:pt x="34835" y="92887"/>
                    </a:lnTo>
                    <a:lnTo>
                      <a:pt x="36439" y="92887"/>
                    </a:lnTo>
                    <a:lnTo>
                      <a:pt x="38056" y="92873"/>
                    </a:lnTo>
                    <a:lnTo>
                      <a:pt x="39674" y="92845"/>
                    </a:lnTo>
                    <a:lnTo>
                      <a:pt x="41305" y="92790"/>
                    </a:lnTo>
                    <a:lnTo>
                      <a:pt x="42937" y="92706"/>
                    </a:lnTo>
                    <a:lnTo>
                      <a:pt x="44569" y="92608"/>
                    </a:lnTo>
                    <a:lnTo>
                      <a:pt x="46200" y="92497"/>
                    </a:lnTo>
                    <a:lnTo>
                      <a:pt x="47832" y="92357"/>
                    </a:lnTo>
                    <a:lnTo>
                      <a:pt x="49463" y="92204"/>
                    </a:lnTo>
                    <a:lnTo>
                      <a:pt x="51095" y="92037"/>
                    </a:lnTo>
                    <a:lnTo>
                      <a:pt x="52726" y="91841"/>
                    </a:lnTo>
                    <a:lnTo>
                      <a:pt x="54330" y="91646"/>
                    </a:lnTo>
                    <a:lnTo>
                      <a:pt x="55934" y="91423"/>
                    </a:lnTo>
                    <a:lnTo>
                      <a:pt x="57537" y="91186"/>
                    </a:lnTo>
                    <a:lnTo>
                      <a:pt x="59113" y="90935"/>
                    </a:lnTo>
                    <a:lnTo>
                      <a:pt x="60689" y="90670"/>
                    </a:lnTo>
                    <a:lnTo>
                      <a:pt x="62237" y="90391"/>
                    </a:lnTo>
                    <a:lnTo>
                      <a:pt x="63771" y="90098"/>
                    </a:lnTo>
                    <a:lnTo>
                      <a:pt x="65277" y="89805"/>
                    </a:lnTo>
                    <a:lnTo>
                      <a:pt x="66769" y="89485"/>
                    </a:lnTo>
                    <a:lnTo>
                      <a:pt x="68233" y="89164"/>
                    </a:lnTo>
                    <a:lnTo>
                      <a:pt x="69683" y="88829"/>
                    </a:lnTo>
                    <a:lnTo>
                      <a:pt x="71092" y="88481"/>
                    </a:lnTo>
                    <a:lnTo>
                      <a:pt x="72486" y="88118"/>
                    </a:lnTo>
                    <a:lnTo>
                      <a:pt x="73839" y="87756"/>
                    </a:lnTo>
                    <a:lnTo>
                      <a:pt x="75164" y="87393"/>
                    </a:lnTo>
                    <a:lnTo>
                      <a:pt x="76461" y="87003"/>
                    </a:lnTo>
                    <a:lnTo>
                      <a:pt x="77716" y="86626"/>
                    </a:lnTo>
                    <a:lnTo>
                      <a:pt x="78943" y="86236"/>
                    </a:lnTo>
                    <a:lnTo>
                      <a:pt x="80114" y="85831"/>
                    </a:lnTo>
                    <a:lnTo>
                      <a:pt x="81258" y="85427"/>
                    </a:lnTo>
                    <a:lnTo>
                      <a:pt x="82359" y="85022"/>
                    </a:lnTo>
                    <a:lnTo>
                      <a:pt x="83419" y="84604"/>
                    </a:lnTo>
                    <a:lnTo>
                      <a:pt x="84423" y="84186"/>
                    </a:lnTo>
                    <a:lnTo>
                      <a:pt x="85385" y="83767"/>
                    </a:lnTo>
                    <a:lnTo>
                      <a:pt x="86306" y="83349"/>
                    </a:lnTo>
                    <a:lnTo>
                      <a:pt x="86250" y="82624"/>
                    </a:lnTo>
                    <a:lnTo>
                      <a:pt x="86124" y="80532"/>
                    </a:lnTo>
                    <a:lnTo>
                      <a:pt x="85887" y="77283"/>
                    </a:lnTo>
                    <a:lnTo>
                      <a:pt x="85720" y="75261"/>
                    </a:lnTo>
                    <a:lnTo>
                      <a:pt x="85539" y="73030"/>
                    </a:lnTo>
                    <a:lnTo>
                      <a:pt x="85329" y="70589"/>
                    </a:lnTo>
                    <a:lnTo>
                      <a:pt x="85078" y="67968"/>
                    </a:lnTo>
                    <a:lnTo>
                      <a:pt x="84800" y="65179"/>
                    </a:lnTo>
                    <a:lnTo>
                      <a:pt x="84493" y="62250"/>
                    </a:lnTo>
                    <a:lnTo>
                      <a:pt x="84158" y="59224"/>
                    </a:lnTo>
                    <a:lnTo>
                      <a:pt x="83782" y="56087"/>
                    </a:lnTo>
                    <a:lnTo>
                      <a:pt x="83377" y="52893"/>
                    </a:lnTo>
                    <a:lnTo>
                      <a:pt x="82945" y="49644"/>
                    </a:lnTo>
                    <a:lnTo>
                      <a:pt x="82708" y="48013"/>
                    </a:lnTo>
                    <a:lnTo>
                      <a:pt x="82457" y="46367"/>
                    </a:lnTo>
                    <a:lnTo>
                      <a:pt x="82206" y="44736"/>
                    </a:lnTo>
                    <a:lnTo>
                      <a:pt x="81955" y="43090"/>
                    </a:lnTo>
                    <a:lnTo>
                      <a:pt x="81676" y="41458"/>
                    </a:lnTo>
                    <a:lnTo>
                      <a:pt x="81397" y="39827"/>
                    </a:lnTo>
                    <a:lnTo>
                      <a:pt x="81104" y="38209"/>
                    </a:lnTo>
                    <a:lnTo>
                      <a:pt x="80797" y="36620"/>
                    </a:lnTo>
                    <a:lnTo>
                      <a:pt x="80491" y="35030"/>
                    </a:lnTo>
                    <a:lnTo>
                      <a:pt x="80170" y="33454"/>
                    </a:lnTo>
                    <a:lnTo>
                      <a:pt x="79849" y="31906"/>
                    </a:lnTo>
                    <a:lnTo>
                      <a:pt x="79500" y="30386"/>
                    </a:lnTo>
                    <a:lnTo>
                      <a:pt x="79152" y="28894"/>
                    </a:lnTo>
                    <a:lnTo>
                      <a:pt x="78789" y="27416"/>
                    </a:lnTo>
                    <a:lnTo>
                      <a:pt x="78413" y="25980"/>
                    </a:lnTo>
                    <a:lnTo>
                      <a:pt x="78036" y="24585"/>
                    </a:lnTo>
                    <a:lnTo>
                      <a:pt x="77632" y="23219"/>
                    </a:lnTo>
                    <a:lnTo>
                      <a:pt x="77227" y="21908"/>
                    </a:lnTo>
                    <a:lnTo>
                      <a:pt x="76809" y="20625"/>
                    </a:lnTo>
                    <a:lnTo>
                      <a:pt x="76391" y="19398"/>
                    </a:lnTo>
                    <a:lnTo>
                      <a:pt x="75945" y="18212"/>
                    </a:lnTo>
                    <a:lnTo>
                      <a:pt x="75498" y="17083"/>
                    </a:lnTo>
                    <a:lnTo>
                      <a:pt x="75038" y="16009"/>
                    </a:lnTo>
                    <a:lnTo>
                      <a:pt x="74801" y="15493"/>
                    </a:lnTo>
                    <a:lnTo>
                      <a:pt x="74564" y="14991"/>
                    </a:lnTo>
                    <a:lnTo>
                      <a:pt x="74327" y="14503"/>
                    </a:lnTo>
                    <a:lnTo>
                      <a:pt x="74076" y="14029"/>
                    </a:lnTo>
                    <a:lnTo>
                      <a:pt x="73825" y="13569"/>
                    </a:lnTo>
                    <a:lnTo>
                      <a:pt x="73588" y="13136"/>
                    </a:lnTo>
                    <a:lnTo>
                      <a:pt x="73323" y="12718"/>
                    </a:lnTo>
                    <a:lnTo>
                      <a:pt x="73072" y="12300"/>
                    </a:lnTo>
                    <a:lnTo>
                      <a:pt x="72807" y="11923"/>
                    </a:lnTo>
                    <a:lnTo>
                      <a:pt x="72556" y="11547"/>
                    </a:lnTo>
                    <a:lnTo>
                      <a:pt x="72291" y="11184"/>
                    </a:lnTo>
                    <a:lnTo>
                      <a:pt x="72012" y="10849"/>
                    </a:lnTo>
                    <a:lnTo>
                      <a:pt x="71747" y="10543"/>
                    </a:lnTo>
                    <a:lnTo>
                      <a:pt x="71468" y="10236"/>
                    </a:lnTo>
                    <a:lnTo>
                      <a:pt x="71189" y="9957"/>
                    </a:lnTo>
                    <a:lnTo>
                      <a:pt x="70910" y="9706"/>
                    </a:lnTo>
                    <a:lnTo>
                      <a:pt x="70632" y="9455"/>
                    </a:lnTo>
                    <a:lnTo>
                      <a:pt x="70339" y="9246"/>
                    </a:lnTo>
                    <a:lnTo>
                      <a:pt x="69446" y="8618"/>
                    </a:lnTo>
                    <a:lnTo>
                      <a:pt x="68540" y="8019"/>
                    </a:lnTo>
                    <a:lnTo>
                      <a:pt x="67606" y="7433"/>
                    </a:lnTo>
                    <a:lnTo>
                      <a:pt x="66657" y="6875"/>
                    </a:lnTo>
                    <a:lnTo>
                      <a:pt x="65695" y="6345"/>
                    </a:lnTo>
                    <a:lnTo>
                      <a:pt x="64719" y="5843"/>
                    </a:lnTo>
                    <a:lnTo>
                      <a:pt x="63715" y="5355"/>
                    </a:lnTo>
                    <a:lnTo>
                      <a:pt x="62697" y="4895"/>
                    </a:lnTo>
                    <a:lnTo>
                      <a:pt x="61665" y="4449"/>
                    </a:lnTo>
                    <a:lnTo>
                      <a:pt x="60633" y="4030"/>
                    </a:lnTo>
                    <a:lnTo>
                      <a:pt x="59573" y="3626"/>
                    </a:lnTo>
                    <a:lnTo>
                      <a:pt x="58513" y="3249"/>
                    </a:lnTo>
                    <a:lnTo>
                      <a:pt x="57440" y="2901"/>
                    </a:lnTo>
                    <a:lnTo>
                      <a:pt x="56352" y="2566"/>
                    </a:lnTo>
                    <a:lnTo>
                      <a:pt x="55250" y="2259"/>
                    </a:lnTo>
                    <a:lnTo>
                      <a:pt x="54149" y="1967"/>
                    </a:lnTo>
                    <a:lnTo>
                      <a:pt x="53047" y="1702"/>
                    </a:lnTo>
                    <a:lnTo>
                      <a:pt x="51931" y="1451"/>
                    </a:lnTo>
                    <a:lnTo>
                      <a:pt x="50816" y="1213"/>
                    </a:lnTo>
                    <a:lnTo>
                      <a:pt x="49686" y="1004"/>
                    </a:lnTo>
                    <a:lnTo>
                      <a:pt x="48557" y="823"/>
                    </a:lnTo>
                    <a:lnTo>
                      <a:pt x="47427" y="656"/>
                    </a:lnTo>
                    <a:lnTo>
                      <a:pt x="46298" y="502"/>
                    </a:lnTo>
                    <a:lnTo>
                      <a:pt x="45168" y="377"/>
                    </a:lnTo>
                    <a:lnTo>
                      <a:pt x="44039" y="265"/>
                    </a:lnTo>
                    <a:lnTo>
                      <a:pt x="42909" y="182"/>
                    </a:lnTo>
                    <a:lnTo>
                      <a:pt x="41780" y="112"/>
                    </a:lnTo>
                    <a:lnTo>
                      <a:pt x="40664" y="56"/>
                    </a:lnTo>
                    <a:lnTo>
                      <a:pt x="39534" y="14"/>
                    </a:lnTo>
                    <a:lnTo>
                      <a:pt x="384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1"/>
              <p:cNvSpPr/>
              <p:nvPr/>
            </p:nvSpPr>
            <p:spPr>
              <a:xfrm>
                <a:off x="2374700" y="5213650"/>
                <a:ext cx="218275" cy="263225"/>
              </a:xfrm>
              <a:custGeom>
                <a:avLst/>
                <a:gdLst/>
                <a:ahLst/>
                <a:cxnLst/>
                <a:rect l="l" t="t" r="r" b="b"/>
                <a:pathLst>
                  <a:path w="8731" h="10529" extrusionOk="0">
                    <a:moveTo>
                      <a:pt x="6792" y="1"/>
                    </a:moveTo>
                    <a:lnTo>
                      <a:pt x="6681" y="15"/>
                    </a:lnTo>
                    <a:lnTo>
                      <a:pt x="6569" y="28"/>
                    </a:lnTo>
                    <a:lnTo>
                      <a:pt x="6457" y="70"/>
                    </a:lnTo>
                    <a:lnTo>
                      <a:pt x="6346" y="126"/>
                    </a:lnTo>
                    <a:lnTo>
                      <a:pt x="6248" y="182"/>
                    </a:lnTo>
                    <a:lnTo>
                      <a:pt x="6137" y="266"/>
                    </a:lnTo>
                    <a:lnTo>
                      <a:pt x="6039" y="349"/>
                    </a:lnTo>
                    <a:lnTo>
                      <a:pt x="5941" y="447"/>
                    </a:lnTo>
                    <a:lnTo>
                      <a:pt x="5844" y="544"/>
                    </a:lnTo>
                    <a:lnTo>
                      <a:pt x="5746" y="670"/>
                    </a:lnTo>
                    <a:lnTo>
                      <a:pt x="5565" y="935"/>
                    </a:lnTo>
                    <a:lnTo>
                      <a:pt x="5398" y="1228"/>
                    </a:lnTo>
                    <a:lnTo>
                      <a:pt x="5244" y="1562"/>
                    </a:lnTo>
                    <a:lnTo>
                      <a:pt x="5091" y="1911"/>
                    </a:lnTo>
                    <a:lnTo>
                      <a:pt x="4937" y="2288"/>
                    </a:lnTo>
                    <a:lnTo>
                      <a:pt x="4812" y="2678"/>
                    </a:lnTo>
                    <a:lnTo>
                      <a:pt x="4686" y="3096"/>
                    </a:lnTo>
                    <a:lnTo>
                      <a:pt x="4561" y="3515"/>
                    </a:lnTo>
                    <a:lnTo>
                      <a:pt x="4463" y="3933"/>
                    </a:lnTo>
                    <a:lnTo>
                      <a:pt x="4352" y="4365"/>
                    </a:lnTo>
                    <a:lnTo>
                      <a:pt x="4184" y="5202"/>
                    </a:lnTo>
                    <a:lnTo>
                      <a:pt x="4031" y="5997"/>
                    </a:lnTo>
                    <a:lnTo>
                      <a:pt x="3919" y="6722"/>
                    </a:lnTo>
                    <a:lnTo>
                      <a:pt x="3836" y="7350"/>
                    </a:lnTo>
                    <a:lnTo>
                      <a:pt x="3766" y="7824"/>
                    </a:lnTo>
                    <a:lnTo>
                      <a:pt x="3724" y="8256"/>
                    </a:lnTo>
                    <a:lnTo>
                      <a:pt x="1" y="10529"/>
                    </a:lnTo>
                    <a:lnTo>
                      <a:pt x="6792" y="10529"/>
                    </a:lnTo>
                    <a:lnTo>
                      <a:pt x="6945" y="10166"/>
                    </a:lnTo>
                    <a:lnTo>
                      <a:pt x="7113" y="9762"/>
                    </a:lnTo>
                    <a:lnTo>
                      <a:pt x="7336" y="9218"/>
                    </a:lnTo>
                    <a:lnTo>
                      <a:pt x="7573" y="8577"/>
                    </a:lnTo>
                    <a:lnTo>
                      <a:pt x="7824" y="7838"/>
                    </a:lnTo>
                    <a:lnTo>
                      <a:pt x="8075" y="7043"/>
                    </a:lnTo>
                    <a:lnTo>
                      <a:pt x="8201" y="6610"/>
                    </a:lnTo>
                    <a:lnTo>
                      <a:pt x="8298" y="6192"/>
                    </a:lnTo>
                    <a:lnTo>
                      <a:pt x="8410" y="5760"/>
                    </a:lnTo>
                    <a:lnTo>
                      <a:pt x="8493" y="5314"/>
                    </a:lnTo>
                    <a:lnTo>
                      <a:pt x="8577" y="4881"/>
                    </a:lnTo>
                    <a:lnTo>
                      <a:pt x="8647" y="4449"/>
                    </a:lnTo>
                    <a:lnTo>
                      <a:pt x="8689" y="4017"/>
                    </a:lnTo>
                    <a:lnTo>
                      <a:pt x="8716" y="3584"/>
                    </a:lnTo>
                    <a:lnTo>
                      <a:pt x="8730" y="3166"/>
                    </a:lnTo>
                    <a:lnTo>
                      <a:pt x="8716" y="2762"/>
                    </a:lnTo>
                    <a:lnTo>
                      <a:pt x="8675" y="2371"/>
                    </a:lnTo>
                    <a:lnTo>
                      <a:pt x="8605" y="1995"/>
                    </a:lnTo>
                    <a:lnTo>
                      <a:pt x="8563" y="1827"/>
                    </a:lnTo>
                    <a:lnTo>
                      <a:pt x="8507" y="1646"/>
                    </a:lnTo>
                    <a:lnTo>
                      <a:pt x="8452" y="1479"/>
                    </a:lnTo>
                    <a:lnTo>
                      <a:pt x="8396" y="1311"/>
                    </a:lnTo>
                    <a:lnTo>
                      <a:pt x="8312" y="1158"/>
                    </a:lnTo>
                    <a:lnTo>
                      <a:pt x="8228" y="1005"/>
                    </a:lnTo>
                    <a:lnTo>
                      <a:pt x="8145" y="865"/>
                    </a:lnTo>
                    <a:lnTo>
                      <a:pt x="8047" y="726"/>
                    </a:lnTo>
                    <a:lnTo>
                      <a:pt x="7936" y="600"/>
                    </a:lnTo>
                    <a:lnTo>
                      <a:pt x="7810" y="475"/>
                    </a:lnTo>
                    <a:lnTo>
                      <a:pt x="7685" y="363"/>
                    </a:lnTo>
                    <a:lnTo>
                      <a:pt x="7559" y="266"/>
                    </a:lnTo>
                    <a:lnTo>
                      <a:pt x="7420" y="182"/>
                    </a:lnTo>
                    <a:lnTo>
                      <a:pt x="7294" y="112"/>
                    </a:lnTo>
                    <a:lnTo>
                      <a:pt x="7169" y="56"/>
                    </a:lnTo>
                    <a:lnTo>
                      <a:pt x="7043" y="28"/>
                    </a:lnTo>
                    <a:lnTo>
                      <a:pt x="69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1"/>
              <p:cNvSpPr/>
              <p:nvPr/>
            </p:nvSpPr>
            <p:spPr>
              <a:xfrm>
                <a:off x="3705750" y="5213650"/>
                <a:ext cx="174675" cy="263225"/>
              </a:xfrm>
              <a:custGeom>
                <a:avLst/>
                <a:gdLst/>
                <a:ahLst/>
                <a:cxnLst/>
                <a:rect l="l" t="t" r="r" b="b"/>
                <a:pathLst>
                  <a:path w="6987" h="10529" extrusionOk="0">
                    <a:moveTo>
                      <a:pt x="3375" y="1"/>
                    </a:moveTo>
                    <a:lnTo>
                      <a:pt x="3250" y="28"/>
                    </a:lnTo>
                    <a:lnTo>
                      <a:pt x="3124" y="56"/>
                    </a:lnTo>
                    <a:lnTo>
                      <a:pt x="2971" y="112"/>
                    </a:lnTo>
                    <a:lnTo>
                      <a:pt x="2817" y="182"/>
                    </a:lnTo>
                    <a:lnTo>
                      <a:pt x="2664" y="266"/>
                    </a:lnTo>
                    <a:lnTo>
                      <a:pt x="2497" y="363"/>
                    </a:lnTo>
                    <a:lnTo>
                      <a:pt x="2329" y="475"/>
                    </a:lnTo>
                    <a:lnTo>
                      <a:pt x="2176" y="600"/>
                    </a:lnTo>
                    <a:lnTo>
                      <a:pt x="2022" y="726"/>
                    </a:lnTo>
                    <a:lnTo>
                      <a:pt x="1883" y="865"/>
                    </a:lnTo>
                    <a:lnTo>
                      <a:pt x="1744" y="1005"/>
                    </a:lnTo>
                    <a:lnTo>
                      <a:pt x="1618" y="1158"/>
                    </a:lnTo>
                    <a:lnTo>
                      <a:pt x="1493" y="1311"/>
                    </a:lnTo>
                    <a:lnTo>
                      <a:pt x="1269" y="1646"/>
                    </a:lnTo>
                    <a:lnTo>
                      <a:pt x="1060" y="1995"/>
                    </a:lnTo>
                    <a:lnTo>
                      <a:pt x="879" y="2371"/>
                    </a:lnTo>
                    <a:lnTo>
                      <a:pt x="726" y="2762"/>
                    </a:lnTo>
                    <a:lnTo>
                      <a:pt x="572" y="3166"/>
                    </a:lnTo>
                    <a:lnTo>
                      <a:pt x="461" y="3584"/>
                    </a:lnTo>
                    <a:lnTo>
                      <a:pt x="349" y="4017"/>
                    </a:lnTo>
                    <a:lnTo>
                      <a:pt x="265" y="4449"/>
                    </a:lnTo>
                    <a:lnTo>
                      <a:pt x="182" y="4881"/>
                    </a:lnTo>
                    <a:lnTo>
                      <a:pt x="126" y="5314"/>
                    </a:lnTo>
                    <a:lnTo>
                      <a:pt x="84" y="5760"/>
                    </a:lnTo>
                    <a:lnTo>
                      <a:pt x="42" y="6192"/>
                    </a:lnTo>
                    <a:lnTo>
                      <a:pt x="28" y="6610"/>
                    </a:lnTo>
                    <a:lnTo>
                      <a:pt x="14" y="7043"/>
                    </a:lnTo>
                    <a:lnTo>
                      <a:pt x="0" y="7838"/>
                    </a:lnTo>
                    <a:lnTo>
                      <a:pt x="28" y="8577"/>
                    </a:lnTo>
                    <a:lnTo>
                      <a:pt x="70" y="9218"/>
                    </a:lnTo>
                    <a:lnTo>
                      <a:pt x="112" y="9762"/>
                    </a:lnTo>
                    <a:lnTo>
                      <a:pt x="154" y="10166"/>
                    </a:lnTo>
                    <a:lnTo>
                      <a:pt x="196" y="10529"/>
                    </a:lnTo>
                    <a:lnTo>
                      <a:pt x="6987" y="10529"/>
                    </a:lnTo>
                    <a:lnTo>
                      <a:pt x="3975" y="8256"/>
                    </a:lnTo>
                    <a:lnTo>
                      <a:pt x="4072" y="7824"/>
                    </a:lnTo>
                    <a:lnTo>
                      <a:pt x="4156" y="7350"/>
                    </a:lnTo>
                    <a:lnTo>
                      <a:pt x="4268" y="6722"/>
                    </a:lnTo>
                    <a:lnTo>
                      <a:pt x="4379" y="5997"/>
                    </a:lnTo>
                    <a:lnTo>
                      <a:pt x="4477" y="5202"/>
                    </a:lnTo>
                    <a:lnTo>
                      <a:pt x="4574" y="4365"/>
                    </a:lnTo>
                    <a:lnTo>
                      <a:pt x="4602" y="3933"/>
                    </a:lnTo>
                    <a:lnTo>
                      <a:pt x="4630" y="3515"/>
                    </a:lnTo>
                    <a:lnTo>
                      <a:pt x="4644" y="3096"/>
                    </a:lnTo>
                    <a:lnTo>
                      <a:pt x="4644" y="2678"/>
                    </a:lnTo>
                    <a:lnTo>
                      <a:pt x="4630" y="2288"/>
                    </a:lnTo>
                    <a:lnTo>
                      <a:pt x="4616" y="1911"/>
                    </a:lnTo>
                    <a:lnTo>
                      <a:pt x="4574" y="1562"/>
                    </a:lnTo>
                    <a:lnTo>
                      <a:pt x="4519" y="1228"/>
                    </a:lnTo>
                    <a:lnTo>
                      <a:pt x="4435" y="935"/>
                    </a:lnTo>
                    <a:lnTo>
                      <a:pt x="4337" y="670"/>
                    </a:lnTo>
                    <a:lnTo>
                      <a:pt x="4282" y="544"/>
                    </a:lnTo>
                    <a:lnTo>
                      <a:pt x="4226" y="447"/>
                    </a:lnTo>
                    <a:lnTo>
                      <a:pt x="4156" y="349"/>
                    </a:lnTo>
                    <a:lnTo>
                      <a:pt x="4086" y="266"/>
                    </a:lnTo>
                    <a:lnTo>
                      <a:pt x="4003" y="182"/>
                    </a:lnTo>
                    <a:lnTo>
                      <a:pt x="3919" y="126"/>
                    </a:lnTo>
                    <a:lnTo>
                      <a:pt x="3821" y="70"/>
                    </a:lnTo>
                    <a:lnTo>
                      <a:pt x="3724" y="28"/>
                    </a:lnTo>
                    <a:lnTo>
                      <a:pt x="3612" y="15"/>
                    </a:ln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1"/>
              <p:cNvSpPr/>
              <p:nvPr/>
            </p:nvSpPr>
            <p:spPr>
              <a:xfrm>
                <a:off x="2970150" y="3494600"/>
                <a:ext cx="275800" cy="376875"/>
              </a:xfrm>
              <a:custGeom>
                <a:avLst/>
                <a:gdLst/>
                <a:ahLst/>
                <a:cxnLst/>
                <a:rect l="l" t="t" r="r" b="b"/>
                <a:pathLst>
                  <a:path w="11032" h="15075" extrusionOk="0">
                    <a:moveTo>
                      <a:pt x="1" y="0"/>
                    </a:moveTo>
                    <a:lnTo>
                      <a:pt x="1" y="15075"/>
                    </a:lnTo>
                    <a:lnTo>
                      <a:pt x="11031" y="15075"/>
                    </a:lnTo>
                    <a:lnTo>
                      <a:pt x="1103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1"/>
              <p:cNvSpPr/>
              <p:nvPr/>
            </p:nvSpPr>
            <p:spPr>
              <a:xfrm>
                <a:off x="2161350" y="2434775"/>
                <a:ext cx="1893400" cy="1176275"/>
              </a:xfrm>
              <a:custGeom>
                <a:avLst/>
                <a:gdLst/>
                <a:ahLst/>
                <a:cxnLst/>
                <a:rect l="l" t="t" r="r" b="b"/>
                <a:pathLst>
                  <a:path w="75736" h="47051" extrusionOk="0">
                    <a:moveTo>
                      <a:pt x="3654" y="1"/>
                    </a:moveTo>
                    <a:lnTo>
                      <a:pt x="3459" y="15"/>
                    </a:lnTo>
                    <a:lnTo>
                      <a:pt x="3264" y="43"/>
                    </a:lnTo>
                    <a:lnTo>
                      <a:pt x="3082" y="71"/>
                    </a:lnTo>
                    <a:lnTo>
                      <a:pt x="2887" y="112"/>
                    </a:lnTo>
                    <a:lnTo>
                      <a:pt x="2706" y="168"/>
                    </a:lnTo>
                    <a:lnTo>
                      <a:pt x="2525" y="224"/>
                    </a:lnTo>
                    <a:lnTo>
                      <a:pt x="2357" y="294"/>
                    </a:lnTo>
                    <a:lnTo>
                      <a:pt x="2190" y="377"/>
                    </a:lnTo>
                    <a:lnTo>
                      <a:pt x="2023" y="461"/>
                    </a:lnTo>
                    <a:lnTo>
                      <a:pt x="1855" y="559"/>
                    </a:lnTo>
                    <a:lnTo>
                      <a:pt x="1702" y="656"/>
                    </a:lnTo>
                    <a:lnTo>
                      <a:pt x="1549" y="768"/>
                    </a:lnTo>
                    <a:lnTo>
                      <a:pt x="1409" y="879"/>
                    </a:lnTo>
                    <a:lnTo>
                      <a:pt x="1270" y="1005"/>
                    </a:lnTo>
                    <a:lnTo>
                      <a:pt x="1130" y="1130"/>
                    </a:lnTo>
                    <a:lnTo>
                      <a:pt x="1005" y="1256"/>
                    </a:lnTo>
                    <a:lnTo>
                      <a:pt x="879" y="1395"/>
                    </a:lnTo>
                    <a:lnTo>
                      <a:pt x="768" y="1549"/>
                    </a:lnTo>
                    <a:lnTo>
                      <a:pt x="656" y="1702"/>
                    </a:lnTo>
                    <a:lnTo>
                      <a:pt x="558" y="1855"/>
                    </a:lnTo>
                    <a:lnTo>
                      <a:pt x="461" y="2009"/>
                    </a:lnTo>
                    <a:lnTo>
                      <a:pt x="377" y="2176"/>
                    </a:lnTo>
                    <a:lnTo>
                      <a:pt x="307" y="2358"/>
                    </a:lnTo>
                    <a:lnTo>
                      <a:pt x="238" y="2525"/>
                    </a:lnTo>
                    <a:lnTo>
                      <a:pt x="168" y="2706"/>
                    </a:lnTo>
                    <a:lnTo>
                      <a:pt x="126" y="2887"/>
                    </a:lnTo>
                    <a:lnTo>
                      <a:pt x="84" y="3069"/>
                    </a:lnTo>
                    <a:lnTo>
                      <a:pt x="43" y="3264"/>
                    </a:lnTo>
                    <a:lnTo>
                      <a:pt x="15" y="3459"/>
                    </a:lnTo>
                    <a:lnTo>
                      <a:pt x="1" y="3654"/>
                    </a:lnTo>
                    <a:lnTo>
                      <a:pt x="1" y="3850"/>
                    </a:lnTo>
                    <a:lnTo>
                      <a:pt x="1" y="43202"/>
                    </a:lnTo>
                    <a:lnTo>
                      <a:pt x="1" y="43397"/>
                    </a:lnTo>
                    <a:lnTo>
                      <a:pt x="15" y="43593"/>
                    </a:lnTo>
                    <a:lnTo>
                      <a:pt x="43" y="43788"/>
                    </a:lnTo>
                    <a:lnTo>
                      <a:pt x="84" y="43969"/>
                    </a:lnTo>
                    <a:lnTo>
                      <a:pt x="126" y="44164"/>
                    </a:lnTo>
                    <a:lnTo>
                      <a:pt x="168" y="44346"/>
                    </a:lnTo>
                    <a:lnTo>
                      <a:pt x="238" y="44527"/>
                    </a:lnTo>
                    <a:lnTo>
                      <a:pt x="307" y="44694"/>
                    </a:lnTo>
                    <a:lnTo>
                      <a:pt x="377" y="44862"/>
                    </a:lnTo>
                    <a:lnTo>
                      <a:pt x="461" y="45029"/>
                    </a:lnTo>
                    <a:lnTo>
                      <a:pt x="558" y="45196"/>
                    </a:lnTo>
                    <a:lnTo>
                      <a:pt x="656" y="45350"/>
                    </a:lnTo>
                    <a:lnTo>
                      <a:pt x="768" y="45503"/>
                    </a:lnTo>
                    <a:lnTo>
                      <a:pt x="879" y="45642"/>
                    </a:lnTo>
                    <a:lnTo>
                      <a:pt x="1005" y="45782"/>
                    </a:lnTo>
                    <a:lnTo>
                      <a:pt x="1130" y="45921"/>
                    </a:lnTo>
                    <a:lnTo>
                      <a:pt x="1270" y="46047"/>
                    </a:lnTo>
                    <a:lnTo>
                      <a:pt x="1409" y="46172"/>
                    </a:lnTo>
                    <a:lnTo>
                      <a:pt x="1549" y="46284"/>
                    </a:lnTo>
                    <a:lnTo>
                      <a:pt x="1702" y="46395"/>
                    </a:lnTo>
                    <a:lnTo>
                      <a:pt x="1855" y="46493"/>
                    </a:lnTo>
                    <a:lnTo>
                      <a:pt x="2023" y="46591"/>
                    </a:lnTo>
                    <a:lnTo>
                      <a:pt x="2190" y="46674"/>
                    </a:lnTo>
                    <a:lnTo>
                      <a:pt x="2357" y="46744"/>
                    </a:lnTo>
                    <a:lnTo>
                      <a:pt x="2525" y="46814"/>
                    </a:lnTo>
                    <a:lnTo>
                      <a:pt x="2706" y="46884"/>
                    </a:lnTo>
                    <a:lnTo>
                      <a:pt x="2887" y="46925"/>
                    </a:lnTo>
                    <a:lnTo>
                      <a:pt x="3082" y="46967"/>
                    </a:lnTo>
                    <a:lnTo>
                      <a:pt x="3264" y="47009"/>
                    </a:lnTo>
                    <a:lnTo>
                      <a:pt x="3459" y="47037"/>
                    </a:lnTo>
                    <a:lnTo>
                      <a:pt x="3654" y="47051"/>
                    </a:lnTo>
                    <a:lnTo>
                      <a:pt x="72068" y="47051"/>
                    </a:lnTo>
                    <a:lnTo>
                      <a:pt x="72263" y="47037"/>
                    </a:lnTo>
                    <a:lnTo>
                      <a:pt x="72458" y="47009"/>
                    </a:lnTo>
                    <a:lnTo>
                      <a:pt x="72653" y="46967"/>
                    </a:lnTo>
                    <a:lnTo>
                      <a:pt x="72835" y="46925"/>
                    </a:lnTo>
                    <a:lnTo>
                      <a:pt x="73016" y="46884"/>
                    </a:lnTo>
                    <a:lnTo>
                      <a:pt x="73197" y="46814"/>
                    </a:lnTo>
                    <a:lnTo>
                      <a:pt x="73379" y="46744"/>
                    </a:lnTo>
                    <a:lnTo>
                      <a:pt x="73546" y="46674"/>
                    </a:lnTo>
                    <a:lnTo>
                      <a:pt x="73713" y="46591"/>
                    </a:lnTo>
                    <a:lnTo>
                      <a:pt x="73881" y="46493"/>
                    </a:lnTo>
                    <a:lnTo>
                      <a:pt x="74034" y="46395"/>
                    </a:lnTo>
                    <a:lnTo>
                      <a:pt x="74187" y="46284"/>
                    </a:lnTo>
                    <a:lnTo>
                      <a:pt x="74327" y="46172"/>
                    </a:lnTo>
                    <a:lnTo>
                      <a:pt x="74466" y="46047"/>
                    </a:lnTo>
                    <a:lnTo>
                      <a:pt x="74606" y="45921"/>
                    </a:lnTo>
                    <a:lnTo>
                      <a:pt x="74731" y="45782"/>
                    </a:lnTo>
                    <a:lnTo>
                      <a:pt x="74843" y="45642"/>
                    </a:lnTo>
                    <a:lnTo>
                      <a:pt x="74968" y="45503"/>
                    </a:lnTo>
                    <a:lnTo>
                      <a:pt x="75066" y="45350"/>
                    </a:lnTo>
                    <a:lnTo>
                      <a:pt x="75178" y="45196"/>
                    </a:lnTo>
                    <a:lnTo>
                      <a:pt x="75261" y="45029"/>
                    </a:lnTo>
                    <a:lnTo>
                      <a:pt x="75345" y="44862"/>
                    </a:lnTo>
                    <a:lnTo>
                      <a:pt x="75429" y="44694"/>
                    </a:lnTo>
                    <a:lnTo>
                      <a:pt x="75498" y="44527"/>
                    </a:lnTo>
                    <a:lnTo>
                      <a:pt x="75554" y="44346"/>
                    </a:lnTo>
                    <a:lnTo>
                      <a:pt x="75610" y="44164"/>
                    </a:lnTo>
                    <a:lnTo>
                      <a:pt x="75652" y="43969"/>
                    </a:lnTo>
                    <a:lnTo>
                      <a:pt x="75680" y="43788"/>
                    </a:lnTo>
                    <a:lnTo>
                      <a:pt x="75707" y="43593"/>
                    </a:lnTo>
                    <a:lnTo>
                      <a:pt x="75721" y="43397"/>
                    </a:lnTo>
                    <a:lnTo>
                      <a:pt x="75735" y="43202"/>
                    </a:lnTo>
                    <a:lnTo>
                      <a:pt x="75735" y="3850"/>
                    </a:lnTo>
                    <a:lnTo>
                      <a:pt x="75721" y="3654"/>
                    </a:lnTo>
                    <a:lnTo>
                      <a:pt x="75707" y="3459"/>
                    </a:lnTo>
                    <a:lnTo>
                      <a:pt x="75680" y="3264"/>
                    </a:lnTo>
                    <a:lnTo>
                      <a:pt x="75652" y="3069"/>
                    </a:lnTo>
                    <a:lnTo>
                      <a:pt x="75610" y="2887"/>
                    </a:lnTo>
                    <a:lnTo>
                      <a:pt x="75554" y="2706"/>
                    </a:lnTo>
                    <a:lnTo>
                      <a:pt x="75498" y="2525"/>
                    </a:lnTo>
                    <a:lnTo>
                      <a:pt x="75429" y="2358"/>
                    </a:lnTo>
                    <a:lnTo>
                      <a:pt x="75345" y="2176"/>
                    </a:lnTo>
                    <a:lnTo>
                      <a:pt x="75261" y="2009"/>
                    </a:lnTo>
                    <a:lnTo>
                      <a:pt x="75178" y="1855"/>
                    </a:lnTo>
                    <a:lnTo>
                      <a:pt x="75066" y="1702"/>
                    </a:lnTo>
                    <a:lnTo>
                      <a:pt x="74968" y="1549"/>
                    </a:lnTo>
                    <a:lnTo>
                      <a:pt x="74843" y="1395"/>
                    </a:lnTo>
                    <a:lnTo>
                      <a:pt x="74731" y="1256"/>
                    </a:lnTo>
                    <a:lnTo>
                      <a:pt x="74606" y="1130"/>
                    </a:lnTo>
                    <a:lnTo>
                      <a:pt x="74466" y="1005"/>
                    </a:lnTo>
                    <a:lnTo>
                      <a:pt x="74327" y="879"/>
                    </a:lnTo>
                    <a:lnTo>
                      <a:pt x="74187" y="768"/>
                    </a:lnTo>
                    <a:lnTo>
                      <a:pt x="74034" y="656"/>
                    </a:lnTo>
                    <a:lnTo>
                      <a:pt x="73881" y="559"/>
                    </a:lnTo>
                    <a:lnTo>
                      <a:pt x="73713" y="461"/>
                    </a:lnTo>
                    <a:lnTo>
                      <a:pt x="73546" y="377"/>
                    </a:lnTo>
                    <a:lnTo>
                      <a:pt x="73379" y="294"/>
                    </a:lnTo>
                    <a:lnTo>
                      <a:pt x="73197" y="224"/>
                    </a:lnTo>
                    <a:lnTo>
                      <a:pt x="73016" y="168"/>
                    </a:lnTo>
                    <a:lnTo>
                      <a:pt x="72835" y="112"/>
                    </a:lnTo>
                    <a:lnTo>
                      <a:pt x="72653" y="71"/>
                    </a:lnTo>
                    <a:lnTo>
                      <a:pt x="72458" y="43"/>
                    </a:lnTo>
                    <a:lnTo>
                      <a:pt x="72263" y="15"/>
                    </a:lnTo>
                    <a:lnTo>
                      <a:pt x="720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1"/>
              <p:cNvSpPr/>
              <p:nvPr/>
            </p:nvSpPr>
            <p:spPr>
              <a:xfrm>
                <a:off x="5149750" y="1803775"/>
                <a:ext cx="168050" cy="186900"/>
              </a:xfrm>
              <a:custGeom>
                <a:avLst/>
                <a:gdLst/>
                <a:ahLst/>
                <a:cxnLst/>
                <a:rect l="l" t="t" r="r" b="b"/>
                <a:pathLst>
                  <a:path w="6722" h="7476" extrusionOk="0">
                    <a:moveTo>
                      <a:pt x="4016" y="1"/>
                    </a:moveTo>
                    <a:lnTo>
                      <a:pt x="0" y="1967"/>
                    </a:lnTo>
                    <a:lnTo>
                      <a:pt x="2705" y="7475"/>
                    </a:lnTo>
                    <a:lnTo>
                      <a:pt x="6722" y="5509"/>
                    </a:lnTo>
                    <a:lnTo>
                      <a:pt x="40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1"/>
              <p:cNvSpPr/>
              <p:nvPr/>
            </p:nvSpPr>
            <p:spPr>
              <a:xfrm>
                <a:off x="3039175" y="5326600"/>
                <a:ext cx="135650" cy="150275"/>
              </a:xfrm>
              <a:custGeom>
                <a:avLst/>
                <a:gdLst/>
                <a:ahLst/>
                <a:cxnLst/>
                <a:rect l="l" t="t" r="r" b="b"/>
                <a:pathLst>
                  <a:path w="5426" h="6011" extrusionOk="0">
                    <a:moveTo>
                      <a:pt x="2706" y="1"/>
                    </a:moveTo>
                    <a:lnTo>
                      <a:pt x="2427" y="29"/>
                    </a:lnTo>
                    <a:lnTo>
                      <a:pt x="2162" y="70"/>
                    </a:lnTo>
                    <a:lnTo>
                      <a:pt x="1897" y="140"/>
                    </a:lnTo>
                    <a:lnTo>
                      <a:pt x="1660" y="238"/>
                    </a:lnTo>
                    <a:lnTo>
                      <a:pt x="1423" y="363"/>
                    </a:lnTo>
                    <a:lnTo>
                      <a:pt x="1186" y="517"/>
                    </a:lnTo>
                    <a:lnTo>
                      <a:pt x="991" y="698"/>
                    </a:lnTo>
                    <a:lnTo>
                      <a:pt x="796" y="879"/>
                    </a:lnTo>
                    <a:lnTo>
                      <a:pt x="614" y="1102"/>
                    </a:lnTo>
                    <a:lnTo>
                      <a:pt x="461" y="1326"/>
                    </a:lnTo>
                    <a:lnTo>
                      <a:pt x="322" y="1577"/>
                    </a:lnTo>
                    <a:lnTo>
                      <a:pt x="210" y="1841"/>
                    </a:lnTo>
                    <a:lnTo>
                      <a:pt x="112" y="2120"/>
                    </a:lnTo>
                    <a:lnTo>
                      <a:pt x="57" y="2399"/>
                    </a:lnTo>
                    <a:lnTo>
                      <a:pt x="15" y="2706"/>
                    </a:lnTo>
                    <a:lnTo>
                      <a:pt x="1" y="2999"/>
                    </a:lnTo>
                    <a:lnTo>
                      <a:pt x="15" y="3306"/>
                    </a:lnTo>
                    <a:lnTo>
                      <a:pt x="57" y="3612"/>
                    </a:lnTo>
                    <a:lnTo>
                      <a:pt x="112" y="3891"/>
                    </a:lnTo>
                    <a:lnTo>
                      <a:pt x="210" y="4170"/>
                    </a:lnTo>
                    <a:lnTo>
                      <a:pt x="322" y="4435"/>
                    </a:lnTo>
                    <a:lnTo>
                      <a:pt x="461" y="4686"/>
                    </a:lnTo>
                    <a:lnTo>
                      <a:pt x="614" y="4909"/>
                    </a:lnTo>
                    <a:lnTo>
                      <a:pt x="796" y="5132"/>
                    </a:lnTo>
                    <a:lnTo>
                      <a:pt x="991" y="5314"/>
                    </a:lnTo>
                    <a:lnTo>
                      <a:pt x="1186" y="5495"/>
                    </a:lnTo>
                    <a:lnTo>
                      <a:pt x="1423" y="5648"/>
                    </a:lnTo>
                    <a:lnTo>
                      <a:pt x="1660" y="5774"/>
                    </a:lnTo>
                    <a:lnTo>
                      <a:pt x="1897" y="5872"/>
                    </a:lnTo>
                    <a:lnTo>
                      <a:pt x="2162" y="5941"/>
                    </a:lnTo>
                    <a:lnTo>
                      <a:pt x="2427" y="5983"/>
                    </a:lnTo>
                    <a:lnTo>
                      <a:pt x="2706" y="6011"/>
                    </a:lnTo>
                    <a:lnTo>
                      <a:pt x="2985" y="5983"/>
                    </a:lnTo>
                    <a:lnTo>
                      <a:pt x="3264" y="5941"/>
                    </a:lnTo>
                    <a:lnTo>
                      <a:pt x="3515" y="5872"/>
                    </a:lnTo>
                    <a:lnTo>
                      <a:pt x="3766" y="5774"/>
                    </a:lnTo>
                    <a:lnTo>
                      <a:pt x="4003" y="5648"/>
                    </a:lnTo>
                    <a:lnTo>
                      <a:pt x="4226" y="5495"/>
                    </a:lnTo>
                    <a:lnTo>
                      <a:pt x="4435" y="5314"/>
                    </a:lnTo>
                    <a:lnTo>
                      <a:pt x="4631" y="5132"/>
                    </a:lnTo>
                    <a:lnTo>
                      <a:pt x="4812" y="4909"/>
                    </a:lnTo>
                    <a:lnTo>
                      <a:pt x="4965" y="4686"/>
                    </a:lnTo>
                    <a:lnTo>
                      <a:pt x="5105" y="4435"/>
                    </a:lnTo>
                    <a:lnTo>
                      <a:pt x="5216" y="4170"/>
                    </a:lnTo>
                    <a:lnTo>
                      <a:pt x="5300" y="3891"/>
                    </a:lnTo>
                    <a:lnTo>
                      <a:pt x="5370" y="3612"/>
                    </a:lnTo>
                    <a:lnTo>
                      <a:pt x="5411" y="3306"/>
                    </a:lnTo>
                    <a:lnTo>
                      <a:pt x="5425" y="2999"/>
                    </a:lnTo>
                    <a:lnTo>
                      <a:pt x="5411" y="2706"/>
                    </a:lnTo>
                    <a:lnTo>
                      <a:pt x="5370" y="2399"/>
                    </a:lnTo>
                    <a:lnTo>
                      <a:pt x="5300" y="2120"/>
                    </a:lnTo>
                    <a:lnTo>
                      <a:pt x="5216" y="1841"/>
                    </a:lnTo>
                    <a:lnTo>
                      <a:pt x="5105" y="1577"/>
                    </a:lnTo>
                    <a:lnTo>
                      <a:pt x="4965" y="1326"/>
                    </a:lnTo>
                    <a:lnTo>
                      <a:pt x="4812" y="1102"/>
                    </a:lnTo>
                    <a:lnTo>
                      <a:pt x="4631" y="879"/>
                    </a:lnTo>
                    <a:lnTo>
                      <a:pt x="4435" y="698"/>
                    </a:lnTo>
                    <a:lnTo>
                      <a:pt x="4226" y="517"/>
                    </a:lnTo>
                    <a:lnTo>
                      <a:pt x="4003" y="363"/>
                    </a:lnTo>
                    <a:lnTo>
                      <a:pt x="3766" y="238"/>
                    </a:lnTo>
                    <a:lnTo>
                      <a:pt x="3515" y="140"/>
                    </a:lnTo>
                    <a:lnTo>
                      <a:pt x="3264" y="70"/>
                    </a:lnTo>
                    <a:lnTo>
                      <a:pt x="2985" y="29"/>
                    </a:lnTo>
                    <a:lnTo>
                      <a:pt x="270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1"/>
              <p:cNvSpPr/>
              <p:nvPr/>
            </p:nvSpPr>
            <p:spPr>
              <a:xfrm>
                <a:off x="3425450" y="5326600"/>
                <a:ext cx="136000" cy="150275"/>
              </a:xfrm>
              <a:custGeom>
                <a:avLst/>
                <a:gdLst/>
                <a:ahLst/>
                <a:cxnLst/>
                <a:rect l="l" t="t" r="r" b="b"/>
                <a:pathLst>
                  <a:path w="5440" h="6011" extrusionOk="0">
                    <a:moveTo>
                      <a:pt x="2720" y="1"/>
                    </a:moveTo>
                    <a:lnTo>
                      <a:pt x="2441" y="29"/>
                    </a:lnTo>
                    <a:lnTo>
                      <a:pt x="2176" y="70"/>
                    </a:lnTo>
                    <a:lnTo>
                      <a:pt x="1911" y="140"/>
                    </a:lnTo>
                    <a:lnTo>
                      <a:pt x="1660" y="238"/>
                    </a:lnTo>
                    <a:lnTo>
                      <a:pt x="1423" y="363"/>
                    </a:lnTo>
                    <a:lnTo>
                      <a:pt x="1200" y="517"/>
                    </a:lnTo>
                    <a:lnTo>
                      <a:pt x="991" y="698"/>
                    </a:lnTo>
                    <a:lnTo>
                      <a:pt x="796" y="879"/>
                    </a:lnTo>
                    <a:lnTo>
                      <a:pt x="628" y="1102"/>
                    </a:lnTo>
                    <a:lnTo>
                      <a:pt x="475" y="1326"/>
                    </a:lnTo>
                    <a:lnTo>
                      <a:pt x="335" y="1577"/>
                    </a:lnTo>
                    <a:lnTo>
                      <a:pt x="224" y="1841"/>
                    </a:lnTo>
                    <a:lnTo>
                      <a:pt x="126" y="2120"/>
                    </a:lnTo>
                    <a:lnTo>
                      <a:pt x="57" y="2399"/>
                    </a:lnTo>
                    <a:lnTo>
                      <a:pt x="15" y="2706"/>
                    </a:lnTo>
                    <a:lnTo>
                      <a:pt x="1" y="2999"/>
                    </a:lnTo>
                    <a:lnTo>
                      <a:pt x="15" y="3306"/>
                    </a:lnTo>
                    <a:lnTo>
                      <a:pt x="57" y="3612"/>
                    </a:lnTo>
                    <a:lnTo>
                      <a:pt x="126" y="3891"/>
                    </a:lnTo>
                    <a:lnTo>
                      <a:pt x="224" y="4170"/>
                    </a:lnTo>
                    <a:lnTo>
                      <a:pt x="335" y="4435"/>
                    </a:lnTo>
                    <a:lnTo>
                      <a:pt x="475" y="4686"/>
                    </a:lnTo>
                    <a:lnTo>
                      <a:pt x="628" y="4909"/>
                    </a:lnTo>
                    <a:lnTo>
                      <a:pt x="796" y="5132"/>
                    </a:lnTo>
                    <a:lnTo>
                      <a:pt x="991" y="5314"/>
                    </a:lnTo>
                    <a:lnTo>
                      <a:pt x="1200" y="5495"/>
                    </a:lnTo>
                    <a:lnTo>
                      <a:pt x="1423" y="5648"/>
                    </a:lnTo>
                    <a:lnTo>
                      <a:pt x="1660" y="5774"/>
                    </a:lnTo>
                    <a:lnTo>
                      <a:pt x="1911" y="5872"/>
                    </a:lnTo>
                    <a:lnTo>
                      <a:pt x="2176" y="5941"/>
                    </a:lnTo>
                    <a:lnTo>
                      <a:pt x="2441" y="5983"/>
                    </a:lnTo>
                    <a:lnTo>
                      <a:pt x="2720" y="6011"/>
                    </a:lnTo>
                    <a:lnTo>
                      <a:pt x="2999" y="5983"/>
                    </a:lnTo>
                    <a:lnTo>
                      <a:pt x="3264" y="5941"/>
                    </a:lnTo>
                    <a:lnTo>
                      <a:pt x="3529" y="5872"/>
                    </a:lnTo>
                    <a:lnTo>
                      <a:pt x="3780" y="5774"/>
                    </a:lnTo>
                    <a:lnTo>
                      <a:pt x="4017" y="5648"/>
                    </a:lnTo>
                    <a:lnTo>
                      <a:pt x="4240" y="5495"/>
                    </a:lnTo>
                    <a:lnTo>
                      <a:pt x="4449" y="5314"/>
                    </a:lnTo>
                    <a:lnTo>
                      <a:pt x="4644" y="5132"/>
                    </a:lnTo>
                    <a:lnTo>
                      <a:pt x="4812" y="4909"/>
                    </a:lnTo>
                    <a:lnTo>
                      <a:pt x="4979" y="4686"/>
                    </a:lnTo>
                    <a:lnTo>
                      <a:pt x="5105" y="4435"/>
                    </a:lnTo>
                    <a:lnTo>
                      <a:pt x="5230" y="4170"/>
                    </a:lnTo>
                    <a:lnTo>
                      <a:pt x="5314" y="3891"/>
                    </a:lnTo>
                    <a:lnTo>
                      <a:pt x="5384" y="3612"/>
                    </a:lnTo>
                    <a:lnTo>
                      <a:pt x="5425" y="3306"/>
                    </a:lnTo>
                    <a:lnTo>
                      <a:pt x="5439" y="2999"/>
                    </a:lnTo>
                    <a:lnTo>
                      <a:pt x="5425" y="2706"/>
                    </a:lnTo>
                    <a:lnTo>
                      <a:pt x="5384" y="2399"/>
                    </a:lnTo>
                    <a:lnTo>
                      <a:pt x="5314" y="2120"/>
                    </a:lnTo>
                    <a:lnTo>
                      <a:pt x="5230" y="1841"/>
                    </a:lnTo>
                    <a:lnTo>
                      <a:pt x="5105" y="1577"/>
                    </a:lnTo>
                    <a:lnTo>
                      <a:pt x="4979" y="1326"/>
                    </a:lnTo>
                    <a:lnTo>
                      <a:pt x="4812" y="1102"/>
                    </a:lnTo>
                    <a:lnTo>
                      <a:pt x="4644" y="879"/>
                    </a:lnTo>
                    <a:lnTo>
                      <a:pt x="4449" y="698"/>
                    </a:lnTo>
                    <a:lnTo>
                      <a:pt x="4240" y="517"/>
                    </a:lnTo>
                    <a:lnTo>
                      <a:pt x="4017" y="363"/>
                    </a:lnTo>
                    <a:lnTo>
                      <a:pt x="3780" y="238"/>
                    </a:lnTo>
                    <a:lnTo>
                      <a:pt x="3529" y="140"/>
                    </a:lnTo>
                    <a:lnTo>
                      <a:pt x="3264" y="70"/>
                    </a:lnTo>
                    <a:lnTo>
                      <a:pt x="2999" y="29"/>
                    </a:lnTo>
                    <a:lnTo>
                      <a:pt x="272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1"/>
              <p:cNvSpPr/>
              <p:nvPr/>
            </p:nvSpPr>
            <p:spPr>
              <a:xfrm>
                <a:off x="2676275" y="5326600"/>
                <a:ext cx="135625" cy="150275"/>
              </a:xfrm>
              <a:custGeom>
                <a:avLst/>
                <a:gdLst/>
                <a:ahLst/>
                <a:cxnLst/>
                <a:rect l="l" t="t" r="r" b="b"/>
                <a:pathLst>
                  <a:path w="5425" h="6011" extrusionOk="0">
                    <a:moveTo>
                      <a:pt x="2706" y="1"/>
                    </a:moveTo>
                    <a:lnTo>
                      <a:pt x="2427" y="29"/>
                    </a:lnTo>
                    <a:lnTo>
                      <a:pt x="2162" y="70"/>
                    </a:lnTo>
                    <a:lnTo>
                      <a:pt x="1897" y="140"/>
                    </a:lnTo>
                    <a:lnTo>
                      <a:pt x="1646" y="238"/>
                    </a:lnTo>
                    <a:lnTo>
                      <a:pt x="1409" y="363"/>
                    </a:lnTo>
                    <a:lnTo>
                      <a:pt x="1186" y="517"/>
                    </a:lnTo>
                    <a:lnTo>
                      <a:pt x="976" y="698"/>
                    </a:lnTo>
                    <a:lnTo>
                      <a:pt x="795" y="879"/>
                    </a:lnTo>
                    <a:lnTo>
                      <a:pt x="614" y="1102"/>
                    </a:lnTo>
                    <a:lnTo>
                      <a:pt x="460" y="1326"/>
                    </a:lnTo>
                    <a:lnTo>
                      <a:pt x="321" y="1577"/>
                    </a:lnTo>
                    <a:lnTo>
                      <a:pt x="209" y="1841"/>
                    </a:lnTo>
                    <a:lnTo>
                      <a:pt x="112" y="2120"/>
                    </a:lnTo>
                    <a:lnTo>
                      <a:pt x="56" y="2399"/>
                    </a:lnTo>
                    <a:lnTo>
                      <a:pt x="14" y="2706"/>
                    </a:lnTo>
                    <a:lnTo>
                      <a:pt x="0" y="2999"/>
                    </a:lnTo>
                    <a:lnTo>
                      <a:pt x="14" y="3306"/>
                    </a:lnTo>
                    <a:lnTo>
                      <a:pt x="56" y="3612"/>
                    </a:lnTo>
                    <a:lnTo>
                      <a:pt x="112" y="3891"/>
                    </a:lnTo>
                    <a:lnTo>
                      <a:pt x="209" y="4170"/>
                    </a:lnTo>
                    <a:lnTo>
                      <a:pt x="321" y="4435"/>
                    </a:lnTo>
                    <a:lnTo>
                      <a:pt x="460" y="4686"/>
                    </a:lnTo>
                    <a:lnTo>
                      <a:pt x="614" y="4909"/>
                    </a:lnTo>
                    <a:lnTo>
                      <a:pt x="795" y="5132"/>
                    </a:lnTo>
                    <a:lnTo>
                      <a:pt x="976" y="5314"/>
                    </a:lnTo>
                    <a:lnTo>
                      <a:pt x="1186" y="5495"/>
                    </a:lnTo>
                    <a:lnTo>
                      <a:pt x="1409" y="5648"/>
                    </a:lnTo>
                    <a:lnTo>
                      <a:pt x="1646" y="5774"/>
                    </a:lnTo>
                    <a:lnTo>
                      <a:pt x="1897" y="5872"/>
                    </a:lnTo>
                    <a:lnTo>
                      <a:pt x="2162" y="5941"/>
                    </a:lnTo>
                    <a:lnTo>
                      <a:pt x="2427" y="5983"/>
                    </a:lnTo>
                    <a:lnTo>
                      <a:pt x="2706" y="6011"/>
                    </a:lnTo>
                    <a:lnTo>
                      <a:pt x="2984" y="5983"/>
                    </a:lnTo>
                    <a:lnTo>
                      <a:pt x="3263" y="5941"/>
                    </a:lnTo>
                    <a:lnTo>
                      <a:pt x="3514" y="5872"/>
                    </a:lnTo>
                    <a:lnTo>
                      <a:pt x="3765" y="5774"/>
                    </a:lnTo>
                    <a:lnTo>
                      <a:pt x="4002" y="5648"/>
                    </a:lnTo>
                    <a:lnTo>
                      <a:pt x="4226" y="5495"/>
                    </a:lnTo>
                    <a:lnTo>
                      <a:pt x="4435" y="5314"/>
                    </a:lnTo>
                    <a:lnTo>
                      <a:pt x="4630" y="5132"/>
                    </a:lnTo>
                    <a:lnTo>
                      <a:pt x="4811" y="4909"/>
                    </a:lnTo>
                    <a:lnTo>
                      <a:pt x="4965" y="4686"/>
                    </a:lnTo>
                    <a:lnTo>
                      <a:pt x="5090" y="4435"/>
                    </a:lnTo>
                    <a:lnTo>
                      <a:pt x="5216" y="4170"/>
                    </a:lnTo>
                    <a:lnTo>
                      <a:pt x="5299" y="3891"/>
                    </a:lnTo>
                    <a:lnTo>
                      <a:pt x="5369" y="3612"/>
                    </a:lnTo>
                    <a:lnTo>
                      <a:pt x="5411" y="3306"/>
                    </a:lnTo>
                    <a:lnTo>
                      <a:pt x="5425" y="2999"/>
                    </a:lnTo>
                    <a:lnTo>
                      <a:pt x="5411" y="2706"/>
                    </a:lnTo>
                    <a:lnTo>
                      <a:pt x="5369" y="2399"/>
                    </a:lnTo>
                    <a:lnTo>
                      <a:pt x="5299" y="2120"/>
                    </a:lnTo>
                    <a:lnTo>
                      <a:pt x="5216" y="1841"/>
                    </a:lnTo>
                    <a:lnTo>
                      <a:pt x="5090" y="1577"/>
                    </a:lnTo>
                    <a:lnTo>
                      <a:pt x="4965" y="1326"/>
                    </a:lnTo>
                    <a:lnTo>
                      <a:pt x="4811" y="1102"/>
                    </a:lnTo>
                    <a:lnTo>
                      <a:pt x="4630" y="879"/>
                    </a:lnTo>
                    <a:lnTo>
                      <a:pt x="4435" y="698"/>
                    </a:lnTo>
                    <a:lnTo>
                      <a:pt x="4226" y="517"/>
                    </a:lnTo>
                    <a:lnTo>
                      <a:pt x="4002" y="363"/>
                    </a:lnTo>
                    <a:lnTo>
                      <a:pt x="3765" y="238"/>
                    </a:lnTo>
                    <a:lnTo>
                      <a:pt x="3514" y="140"/>
                    </a:lnTo>
                    <a:lnTo>
                      <a:pt x="3263" y="70"/>
                    </a:lnTo>
                    <a:lnTo>
                      <a:pt x="2984" y="29"/>
                    </a:lnTo>
                    <a:lnTo>
                      <a:pt x="270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1"/>
              <p:cNvSpPr/>
              <p:nvPr/>
            </p:nvSpPr>
            <p:spPr>
              <a:xfrm>
                <a:off x="2716350" y="5169025"/>
                <a:ext cx="790700" cy="137725"/>
              </a:xfrm>
              <a:custGeom>
                <a:avLst/>
                <a:gdLst/>
                <a:ahLst/>
                <a:cxnLst/>
                <a:rect l="l" t="t" r="r" b="b"/>
                <a:pathLst>
                  <a:path w="31628" h="5509" extrusionOk="0">
                    <a:moveTo>
                      <a:pt x="5453" y="1"/>
                    </a:moveTo>
                    <a:lnTo>
                      <a:pt x="5174" y="15"/>
                    </a:lnTo>
                    <a:lnTo>
                      <a:pt x="4896" y="29"/>
                    </a:lnTo>
                    <a:lnTo>
                      <a:pt x="4631" y="70"/>
                    </a:lnTo>
                    <a:lnTo>
                      <a:pt x="4352" y="112"/>
                    </a:lnTo>
                    <a:lnTo>
                      <a:pt x="4087" y="182"/>
                    </a:lnTo>
                    <a:lnTo>
                      <a:pt x="3836" y="252"/>
                    </a:lnTo>
                    <a:lnTo>
                      <a:pt x="3585" y="335"/>
                    </a:lnTo>
                    <a:lnTo>
                      <a:pt x="3334" y="433"/>
                    </a:lnTo>
                    <a:lnTo>
                      <a:pt x="3097" y="545"/>
                    </a:lnTo>
                    <a:lnTo>
                      <a:pt x="2860" y="670"/>
                    </a:lnTo>
                    <a:lnTo>
                      <a:pt x="2623" y="796"/>
                    </a:lnTo>
                    <a:lnTo>
                      <a:pt x="2413" y="935"/>
                    </a:lnTo>
                    <a:lnTo>
                      <a:pt x="2190" y="1088"/>
                    </a:lnTo>
                    <a:lnTo>
                      <a:pt x="1981" y="1256"/>
                    </a:lnTo>
                    <a:lnTo>
                      <a:pt x="1786" y="1423"/>
                    </a:lnTo>
                    <a:lnTo>
                      <a:pt x="1605" y="1604"/>
                    </a:lnTo>
                    <a:lnTo>
                      <a:pt x="1423" y="1786"/>
                    </a:lnTo>
                    <a:lnTo>
                      <a:pt x="1242" y="1995"/>
                    </a:lnTo>
                    <a:lnTo>
                      <a:pt x="1089" y="2190"/>
                    </a:lnTo>
                    <a:lnTo>
                      <a:pt x="935" y="2413"/>
                    </a:lnTo>
                    <a:lnTo>
                      <a:pt x="796" y="2636"/>
                    </a:lnTo>
                    <a:lnTo>
                      <a:pt x="656" y="2859"/>
                    </a:lnTo>
                    <a:lnTo>
                      <a:pt x="545" y="3096"/>
                    </a:lnTo>
                    <a:lnTo>
                      <a:pt x="433" y="3333"/>
                    </a:lnTo>
                    <a:lnTo>
                      <a:pt x="336" y="3585"/>
                    </a:lnTo>
                    <a:lnTo>
                      <a:pt x="252" y="3836"/>
                    </a:lnTo>
                    <a:lnTo>
                      <a:pt x="182" y="4100"/>
                    </a:lnTo>
                    <a:lnTo>
                      <a:pt x="112" y="4351"/>
                    </a:lnTo>
                    <a:lnTo>
                      <a:pt x="71" y="4630"/>
                    </a:lnTo>
                    <a:lnTo>
                      <a:pt x="29" y="4895"/>
                    </a:lnTo>
                    <a:lnTo>
                      <a:pt x="15" y="5174"/>
                    </a:lnTo>
                    <a:lnTo>
                      <a:pt x="1" y="5453"/>
                    </a:lnTo>
                    <a:lnTo>
                      <a:pt x="1" y="5509"/>
                    </a:lnTo>
                    <a:lnTo>
                      <a:pt x="31628" y="5509"/>
                    </a:lnTo>
                    <a:lnTo>
                      <a:pt x="31628" y="5453"/>
                    </a:lnTo>
                    <a:lnTo>
                      <a:pt x="31628" y="5174"/>
                    </a:lnTo>
                    <a:lnTo>
                      <a:pt x="31600" y="4895"/>
                    </a:lnTo>
                    <a:lnTo>
                      <a:pt x="31572" y="4630"/>
                    </a:lnTo>
                    <a:lnTo>
                      <a:pt x="31516" y="4351"/>
                    </a:lnTo>
                    <a:lnTo>
                      <a:pt x="31461" y="4100"/>
                    </a:lnTo>
                    <a:lnTo>
                      <a:pt x="31391" y="3836"/>
                    </a:lnTo>
                    <a:lnTo>
                      <a:pt x="31307" y="3585"/>
                    </a:lnTo>
                    <a:lnTo>
                      <a:pt x="31210" y="3333"/>
                    </a:lnTo>
                    <a:lnTo>
                      <a:pt x="31098" y="3096"/>
                    </a:lnTo>
                    <a:lnTo>
                      <a:pt x="30972" y="2859"/>
                    </a:lnTo>
                    <a:lnTo>
                      <a:pt x="30847" y="2636"/>
                    </a:lnTo>
                    <a:lnTo>
                      <a:pt x="30694" y="2413"/>
                    </a:lnTo>
                    <a:lnTo>
                      <a:pt x="30554" y="2190"/>
                    </a:lnTo>
                    <a:lnTo>
                      <a:pt x="30387" y="1995"/>
                    </a:lnTo>
                    <a:lnTo>
                      <a:pt x="30219" y="1786"/>
                    </a:lnTo>
                    <a:lnTo>
                      <a:pt x="30038" y="1604"/>
                    </a:lnTo>
                    <a:lnTo>
                      <a:pt x="29843" y="1423"/>
                    </a:lnTo>
                    <a:lnTo>
                      <a:pt x="29648" y="1256"/>
                    </a:lnTo>
                    <a:lnTo>
                      <a:pt x="29439" y="1088"/>
                    </a:lnTo>
                    <a:lnTo>
                      <a:pt x="29229" y="935"/>
                    </a:lnTo>
                    <a:lnTo>
                      <a:pt x="29006" y="796"/>
                    </a:lnTo>
                    <a:lnTo>
                      <a:pt x="28783" y="670"/>
                    </a:lnTo>
                    <a:lnTo>
                      <a:pt x="28546" y="545"/>
                    </a:lnTo>
                    <a:lnTo>
                      <a:pt x="28309" y="433"/>
                    </a:lnTo>
                    <a:lnTo>
                      <a:pt x="28058" y="335"/>
                    </a:lnTo>
                    <a:lnTo>
                      <a:pt x="27807" y="252"/>
                    </a:lnTo>
                    <a:lnTo>
                      <a:pt x="27542" y="182"/>
                    </a:lnTo>
                    <a:lnTo>
                      <a:pt x="27277" y="112"/>
                    </a:lnTo>
                    <a:lnTo>
                      <a:pt x="27012" y="70"/>
                    </a:lnTo>
                    <a:lnTo>
                      <a:pt x="26733" y="29"/>
                    </a:lnTo>
                    <a:lnTo>
                      <a:pt x="26454" y="15"/>
                    </a:lnTo>
                    <a:lnTo>
                      <a:pt x="2617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 name="Google Shape;635;p21"/>
            <p:cNvSpPr/>
            <p:nvPr/>
          </p:nvSpPr>
          <p:spPr>
            <a:xfrm>
              <a:off x="3419475" y="1349225"/>
              <a:ext cx="123900" cy="12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1"/>
            <p:cNvSpPr/>
            <p:nvPr/>
          </p:nvSpPr>
          <p:spPr>
            <a:xfrm>
              <a:off x="2828925" y="2292200"/>
              <a:ext cx="123900" cy="12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1"/>
            <p:cNvSpPr/>
            <p:nvPr/>
          </p:nvSpPr>
          <p:spPr>
            <a:xfrm>
              <a:off x="5896450" y="3027800"/>
              <a:ext cx="123900" cy="123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5" name="Google Shape;705;p21"/>
          <p:cNvCxnSpPr>
            <a:cxnSpLocks/>
            <a:endCxn id="704" idx="6"/>
          </p:cNvCxnSpPr>
          <p:nvPr/>
        </p:nvCxnSpPr>
        <p:spPr>
          <a:xfrm rot="10800000">
            <a:off x="6088825" y="3089750"/>
            <a:ext cx="1761900" cy="435600"/>
          </a:xfrm>
          <a:prstGeom prst="curvedConnector3">
            <a:avLst>
              <a:gd name="adj1" fmla="val 50000"/>
            </a:avLst>
          </a:prstGeom>
          <a:noFill/>
          <a:ln w="9525" cap="flat" cmpd="sng">
            <a:solidFill>
              <a:schemeClr val="dk2"/>
            </a:solidFill>
            <a:prstDash val="dash"/>
            <a:round/>
            <a:headEnd type="none" w="med" len="med"/>
            <a:tailEnd type="oval" w="med" len="med"/>
          </a:ln>
        </p:spPr>
      </p:cxnSp>
      <p:pic>
        <p:nvPicPr>
          <p:cNvPr id="2" name="Picture 1">
            <a:extLst>
              <a:ext uri="{FF2B5EF4-FFF2-40B4-BE49-F238E27FC236}">
                <a16:creationId xmlns:a16="http://schemas.microsoft.com/office/drawing/2014/main" id="{6150ADF6-457E-A7BB-4950-50039A1104AF}"/>
              </a:ext>
            </a:extLst>
          </p:cNvPr>
          <p:cNvPicPr>
            <a:picLocks noChangeAspect="1"/>
          </p:cNvPicPr>
          <p:nvPr/>
        </p:nvPicPr>
        <p:blipFill>
          <a:blip r:embed="rId3"/>
          <a:stretch>
            <a:fillRect/>
          </a:stretch>
        </p:blipFill>
        <p:spPr>
          <a:xfrm>
            <a:off x="372848" y="0"/>
            <a:ext cx="8621901" cy="5143500"/>
          </a:xfrm>
          <a:prstGeom prst="rect">
            <a:avLst/>
          </a:prstGeom>
        </p:spPr>
      </p:pic>
    </p:spTree>
    <p:extLst>
      <p:ext uri="{BB962C8B-B14F-4D97-AF65-F5344CB8AC3E}">
        <p14:creationId xmlns:p14="http://schemas.microsoft.com/office/powerpoint/2010/main" val="3851334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Why the </a:t>
            </a:r>
            <a:r>
              <a:rPr lang="en" sz="2000" dirty="0">
                <a:highlight>
                  <a:srgbClr val="FFFF00"/>
                </a:highlight>
              </a:rPr>
              <a:t>long</a:t>
            </a:r>
            <a:r>
              <a:rPr lang="en" sz="2000" dirty="0"/>
              <a:t> movies released in </a:t>
            </a:r>
            <a:r>
              <a:rPr lang="en" sz="2000" dirty="0">
                <a:highlight>
                  <a:srgbClr val="FFFF00"/>
                </a:highlight>
              </a:rPr>
              <a:t>2000’s</a:t>
            </a:r>
            <a:r>
              <a:rPr lang="en" sz="2000" dirty="0"/>
              <a:t> got more votes unlike </a:t>
            </a:r>
            <a:r>
              <a:rPr lang="en" sz="2000" dirty="0">
                <a:highlight>
                  <a:srgbClr val="FFFF00"/>
                </a:highlight>
              </a:rPr>
              <a:t>1940’s</a:t>
            </a:r>
            <a:r>
              <a:rPr lang="en" sz="2000" dirty="0"/>
              <a:t> ? </a:t>
            </a:r>
            <a:endParaRPr sz="2000" dirty="0"/>
          </a:p>
        </p:txBody>
      </p:sp>
      <p:grpSp>
        <p:nvGrpSpPr>
          <p:cNvPr id="271" name="Google Shape;271;p17"/>
          <p:cNvGrpSpPr/>
          <p:nvPr/>
        </p:nvGrpSpPr>
        <p:grpSpPr>
          <a:xfrm>
            <a:off x="3092518" y="1003916"/>
            <a:ext cx="2958965" cy="3024102"/>
            <a:chOff x="5603900" y="1008787"/>
            <a:chExt cx="3082898" cy="3150763"/>
          </a:xfrm>
        </p:grpSpPr>
        <p:sp>
          <p:nvSpPr>
            <p:cNvPr id="272" name="Google Shape;272;p17"/>
            <p:cNvSpPr/>
            <p:nvPr/>
          </p:nvSpPr>
          <p:spPr>
            <a:xfrm>
              <a:off x="5603900" y="3885650"/>
              <a:ext cx="3045300" cy="2739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17"/>
            <p:cNvGrpSpPr/>
            <p:nvPr/>
          </p:nvGrpSpPr>
          <p:grpSpPr>
            <a:xfrm>
              <a:off x="5896542" y="1008787"/>
              <a:ext cx="2790256" cy="3025902"/>
              <a:chOff x="1394600" y="238125"/>
              <a:chExt cx="4830775" cy="5238750"/>
            </a:xfrm>
          </p:grpSpPr>
          <p:sp>
            <p:nvSpPr>
              <p:cNvPr id="274" name="Google Shape;274;p17"/>
              <p:cNvSpPr/>
              <p:nvPr/>
            </p:nvSpPr>
            <p:spPr>
              <a:xfrm>
                <a:off x="3231750" y="2473975"/>
                <a:ext cx="443925" cy="856725"/>
              </a:xfrm>
              <a:custGeom>
                <a:avLst/>
                <a:gdLst/>
                <a:ahLst/>
                <a:cxnLst/>
                <a:rect l="l" t="t" r="r" b="b"/>
                <a:pathLst>
                  <a:path w="17757" h="34269" extrusionOk="0">
                    <a:moveTo>
                      <a:pt x="0" y="0"/>
                    </a:moveTo>
                    <a:lnTo>
                      <a:pt x="0" y="34268"/>
                    </a:lnTo>
                    <a:lnTo>
                      <a:pt x="17757" y="34268"/>
                    </a:lnTo>
                    <a:lnTo>
                      <a:pt x="1775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7"/>
              <p:cNvSpPr/>
              <p:nvPr/>
            </p:nvSpPr>
            <p:spPr>
              <a:xfrm>
                <a:off x="2902700" y="1414225"/>
                <a:ext cx="1072375" cy="255325"/>
              </a:xfrm>
              <a:custGeom>
                <a:avLst/>
                <a:gdLst/>
                <a:ahLst/>
                <a:cxnLst/>
                <a:rect l="l" t="t" r="r" b="b"/>
                <a:pathLst>
                  <a:path w="42895" h="10213" extrusionOk="0">
                    <a:moveTo>
                      <a:pt x="0" y="0"/>
                    </a:moveTo>
                    <a:lnTo>
                      <a:pt x="0" y="10212"/>
                    </a:lnTo>
                    <a:lnTo>
                      <a:pt x="42895" y="10212"/>
                    </a:lnTo>
                    <a:lnTo>
                      <a:pt x="428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7"/>
              <p:cNvSpPr/>
              <p:nvPr/>
            </p:nvSpPr>
            <p:spPr>
              <a:xfrm>
                <a:off x="3853525" y="4909925"/>
                <a:ext cx="650700" cy="406150"/>
              </a:xfrm>
              <a:custGeom>
                <a:avLst/>
                <a:gdLst/>
                <a:ahLst/>
                <a:cxnLst/>
                <a:rect l="l" t="t" r="r" b="b"/>
                <a:pathLst>
                  <a:path w="26028" h="16246" extrusionOk="0">
                    <a:moveTo>
                      <a:pt x="26027" y="1"/>
                    </a:moveTo>
                    <a:lnTo>
                      <a:pt x="0" y="2832"/>
                    </a:lnTo>
                    <a:lnTo>
                      <a:pt x="2772" y="16245"/>
                    </a:lnTo>
                    <a:lnTo>
                      <a:pt x="26027" y="16245"/>
                    </a:lnTo>
                    <a:lnTo>
                      <a:pt x="26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7"/>
              <p:cNvSpPr/>
              <p:nvPr/>
            </p:nvSpPr>
            <p:spPr>
              <a:xfrm>
                <a:off x="2099725" y="4876950"/>
                <a:ext cx="2073600" cy="287950"/>
              </a:xfrm>
              <a:custGeom>
                <a:avLst/>
                <a:gdLst/>
                <a:ahLst/>
                <a:cxnLst/>
                <a:rect l="l" t="t" r="r" b="b"/>
                <a:pathLst>
                  <a:path w="82944" h="11518" extrusionOk="0">
                    <a:moveTo>
                      <a:pt x="1" y="1"/>
                    </a:moveTo>
                    <a:lnTo>
                      <a:pt x="1" y="11517"/>
                    </a:lnTo>
                    <a:lnTo>
                      <a:pt x="82943" y="11517"/>
                    </a:lnTo>
                    <a:lnTo>
                      <a:pt x="82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7"/>
              <p:cNvSpPr/>
              <p:nvPr/>
            </p:nvSpPr>
            <p:spPr>
              <a:xfrm>
                <a:off x="4338550" y="3105375"/>
                <a:ext cx="1063125" cy="817075"/>
              </a:xfrm>
              <a:custGeom>
                <a:avLst/>
                <a:gdLst/>
                <a:ahLst/>
                <a:cxnLst/>
                <a:rect l="l" t="t" r="r" b="b"/>
                <a:pathLst>
                  <a:path w="42525" h="32683" extrusionOk="0">
                    <a:moveTo>
                      <a:pt x="37989" y="1"/>
                    </a:moveTo>
                    <a:lnTo>
                      <a:pt x="37974" y="1661"/>
                    </a:lnTo>
                    <a:lnTo>
                      <a:pt x="37959" y="3262"/>
                    </a:lnTo>
                    <a:lnTo>
                      <a:pt x="37915" y="4833"/>
                    </a:lnTo>
                    <a:lnTo>
                      <a:pt x="37855" y="6359"/>
                    </a:lnTo>
                    <a:lnTo>
                      <a:pt x="37767" y="7841"/>
                    </a:lnTo>
                    <a:lnTo>
                      <a:pt x="37663" y="9264"/>
                    </a:lnTo>
                    <a:lnTo>
                      <a:pt x="37544" y="10658"/>
                    </a:lnTo>
                    <a:lnTo>
                      <a:pt x="37381" y="11992"/>
                    </a:lnTo>
                    <a:lnTo>
                      <a:pt x="37203" y="13281"/>
                    </a:lnTo>
                    <a:lnTo>
                      <a:pt x="37114" y="13918"/>
                    </a:lnTo>
                    <a:lnTo>
                      <a:pt x="36996" y="14526"/>
                    </a:lnTo>
                    <a:lnTo>
                      <a:pt x="36892" y="15134"/>
                    </a:lnTo>
                    <a:lnTo>
                      <a:pt x="36773" y="15727"/>
                    </a:lnTo>
                    <a:lnTo>
                      <a:pt x="36640" y="16305"/>
                    </a:lnTo>
                    <a:lnTo>
                      <a:pt x="36507" y="16868"/>
                    </a:lnTo>
                    <a:lnTo>
                      <a:pt x="36358" y="17431"/>
                    </a:lnTo>
                    <a:lnTo>
                      <a:pt x="36210" y="17965"/>
                    </a:lnTo>
                    <a:lnTo>
                      <a:pt x="36047" y="18498"/>
                    </a:lnTo>
                    <a:lnTo>
                      <a:pt x="35869" y="19017"/>
                    </a:lnTo>
                    <a:lnTo>
                      <a:pt x="35691" y="19521"/>
                    </a:lnTo>
                    <a:lnTo>
                      <a:pt x="35514" y="20025"/>
                    </a:lnTo>
                    <a:lnTo>
                      <a:pt x="35306" y="20499"/>
                    </a:lnTo>
                    <a:lnTo>
                      <a:pt x="35099" y="20959"/>
                    </a:lnTo>
                    <a:lnTo>
                      <a:pt x="34891" y="21418"/>
                    </a:lnTo>
                    <a:lnTo>
                      <a:pt x="34669" y="21863"/>
                    </a:lnTo>
                    <a:lnTo>
                      <a:pt x="34432" y="22293"/>
                    </a:lnTo>
                    <a:lnTo>
                      <a:pt x="34194" y="22708"/>
                    </a:lnTo>
                    <a:lnTo>
                      <a:pt x="33928" y="23108"/>
                    </a:lnTo>
                    <a:lnTo>
                      <a:pt x="33661" y="23508"/>
                    </a:lnTo>
                    <a:lnTo>
                      <a:pt x="33394" y="23879"/>
                    </a:lnTo>
                    <a:lnTo>
                      <a:pt x="33112" y="24234"/>
                    </a:lnTo>
                    <a:lnTo>
                      <a:pt x="32816" y="24590"/>
                    </a:lnTo>
                    <a:lnTo>
                      <a:pt x="32505" y="24931"/>
                    </a:lnTo>
                    <a:lnTo>
                      <a:pt x="32179" y="25257"/>
                    </a:lnTo>
                    <a:lnTo>
                      <a:pt x="31853" y="25568"/>
                    </a:lnTo>
                    <a:lnTo>
                      <a:pt x="31512" y="25865"/>
                    </a:lnTo>
                    <a:lnTo>
                      <a:pt x="31156" y="26146"/>
                    </a:lnTo>
                    <a:lnTo>
                      <a:pt x="30785" y="26413"/>
                    </a:lnTo>
                    <a:lnTo>
                      <a:pt x="30415" y="26665"/>
                    </a:lnTo>
                    <a:lnTo>
                      <a:pt x="30030" y="26902"/>
                    </a:lnTo>
                    <a:lnTo>
                      <a:pt x="29629" y="27139"/>
                    </a:lnTo>
                    <a:lnTo>
                      <a:pt x="29214" y="27347"/>
                    </a:lnTo>
                    <a:lnTo>
                      <a:pt x="28785" y="27554"/>
                    </a:lnTo>
                    <a:lnTo>
                      <a:pt x="28340" y="27732"/>
                    </a:lnTo>
                    <a:lnTo>
                      <a:pt x="27880" y="27910"/>
                    </a:lnTo>
                    <a:lnTo>
                      <a:pt x="27421" y="28073"/>
                    </a:lnTo>
                    <a:lnTo>
                      <a:pt x="26947" y="28207"/>
                    </a:lnTo>
                    <a:lnTo>
                      <a:pt x="26443" y="28340"/>
                    </a:lnTo>
                    <a:lnTo>
                      <a:pt x="25939" y="28459"/>
                    </a:lnTo>
                    <a:lnTo>
                      <a:pt x="25420" y="28562"/>
                    </a:lnTo>
                    <a:lnTo>
                      <a:pt x="24886" y="28651"/>
                    </a:lnTo>
                    <a:lnTo>
                      <a:pt x="24323" y="28711"/>
                    </a:lnTo>
                    <a:lnTo>
                      <a:pt x="23760" y="28770"/>
                    </a:lnTo>
                    <a:lnTo>
                      <a:pt x="23182" y="28814"/>
                    </a:lnTo>
                    <a:lnTo>
                      <a:pt x="22589" y="28844"/>
                    </a:lnTo>
                    <a:lnTo>
                      <a:pt x="11295" y="28859"/>
                    </a:lnTo>
                    <a:lnTo>
                      <a:pt x="1" y="28859"/>
                    </a:lnTo>
                    <a:lnTo>
                      <a:pt x="1" y="32683"/>
                    </a:lnTo>
                    <a:lnTo>
                      <a:pt x="11488" y="32683"/>
                    </a:lnTo>
                    <a:lnTo>
                      <a:pt x="19269" y="32668"/>
                    </a:lnTo>
                    <a:lnTo>
                      <a:pt x="22960" y="32668"/>
                    </a:lnTo>
                    <a:lnTo>
                      <a:pt x="23864" y="32609"/>
                    </a:lnTo>
                    <a:lnTo>
                      <a:pt x="24738" y="32535"/>
                    </a:lnTo>
                    <a:lnTo>
                      <a:pt x="25583" y="32431"/>
                    </a:lnTo>
                    <a:lnTo>
                      <a:pt x="26413" y="32312"/>
                    </a:lnTo>
                    <a:lnTo>
                      <a:pt x="27199" y="32164"/>
                    </a:lnTo>
                    <a:lnTo>
                      <a:pt x="27969" y="31986"/>
                    </a:lnTo>
                    <a:lnTo>
                      <a:pt x="28710" y="31779"/>
                    </a:lnTo>
                    <a:lnTo>
                      <a:pt x="29422" y="31556"/>
                    </a:lnTo>
                    <a:lnTo>
                      <a:pt x="30104" y="31319"/>
                    </a:lnTo>
                    <a:lnTo>
                      <a:pt x="30771" y="31052"/>
                    </a:lnTo>
                    <a:lnTo>
                      <a:pt x="31408" y="30771"/>
                    </a:lnTo>
                    <a:lnTo>
                      <a:pt x="32030" y="30459"/>
                    </a:lnTo>
                    <a:lnTo>
                      <a:pt x="32623" y="30133"/>
                    </a:lnTo>
                    <a:lnTo>
                      <a:pt x="33201" y="29778"/>
                    </a:lnTo>
                    <a:lnTo>
                      <a:pt x="33750" y="29407"/>
                    </a:lnTo>
                    <a:lnTo>
                      <a:pt x="34269" y="29022"/>
                    </a:lnTo>
                    <a:lnTo>
                      <a:pt x="34773" y="28622"/>
                    </a:lnTo>
                    <a:lnTo>
                      <a:pt x="35262" y="28207"/>
                    </a:lnTo>
                    <a:lnTo>
                      <a:pt x="35721" y="27762"/>
                    </a:lnTo>
                    <a:lnTo>
                      <a:pt x="36166" y="27317"/>
                    </a:lnTo>
                    <a:lnTo>
                      <a:pt x="36596" y="26843"/>
                    </a:lnTo>
                    <a:lnTo>
                      <a:pt x="36996" y="26369"/>
                    </a:lnTo>
                    <a:lnTo>
                      <a:pt x="37381" y="25865"/>
                    </a:lnTo>
                    <a:lnTo>
                      <a:pt x="37752" y="25346"/>
                    </a:lnTo>
                    <a:lnTo>
                      <a:pt x="38093" y="24827"/>
                    </a:lnTo>
                    <a:lnTo>
                      <a:pt x="38433" y="24294"/>
                    </a:lnTo>
                    <a:lnTo>
                      <a:pt x="38745" y="23745"/>
                    </a:lnTo>
                    <a:lnTo>
                      <a:pt x="39041" y="23182"/>
                    </a:lnTo>
                    <a:lnTo>
                      <a:pt x="39323" y="22604"/>
                    </a:lnTo>
                    <a:lnTo>
                      <a:pt x="39590" y="22026"/>
                    </a:lnTo>
                    <a:lnTo>
                      <a:pt x="39842" y="21433"/>
                    </a:lnTo>
                    <a:lnTo>
                      <a:pt x="40079" y="20825"/>
                    </a:lnTo>
                    <a:lnTo>
                      <a:pt x="40301" y="20218"/>
                    </a:lnTo>
                    <a:lnTo>
                      <a:pt x="40509" y="19595"/>
                    </a:lnTo>
                    <a:lnTo>
                      <a:pt x="40701" y="18973"/>
                    </a:lnTo>
                    <a:lnTo>
                      <a:pt x="40879" y="18335"/>
                    </a:lnTo>
                    <a:lnTo>
                      <a:pt x="41057" y="17698"/>
                    </a:lnTo>
                    <a:lnTo>
                      <a:pt x="41205" y="17046"/>
                    </a:lnTo>
                    <a:lnTo>
                      <a:pt x="41353" y="16394"/>
                    </a:lnTo>
                    <a:lnTo>
                      <a:pt x="41487" y="15741"/>
                    </a:lnTo>
                    <a:lnTo>
                      <a:pt x="41605" y="15074"/>
                    </a:lnTo>
                    <a:lnTo>
                      <a:pt x="41724" y="14408"/>
                    </a:lnTo>
                    <a:lnTo>
                      <a:pt x="41828" y="13741"/>
                    </a:lnTo>
                    <a:lnTo>
                      <a:pt x="41917" y="13074"/>
                    </a:lnTo>
                    <a:lnTo>
                      <a:pt x="42080" y="11725"/>
                    </a:lnTo>
                    <a:lnTo>
                      <a:pt x="42213" y="10376"/>
                    </a:lnTo>
                    <a:lnTo>
                      <a:pt x="42317" y="9027"/>
                    </a:lnTo>
                    <a:lnTo>
                      <a:pt x="42391" y="7678"/>
                    </a:lnTo>
                    <a:lnTo>
                      <a:pt x="42450" y="6359"/>
                    </a:lnTo>
                    <a:lnTo>
                      <a:pt x="42480" y="5040"/>
                    </a:lnTo>
                    <a:lnTo>
                      <a:pt x="42509" y="3736"/>
                    </a:lnTo>
                    <a:lnTo>
                      <a:pt x="42509" y="2461"/>
                    </a:lnTo>
                    <a:lnTo>
                      <a:pt x="4252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7"/>
              <p:cNvSpPr/>
              <p:nvPr/>
            </p:nvSpPr>
            <p:spPr>
              <a:xfrm>
                <a:off x="4506775" y="1075175"/>
                <a:ext cx="788925" cy="989375"/>
              </a:xfrm>
              <a:custGeom>
                <a:avLst/>
                <a:gdLst/>
                <a:ahLst/>
                <a:cxnLst/>
                <a:rect l="l" t="t" r="r" b="b"/>
                <a:pathLst>
                  <a:path w="31557" h="39575" extrusionOk="0">
                    <a:moveTo>
                      <a:pt x="3988" y="0"/>
                    </a:moveTo>
                    <a:lnTo>
                      <a:pt x="1" y="2550"/>
                    </a:lnTo>
                    <a:lnTo>
                      <a:pt x="223" y="3973"/>
                    </a:lnTo>
                    <a:lnTo>
                      <a:pt x="460" y="5381"/>
                    </a:lnTo>
                    <a:lnTo>
                      <a:pt x="742" y="6789"/>
                    </a:lnTo>
                    <a:lnTo>
                      <a:pt x="1053" y="8197"/>
                    </a:lnTo>
                    <a:lnTo>
                      <a:pt x="1379" y="9590"/>
                    </a:lnTo>
                    <a:lnTo>
                      <a:pt x="1750" y="10983"/>
                    </a:lnTo>
                    <a:lnTo>
                      <a:pt x="2120" y="12377"/>
                    </a:lnTo>
                    <a:lnTo>
                      <a:pt x="2535" y="13740"/>
                    </a:lnTo>
                    <a:lnTo>
                      <a:pt x="2965" y="15104"/>
                    </a:lnTo>
                    <a:lnTo>
                      <a:pt x="3425" y="16453"/>
                    </a:lnTo>
                    <a:lnTo>
                      <a:pt x="3884" y="17772"/>
                    </a:lnTo>
                    <a:lnTo>
                      <a:pt x="4388" y="19091"/>
                    </a:lnTo>
                    <a:lnTo>
                      <a:pt x="4892" y="20380"/>
                    </a:lnTo>
                    <a:lnTo>
                      <a:pt x="5411" y="21655"/>
                    </a:lnTo>
                    <a:lnTo>
                      <a:pt x="5959" y="22900"/>
                    </a:lnTo>
                    <a:lnTo>
                      <a:pt x="6508" y="24115"/>
                    </a:lnTo>
                    <a:lnTo>
                      <a:pt x="7086" y="25316"/>
                    </a:lnTo>
                    <a:lnTo>
                      <a:pt x="7664" y="26472"/>
                    </a:lnTo>
                    <a:lnTo>
                      <a:pt x="8256" y="27613"/>
                    </a:lnTo>
                    <a:lnTo>
                      <a:pt x="8864" y="28710"/>
                    </a:lnTo>
                    <a:lnTo>
                      <a:pt x="9472" y="29792"/>
                    </a:lnTo>
                    <a:lnTo>
                      <a:pt x="10094" y="30815"/>
                    </a:lnTo>
                    <a:lnTo>
                      <a:pt x="10717" y="31808"/>
                    </a:lnTo>
                    <a:lnTo>
                      <a:pt x="11354" y="32771"/>
                    </a:lnTo>
                    <a:lnTo>
                      <a:pt x="11992" y="33690"/>
                    </a:lnTo>
                    <a:lnTo>
                      <a:pt x="12629" y="34565"/>
                    </a:lnTo>
                    <a:lnTo>
                      <a:pt x="13281" y="35380"/>
                    </a:lnTo>
                    <a:lnTo>
                      <a:pt x="13918" y="36165"/>
                    </a:lnTo>
                    <a:lnTo>
                      <a:pt x="14571" y="36892"/>
                    </a:lnTo>
                    <a:lnTo>
                      <a:pt x="15208" y="37588"/>
                    </a:lnTo>
                    <a:lnTo>
                      <a:pt x="15519" y="37900"/>
                    </a:lnTo>
                    <a:lnTo>
                      <a:pt x="15845" y="38211"/>
                    </a:lnTo>
                    <a:lnTo>
                      <a:pt x="16171" y="38507"/>
                    </a:lnTo>
                    <a:lnTo>
                      <a:pt x="16483" y="38789"/>
                    </a:lnTo>
                    <a:lnTo>
                      <a:pt x="16616" y="38893"/>
                    </a:lnTo>
                    <a:lnTo>
                      <a:pt x="16764" y="38996"/>
                    </a:lnTo>
                    <a:lnTo>
                      <a:pt x="16912" y="39100"/>
                    </a:lnTo>
                    <a:lnTo>
                      <a:pt x="17061" y="39174"/>
                    </a:lnTo>
                    <a:lnTo>
                      <a:pt x="17224" y="39248"/>
                    </a:lnTo>
                    <a:lnTo>
                      <a:pt x="17387" y="39322"/>
                    </a:lnTo>
                    <a:lnTo>
                      <a:pt x="17565" y="39382"/>
                    </a:lnTo>
                    <a:lnTo>
                      <a:pt x="17728" y="39426"/>
                    </a:lnTo>
                    <a:lnTo>
                      <a:pt x="18098" y="39515"/>
                    </a:lnTo>
                    <a:lnTo>
                      <a:pt x="18483" y="39560"/>
                    </a:lnTo>
                    <a:lnTo>
                      <a:pt x="18884" y="39574"/>
                    </a:lnTo>
                    <a:lnTo>
                      <a:pt x="19284" y="39574"/>
                    </a:lnTo>
                    <a:lnTo>
                      <a:pt x="19714" y="39530"/>
                    </a:lnTo>
                    <a:lnTo>
                      <a:pt x="20158" y="39471"/>
                    </a:lnTo>
                    <a:lnTo>
                      <a:pt x="20603" y="39382"/>
                    </a:lnTo>
                    <a:lnTo>
                      <a:pt x="21062" y="39263"/>
                    </a:lnTo>
                    <a:lnTo>
                      <a:pt x="21522" y="39130"/>
                    </a:lnTo>
                    <a:lnTo>
                      <a:pt x="21981" y="38967"/>
                    </a:lnTo>
                    <a:lnTo>
                      <a:pt x="22456" y="38774"/>
                    </a:lnTo>
                    <a:lnTo>
                      <a:pt x="22930" y="38581"/>
                    </a:lnTo>
                    <a:lnTo>
                      <a:pt x="23389" y="38344"/>
                    </a:lnTo>
                    <a:lnTo>
                      <a:pt x="23864" y="38107"/>
                    </a:lnTo>
                    <a:lnTo>
                      <a:pt x="24338" y="37840"/>
                    </a:lnTo>
                    <a:lnTo>
                      <a:pt x="24798" y="37574"/>
                    </a:lnTo>
                    <a:lnTo>
                      <a:pt x="25242" y="37277"/>
                    </a:lnTo>
                    <a:lnTo>
                      <a:pt x="25702" y="36966"/>
                    </a:lnTo>
                    <a:lnTo>
                      <a:pt x="26132" y="36640"/>
                    </a:lnTo>
                    <a:lnTo>
                      <a:pt x="26561" y="36299"/>
                    </a:lnTo>
                    <a:lnTo>
                      <a:pt x="26976" y="35943"/>
                    </a:lnTo>
                    <a:lnTo>
                      <a:pt x="27377" y="35587"/>
                    </a:lnTo>
                    <a:lnTo>
                      <a:pt x="27747" y="35217"/>
                    </a:lnTo>
                    <a:lnTo>
                      <a:pt x="28118" y="34831"/>
                    </a:lnTo>
                    <a:lnTo>
                      <a:pt x="28459" y="34446"/>
                    </a:lnTo>
                    <a:lnTo>
                      <a:pt x="28785" y="34046"/>
                    </a:lnTo>
                    <a:lnTo>
                      <a:pt x="29096" y="33646"/>
                    </a:lnTo>
                    <a:lnTo>
                      <a:pt x="29377" y="33231"/>
                    </a:lnTo>
                    <a:lnTo>
                      <a:pt x="29629" y="32801"/>
                    </a:lnTo>
                    <a:lnTo>
                      <a:pt x="29881" y="32341"/>
                    </a:lnTo>
                    <a:lnTo>
                      <a:pt x="30119" y="31882"/>
                    </a:lnTo>
                    <a:lnTo>
                      <a:pt x="30326" y="31408"/>
                    </a:lnTo>
                    <a:lnTo>
                      <a:pt x="30519" y="30933"/>
                    </a:lnTo>
                    <a:lnTo>
                      <a:pt x="30697" y="30444"/>
                    </a:lnTo>
                    <a:lnTo>
                      <a:pt x="30845" y="29940"/>
                    </a:lnTo>
                    <a:lnTo>
                      <a:pt x="30993" y="29436"/>
                    </a:lnTo>
                    <a:lnTo>
                      <a:pt x="31112" y="28932"/>
                    </a:lnTo>
                    <a:lnTo>
                      <a:pt x="31230" y="28428"/>
                    </a:lnTo>
                    <a:lnTo>
                      <a:pt x="31319" y="27910"/>
                    </a:lnTo>
                    <a:lnTo>
                      <a:pt x="31393" y="27406"/>
                    </a:lnTo>
                    <a:lnTo>
                      <a:pt x="31453" y="26887"/>
                    </a:lnTo>
                    <a:lnTo>
                      <a:pt x="31497" y="26383"/>
                    </a:lnTo>
                    <a:lnTo>
                      <a:pt x="31527" y="25879"/>
                    </a:lnTo>
                    <a:lnTo>
                      <a:pt x="31556" y="25390"/>
                    </a:lnTo>
                    <a:lnTo>
                      <a:pt x="31556" y="24901"/>
                    </a:lnTo>
                    <a:lnTo>
                      <a:pt x="31541" y="24412"/>
                    </a:lnTo>
                    <a:lnTo>
                      <a:pt x="31512" y="23937"/>
                    </a:lnTo>
                    <a:lnTo>
                      <a:pt x="31467" y="23478"/>
                    </a:lnTo>
                    <a:lnTo>
                      <a:pt x="31423" y="23033"/>
                    </a:lnTo>
                    <a:lnTo>
                      <a:pt x="31349" y="22604"/>
                    </a:lnTo>
                    <a:lnTo>
                      <a:pt x="31275" y="22189"/>
                    </a:lnTo>
                    <a:lnTo>
                      <a:pt x="31186" y="21788"/>
                    </a:lnTo>
                    <a:lnTo>
                      <a:pt x="31082" y="21403"/>
                    </a:lnTo>
                    <a:lnTo>
                      <a:pt x="30963" y="21047"/>
                    </a:lnTo>
                    <a:lnTo>
                      <a:pt x="30845" y="20706"/>
                    </a:lnTo>
                    <a:lnTo>
                      <a:pt x="30711" y="20380"/>
                    </a:lnTo>
                    <a:lnTo>
                      <a:pt x="30563" y="20084"/>
                    </a:lnTo>
                    <a:lnTo>
                      <a:pt x="30400" y="19817"/>
                    </a:lnTo>
                    <a:lnTo>
                      <a:pt x="30222" y="19580"/>
                    </a:lnTo>
                    <a:lnTo>
                      <a:pt x="30044" y="19358"/>
                    </a:lnTo>
                    <a:lnTo>
                      <a:pt x="29629" y="18943"/>
                    </a:lnTo>
                    <a:lnTo>
                      <a:pt x="29126" y="18453"/>
                    </a:lnTo>
                    <a:lnTo>
                      <a:pt x="28518" y="17920"/>
                    </a:lnTo>
                    <a:lnTo>
                      <a:pt x="27821" y="17342"/>
                    </a:lnTo>
                    <a:lnTo>
                      <a:pt x="27050" y="16704"/>
                    </a:lnTo>
                    <a:lnTo>
                      <a:pt x="26206" y="16023"/>
                    </a:lnTo>
                    <a:lnTo>
                      <a:pt x="25301" y="15326"/>
                    </a:lnTo>
                    <a:lnTo>
                      <a:pt x="24338" y="14585"/>
                    </a:lnTo>
                    <a:lnTo>
                      <a:pt x="22293" y="13029"/>
                    </a:lnTo>
                    <a:lnTo>
                      <a:pt x="20099" y="11398"/>
                    </a:lnTo>
                    <a:lnTo>
                      <a:pt x="17846" y="9753"/>
                    </a:lnTo>
                    <a:lnTo>
                      <a:pt x="15564" y="8123"/>
                    </a:lnTo>
                    <a:lnTo>
                      <a:pt x="13340" y="6522"/>
                    </a:lnTo>
                    <a:lnTo>
                      <a:pt x="11221" y="5025"/>
                    </a:lnTo>
                    <a:lnTo>
                      <a:pt x="7515" y="2431"/>
                    </a:lnTo>
                    <a:lnTo>
                      <a:pt x="4951" y="653"/>
                    </a:lnTo>
                    <a:lnTo>
                      <a:pt x="3988" y="0"/>
                    </a:ln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7"/>
              <p:cNvSpPr/>
              <p:nvPr/>
            </p:nvSpPr>
            <p:spPr>
              <a:xfrm>
                <a:off x="4894375" y="1223750"/>
                <a:ext cx="1061625" cy="997175"/>
              </a:xfrm>
              <a:custGeom>
                <a:avLst/>
                <a:gdLst/>
                <a:ahLst/>
                <a:cxnLst/>
                <a:rect l="l" t="t" r="r" b="b"/>
                <a:pathLst>
                  <a:path w="42465" h="39887" extrusionOk="0">
                    <a:moveTo>
                      <a:pt x="35098" y="1"/>
                    </a:moveTo>
                    <a:lnTo>
                      <a:pt x="34728" y="31"/>
                    </a:lnTo>
                    <a:lnTo>
                      <a:pt x="34357" y="75"/>
                    </a:lnTo>
                    <a:lnTo>
                      <a:pt x="33972" y="149"/>
                    </a:lnTo>
                    <a:lnTo>
                      <a:pt x="33601" y="253"/>
                    </a:lnTo>
                    <a:lnTo>
                      <a:pt x="33216" y="371"/>
                    </a:lnTo>
                    <a:lnTo>
                      <a:pt x="32830" y="505"/>
                    </a:lnTo>
                    <a:lnTo>
                      <a:pt x="32445" y="653"/>
                    </a:lnTo>
                    <a:lnTo>
                      <a:pt x="32045" y="831"/>
                    </a:lnTo>
                    <a:lnTo>
                      <a:pt x="31660" y="1009"/>
                    </a:lnTo>
                    <a:lnTo>
                      <a:pt x="31274" y="1216"/>
                    </a:lnTo>
                    <a:lnTo>
                      <a:pt x="30874" y="1439"/>
                    </a:lnTo>
                    <a:lnTo>
                      <a:pt x="30474" y="1676"/>
                    </a:lnTo>
                    <a:lnTo>
                      <a:pt x="30074" y="1913"/>
                    </a:lnTo>
                    <a:lnTo>
                      <a:pt x="29273" y="2446"/>
                    </a:lnTo>
                    <a:lnTo>
                      <a:pt x="28473" y="3010"/>
                    </a:lnTo>
                    <a:lnTo>
                      <a:pt x="27658" y="3617"/>
                    </a:lnTo>
                    <a:lnTo>
                      <a:pt x="26842" y="4240"/>
                    </a:lnTo>
                    <a:lnTo>
                      <a:pt x="26027" y="4892"/>
                    </a:lnTo>
                    <a:lnTo>
                      <a:pt x="24382" y="6196"/>
                    </a:lnTo>
                    <a:lnTo>
                      <a:pt x="23552" y="6849"/>
                    </a:lnTo>
                    <a:lnTo>
                      <a:pt x="22737" y="7486"/>
                    </a:lnTo>
                    <a:lnTo>
                      <a:pt x="21907" y="8108"/>
                    </a:lnTo>
                    <a:lnTo>
                      <a:pt x="21092" y="8701"/>
                    </a:lnTo>
                    <a:lnTo>
                      <a:pt x="20262" y="9250"/>
                    </a:lnTo>
                    <a:lnTo>
                      <a:pt x="19861" y="9516"/>
                    </a:lnTo>
                    <a:lnTo>
                      <a:pt x="19446" y="9754"/>
                    </a:lnTo>
                    <a:lnTo>
                      <a:pt x="19031" y="9991"/>
                    </a:lnTo>
                    <a:lnTo>
                      <a:pt x="18631" y="10213"/>
                    </a:lnTo>
                    <a:lnTo>
                      <a:pt x="18231" y="10421"/>
                    </a:lnTo>
                    <a:lnTo>
                      <a:pt x="17816" y="10613"/>
                    </a:lnTo>
                    <a:lnTo>
                      <a:pt x="17416" y="10791"/>
                    </a:lnTo>
                    <a:lnTo>
                      <a:pt x="17016" y="10954"/>
                    </a:lnTo>
                    <a:lnTo>
                      <a:pt x="16615" y="11088"/>
                    </a:lnTo>
                    <a:lnTo>
                      <a:pt x="16215" y="11221"/>
                    </a:lnTo>
                    <a:lnTo>
                      <a:pt x="15815" y="11310"/>
                    </a:lnTo>
                    <a:lnTo>
                      <a:pt x="15430" y="11399"/>
                    </a:lnTo>
                    <a:lnTo>
                      <a:pt x="15030" y="11443"/>
                    </a:lnTo>
                    <a:lnTo>
                      <a:pt x="14644" y="11488"/>
                    </a:lnTo>
                    <a:lnTo>
                      <a:pt x="14244" y="11488"/>
                    </a:lnTo>
                    <a:lnTo>
                      <a:pt x="13859" y="11473"/>
                    </a:lnTo>
                    <a:lnTo>
                      <a:pt x="13473" y="11428"/>
                    </a:lnTo>
                    <a:lnTo>
                      <a:pt x="13088" y="11354"/>
                    </a:lnTo>
                    <a:lnTo>
                      <a:pt x="12717" y="11265"/>
                    </a:lnTo>
                    <a:lnTo>
                      <a:pt x="12332" y="11132"/>
                    </a:lnTo>
                    <a:lnTo>
                      <a:pt x="11961" y="10984"/>
                    </a:lnTo>
                    <a:lnTo>
                      <a:pt x="11576" y="10791"/>
                    </a:lnTo>
                    <a:lnTo>
                      <a:pt x="11280" y="10910"/>
                    </a:lnTo>
                    <a:lnTo>
                      <a:pt x="10983" y="11043"/>
                    </a:lnTo>
                    <a:lnTo>
                      <a:pt x="10687" y="11191"/>
                    </a:lnTo>
                    <a:lnTo>
                      <a:pt x="10390" y="11354"/>
                    </a:lnTo>
                    <a:lnTo>
                      <a:pt x="10094" y="11532"/>
                    </a:lnTo>
                    <a:lnTo>
                      <a:pt x="9797" y="11725"/>
                    </a:lnTo>
                    <a:lnTo>
                      <a:pt x="9501" y="11932"/>
                    </a:lnTo>
                    <a:lnTo>
                      <a:pt x="9205" y="12140"/>
                    </a:lnTo>
                    <a:lnTo>
                      <a:pt x="8923" y="12377"/>
                    </a:lnTo>
                    <a:lnTo>
                      <a:pt x="8627" y="12629"/>
                    </a:lnTo>
                    <a:lnTo>
                      <a:pt x="8330" y="12881"/>
                    </a:lnTo>
                    <a:lnTo>
                      <a:pt x="8049" y="13148"/>
                    </a:lnTo>
                    <a:lnTo>
                      <a:pt x="7752" y="13429"/>
                    </a:lnTo>
                    <a:lnTo>
                      <a:pt x="7470" y="13726"/>
                    </a:lnTo>
                    <a:lnTo>
                      <a:pt x="6907" y="14348"/>
                    </a:lnTo>
                    <a:lnTo>
                      <a:pt x="6344" y="15000"/>
                    </a:lnTo>
                    <a:lnTo>
                      <a:pt x="5810" y="15682"/>
                    </a:lnTo>
                    <a:lnTo>
                      <a:pt x="5277" y="16409"/>
                    </a:lnTo>
                    <a:lnTo>
                      <a:pt x="4758" y="17150"/>
                    </a:lnTo>
                    <a:lnTo>
                      <a:pt x="4269" y="17920"/>
                    </a:lnTo>
                    <a:lnTo>
                      <a:pt x="3780" y="18706"/>
                    </a:lnTo>
                    <a:lnTo>
                      <a:pt x="3335" y="19506"/>
                    </a:lnTo>
                    <a:lnTo>
                      <a:pt x="2891" y="20336"/>
                    </a:lnTo>
                    <a:lnTo>
                      <a:pt x="2490" y="21152"/>
                    </a:lnTo>
                    <a:lnTo>
                      <a:pt x="2105" y="21996"/>
                    </a:lnTo>
                    <a:lnTo>
                      <a:pt x="1734" y="22826"/>
                    </a:lnTo>
                    <a:lnTo>
                      <a:pt x="1408" y="23656"/>
                    </a:lnTo>
                    <a:lnTo>
                      <a:pt x="1112" y="24486"/>
                    </a:lnTo>
                    <a:lnTo>
                      <a:pt x="845" y="25302"/>
                    </a:lnTo>
                    <a:lnTo>
                      <a:pt x="608" y="26102"/>
                    </a:lnTo>
                    <a:lnTo>
                      <a:pt x="415" y="26888"/>
                    </a:lnTo>
                    <a:lnTo>
                      <a:pt x="252" y="27658"/>
                    </a:lnTo>
                    <a:lnTo>
                      <a:pt x="119" y="28414"/>
                    </a:lnTo>
                    <a:lnTo>
                      <a:pt x="74" y="28770"/>
                    </a:lnTo>
                    <a:lnTo>
                      <a:pt x="45" y="29126"/>
                    </a:lnTo>
                    <a:lnTo>
                      <a:pt x="15" y="29467"/>
                    </a:lnTo>
                    <a:lnTo>
                      <a:pt x="0" y="29807"/>
                    </a:lnTo>
                    <a:lnTo>
                      <a:pt x="0" y="30148"/>
                    </a:lnTo>
                    <a:lnTo>
                      <a:pt x="0" y="30460"/>
                    </a:lnTo>
                    <a:lnTo>
                      <a:pt x="30" y="30771"/>
                    </a:lnTo>
                    <a:lnTo>
                      <a:pt x="60" y="31082"/>
                    </a:lnTo>
                    <a:lnTo>
                      <a:pt x="89" y="31379"/>
                    </a:lnTo>
                    <a:lnTo>
                      <a:pt x="149" y="31645"/>
                    </a:lnTo>
                    <a:lnTo>
                      <a:pt x="208" y="31927"/>
                    </a:lnTo>
                    <a:lnTo>
                      <a:pt x="297" y="32179"/>
                    </a:lnTo>
                    <a:lnTo>
                      <a:pt x="430" y="32312"/>
                    </a:lnTo>
                    <a:lnTo>
                      <a:pt x="830" y="32698"/>
                    </a:lnTo>
                    <a:lnTo>
                      <a:pt x="1127" y="32979"/>
                    </a:lnTo>
                    <a:lnTo>
                      <a:pt x="1482" y="33291"/>
                    </a:lnTo>
                    <a:lnTo>
                      <a:pt x="1898" y="33646"/>
                    </a:lnTo>
                    <a:lnTo>
                      <a:pt x="2372" y="34032"/>
                    </a:lnTo>
                    <a:lnTo>
                      <a:pt x="2905" y="34432"/>
                    </a:lnTo>
                    <a:lnTo>
                      <a:pt x="3498" y="34876"/>
                    </a:lnTo>
                    <a:lnTo>
                      <a:pt x="4150" y="35321"/>
                    </a:lnTo>
                    <a:lnTo>
                      <a:pt x="4862" y="35781"/>
                    </a:lnTo>
                    <a:lnTo>
                      <a:pt x="5618" y="36240"/>
                    </a:lnTo>
                    <a:lnTo>
                      <a:pt x="6433" y="36700"/>
                    </a:lnTo>
                    <a:lnTo>
                      <a:pt x="7293" y="37144"/>
                    </a:lnTo>
                    <a:lnTo>
                      <a:pt x="7752" y="37367"/>
                    </a:lnTo>
                    <a:lnTo>
                      <a:pt x="8212" y="37574"/>
                    </a:lnTo>
                    <a:lnTo>
                      <a:pt x="8686" y="37782"/>
                    </a:lnTo>
                    <a:lnTo>
                      <a:pt x="9175" y="37989"/>
                    </a:lnTo>
                    <a:lnTo>
                      <a:pt x="9679" y="38197"/>
                    </a:lnTo>
                    <a:lnTo>
                      <a:pt x="10183" y="38374"/>
                    </a:lnTo>
                    <a:lnTo>
                      <a:pt x="10716" y="38567"/>
                    </a:lnTo>
                    <a:lnTo>
                      <a:pt x="11250" y="38745"/>
                    </a:lnTo>
                    <a:lnTo>
                      <a:pt x="11784" y="38908"/>
                    </a:lnTo>
                    <a:lnTo>
                      <a:pt x="12347" y="39056"/>
                    </a:lnTo>
                    <a:lnTo>
                      <a:pt x="12910" y="39204"/>
                    </a:lnTo>
                    <a:lnTo>
                      <a:pt x="13488" y="39338"/>
                    </a:lnTo>
                    <a:lnTo>
                      <a:pt x="14081" y="39456"/>
                    </a:lnTo>
                    <a:lnTo>
                      <a:pt x="14689" y="39560"/>
                    </a:lnTo>
                    <a:lnTo>
                      <a:pt x="15296" y="39649"/>
                    </a:lnTo>
                    <a:lnTo>
                      <a:pt x="15919" y="39738"/>
                    </a:lnTo>
                    <a:lnTo>
                      <a:pt x="16556" y="39797"/>
                    </a:lnTo>
                    <a:lnTo>
                      <a:pt x="17194" y="39842"/>
                    </a:lnTo>
                    <a:lnTo>
                      <a:pt x="17846" y="39871"/>
                    </a:lnTo>
                    <a:lnTo>
                      <a:pt x="18513" y="39886"/>
                    </a:lnTo>
                    <a:lnTo>
                      <a:pt x="19180" y="39886"/>
                    </a:lnTo>
                    <a:lnTo>
                      <a:pt x="19861" y="39871"/>
                    </a:lnTo>
                    <a:lnTo>
                      <a:pt x="20543" y="39827"/>
                    </a:lnTo>
                    <a:lnTo>
                      <a:pt x="21240" y="39753"/>
                    </a:lnTo>
                    <a:lnTo>
                      <a:pt x="21951" y="39679"/>
                    </a:lnTo>
                    <a:lnTo>
                      <a:pt x="22663" y="39575"/>
                    </a:lnTo>
                    <a:lnTo>
                      <a:pt x="23389" y="39442"/>
                    </a:lnTo>
                    <a:lnTo>
                      <a:pt x="24130" y="39293"/>
                    </a:lnTo>
                    <a:lnTo>
                      <a:pt x="24871" y="39115"/>
                    </a:lnTo>
                    <a:lnTo>
                      <a:pt x="25627" y="38908"/>
                    </a:lnTo>
                    <a:lnTo>
                      <a:pt x="26383" y="38686"/>
                    </a:lnTo>
                    <a:lnTo>
                      <a:pt x="27154" y="38434"/>
                    </a:lnTo>
                    <a:lnTo>
                      <a:pt x="27924" y="38152"/>
                    </a:lnTo>
                    <a:lnTo>
                      <a:pt x="28710" y="37856"/>
                    </a:lnTo>
                    <a:lnTo>
                      <a:pt x="29110" y="37678"/>
                    </a:lnTo>
                    <a:lnTo>
                      <a:pt x="29525" y="37500"/>
                    </a:lnTo>
                    <a:lnTo>
                      <a:pt x="29925" y="37307"/>
                    </a:lnTo>
                    <a:lnTo>
                      <a:pt x="30311" y="37115"/>
                    </a:lnTo>
                    <a:lnTo>
                      <a:pt x="30696" y="36922"/>
                    </a:lnTo>
                    <a:lnTo>
                      <a:pt x="31067" y="36700"/>
                    </a:lnTo>
                    <a:lnTo>
                      <a:pt x="31437" y="36492"/>
                    </a:lnTo>
                    <a:lnTo>
                      <a:pt x="31808" y="36270"/>
                    </a:lnTo>
                    <a:lnTo>
                      <a:pt x="32163" y="36033"/>
                    </a:lnTo>
                    <a:lnTo>
                      <a:pt x="32504" y="35810"/>
                    </a:lnTo>
                    <a:lnTo>
                      <a:pt x="32845" y="35558"/>
                    </a:lnTo>
                    <a:lnTo>
                      <a:pt x="33186" y="35321"/>
                    </a:lnTo>
                    <a:lnTo>
                      <a:pt x="33838" y="34802"/>
                    </a:lnTo>
                    <a:lnTo>
                      <a:pt x="34461" y="34269"/>
                    </a:lnTo>
                    <a:lnTo>
                      <a:pt x="35069" y="33706"/>
                    </a:lnTo>
                    <a:lnTo>
                      <a:pt x="35632" y="33128"/>
                    </a:lnTo>
                    <a:lnTo>
                      <a:pt x="36180" y="32535"/>
                    </a:lnTo>
                    <a:lnTo>
                      <a:pt x="36699" y="31912"/>
                    </a:lnTo>
                    <a:lnTo>
                      <a:pt x="37203" y="31290"/>
                    </a:lnTo>
                    <a:lnTo>
                      <a:pt x="37677" y="30637"/>
                    </a:lnTo>
                    <a:lnTo>
                      <a:pt x="38122" y="29970"/>
                    </a:lnTo>
                    <a:lnTo>
                      <a:pt x="38537" y="29289"/>
                    </a:lnTo>
                    <a:lnTo>
                      <a:pt x="38937" y="28592"/>
                    </a:lnTo>
                    <a:lnTo>
                      <a:pt x="39322" y="27881"/>
                    </a:lnTo>
                    <a:lnTo>
                      <a:pt x="39678" y="27169"/>
                    </a:lnTo>
                    <a:lnTo>
                      <a:pt x="40004" y="26443"/>
                    </a:lnTo>
                    <a:lnTo>
                      <a:pt x="40315" y="25702"/>
                    </a:lnTo>
                    <a:lnTo>
                      <a:pt x="40597" y="24961"/>
                    </a:lnTo>
                    <a:lnTo>
                      <a:pt x="40864" y="24205"/>
                    </a:lnTo>
                    <a:lnTo>
                      <a:pt x="41101" y="23449"/>
                    </a:lnTo>
                    <a:lnTo>
                      <a:pt x="41323" y="22678"/>
                    </a:lnTo>
                    <a:lnTo>
                      <a:pt x="41531" y="21922"/>
                    </a:lnTo>
                    <a:lnTo>
                      <a:pt x="41709" y="21152"/>
                    </a:lnTo>
                    <a:lnTo>
                      <a:pt x="41872" y="20381"/>
                    </a:lnTo>
                    <a:lnTo>
                      <a:pt x="42005" y="19610"/>
                    </a:lnTo>
                    <a:lnTo>
                      <a:pt x="42124" y="18839"/>
                    </a:lnTo>
                    <a:lnTo>
                      <a:pt x="42227" y="18069"/>
                    </a:lnTo>
                    <a:lnTo>
                      <a:pt x="42316" y="17298"/>
                    </a:lnTo>
                    <a:lnTo>
                      <a:pt x="42376" y="16527"/>
                    </a:lnTo>
                    <a:lnTo>
                      <a:pt x="42420" y="15771"/>
                    </a:lnTo>
                    <a:lnTo>
                      <a:pt x="42450" y="15015"/>
                    </a:lnTo>
                    <a:lnTo>
                      <a:pt x="42465" y="14259"/>
                    </a:lnTo>
                    <a:lnTo>
                      <a:pt x="42450" y="13518"/>
                    </a:lnTo>
                    <a:lnTo>
                      <a:pt x="42435" y="12792"/>
                    </a:lnTo>
                    <a:lnTo>
                      <a:pt x="42390" y="12066"/>
                    </a:lnTo>
                    <a:lnTo>
                      <a:pt x="42331" y="11354"/>
                    </a:lnTo>
                    <a:lnTo>
                      <a:pt x="42257" y="10658"/>
                    </a:lnTo>
                    <a:lnTo>
                      <a:pt x="42168" y="9976"/>
                    </a:lnTo>
                    <a:lnTo>
                      <a:pt x="42064" y="9294"/>
                    </a:lnTo>
                    <a:lnTo>
                      <a:pt x="41946" y="8642"/>
                    </a:lnTo>
                    <a:lnTo>
                      <a:pt x="41812" y="8005"/>
                    </a:lnTo>
                    <a:lnTo>
                      <a:pt x="41664" y="7367"/>
                    </a:lnTo>
                    <a:lnTo>
                      <a:pt x="41516" y="6774"/>
                    </a:lnTo>
                    <a:lnTo>
                      <a:pt x="41338" y="6182"/>
                    </a:lnTo>
                    <a:lnTo>
                      <a:pt x="41145" y="5618"/>
                    </a:lnTo>
                    <a:lnTo>
                      <a:pt x="40938" y="5070"/>
                    </a:lnTo>
                    <a:lnTo>
                      <a:pt x="40730" y="4551"/>
                    </a:lnTo>
                    <a:lnTo>
                      <a:pt x="40493" y="4047"/>
                    </a:lnTo>
                    <a:lnTo>
                      <a:pt x="40256" y="3573"/>
                    </a:lnTo>
                    <a:lnTo>
                      <a:pt x="40004" y="3113"/>
                    </a:lnTo>
                    <a:lnTo>
                      <a:pt x="39752" y="2698"/>
                    </a:lnTo>
                    <a:lnTo>
                      <a:pt x="39471" y="2298"/>
                    </a:lnTo>
                    <a:lnTo>
                      <a:pt x="39189" y="1928"/>
                    </a:lnTo>
                    <a:lnTo>
                      <a:pt x="38893" y="1587"/>
                    </a:lnTo>
                    <a:lnTo>
                      <a:pt x="38581" y="1290"/>
                    </a:lnTo>
                    <a:lnTo>
                      <a:pt x="38270" y="1009"/>
                    </a:lnTo>
                    <a:lnTo>
                      <a:pt x="37944" y="772"/>
                    </a:lnTo>
                    <a:lnTo>
                      <a:pt x="37618" y="564"/>
                    </a:lnTo>
                    <a:lnTo>
                      <a:pt x="37440" y="475"/>
                    </a:lnTo>
                    <a:lnTo>
                      <a:pt x="37277" y="386"/>
                    </a:lnTo>
                    <a:lnTo>
                      <a:pt x="37099" y="312"/>
                    </a:lnTo>
                    <a:lnTo>
                      <a:pt x="36921" y="253"/>
                    </a:lnTo>
                    <a:lnTo>
                      <a:pt x="36566" y="149"/>
                    </a:lnTo>
                    <a:lnTo>
                      <a:pt x="36195" y="75"/>
                    </a:lnTo>
                    <a:lnTo>
                      <a:pt x="35839" y="16"/>
                    </a:lnTo>
                    <a:lnTo>
                      <a:pt x="35469" y="1"/>
                    </a:lnTo>
                    <a:close/>
                  </a:path>
                </a:pathLst>
              </a:custGeom>
              <a:solidFill>
                <a:srgbClr val="FFB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p:nvPr/>
            </p:nvSpPr>
            <p:spPr>
              <a:xfrm>
                <a:off x="2129750" y="3326975"/>
                <a:ext cx="2311475" cy="1159825"/>
              </a:xfrm>
              <a:custGeom>
                <a:avLst/>
                <a:gdLst/>
                <a:ahLst/>
                <a:cxnLst/>
                <a:rect l="l" t="t" r="r" b="b"/>
                <a:pathLst>
                  <a:path w="92459" h="46393" extrusionOk="0">
                    <a:moveTo>
                      <a:pt x="14718" y="0"/>
                    </a:moveTo>
                    <a:lnTo>
                      <a:pt x="0" y="46392"/>
                    </a:lnTo>
                    <a:lnTo>
                      <a:pt x="92458" y="46392"/>
                    </a:lnTo>
                    <a:lnTo>
                      <a:pt x="7772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7"/>
              <p:cNvSpPr/>
              <p:nvPr/>
            </p:nvSpPr>
            <p:spPr>
              <a:xfrm>
                <a:off x="3083525" y="2408025"/>
                <a:ext cx="740375" cy="116375"/>
              </a:xfrm>
              <a:custGeom>
                <a:avLst/>
                <a:gdLst/>
                <a:ahLst/>
                <a:cxnLst/>
                <a:rect l="l" t="t" r="r" b="b"/>
                <a:pathLst>
                  <a:path w="29615" h="4655" extrusionOk="0">
                    <a:moveTo>
                      <a:pt x="1898" y="0"/>
                    </a:moveTo>
                    <a:lnTo>
                      <a:pt x="1690" y="30"/>
                    </a:lnTo>
                    <a:lnTo>
                      <a:pt x="1497" y="89"/>
                    </a:lnTo>
                    <a:lnTo>
                      <a:pt x="1305" y="163"/>
                    </a:lnTo>
                    <a:lnTo>
                      <a:pt x="1112" y="252"/>
                    </a:lnTo>
                    <a:lnTo>
                      <a:pt x="934" y="356"/>
                    </a:lnTo>
                    <a:lnTo>
                      <a:pt x="771" y="475"/>
                    </a:lnTo>
                    <a:lnTo>
                      <a:pt x="623" y="608"/>
                    </a:lnTo>
                    <a:lnTo>
                      <a:pt x="490" y="756"/>
                    </a:lnTo>
                    <a:lnTo>
                      <a:pt x="371" y="919"/>
                    </a:lnTo>
                    <a:lnTo>
                      <a:pt x="267" y="1097"/>
                    </a:lnTo>
                    <a:lnTo>
                      <a:pt x="178" y="1290"/>
                    </a:lnTo>
                    <a:lnTo>
                      <a:pt x="104" y="1482"/>
                    </a:lnTo>
                    <a:lnTo>
                      <a:pt x="45" y="1675"/>
                    </a:lnTo>
                    <a:lnTo>
                      <a:pt x="15" y="1883"/>
                    </a:lnTo>
                    <a:lnTo>
                      <a:pt x="0" y="2105"/>
                    </a:lnTo>
                    <a:lnTo>
                      <a:pt x="0" y="2535"/>
                    </a:lnTo>
                    <a:lnTo>
                      <a:pt x="15" y="2757"/>
                    </a:lnTo>
                    <a:lnTo>
                      <a:pt x="45" y="2965"/>
                    </a:lnTo>
                    <a:lnTo>
                      <a:pt x="104" y="3172"/>
                    </a:lnTo>
                    <a:lnTo>
                      <a:pt x="178" y="3365"/>
                    </a:lnTo>
                    <a:lnTo>
                      <a:pt x="267" y="3543"/>
                    </a:lnTo>
                    <a:lnTo>
                      <a:pt x="371" y="3720"/>
                    </a:lnTo>
                    <a:lnTo>
                      <a:pt x="490" y="3884"/>
                    </a:lnTo>
                    <a:lnTo>
                      <a:pt x="623" y="4032"/>
                    </a:lnTo>
                    <a:lnTo>
                      <a:pt x="771" y="4165"/>
                    </a:lnTo>
                    <a:lnTo>
                      <a:pt x="934" y="4299"/>
                    </a:lnTo>
                    <a:lnTo>
                      <a:pt x="1112" y="4402"/>
                    </a:lnTo>
                    <a:lnTo>
                      <a:pt x="1305" y="4491"/>
                    </a:lnTo>
                    <a:lnTo>
                      <a:pt x="1497" y="4565"/>
                    </a:lnTo>
                    <a:lnTo>
                      <a:pt x="1690" y="4610"/>
                    </a:lnTo>
                    <a:lnTo>
                      <a:pt x="1898" y="4639"/>
                    </a:lnTo>
                    <a:lnTo>
                      <a:pt x="2120" y="4654"/>
                    </a:lnTo>
                    <a:lnTo>
                      <a:pt x="27495" y="4654"/>
                    </a:lnTo>
                    <a:lnTo>
                      <a:pt x="27717" y="4639"/>
                    </a:lnTo>
                    <a:lnTo>
                      <a:pt x="27925" y="4610"/>
                    </a:lnTo>
                    <a:lnTo>
                      <a:pt x="28132" y="4565"/>
                    </a:lnTo>
                    <a:lnTo>
                      <a:pt x="28325" y="4491"/>
                    </a:lnTo>
                    <a:lnTo>
                      <a:pt x="28503" y="4402"/>
                    </a:lnTo>
                    <a:lnTo>
                      <a:pt x="28681" y="4299"/>
                    </a:lnTo>
                    <a:lnTo>
                      <a:pt x="28844" y="4165"/>
                    </a:lnTo>
                    <a:lnTo>
                      <a:pt x="28992" y="4032"/>
                    </a:lnTo>
                    <a:lnTo>
                      <a:pt x="29125" y="3884"/>
                    </a:lnTo>
                    <a:lnTo>
                      <a:pt x="29244" y="3720"/>
                    </a:lnTo>
                    <a:lnTo>
                      <a:pt x="29362" y="3543"/>
                    </a:lnTo>
                    <a:lnTo>
                      <a:pt x="29451" y="3365"/>
                    </a:lnTo>
                    <a:lnTo>
                      <a:pt x="29511" y="3172"/>
                    </a:lnTo>
                    <a:lnTo>
                      <a:pt x="29570" y="2965"/>
                    </a:lnTo>
                    <a:lnTo>
                      <a:pt x="29600" y="2757"/>
                    </a:lnTo>
                    <a:lnTo>
                      <a:pt x="29614" y="2535"/>
                    </a:lnTo>
                    <a:lnTo>
                      <a:pt x="29614" y="2105"/>
                    </a:lnTo>
                    <a:lnTo>
                      <a:pt x="29600" y="1883"/>
                    </a:lnTo>
                    <a:lnTo>
                      <a:pt x="29570" y="1675"/>
                    </a:lnTo>
                    <a:lnTo>
                      <a:pt x="29511" y="1482"/>
                    </a:lnTo>
                    <a:lnTo>
                      <a:pt x="29451" y="1290"/>
                    </a:lnTo>
                    <a:lnTo>
                      <a:pt x="29362" y="1097"/>
                    </a:lnTo>
                    <a:lnTo>
                      <a:pt x="29244" y="919"/>
                    </a:lnTo>
                    <a:lnTo>
                      <a:pt x="29125" y="756"/>
                    </a:lnTo>
                    <a:lnTo>
                      <a:pt x="28992" y="608"/>
                    </a:lnTo>
                    <a:lnTo>
                      <a:pt x="28844" y="475"/>
                    </a:lnTo>
                    <a:lnTo>
                      <a:pt x="28681" y="356"/>
                    </a:lnTo>
                    <a:lnTo>
                      <a:pt x="28503" y="252"/>
                    </a:lnTo>
                    <a:lnTo>
                      <a:pt x="28325" y="163"/>
                    </a:lnTo>
                    <a:lnTo>
                      <a:pt x="28132" y="89"/>
                    </a:lnTo>
                    <a:lnTo>
                      <a:pt x="27925" y="30"/>
                    </a:lnTo>
                    <a:lnTo>
                      <a:pt x="27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7"/>
              <p:cNvSpPr/>
              <p:nvPr/>
            </p:nvSpPr>
            <p:spPr>
              <a:xfrm>
                <a:off x="3130950" y="1239325"/>
                <a:ext cx="75625" cy="1225400"/>
              </a:xfrm>
              <a:custGeom>
                <a:avLst/>
                <a:gdLst/>
                <a:ahLst/>
                <a:cxnLst/>
                <a:rect l="l" t="t" r="r" b="b"/>
                <a:pathLst>
                  <a:path w="3025" h="49016" extrusionOk="0">
                    <a:moveTo>
                      <a:pt x="1" y="0"/>
                    </a:moveTo>
                    <a:lnTo>
                      <a:pt x="1" y="49016"/>
                    </a:lnTo>
                    <a:lnTo>
                      <a:pt x="3024" y="49016"/>
                    </a:lnTo>
                    <a:lnTo>
                      <a:pt x="3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7"/>
              <p:cNvSpPr/>
              <p:nvPr/>
            </p:nvSpPr>
            <p:spPr>
              <a:xfrm>
                <a:off x="3338450" y="1345675"/>
                <a:ext cx="199025" cy="1119050"/>
              </a:xfrm>
              <a:custGeom>
                <a:avLst/>
                <a:gdLst/>
                <a:ahLst/>
                <a:cxnLst/>
                <a:rect l="l" t="t" r="r" b="b"/>
                <a:pathLst>
                  <a:path w="7961" h="44762" extrusionOk="0">
                    <a:moveTo>
                      <a:pt x="1" y="0"/>
                    </a:moveTo>
                    <a:lnTo>
                      <a:pt x="1" y="44762"/>
                    </a:lnTo>
                    <a:lnTo>
                      <a:pt x="7960" y="44762"/>
                    </a:lnTo>
                    <a:lnTo>
                      <a:pt x="79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7"/>
              <p:cNvSpPr/>
              <p:nvPr/>
            </p:nvSpPr>
            <p:spPr>
              <a:xfrm>
                <a:off x="3675650" y="1345675"/>
                <a:ext cx="81175" cy="1119050"/>
              </a:xfrm>
              <a:custGeom>
                <a:avLst/>
                <a:gdLst/>
                <a:ahLst/>
                <a:cxnLst/>
                <a:rect l="l" t="t" r="r" b="b"/>
                <a:pathLst>
                  <a:path w="3247" h="44762" extrusionOk="0">
                    <a:moveTo>
                      <a:pt x="1" y="0"/>
                    </a:moveTo>
                    <a:lnTo>
                      <a:pt x="1" y="44762"/>
                    </a:lnTo>
                    <a:lnTo>
                      <a:pt x="3247" y="44762"/>
                    </a:lnTo>
                    <a:lnTo>
                      <a:pt x="32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a:off x="2666300" y="238125"/>
                <a:ext cx="2022075" cy="269025"/>
              </a:xfrm>
              <a:custGeom>
                <a:avLst/>
                <a:gdLst/>
                <a:ahLst/>
                <a:cxnLst/>
                <a:rect l="l" t="t" r="r" b="b"/>
                <a:pathLst>
                  <a:path w="80883" h="10761" extrusionOk="0">
                    <a:moveTo>
                      <a:pt x="0" y="0"/>
                    </a:moveTo>
                    <a:lnTo>
                      <a:pt x="0" y="10761"/>
                    </a:lnTo>
                    <a:lnTo>
                      <a:pt x="80882" y="10761"/>
                    </a:lnTo>
                    <a:lnTo>
                      <a:pt x="80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7"/>
              <p:cNvSpPr/>
              <p:nvPr/>
            </p:nvSpPr>
            <p:spPr>
              <a:xfrm>
                <a:off x="2014500" y="483775"/>
                <a:ext cx="193825" cy="935275"/>
              </a:xfrm>
              <a:custGeom>
                <a:avLst/>
                <a:gdLst/>
                <a:ahLst/>
                <a:cxnLst/>
                <a:rect l="l" t="t" r="r" b="b"/>
                <a:pathLst>
                  <a:path w="7753" h="37411" extrusionOk="0">
                    <a:moveTo>
                      <a:pt x="1" y="1"/>
                    </a:moveTo>
                    <a:lnTo>
                      <a:pt x="1" y="37411"/>
                    </a:lnTo>
                    <a:lnTo>
                      <a:pt x="7753" y="37411"/>
                    </a:lnTo>
                    <a:lnTo>
                      <a:pt x="77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7"/>
              <p:cNvSpPr/>
              <p:nvPr/>
            </p:nvSpPr>
            <p:spPr>
              <a:xfrm>
                <a:off x="2116775" y="351500"/>
                <a:ext cx="2085075" cy="1202800"/>
              </a:xfrm>
              <a:custGeom>
                <a:avLst/>
                <a:gdLst/>
                <a:ahLst/>
                <a:cxnLst/>
                <a:rect l="l" t="t" r="r" b="b"/>
                <a:pathLst>
                  <a:path w="83403" h="48112" extrusionOk="0">
                    <a:moveTo>
                      <a:pt x="1" y="0"/>
                    </a:moveTo>
                    <a:lnTo>
                      <a:pt x="1" y="48112"/>
                    </a:lnTo>
                    <a:lnTo>
                      <a:pt x="76599" y="48112"/>
                    </a:lnTo>
                    <a:lnTo>
                      <a:pt x="834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7"/>
              <p:cNvSpPr/>
              <p:nvPr/>
            </p:nvSpPr>
            <p:spPr>
              <a:xfrm>
                <a:off x="3729375" y="351500"/>
                <a:ext cx="1234300" cy="1202800"/>
              </a:xfrm>
              <a:custGeom>
                <a:avLst/>
                <a:gdLst/>
                <a:ahLst/>
                <a:cxnLst/>
                <a:rect l="l" t="t" r="r" b="b"/>
                <a:pathLst>
                  <a:path w="49372" h="48112" extrusionOk="0">
                    <a:moveTo>
                      <a:pt x="14615" y="0"/>
                    </a:moveTo>
                    <a:lnTo>
                      <a:pt x="1" y="48112"/>
                    </a:lnTo>
                    <a:lnTo>
                      <a:pt x="34758" y="48112"/>
                    </a:lnTo>
                    <a:lnTo>
                      <a:pt x="4937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7"/>
              <p:cNvSpPr/>
              <p:nvPr/>
            </p:nvSpPr>
            <p:spPr>
              <a:xfrm>
                <a:off x="4081775" y="561975"/>
                <a:ext cx="649200" cy="662175"/>
              </a:xfrm>
              <a:custGeom>
                <a:avLst/>
                <a:gdLst/>
                <a:ahLst/>
                <a:cxnLst/>
                <a:rect l="l" t="t" r="r" b="b"/>
                <a:pathLst>
                  <a:path w="25968" h="26487" extrusionOk="0">
                    <a:moveTo>
                      <a:pt x="8582" y="0"/>
                    </a:moveTo>
                    <a:lnTo>
                      <a:pt x="8449" y="30"/>
                    </a:lnTo>
                    <a:lnTo>
                      <a:pt x="8315" y="45"/>
                    </a:lnTo>
                    <a:lnTo>
                      <a:pt x="8182" y="89"/>
                    </a:lnTo>
                    <a:lnTo>
                      <a:pt x="8048" y="134"/>
                    </a:lnTo>
                    <a:lnTo>
                      <a:pt x="7930" y="193"/>
                    </a:lnTo>
                    <a:lnTo>
                      <a:pt x="7811" y="267"/>
                    </a:lnTo>
                    <a:lnTo>
                      <a:pt x="7693" y="341"/>
                    </a:lnTo>
                    <a:lnTo>
                      <a:pt x="7589" y="430"/>
                    </a:lnTo>
                    <a:lnTo>
                      <a:pt x="7485" y="519"/>
                    </a:lnTo>
                    <a:lnTo>
                      <a:pt x="7396" y="623"/>
                    </a:lnTo>
                    <a:lnTo>
                      <a:pt x="7307" y="741"/>
                    </a:lnTo>
                    <a:lnTo>
                      <a:pt x="7233" y="845"/>
                    </a:lnTo>
                    <a:lnTo>
                      <a:pt x="7159" y="978"/>
                    </a:lnTo>
                    <a:lnTo>
                      <a:pt x="7115" y="1097"/>
                    </a:lnTo>
                    <a:lnTo>
                      <a:pt x="7055" y="1245"/>
                    </a:lnTo>
                    <a:lnTo>
                      <a:pt x="74" y="24234"/>
                    </a:lnTo>
                    <a:lnTo>
                      <a:pt x="30" y="24441"/>
                    </a:lnTo>
                    <a:lnTo>
                      <a:pt x="0" y="24649"/>
                    </a:lnTo>
                    <a:lnTo>
                      <a:pt x="0" y="24856"/>
                    </a:lnTo>
                    <a:lnTo>
                      <a:pt x="30" y="25064"/>
                    </a:lnTo>
                    <a:lnTo>
                      <a:pt x="74" y="25256"/>
                    </a:lnTo>
                    <a:lnTo>
                      <a:pt x="148" y="25434"/>
                    </a:lnTo>
                    <a:lnTo>
                      <a:pt x="237" y="25612"/>
                    </a:lnTo>
                    <a:lnTo>
                      <a:pt x="341" y="25775"/>
                    </a:lnTo>
                    <a:lnTo>
                      <a:pt x="475" y="25938"/>
                    </a:lnTo>
                    <a:lnTo>
                      <a:pt x="608" y="26072"/>
                    </a:lnTo>
                    <a:lnTo>
                      <a:pt x="771" y="26190"/>
                    </a:lnTo>
                    <a:lnTo>
                      <a:pt x="949" y="26294"/>
                    </a:lnTo>
                    <a:lnTo>
                      <a:pt x="1127" y="26383"/>
                    </a:lnTo>
                    <a:lnTo>
                      <a:pt x="1319" y="26442"/>
                    </a:lnTo>
                    <a:lnTo>
                      <a:pt x="1527" y="26472"/>
                    </a:lnTo>
                    <a:lnTo>
                      <a:pt x="1749" y="26487"/>
                    </a:lnTo>
                    <a:lnTo>
                      <a:pt x="17386" y="26487"/>
                    </a:lnTo>
                    <a:lnTo>
                      <a:pt x="17520" y="26472"/>
                    </a:lnTo>
                    <a:lnTo>
                      <a:pt x="17653" y="26442"/>
                    </a:lnTo>
                    <a:lnTo>
                      <a:pt x="17786" y="26398"/>
                    </a:lnTo>
                    <a:lnTo>
                      <a:pt x="17920" y="26353"/>
                    </a:lnTo>
                    <a:lnTo>
                      <a:pt x="18038" y="26294"/>
                    </a:lnTo>
                    <a:lnTo>
                      <a:pt x="18172" y="26220"/>
                    </a:lnTo>
                    <a:lnTo>
                      <a:pt x="18275" y="26146"/>
                    </a:lnTo>
                    <a:lnTo>
                      <a:pt x="18379" y="26057"/>
                    </a:lnTo>
                    <a:lnTo>
                      <a:pt x="18483" y="25968"/>
                    </a:lnTo>
                    <a:lnTo>
                      <a:pt x="18572" y="25864"/>
                    </a:lnTo>
                    <a:lnTo>
                      <a:pt x="18661" y="25760"/>
                    </a:lnTo>
                    <a:lnTo>
                      <a:pt x="18735" y="25642"/>
                    </a:lnTo>
                    <a:lnTo>
                      <a:pt x="18809" y="25508"/>
                    </a:lnTo>
                    <a:lnTo>
                      <a:pt x="18868" y="25390"/>
                    </a:lnTo>
                    <a:lnTo>
                      <a:pt x="18913" y="25256"/>
                    </a:lnTo>
                    <a:lnTo>
                      <a:pt x="25894" y="2253"/>
                    </a:lnTo>
                    <a:lnTo>
                      <a:pt x="25938" y="2046"/>
                    </a:lnTo>
                    <a:lnTo>
                      <a:pt x="25968" y="1838"/>
                    </a:lnTo>
                    <a:lnTo>
                      <a:pt x="25968" y="1631"/>
                    </a:lnTo>
                    <a:lnTo>
                      <a:pt x="25938" y="1423"/>
                    </a:lnTo>
                    <a:lnTo>
                      <a:pt x="25894" y="1230"/>
                    </a:lnTo>
                    <a:lnTo>
                      <a:pt x="25820" y="1053"/>
                    </a:lnTo>
                    <a:lnTo>
                      <a:pt x="25731" y="875"/>
                    </a:lnTo>
                    <a:lnTo>
                      <a:pt x="25627" y="712"/>
                    </a:lnTo>
                    <a:lnTo>
                      <a:pt x="25494" y="549"/>
                    </a:lnTo>
                    <a:lnTo>
                      <a:pt x="25360" y="415"/>
                    </a:lnTo>
                    <a:lnTo>
                      <a:pt x="25197" y="297"/>
                    </a:lnTo>
                    <a:lnTo>
                      <a:pt x="25019" y="193"/>
                    </a:lnTo>
                    <a:lnTo>
                      <a:pt x="24841" y="119"/>
                    </a:lnTo>
                    <a:lnTo>
                      <a:pt x="24649" y="45"/>
                    </a:lnTo>
                    <a:lnTo>
                      <a:pt x="24441" y="15"/>
                    </a:lnTo>
                    <a:lnTo>
                      <a:pt x="242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7"/>
              <p:cNvSpPr/>
              <p:nvPr/>
            </p:nvSpPr>
            <p:spPr>
              <a:xfrm>
                <a:off x="4125500" y="638675"/>
                <a:ext cx="498775" cy="508775"/>
              </a:xfrm>
              <a:custGeom>
                <a:avLst/>
                <a:gdLst/>
                <a:ahLst/>
                <a:cxnLst/>
                <a:rect l="l" t="t" r="r" b="b"/>
                <a:pathLst>
                  <a:path w="19951" h="20351" extrusionOk="0">
                    <a:moveTo>
                      <a:pt x="6596" y="0"/>
                    </a:moveTo>
                    <a:lnTo>
                      <a:pt x="6492" y="15"/>
                    </a:lnTo>
                    <a:lnTo>
                      <a:pt x="6285" y="60"/>
                    </a:lnTo>
                    <a:lnTo>
                      <a:pt x="6092" y="149"/>
                    </a:lnTo>
                    <a:lnTo>
                      <a:pt x="5914" y="267"/>
                    </a:lnTo>
                    <a:lnTo>
                      <a:pt x="5751" y="401"/>
                    </a:lnTo>
                    <a:lnTo>
                      <a:pt x="5618" y="564"/>
                    </a:lnTo>
                    <a:lnTo>
                      <a:pt x="5499" y="741"/>
                    </a:lnTo>
                    <a:lnTo>
                      <a:pt x="5455" y="845"/>
                    </a:lnTo>
                    <a:lnTo>
                      <a:pt x="5425" y="949"/>
                    </a:lnTo>
                    <a:lnTo>
                      <a:pt x="60" y="18631"/>
                    </a:lnTo>
                    <a:lnTo>
                      <a:pt x="15" y="18779"/>
                    </a:lnTo>
                    <a:lnTo>
                      <a:pt x="0" y="18943"/>
                    </a:lnTo>
                    <a:lnTo>
                      <a:pt x="0" y="19106"/>
                    </a:lnTo>
                    <a:lnTo>
                      <a:pt x="15" y="19254"/>
                    </a:lnTo>
                    <a:lnTo>
                      <a:pt x="60" y="19402"/>
                    </a:lnTo>
                    <a:lnTo>
                      <a:pt x="104" y="19550"/>
                    </a:lnTo>
                    <a:lnTo>
                      <a:pt x="178" y="19684"/>
                    </a:lnTo>
                    <a:lnTo>
                      <a:pt x="267" y="19817"/>
                    </a:lnTo>
                    <a:lnTo>
                      <a:pt x="356" y="19936"/>
                    </a:lnTo>
                    <a:lnTo>
                      <a:pt x="475" y="20039"/>
                    </a:lnTo>
                    <a:lnTo>
                      <a:pt x="593" y="20128"/>
                    </a:lnTo>
                    <a:lnTo>
                      <a:pt x="726" y="20202"/>
                    </a:lnTo>
                    <a:lnTo>
                      <a:pt x="860" y="20276"/>
                    </a:lnTo>
                    <a:lnTo>
                      <a:pt x="1008" y="20321"/>
                    </a:lnTo>
                    <a:lnTo>
                      <a:pt x="1171" y="20351"/>
                    </a:lnTo>
                    <a:lnTo>
                      <a:pt x="13355" y="20351"/>
                    </a:lnTo>
                    <a:lnTo>
                      <a:pt x="13458" y="20336"/>
                    </a:lnTo>
                    <a:lnTo>
                      <a:pt x="13666" y="20291"/>
                    </a:lnTo>
                    <a:lnTo>
                      <a:pt x="13859" y="20202"/>
                    </a:lnTo>
                    <a:lnTo>
                      <a:pt x="14051" y="20099"/>
                    </a:lnTo>
                    <a:lnTo>
                      <a:pt x="14199" y="19950"/>
                    </a:lnTo>
                    <a:lnTo>
                      <a:pt x="14333" y="19787"/>
                    </a:lnTo>
                    <a:lnTo>
                      <a:pt x="14451" y="19610"/>
                    </a:lnTo>
                    <a:lnTo>
                      <a:pt x="14496" y="19506"/>
                    </a:lnTo>
                    <a:lnTo>
                      <a:pt x="14526" y="19402"/>
                    </a:lnTo>
                    <a:lnTo>
                      <a:pt x="19891" y="1734"/>
                    </a:lnTo>
                    <a:lnTo>
                      <a:pt x="19935" y="1571"/>
                    </a:lnTo>
                    <a:lnTo>
                      <a:pt x="19950" y="1408"/>
                    </a:lnTo>
                    <a:lnTo>
                      <a:pt x="19950" y="1245"/>
                    </a:lnTo>
                    <a:lnTo>
                      <a:pt x="19935" y="1097"/>
                    </a:lnTo>
                    <a:lnTo>
                      <a:pt x="19891" y="949"/>
                    </a:lnTo>
                    <a:lnTo>
                      <a:pt x="19847" y="801"/>
                    </a:lnTo>
                    <a:lnTo>
                      <a:pt x="19772" y="667"/>
                    </a:lnTo>
                    <a:lnTo>
                      <a:pt x="19683" y="534"/>
                    </a:lnTo>
                    <a:lnTo>
                      <a:pt x="19595" y="415"/>
                    </a:lnTo>
                    <a:lnTo>
                      <a:pt x="19491" y="312"/>
                    </a:lnTo>
                    <a:lnTo>
                      <a:pt x="19357" y="223"/>
                    </a:lnTo>
                    <a:lnTo>
                      <a:pt x="19224" y="149"/>
                    </a:lnTo>
                    <a:lnTo>
                      <a:pt x="19091" y="89"/>
                    </a:lnTo>
                    <a:lnTo>
                      <a:pt x="18942" y="30"/>
                    </a:lnTo>
                    <a:lnTo>
                      <a:pt x="187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7"/>
              <p:cNvSpPr/>
              <p:nvPr/>
            </p:nvSpPr>
            <p:spPr>
              <a:xfrm>
                <a:off x="2969400" y="3326975"/>
                <a:ext cx="1834950" cy="1159825"/>
              </a:xfrm>
              <a:custGeom>
                <a:avLst/>
                <a:gdLst/>
                <a:ahLst/>
                <a:cxnLst/>
                <a:rect l="l" t="t" r="r" b="b"/>
                <a:pathLst>
                  <a:path w="73398" h="46393" extrusionOk="0">
                    <a:moveTo>
                      <a:pt x="11695" y="0"/>
                    </a:moveTo>
                    <a:lnTo>
                      <a:pt x="0" y="46392"/>
                    </a:lnTo>
                    <a:lnTo>
                      <a:pt x="73398" y="46392"/>
                    </a:lnTo>
                    <a:lnTo>
                      <a:pt x="617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7"/>
              <p:cNvSpPr/>
              <p:nvPr/>
            </p:nvSpPr>
            <p:spPr>
              <a:xfrm>
                <a:off x="2844525" y="4447500"/>
                <a:ext cx="2221425" cy="452450"/>
              </a:xfrm>
              <a:custGeom>
                <a:avLst/>
                <a:gdLst/>
                <a:ahLst/>
                <a:cxnLst/>
                <a:rect l="l" t="t" r="r" b="b"/>
                <a:pathLst>
                  <a:path w="88857" h="18098" extrusionOk="0">
                    <a:moveTo>
                      <a:pt x="0" y="0"/>
                    </a:moveTo>
                    <a:lnTo>
                      <a:pt x="0" y="18098"/>
                    </a:lnTo>
                    <a:lnTo>
                      <a:pt x="88857" y="18098"/>
                    </a:lnTo>
                    <a:lnTo>
                      <a:pt x="8885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7"/>
              <p:cNvSpPr/>
              <p:nvPr/>
            </p:nvSpPr>
            <p:spPr>
              <a:xfrm>
                <a:off x="1841475" y="4447500"/>
                <a:ext cx="1034950" cy="452450"/>
              </a:xfrm>
              <a:custGeom>
                <a:avLst/>
                <a:gdLst/>
                <a:ahLst/>
                <a:cxnLst/>
                <a:rect l="l" t="t" r="r" b="b"/>
                <a:pathLst>
                  <a:path w="41398" h="18098" extrusionOk="0">
                    <a:moveTo>
                      <a:pt x="0" y="0"/>
                    </a:moveTo>
                    <a:lnTo>
                      <a:pt x="0" y="18098"/>
                    </a:lnTo>
                    <a:lnTo>
                      <a:pt x="41397" y="18098"/>
                    </a:lnTo>
                    <a:lnTo>
                      <a:pt x="4139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7"/>
              <p:cNvSpPr/>
              <p:nvPr/>
            </p:nvSpPr>
            <p:spPr>
              <a:xfrm>
                <a:off x="4480100" y="2345025"/>
                <a:ext cx="1422175" cy="1725650"/>
              </a:xfrm>
              <a:custGeom>
                <a:avLst/>
                <a:gdLst/>
                <a:ahLst/>
                <a:cxnLst/>
                <a:rect l="l" t="t" r="r" b="b"/>
                <a:pathLst>
                  <a:path w="56887" h="69026" extrusionOk="0">
                    <a:moveTo>
                      <a:pt x="37040" y="1"/>
                    </a:moveTo>
                    <a:lnTo>
                      <a:pt x="35558" y="356"/>
                    </a:lnTo>
                    <a:lnTo>
                      <a:pt x="33839" y="786"/>
                    </a:lnTo>
                    <a:lnTo>
                      <a:pt x="31601" y="1364"/>
                    </a:lnTo>
                    <a:lnTo>
                      <a:pt x="28933" y="2061"/>
                    </a:lnTo>
                    <a:lnTo>
                      <a:pt x="25968" y="2861"/>
                    </a:lnTo>
                    <a:lnTo>
                      <a:pt x="22767" y="3750"/>
                    </a:lnTo>
                    <a:lnTo>
                      <a:pt x="21122" y="4225"/>
                    </a:lnTo>
                    <a:lnTo>
                      <a:pt x="19447" y="4729"/>
                    </a:lnTo>
                    <a:lnTo>
                      <a:pt x="17772" y="5233"/>
                    </a:lnTo>
                    <a:lnTo>
                      <a:pt x="16112" y="5751"/>
                    </a:lnTo>
                    <a:lnTo>
                      <a:pt x="14467" y="6270"/>
                    </a:lnTo>
                    <a:lnTo>
                      <a:pt x="12851" y="6804"/>
                    </a:lnTo>
                    <a:lnTo>
                      <a:pt x="11280" y="7337"/>
                    </a:lnTo>
                    <a:lnTo>
                      <a:pt x="9753" y="7886"/>
                    </a:lnTo>
                    <a:lnTo>
                      <a:pt x="8316" y="8419"/>
                    </a:lnTo>
                    <a:lnTo>
                      <a:pt x="6937" y="8968"/>
                    </a:lnTo>
                    <a:lnTo>
                      <a:pt x="5663" y="9501"/>
                    </a:lnTo>
                    <a:lnTo>
                      <a:pt x="5070" y="9768"/>
                    </a:lnTo>
                    <a:lnTo>
                      <a:pt x="4492" y="10035"/>
                    </a:lnTo>
                    <a:lnTo>
                      <a:pt x="3958" y="10287"/>
                    </a:lnTo>
                    <a:lnTo>
                      <a:pt x="3454" y="10554"/>
                    </a:lnTo>
                    <a:lnTo>
                      <a:pt x="2965" y="10806"/>
                    </a:lnTo>
                    <a:lnTo>
                      <a:pt x="2520" y="11072"/>
                    </a:lnTo>
                    <a:lnTo>
                      <a:pt x="2120" y="11324"/>
                    </a:lnTo>
                    <a:lnTo>
                      <a:pt x="1750" y="11561"/>
                    </a:lnTo>
                    <a:lnTo>
                      <a:pt x="1409" y="11813"/>
                    </a:lnTo>
                    <a:lnTo>
                      <a:pt x="1127" y="12051"/>
                    </a:lnTo>
                    <a:lnTo>
                      <a:pt x="875" y="12288"/>
                    </a:lnTo>
                    <a:lnTo>
                      <a:pt x="668" y="12525"/>
                    </a:lnTo>
                    <a:lnTo>
                      <a:pt x="505" y="12747"/>
                    </a:lnTo>
                    <a:lnTo>
                      <a:pt x="445" y="12866"/>
                    </a:lnTo>
                    <a:lnTo>
                      <a:pt x="386" y="12970"/>
                    </a:lnTo>
                    <a:lnTo>
                      <a:pt x="312" y="13162"/>
                    </a:lnTo>
                    <a:lnTo>
                      <a:pt x="253" y="13355"/>
                    </a:lnTo>
                    <a:lnTo>
                      <a:pt x="193" y="13577"/>
                    </a:lnTo>
                    <a:lnTo>
                      <a:pt x="149" y="13814"/>
                    </a:lnTo>
                    <a:lnTo>
                      <a:pt x="104" y="14052"/>
                    </a:lnTo>
                    <a:lnTo>
                      <a:pt x="75" y="14318"/>
                    </a:lnTo>
                    <a:lnTo>
                      <a:pt x="30" y="14867"/>
                    </a:lnTo>
                    <a:lnTo>
                      <a:pt x="1" y="15474"/>
                    </a:lnTo>
                    <a:lnTo>
                      <a:pt x="15" y="16141"/>
                    </a:lnTo>
                    <a:lnTo>
                      <a:pt x="45" y="16838"/>
                    </a:lnTo>
                    <a:lnTo>
                      <a:pt x="104" y="17594"/>
                    </a:lnTo>
                    <a:lnTo>
                      <a:pt x="178" y="18379"/>
                    </a:lnTo>
                    <a:lnTo>
                      <a:pt x="282" y="19224"/>
                    </a:lnTo>
                    <a:lnTo>
                      <a:pt x="401" y="20099"/>
                    </a:lnTo>
                    <a:lnTo>
                      <a:pt x="549" y="21003"/>
                    </a:lnTo>
                    <a:lnTo>
                      <a:pt x="712" y="21952"/>
                    </a:lnTo>
                    <a:lnTo>
                      <a:pt x="905" y="22930"/>
                    </a:lnTo>
                    <a:lnTo>
                      <a:pt x="1112" y="23938"/>
                    </a:lnTo>
                    <a:lnTo>
                      <a:pt x="1335" y="24975"/>
                    </a:lnTo>
                    <a:lnTo>
                      <a:pt x="1572" y="26042"/>
                    </a:lnTo>
                    <a:lnTo>
                      <a:pt x="1824" y="27139"/>
                    </a:lnTo>
                    <a:lnTo>
                      <a:pt x="2372" y="29392"/>
                    </a:lnTo>
                    <a:lnTo>
                      <a:pt x="2980" y="31719"/>
                    </a:lnTo>
                    <a:lnTo>
                      <a:pt x="3617" y="34091"/>
                    </a:lnTo>
                    <a:lnTo>
                      <a:pt x="4314" y="36521"/>
                    </a:lnTo>
                    <a:lnTo>
                      <a:pt x="5025" y="38967"/>
                    </a:lnTo>
                    <a:lnTo>
                      <a:pt x="5766" y="41427"/>
                    </a:lnTo>
                    <a:lnTo>
                      <a:pt x="6522" y="43888"/>
                    </a:lnTo>
                    <a:lnTo>
                      <a:pt x="7293" y="46319"/>
                    </a:lnTo>
                    <a:lnTo>
                      <a:pt x="8064" y="48720"/>
                    </a:lnTo>
                    <a:lnTo>
                      <a:pt x="8820" y="51061"/>
                    </a:lnTo>
                    <a:lnTo>
                      <a:pt x="9575" y="53329"/>
                    </a:lnTo>
                    <a:lnTo>
                      <a:pt x="10302" y="55508"/>
                    </a:lnTo>
                    <a:lnTo>
                      <a:pt x="11013" y="57583"/>
                    </a:lnTo>
                    <a:lnTo>
                      <a:pt x="12317" y="61348"/>
                    </a:lnTo>
                    <a:lnTo>
                      <a:pt x="13429" y="64520"/>
                    </a:lnTo>
                    <a:lnTo>
                      <a:pt x="14304" y="66936"/>
                    </a:lnTo>
                    <a:lnTo>
                      <a:pt x="15060" y="69025"/>
                    </a:lnTo>
                    <a:lnTo>
                      <a:pt x="15815" y="69025"/>
                    </a:lnTo>
                    <a:lnTo>
                      <a:pt x="18780" y="28458"/>
                    </a:lnTo>
                    <a:lnTo>
                      <a:pt x="38596" y="27302"/>
                    </a:lnTo>
                    <a:lnTo>
                      <a:pt x="39189" y="27258"/>
                    </a:lnTo>
                    <a:lnTo>
                      <a:pt x="39767" y="27198"/>
                    </a:lnTo>
                    <a:lnTo>
                      <a:pt x="40345" y="27110"/>
                    </a:lnTo>
                    <a:lnTo>
                      <a:pt x="40923" y="26991"/>
                    </a:lnTo>
                    <a:lnTo>
                      <a:pt x="41487" y="26872"/>
                    </a:lnTo>
                    <a:lnTo>
                      <a:pt x="42050" y="26724"/>
                    </a:lnTo>
                    <a:lnTo>
                      <a:pt x="42598" y="26546"/>
                    </a:lnTo>
                    <a:lnTo>
                      <a:pt x="43147" y="26368"/>
                    </a:lnTo>
                    <a:lnTo>
                      <a:pt x="43680" y="26161"/>
                    </a:lnTo>
                    <a:lnTo>
                      <a:pt x="44214" y="25939"/>
                    </a:lnTo>
                    <a:lnTo>
                      <a:pt x="44733" y="25687"/>
                    </a:lnTo>
                    <a:lnTo>
                      <a:pt x="45237" y="25435"/>
                    </a:lnTo>
                    <a:lnTo>
                      <a:pt x="45741" y="25153"/>
                    </a:lnTo>
                    <a:lnTo>
                      <a:pt x="46230" y="24857"/>
                    </a:lnTo>
                    <a:lnTo>
                      <a:pt x="46704" y="24545"/>
                    </a:lnTo>
                    <a:lnTo>
                      <a:pt x="47163" y="24219"/>
                    </a:lnTo>
                    <a:lnTo>
                      <a:pt x="47623" y="23864"/>
                    </a:lnTo>
                    <a:lnTo>
                      <a:pt x="48068" y="23508"/>
                    </a:lnTo>
                    <a:lnTo>
                      <a:pt x="48483" y="23122"/>
                    </a:lnTo>
                    <a:lnTo>
                      <a:pt x="48898" y="22737"/>
                    </a:lnTo>
                    <a:lnTo>
                      <a:pt x="49298" y="22322"/>
                    </a:lnTo>
                    <a:lnTo>
                      <a:pt x="49683" y="21907"/>
                    </a:lnTo>
                    <a:lnTo>
                      <a:pt x="50054" y="21477"/>
                    </a:lnTo>
                    <a:lnTo>
                      <a:pt x="50409" y="21018"/>
                    </a:lnTo>
                    <a:lnTo>
                      <a:pt x="50750" y="20558"/>
                    </a:lnTo>
                    <a:lnTo>
                      <a:pt x="51076" y="20084"/>
                    </a:lnTo>
                    <a:lnTo>
                      <a:pt x="51388" y="19595"/>
                    </a:lnTo>
                    <a:lnTo>
                      <a:pt x="51669" y="19091"/>
                    </a:lnTo>
                    <a:lnTo>
                      <a:pt x="51951" y="18572"/>
                    </a:lnTo>
                    <a:lnTo>
                      <a:pt x="52203" y="18053"/>
                    </a:lnTo>
                    <a:lnTo>
                      <a:pt x="52440" y="17505"/>
                    </a:lnTo>
                    <a:lnTo>
                      <a:pt x="52647" y="16957"/>
                    </a:lnTo>
                    <a:lnTo>
                      <a:pt x="56886" y="5633"/>
                    </a:lnTo>
                    <a:lnTo>
                      <a:pt x="37040" y="1"/>
                    </a:lnTo>
                    <a:close/>
                  </a:path>
                </a:pathLst>
              </a:custGeom>
              <a:solidFill>
                <a:srgbClr val="D64A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7"/>
              <p:cNvSpPr/>
              <p:nvPr/>
            </p:nvSpPr>
            <p:spPr>
              <a:xfrm>
                <a:off x="4080275" y="2376525"/>
                <a:ext cx="1189100" cy="1694150"/>
              </a:xfrm>
              <a:custGeom>
                <a:avLst/>
                <a:gdLst/>
                <a:ahLst/>
                <a:cxnLst/>
                <a:rect l="l" t="t" r="r" b="b"/>
                <a:pathLst>
                  <a:path w="47564" h="67766" extrusionOk="0">
                    <a:moveTo>
                      <a:pt x="37989" y="0"/>
                    </a:moveTo>
                    <a:lnTo>
                      <a:pt x="36433" y="371"/>
                    </a:lnTo>
                    <a:lnTo>
                      <a:pt x="34639" y="830"/>
                    </a:lnTo>
                    <a:lnTo>
                      <a:pt x="32327" y="1423"/>
                    </a:lnTo>
                    <a:lnTo>
                      <a:pt x="29556" y="2164"/>
                    </a:lnTo>
                    <a:lnTo>
                      <a:pt x="26473" y="3009"/>
                    </a:lnTo>
                    <a:lnTo>
                      <a:pt x="23153" y="3943"/>
                    </a:lnTo>
                    <a:lnTo>
                      <a:pt x="21448" y="4432"/>
                    </a:lnTo>
                    <a:lnTo>
                      <a:pt x="19714" y="4951"/>
                    </a:lnTo>
                    <a:lnTo>
                      <a:pt x="17995" y="5470"/>
                    </a:lnTo>
                    <a:lnTo>
                      <a:pt x="16260" y="6018"/>
                    </a:lnTo>
                    <a:lnTo>
                      <a:pt x="14556" y="6566"/>
                    </a:lnTo>
                    <a:lnTo>
                      <a:pt x="12881" y="7115"/>
                    </a:lnTo>
                    <a:lnTo>
                      <a:pt x="11265" y="7678"/>
                    </a:lnTo>
                    <a:lnTo>
                      <a:pt x="9694" y="8241"/>
                    </a:lnTo>
                    <a:lnTo>
                      <a:pt x="8197" y="8790"/>
                    </a:lnTo>
                    <a:lnTo>
                      <a:pt x="6789" y="9353"/>
                    </a:lnTo>
                    <a:lnTo>
                      <a:pt x="6122" y="9635"/>
                    </a:lnTo>
                    <a:lnTo>
                      <a:pt x="5485" y="9916"/>
                    </a:lnTo>
                    <a:lnTo>
                      <a:pt x="4862" y="10183"/>
                    </a:lnTo>
                    <a:lnTo>
                      <a:pt x="4284" y="10465"/>
                    </a:lnTo>
                    <a:lnTo>
                      <a:pt x="3721" y="10731"/>
                    </a:lnTo>
                    <a:lnTo>
                      <a:pt x="3202" y="10998"/>
                    </a:lnTo>
                    <a:lnTo>
                      <a:pt x="2713" y="11265"/>
                    </a:lnTo>
                    <a:lnTo>
                      <a:pt x="2269" y="11532"/>
                    </a:lnTo>
                    <a:lnTo>
                      <a:pt x="1854" y="11784"/>
                    </a:lnTo>
                    <a:lnTo>
                      <a:pt x="1483" y="12036"/>
                    </a:lnTo>
                    <a:lnTo>
                      <a:pt x="1142" y="12288"/>
                    </a:lnTo>
                    <a:lnTo>
                      <a:pt x="846" y="12540"/>
                    </a:lnTo>
                    <a:lnTo>
                      <a:pt x="594" y="12777"/>
                    </a:lnTo>
                    <a:lnTo>
                      <a:pt x="401" y="13014"/>
                    </a:lnTo>
                    <a:lnTo>
                      <a:pt x="312" y="13132"/>
                    </a:lnTo>
                    <a:lnTo>
                      <a:pt x="238" y="13251"/>
                    </a:lnTo>
                    <a:lnTo>
                      <a:pt x="179" y="13355"/>
                    </a:lnTo>
                    <a:lnTo>
                      <a:pt x="134" y="13473"/>
                    </a:lnTo>
                    <a:lnTo>
                      <a:pt x="90" y="13592"/>
                    </a:lnTo>
                    <a:lnTo>
                      <a:pt x="60" y="13725"/>
                    </a:lnTo>
                    <a:lnTo>
                      <a:pt x="16" y="14051"/>
                    </a:lnTo>
                    <a:lnTo>
                      <a:pt x="1" y="14422"/>
                    </a:lnTo>
                    <a:lnTo>
                      <a:pt x="16" y="14867"/>
                    </a:lnTo>
                    <a:lnTo>
                      <a:pt x="45" y="15371"/>
                    </a:lnTo>
                    <a:lnTo>
                      <a:pt x="105" y="15919"/>
                    </a:lnTo>
                    <a:lnTo>
                      <a:pt x="179" y="16512"/>
                    </a:lnTo>
                    <a:lnTo>
                      <a:pt x="283" y="17179"/>
                    </a:lnTo>
                    <a:lnTo>
                      <a:pt x="416" y="17875"/>
                    </a:lnTo>
                    <a:lnTo>
                      <a:pt x="549" y="18631"/>
                    </a:lnTo>
                    <a:lnTo>
                      <a:pt x="712" y="19417"/>
                    </a:lnTo>
                    <a:lnTo>
                      <a:pt x="890" y="20247"/>
                    </a:lnTo>
                    <a:lnTo>
                      <a:pt x="1305" y="22040"/>
                    </a:lnTo>
                    <a:lnTo>
                      <a:pt x="1794" y="23967"/>
                    </a:lnTo>
                    <a:lnTo>
                      <a:pt x="2328" y="26013"/>
                    </a:lnTo>
                    <a:lnTo>
                      <a:pt x="2921" y="28177"/>
                    </a:lnTo>
                    <a:lnTo>
                      <a:pt x="3543" y="30429"/>
                    </a:lnTo>
                    <a:lnTo>
                      <a:pt x="4225" y="32742"/>
                    </a:lnTo>
                    <a:lnTo>
                      <a:pt x="4922" y="35113"/>
                    </a:lnTo>
                    <a:lnTo>
                      <a:pt x="5648" y="37529"/>
                    </a:lnTo>
                    <a:lnTo>
                      <a:pt x="6404" y="39975"/>
                    </a:lnTo>
                    <a:lnTo>
                      <a:pt x="7160" y="42405"/>
                    </a:lnTo>
                    <a:lnTo>
                      <a:pt x="8687" y="47222"/>
                    </a:lnTo>
                    <a:lnTo>
                      <a:pt x="10169" y="51847"/>
                    </a:lnTo>
                    <a:lnTo>
                      <a:pt x="11577" y="56130"/>
                    </a:lnTo>
                    <a:lnTo>
                      <a:pt x="12851" y="59954"/>
                    </a:lnTo>
                    <a:lnTo>
                      <a:pt x="13933" y="63156"/>
                    </a:lnTo>
                    <a:lnTo>
                      <a:pt x="14763" y="65631"/>
                    </a:lnTo>
                    <a:lnTo>
                      <a:pt x="15505" y="67765"/>
                    </a:lnTo>
                    <a:lnTo>
                      <a:pt x="16127" y="67765"/>
                    </a:lnTo>
                    <a:lnTo>
                      <a:pt x="20914" y="27198"/>
                    </a:lnTo>
                    <a:lnTo>
                      <a:pt x="47564" y="25434"/>
                    </a:lnTo>
                    <a:lnTo>
                      <a:pt x="379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7"/>
              <p:cNvSpPr/>
              <p:nvPr/>
            </p:nvSpPr>
            <p:spPr>
              <a:xfrm>
                <a:off x="4792475" y="1207075"/>
                <a:ext cx="1274325" cy="1834225"/>
              </a:xfrm>
              <a:custGeom>
                <a:avLst/>
                <a:gdLst/>
                <a:ahLst/>
                <a:cxnLst/>
                <a:rect l="l" t="t" r="r" b="b"/>
                <a:pathLst>
                  <a:path w="50973" h="73369" extrusionOk="0">
                    <a:moveTo>
                      <a:pt x="34105" y="1"/>
                    </a:moveTo>
                    <a:lnTo>
                      <a:pt x="33438" y="16"/>
                    </a:lnTo>
                    <a:lnTo>
                      <a:pt x="32756" y="31"/>
                    </a:lnTo>
                    <a:lnTo>
                      <a:pt x="32075" y="60"/>
                    </a:lnTo>
                    <a:lnTo>
                      <a:pt x="31378" y="90"/>
                    </a:lnTo>
                    <a:lnTo>
                      <a:pt x="30681" y="149"/>
                    </a:lnTo>
                    <a:lnTo>
                      <a:pt x="29985" y="208"/>
                    </a:lnTo>
                    <a:lnTo>
                      <a:pt x="28577" y="342"/>
                    </a:lnTo>
                    <a:lnTo>
                      <a:pt x="27154" y="520"/>
                    </a:lnTo>
                    <a:lnTo>
                      <a:pt x="25746" y="727"/>
                    </a:lnTo>
                    <a:lnTo>
                      <a:pt x="24352" y="964"/>
                    </a:lnTo>
                    <a:lnTo>
                      <a:pt x="22974" y="1216"/>
                    </a:lnTo>
                    <a:lnTo>
                      <a:pt x="21610" y="1498"/>
                    </a:lnTo>
                    <a:lnTo>
                      <a:pt x="20291" y="1809"/>
                    </a:lnTo>
                    <a:lnTo>
                      <a:pt x="19017" y="2120"/>
                    </a:lnTo>
                    <a:lnTo>
                      <a:pt x="17772" y="2446"/>
                    </a:lnTo>
                    <a:lnTo>
                      <a:pt x="16601" y="2802"/>
                    </a:lnTo>
                    <a:lnTo>
                      <a:pt x="15489" y="3143"/>
                    </a:lnTo>
                    <a:lnTo>
                      <a:pt x="14437" y="3499"/>
                    </a:lnTo>
                    <a:lnTo>
                      <a:pt x="13473" y="3855"/>
                    </a:lnTo>
                    <a:lnTo>
                      <a:pt x="12599" y="4210"/>
                    </a:lnTo>
                    <a:lnTo>
                      <a:pt x="11798" y="4566"/>
                    </a:lnTo>
                    <a:lnTo>
                      <a:pt x="11443" y="4744"/>
                    </a:lnTo>
                    <a:lnTo>
                      <a:pt x="11117" y="4922"/>
                    </a:lnTo>
                    <a:lnTo>
                      <a:pt x="10805" y="5085"/>
                    </a:lnTo>
                    <a:lnTo>
                      <a:pt x="10539" y="5263"/>
                    </a:lnTo>
                    <a:lnTo>
                      <a:pt x="10287" y="5426"/>
                    </a:lnTo>
                    <a:lnTo>
                      <a:pt x="10064" y="5589"/>
                    </a:lnTo>
                    <a:lnTo>
                      <a:pt x="9694" y="5900"/>
                    </a:lnTo>
                    <a:lnTo>
                      <a:pt x="9338" y="6226"/>
                    </a:lnTo>
                    <a:lnTo>
                      <a:pt x="9012" y="6582"/>
                    </a:lnTo>
                    <a:lnTo>
                      <a:pt x="8701" y="6952"/>
                    </a:lnTo>
                    <a:lnTo>
                      <a:pt x="8419" y="7323"/>
                    </a:lnTo>
                    <a:lnTo>
                      <a:pt x="8152" y="7723"/>
                    </a:lnTo>
                    <a:lnTo>
                      <a:pt x="7900" y="8138"/>
                    </a:lnTo>
                    <a:lnTo>
                      <a:pt x="7678" y="8553"/>
                    </a:lnTo>
                    <a:lnTo>
                      <a:pt x="7471" y="8998"/>
                    </a:lnTo>
                    <a:lnTo>
                      <a:pt x="7293" y="9442"/>
                    </a:lnTo>
                    <a:lnTo>
                      <a:pt x="7115" y="9917"/>
                    </a:lnTo>
                    <a:lnTo>
                      <a:pt x="6967" y="10391"/>
                    </a:lnTo>
                    <a:lnTo>
                      <a:pt x="6833" y="10880"/>
                    </a:lnTo>
                    <a:lnTo>
                      <a:pt x="6715" y="11384"/>
                    </a:lnTo>
                    <a:lnTo>
                      <a:pt x="6596" y="11903"/>
                    </a:lnTo>
                    <a:lnTo>
                      <a:pt x="6507" y="12436"/>
                    </a:lnTo>
                    <a:lnTo>
                      <a:pt x="6433" y="12970"/>
                    </a:lnTo>
                    <a:lnTo>
                      <a:pt x="6374" y="13518"/>
                    </a:lnTo>
                    <a:lnTo>
                      <a:pt x="6314" y="14067"/>
                    </a:lnTo>
                    <a:lnTo>
                      <a:pt x="6270" y="14645"/>
                    </a:lnTo>
                    <a:lnTo>
                      <a:pt x="6240" y="15223"/>
                    </a:lnTo>
                    <a:lnTo>
                      <a:pt x="6225" y="15801"/>
                    </a:lnTo>
                    <a:lnTo>
                      <a:pt x="6211" y="16394"/>
                    </a:lnTo>
                    <a:lnTo>
                      <a:pt x="6211" y="17001"/>
                    </a:lnTo>
                    <a:lnTo>
                      <a:pt x="6225" y="18232"/>
                    </a:lnTo>
                    <a:lnTo>
                      <a:pt x="6270" y="19492"/>
                    </a:lnTo>
                    <a:lnTo>
                      <a:pt x="6329" y="20781"/>
                    </a:lnTo>
                    <a:lnTo>
                      <a:pt x="6418" y="22085"/>
                    </a:lnTo>
                    <a:lnTo>
                      <a:pt x="6596" y="24753"/>
                    </a:lnTo>
                    <a:lnTo>
                      <a:pt x="6685" y="26102"/>
                    </a:lnTo>
                    <a:lnTo>
                      <a:pt x="6774" y="27466"/>
                    </a:lnTo>
                    <a:lnTo>
                      <a:pt x="6848" y="28844"/>
                    </a:lnTo>
                    <a:lnTo>
                      <a:pt x="6892" y="30222"/>
                    </a:lnTo>
                    <a:lnTo>
                      <a:pt x="6922" y="31586"/>
                    </a:lnTo>
                    <a:lnTo>
                      <a:pt x="6937" y="32964"/>
                    </a:lnTo>
                    <a:lnTo>
                      <a:pt x="6922" y="33646"/>
                    </a:lnTo>
                    <a:lnTo>
                      <a:pt x="6892" y="34328"/>
                    </a:lnTo>
                    <a:lnTo>
                      <a:pt x="6863" y="35010"/>
                    </a:lnTo>
                    <a:lnTo>
                      <a:pt x="6818" y="35692"/>
                    </a:lnTo>
                    <a:lnTo>
                      <a:pt x="6774" y="36373"/>
                    </a:lnTo>
                    <a:lnTo>
                      <a:pt x="6700" y="37040"/>
                    </a:lnTo>
                    <a:lnTo>
                      <a:pt x="6626" y="37707"/>
                    </a:lnTo>
                    <a:lnTo>
                      <a:pt x="6537" y="38374"/>
                    </a:lnTo>
                    <a:lnTo>
                      <a:pt x="6418" y="39041"/>
                    </a:lnTo>
                    <a:lnTo>
                      <a:pt x="6300" y="39694"/>
                    </a:lnTo>
                    <a:lnTo>
                      <a:pt x="6166" y="40346"/>
                    </a:lnTo>
                    <a:lnTo>
                      <a:pt x="6003" y="40983"/>
                    </a:lnTo>
                    <a:lnTo>
                      <a:pt x="5840" y="41620"/>
                    </a:lnTo>
                    <a:lnTo>
                      <a:pt x="5647" y="42258"/>
                    </a:lnTo>
                    <a:lnTo>
                      <a:pt x="5440" y="42880"/>
                    </a:lnTo>
                    <a:lnTo>
                      <a:pt x="5218" y="43503"/>
                    </a:lnTo>
                    <a:lnTo>
                      <a:pt x="5158" y="43636"/>
                    </a:lnTo>
                    <a:lnTo>
                      <a:pt x="5069" y="43784"/>
                    </a:lnTo>
                    <a:lnTo>
                      <a:pt x="4980" y="43918"/>
                    </a:lnTo>
                    <a:lnTo>
                      <a:pt x="4877" y="44066"/>
                    </a:lnTo>
                    <a:lnTo>
                      <a:pt x="4640" y="44348"/>
                    </a:lnTo>
                    <a:lnTo>
                      <a:pt x="4343" y="44629"/>
                    </a:lnTo>
                    <a:lnTo>
                      <a:pt x="4017" y="44911"/>
                    </a:lnTo>
                    <a:lnTo>
                      <a:pt x="3676" y="45207"/>
                    </a:lnTo>
                    <a:lnTo>
                      <a:pt x="2920" y="45830"/>
                    </a:lnTo>
                    <a:lnTo>
                      <a:pt x="2535" y="46156"/>
                    </a:lnTo>
                    <a:lnTo>
                      <a:pt x="2149" y="46497"/>
                    </a:lnTo>
                    <a:lnTo>
                      <a:pt x="1779" y="46852"/>
                    </a:lnTo>
                    <a:lnTo>
                      <a:pt x="1408" y="47223"/>
                    </a:lnTo>
                    <a:lnTo>
                      <a:pt x="1245" y="47416"/>
                    </a:lnTo>
                    <a:lnTo>
                      <a:pt x="1082" y="47608"/>
                    </a:lnTo>
                    <a:lnTo>
                      <a:pt x="919" y="47816"/>
                    </a:lnTo>
                    <a:lnTo>
                      <a:pt x="786" y="48023"/>
                    </a:lnTo>
                    <a:lnTo>
                      <a:pt x="638" y="48231"/>
                    </a:lnTo>
                    <a:lnTo>
                      <a:pt x="519" y="48453"/>
                    </a:lnTo>
                    <a:lnTo>
                      <a:pt x="401" y="48676"/>
                    </a:lnTo>
                    <a:lnTo>
                      <a:pt x="297" y="48913"/>
                    </a:lnTo>
                    <a:lnTo>
                      <a:pt x="208" y="49165"/>
                    </a:lnTo>
                    <a:lnTo>
                      <a:pt x="134" y="49446"/>
                    </a:lnTo>
                    <a:lnTo>
                      <a:pt x="89" y="49743"/>
                    </a:lnTo>
                    <a:lnTo>
                      <a:pt x="45" y="50054"/>
                    </a:lnTo>
                    <a:lnTo>
                      <a:pt x="15" y="50380"/>
                    </a:lnTo>
                    <a:lnTo>
                      <a:pt x="0" y="50736"/>
                    </a:lnTo>
                    <a:lnTo>
                      <a:pt x="15" y="51091"/>
                    </a:lnTo>
                    <a:lnTo>
                      <a:pt x="30" y="51477"/>
                    </a:lnTo>
                    <a:lnTo>
                      <a:pt x="74" y="51877"/>
                    </a:lnTo>
                    <a:lnTo>
                      <a:pt x="119" y="52292"/>
                    </a:lnTo>
                    <a:lnTo>
                      <a:pt x="193" y="52707"/>
                    </a:lnTo>
                    <a:lnTo>
                      <a:pt x="267" y="53152"/>
                    </a:lnTo>
                    <a:lnTo>
                      <a:pt x="371" y="53596"/>
                    </a:lnTo>
                    <a:lnTo>
                      <a:pt x="475" y="54056"/>
                    </a:lnTo>
                    <a:lnTo>
                      <a:pt x="608" y="54530"/>
                    </a:lnTo>
                    <a:lnTo>
                      <a:pt x="741" y="55004"/>
                    </a:lnTo>
                    <a:lnTo>
                      <a:pt x="904" y="55494"/>
                    </a:lnTo>
                    <a:lnTo>
                      <a:pt x="1068" y="55997"/>
                    </a:lnTo>
                    <a:lnTo>
                      <a:pt x="1260" y="56501"/>
                    </a:lnTo>
                    <a:lnTo>
                      <a:pt x="1453" y="57005"/>
                    </a:lnTo>
                    <a:lnTo>
                      <a:pt x="1660" y="57524"/>
                    </a:lnTo>
                    <a:lnTo>
                      <a:pt x="1898" y="58043"/>
                    </a:lnTo>
                    <a:lnTo>
                      <a:pt x="2135" y="58562"/>
                    </a:lnTo>
                    <a:lnTo>
                      <a:pt x="2387" y="59095"/>
                    </a:lnTo>
                    <a:lnTo>
                      <a:pt x="2653" y="59629"/>
                    </a:lnTo>
                    <a:lnTo>
                      <a:pt x="2935" y="60148"/>
                    </a:lnTo>
                    <a:lnTo>
                      <a:pt x="3231" y="60681"/>
                    </a:lnTo>
                    <a:lnTo>
                      <a:pt x="3528" y="61215"/>
                    </a:lnTo>
                    <a:lnTo>
                      <a:pt x="3854" y="61748"/>
                    </a:lnTo>
                    <a:lnTo>
                      <a:pt x="4195" y="62267"/>
                    </a:lnTo>
                    <a:lnTo>
                      <a:pt x="4536" y="62801"/>
                    </a:lnTo>
                    <a:lnTo>
                      <a:pt x="4892" y="63319"/>
                    </a:lnTo>
                    <a:lnTo>
                      <a:pt x="5262" y="63838"/>
                    </a:lnTo>
                    <a:lnTo>
                      <a:pt x="5647" y="64342"/>
                    </a:lnTo>
                    <a:lnTo>
                      <a:pt x="6048" y="64846"/>
                    </a:lnTo>
                    <a:lnTo>
                      <a:pt x="6448" y="65350"/>
                    </a:lnTo>
                    <a:lnTo>
                      <a:pt x="6878" y="65839"/>
                    </a:lnTo>
                    <a:lnTo>
                      <a:pt x="7307" y="66328"/>
                    </a:lnTo>
                    <a:lnTo>
                      <a:pt x="7752" y="66803"/>
                    </a:lnTo>
                    <a:lnTo>
                      <a:pt x="8212" y="67262"/>
                    </a:lnTo>
                    <a:lnTo>
                      <a:pt x="8686" y="67722"/>
                    </a:lnTo>
                    <a:lnTo>
                      <a:pt x="9160" y="68166"/>
                    </a:lnTo>
                    <a:lnTo>
                      <a:pt x="9649" y="68596"/>
                    </a:lnTo>
                    <a:lnTo>
                      <a:pt x="10153" y="69011"/>
                    </a:lnTo>
                    <a:lnTo>
                      <a:pt x="10672" y="69411"/>
                    </a:lnTo>
                    <a:lnTo>
                      <a:pt x="11206" y="69797"/>
                    </a:lnTo>
                    <a:lnTo>
                      <a:pt x="11739" y="70167"/>
                    </a:lnTo>
                    <a:lnTo>
                      <a:pt x="12288" y="70523"/>
                    </a:lnTo>
                    <a:lnTo>
                      <a:pt x="12851" y="70864"/>
                    </a:lnTo>
                    <a:lnTo>
                      <a:pt x="13414" y="71190"/>
                    </a:lnTo>
                    <a:lnTo>
                      <a:pt x="13992" y="71486"/>
                    </a:lnTo>
                    <a:lnTo>
                      <a:pt x="14585" y="71768"/>
                    </a:lnTo>
                    <a:lnTo>
                      <a:pt x="15193" y="72035"/>
                    </a:lnTo>
                    <a:lnTo>
                      <a:pt x="15800" y="72272"/>
                    </a:lnTo>
                    <a:lnTo>
                      <a:pt x="16423" y="72494"/>
                    </a:lnTo>
                    <a:lnTo>
                      <a:pt x="17060" y="72702"/>
                    </a:lnTo>
                    <a:lnTo>
                      <a:pt x="17698" y="72865"/>
                    </a:lnTo>
                    <a:lnTo>
                      <a:pt x="18350" y="73013"/>
                    </a:lnTo>
                    <a:lnTo>
                      <a:pt x="19017" y="73146"/>
                    </a:lnTo>
                    <a:lnTo>
                      <a:pt x="19684" y="73235"/>
                    </a:lnTo>
                    <a:lnTo>
                      <a:pt x="20365" y="73309"/>
                    </a:lnTo>
                    <a:lnTo>
                      <a:pt x="21062" y="73354"/>
                    </a:lnTo>
                    <a:lnTo>
                      <a:pt x="21759" y="73369"/>
                    </a:lnTo>
                    <a:lnTo>
                      <a:pt x="22470" y="73354"/>
                    </a:lnTo>
                    <a:lnTo>
                      <a:pt x="23878" y="73280"/>
                    </a:lnTo>
                    <a:lnTo>
                      <a:pt x="25212" y="73176"/>
                    </a:lnTo>
                    <a:lnTo>
                      <a:pt x="26487" y="73057"/>
                    </a:lnTo>
                    <a:lnTo>
                      <a:pt x="27717" y="72909"/>
                    </a:lnTo>
                    <a:lnTo>
                      <a:pt x="28310" y="72820"/>
                    </a:lnTo>
                    <a:lnTo>
                      <a:pt x="28888" y="72716"/>
                    </a:lnTo>
                    <a:lnTo>
                      <a:pt x="29451" y="72628"/>
                    </a:lnTo>
                    <a:lnTo>
                      <a:pt x="30000" y="72509"/>
                    </a:lnTo>
                    <a:lnTo>
                      <a:pt x="30548" y="72390"/>
                    </a:lnTo>
                    <a:lnTo>
                      <a:pt x="31067" y="72272"/>
                    </a:lnTo>
                    <a:lnTo>
                      <a:pt x="31585" y="72138"/>
                    </a:lnTo>
                    <a:lnTo>
                      <a:pt x="32089" y="71990"/>
                    </a:lnTo>
                    <a:lnTo>
                      <a:pt x="32579" y="71842"/>
                    </a:lnTo>
                    <a:lnTo>
                      <a:pt x="33068" y="71694"/>
                    </a:lnTo>
                    <a:lnTo>
                      <a:pt x="33527" y="71516"/>
                    </a:lnTo>
                    <a:lnTo>
                      <a:pt x="33987" y="71353"/>
                    </a:lnTo>
                    <a:lnTo>
                      <a:pt x="34431" y="71160"/>
                    </a:lnTo>
                    <a:lnTo>
                      <a:pt x="34876" y="70967"/>
                    </a:lnTo>
                    <a:lnTo>
                      <a:pt x="35306" y="70775"/>
                    </a:lnTo>
                    <a:lnTo>
                      <a:pt x="35721" y="70567"/>
                    </a:lnTo>
                    <a:lnTo>
                      <a:pt x="36136" y="70345"/>
                    </a:lnTo>
                    <a:lnTo>
                      <a:pt x="36536" y="70123"/>
                    </a:lnTo>
                    <a:lnTo>
                      <a:pt x="36921" y="69885"/>
                    </a:lnTo>
                    <a:lnTo>
                      <a:pt x="37307" y="69634"/>
                    </a:lnTo>
                    <a:lnTo>
                      <a:pt x="37677" y="69382"/>
                    </a:lnTo>
                    <a:lnTo>
                      <a:pt x="38033" y="69115"/>
                    </a:lnTo>
                    <a:lnTo>
                      <a:pt x="38389" y="68833"/>
                    </a:lnTo>
                    <a:lnTo>
                      <a:pt x="38744" y="68552"/>
                    </a:lnTo>
                    <a:lnTo>
                      <a:pt x="39085" y="68255"/>
                    </a:lnTo>
                    <a:lnTo>
                      <a:pt x="39411" y="67944"/>
                    </a:lnTo>
                    <a:lnTo>
                      <a:pt x="39737" y="67633"/>
                    </a:lnTo>
                    <a:lnTo>
                      <a:pt x="40064" y="67306"/>
                    </a:lnTo>
                    <a:lnTo>
                      <a:pt x="40375" y="66966"/>
                    </a:lnTo>
                    <a:lnTo>
                      <a:pt x="40671" y="66625"/>
                    </a:lnTo>
                    <a:lnTo>
                      <a:pt x="40968" y="66254"/>
                    </a:lnTo>
                    <a:lnTo>
                      <a:pt x="41264" y="65884"/>
                    </a:lnTo>
                    <a:lnTo>
                      <a:pt x="41561" y="65513"/>
                    </a:lnTo>
                    <a:lnTo>
                      <a:pt x="41842" y="65113"/>
                    </a:lnTo>
                    <a:lnTo>
                      <a:pt x="42109" y="64713"/>
                    </a:lnTo>
                    <a:lnTo>
                      <a:pt x="42391" y="64298"/>
                    </a:lnTo>
                    <a:lnTo>
                      <a:pt x="42657" y="63868"/>
                    </a:lnTo>
                    <a:lnTo>
                      <a:pt x="42909" y="63438"/>
                    </a:lnTo>
                    <a:lnTo>
                      <a:pt x="43176" y="62993"/>
                    </a:lnTo>
                    <a:lnTo>
                      <a:pt x="43428" y="62534"/>
                    </a:lnTo>
                    <a:lnTo>
                      <a:pt x="43932" y="61570"/>
                    </a:lnTo>
                    <a:lnTo>
                      <a:pt x="44406" y="60563"/>
                    </a:lnTo>
                    <a:lnTo>
                      <a:pt x="44895" y="59510"/>
                    </a:lnTo>
                    <a:lnTo>
                      <a:pt x="45355" y="58399"/>
                    </a:lnTo>
                    <a:lnTo>
                      <a:pt x="45814" y="57243"/>
                    </a:lnTo>
                    <a:lnTo>
                      <a:pt x="46259" y="56027"/>
                    </a:lnTo>
                    <a:lnTo>
                      <a:pt x="46718" y="54767"/>
                    </a:lnTo>
                    <a:lnTo>
                      <a:pt x="47163" y="53448"/>
                    </a:lnTo>
                    <a:lnTo>
                      <a:pt x="47385" y="52766"/>
                    </a:lnTo>
                    <a:lnTo>
                      <a:pt x="47608" y="52070"/>
                    </a:lnTo>
                    <a:lnTo>
                      <a:pt x="47815" y="51358"/>
                    </a:lnTo>
                    <a:lnTo>
                      <a:pt x="48023" y="50632"/>
                    </a:lnTo>
                    <a:lnTo>
                      <a:pt x="48215" y="49891"/>
                    </a:lnTo>
                    <a:lnTo>
                      <a:pt x="48408" y="49135"/>
                    </a:lnTo>
                    <a:lnTo>
                      <a:pt x="48779" y="47594"/>
                    </a:lnTo>
                    <a:lnTo>
                      <a:pt x="49120" y="45993"/>
                    </a:lnTo>
                    <a:lnTo>
                      <a:pt x="49446" y="44362"/>
                    </a:lnTo>
                    <a:lnTo>
                      <a:pt x="49742" y="42702"/>
                    </a:lnTo>
                    <a:lnTo>
                      <a:pt x="49994" y="40998"/>
                    </a:lnTo>
                    <a:lnTo>
                      <a:pt x="50231" y="39264"/>
                    </a:lnTo>
                    <a:lnTo>
                      <a:pt x="50439" y="37515"/>
                    </a:lnTo>
                    <a:lnTo>
                      <a:pt x="50617" y="35751"/>
                    </a:lnTo>
                    <a:lnTo>
                      <a:pt x="50750" y="33972"/>
                    </a:lnTo>
                    <a:lnTo>
                      <a:pt x="50854" y="32194"/>
                    </a:lnTo>
                    <a:lnTo>
                      <a:pt x="50928" y="30400"/>
                    </a:lnTo>
                    <a:lnTo>
                      <a:pt x="50957" y="29511"/>
                    </a:lnTo>
                    <a:lnTo>
                      <a:pt x="50972" y="28622"/>
                    </a:lnTo>
                    <a:lnTo>
                      <a:pt x="50972" y="27732"/>
                    </a:lnTo>
                    <a:lnTo>
                      <a:pt x="50972" y="26843"/>
                    </a:lnTo>
                    <a:lnTo>
                      <a:pt x="50957" y="25954"/>
                    </a:lnTo>
                    <a:lnTo>
                      <a:pt x="50928" y="25064"/>
                    </a:lnTo>
                    <a:lnTo>
                      <a:pt x="50898" y="24190"/>
                    </a:lnTo>
                    <a:lnTo>
                      <a:pt x="50854" y="23316"/>
                    </a:lnTo>
                    <a:lnTo>
                      <a:pt x="50809" y="22456"/>
                    </a:lnTo>
                    <a:lnTo>
                      <a:pt x="50735" y="21596"/>
                    </a:lnTo>
                    <a:lnTo>
                      <a:pt x="50676" y="20737"/>
                    </a:lnTo>
                    <a:lnTo>
                      <a:pt x="50587" y="19892"/>
                    </a:lnTo>
                    <a:lnTo>
                      <a:pt x="50498" y="19047"/>
                    </a:lnTo>
                    <a:lnTo>
                      <a:pt x="50394" y="18217"/>
                    </a:lnTo>
                    <a:lnTo>
                      <a:pt x="50276" y="17402"/>
                    </a:lnTo>
                    <a:lnTo>
                      <a:pt x="50142" y="16586"/>
                    </a:lnTo>
                    <a:lnTo>
                      <a:pt x="50009" y="15786"/>
                    </a:lnTo>
                    <a:lnTo>
                      <a:pt x="49861" y="15001"/>
                    </a:lnTo>
                    <a:lnTo>
                      <a:pt x="49698" y="14215"/>
                    </a:lnTo>
                    <a:lnTo>
                      <a:pt x="49535" y="13444"/>
                    </a:lnTo>
                    <a:lnTo>
                      <a:pt x="49357" y="12688"/>
                    </a:lnTo>
                    <a:lnTo>
                      <a:pt x="49164" y="11947"/>
                    </a:lnTo>
                    <a:lnTo>
                      <a:pt x="48957" y="11221"/>
                    </a:lnTo>
                    <a:lnTo>
                      <a:pt x="48734" y="10510"/>
                    </a:lnTo>
                    <a:lnTo>
                      <a:pt x="48512" y="9813"/>
                    </a:lnTo>
                    <a:lnTo>
                      <a:pt x="48260" y="9131"/>
                    </a:lnTo>
                    <a:lnTo>
                      <a:pt x="48008" y="8464"/>
                    </a:lnTo>
                    <a:lnTo>
                      <a:pt x="47741" y="7827"/>
                    </a:lnTo>
                    <a:lnTo>
                      <a:pt x="47460" y="7189"/>
                    </a:lnTo>
                    <a:lnTo>
                      <a:pt x="47178" y="6582"/>
                    </a:lnTo>
                    <a:lnTo>
                      <a:pt x="46867" y="5974"/>
                    </a:lnTo>
                    <a:lnTo>
                      <a:pt x="46555" y="5411"/>
                    </a:lnTo>
                    <a:lnTo>
                      <a:pt x="46215" y="4848"/>
                    </a:lnTo>
                    <a:lnTo>
                      <a:pt x="45874" y="4314"/>
                    </a:lnTo>
                    <a:lnTo>
                      <a:pt x="45518" y="3810"/>
                    </a:lnTo>
                    <a:lnTo>
                      <a:pt x="45147" y="3306"/>
                    </a:lnTo>
                    <a:lnTo>
                      <a:pt x="44881" y="2995"/>
                    </a:lnTo>
                    <a:lnTo>
                      <a:pt x="44569" y="2684"/>
                    </a:lnTo>
                    <a:lnTo>
                      <a:pt x="44243" y="2402"/>
                    </a:lnTo>
                    <a:lnTo>
                      <a:pt x="43888" y="2135"/>
                    </a:lnTo>
                    <a:lnTo>
                      <a:pt x="43502" y="1883"/>
                    </a:lnTo>
                    <a:lnTo>
                      <a:pt x="43102" y="1661"/>
                    </a:lnTo>
                    <a:lnTo>
                      <a:pt x="42672" y="1439"/>
                    </a:lnTo>
                    <a:lnTo>
                      <a:pt x="42227" y="1246"/>
                    </a:lnTo>
                    <a:lnTo>
                      <a:pt x="41753" y="1068"/>
                    </a:lnTo>
                    <a:lnTo>
                      <a:pt x="41264" y="890"/>
                    </a:lnTo>
                    <a:lnTo>
                      <a:pt x="40760" y="742"/>
                    </a:lnTo>
                    <a:lnTo>
                      <a:pt x="40227" y="609"/>
                    </a:lnTo>
                    <a:lnTo>
                      <a:pt x="39678" y="490"/>
                    </a:lnTo>
                    <a:lnTo>
                      <a:pt x="39115" y="386"/>
                    </a:lnTo>
                    <a:lnTo>
                      <a:pt x="38537" y="283"/>
                    </a:lnTo>
                    <a:lnTo>
                      <a:pt x="37944" y="208"/>
                    </a:lnTo>
                    <a:lnTo>
                      <a:pt x="37336" y="149"/>
                    </a:lnTo>
                    <a:lnTo>
                      <a:pt x="36714" y="90"/>
                    </a:lnTo>
                    <a:lnTo>
                      <a:pt x="36076" y="45"/>
                    </a:lnTo>
                    <a:lnTo>
                      <a:pt x="35424" y="31"/>
                    </a:lnTo>
                    <a:lnTo>
                      <a:pt x="34772" y="16"/>
                    </a:lnTo>
                    <a:lnTo>
                      <a:pt x="341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7"/>
              <p:cNvSpPr/>
              <p:nvPr/>
            </p:nvSpPr>
            <p:spPr>
              <a:xfrm>
                <a:off x="4836925" y="2945675"/>
                <a:ext cx="1183550" cy="204200"/>
              </a:xfrm>
              <a:custGeom>
                <a:avLst/>
                <a:gdLst/>
                <a:ahLst/>
                <a:cxnLst/>
                <a:rect l="l" t="t" r="r" b="b"/>
                <a:pathLst>
                  <a:path w="47342" h="8168" extrusionOk="0">
                    <a:moveTo>
                      <a:pt x="3855" y="1"/>
                    </a:moveTo>
                    <a:lnTo>
                      <a:pt x="3647" y="15"/>
                    </a:lnTo>
                    <a:lnTo>
                      <a:pt x="3440" y="45"/>
                    </a:lnTo>
                    <a:lnTo>
                      <a:pt x="3247" y="75"/>
                    </a:lnTo>
                    <a:lnTo>
                      <a:pt x="3039" y="119"/>
                    </a:lnTo>
                    <a:lnTo>
                      <a:pt x="2847" y="178"/>
                    </a:lnTo>
                    <a:lnTo>
                      <a:pt x="2669" y="238"/>
                    </a:lnTo>
                    <a:lnTo>
                      <a:pt x="2476" y="312"/>
                    </a:lnTo>
                    <a:lnTo>
                      <a:pt x="2298" y="401"/>
                    </a:lnTo>
                    <a:lnTo>
                      <a:pt x="2120" y="490"/>
                    </a:lnTo>
                    <a:lnTo>
                      <a:pt x="1957" y="579"/>
                    </a:lnTo>
                    <a:lnTo>
                      <a:pt x="1794" y="682"/>
                    </a:lnTo>
                    <a:lnTo>
                      <a:pt x="1631" y="801"/>
                    </a:lnTo>
                    <a:lnTo>
                      <a:pt x="1483" y="920"/>
                    </a:lnTo>
                    <a:lnTo>
                      <a:pt x="1335" y="1053"/>
                    </a:lnTo>
                    <a:lnTo>
                      <a:pt x="1187" y="1186"/>
                    </a:lnTo>
                    <a:lnTo>
                      <a:pt x="1053" y="1320"/>
                    </a:lnTo>
                    <a:lnTo>
                      <a:pt x="935" y="1468"/>
                    </a:lnTo>
                    <a:lnTo>
                      <a:pt x="816" y="1616"/>
                    </a:lnTo>
                    <a:lnTo>
                      <a:pt x="698" y="1779"/>
                    </a:lnTo>
                    <a:lnTo>
                      <a:pt x="594" y="1942"/>
                    </a:lnTo>
                    <a:lnTo>
                      <a:pt x="490" y="2120"/>
                    </a:lnTo>
                    <a:lnTo>
                      <a:pt x="401" y="2298"/>
                    </a:lnTo>
                    <a:lnTo>
                      <a:pt x="327" y="2476"/>
                    </a:lnTo>
                    <a:lnTo>
                      <a:pt x="253" y="2654"/>
                    </a:lnTo>
                    <a:lnTo>
                      <a:pt x="194" y="2846"/>
                    </a:lnTo>
                    <a:lnTo>
                      <a:pt x="134" y="3039"/>
                    </a:lnTo>
                    <a:lnTo>
                      <a:pt x="90" y="3232"/>
                    </a:lnTo>
                    <a:lnTo>
                      <a:pt x="45" y="3424"/>
                    </a:lnTo>
                    <a:lnTo>
                      <a:pt x="31" y="3632"/>
                    </a:lnTo>
                    <a:lnTo>
                      <a:pt x="16" y="3839"/>
                    </a:lnTo>
                    <a:lnTo>
                      <a:pt x="1" y="4047"/>
                    </a:lnTo>
                    <a:lnTo>
                      <a:pt x="1" y="4121"/>
                    </a:lnTo>
                    <a:lnTo>
                      <a:pt x="16" y="4329"/>
                    </a:lnTo>
                    <a:lnTo>
                      <a:pt x="31" y="4536"/>
                    </a:lnTo>
                    <a:lnTo>
                      <a:pt x="45" y="4729"/>
                    </a:lnTo>
                    <a:lnTo>
                      <a:pt x="90" y="4936"/>
                    </a:lnTo>
                    <a:lnTo>
                      <a:pt x="134" y="5129"/>
                    </a:lnTo>
                    <a:lnTo>
                      <a:pt x="194" y="5322"/>
                    </a:lnTo>
                    <a:lnTo>
                      <a:pt x="253" y="5514"/>
                    </a:lnTo>
                    <a:lnTo>
                      <a:pt x="327" y="5692"/>
                    </a:lnTo>
                    <a:lnTo>
                      <a:pt x="401" y="5870"/>
                    </a:lnTo>
                    <a:lnTo>
                      <a:pt x="490" y="6048"/>
                    </a:lnTo>
                    <a:lnTo>
                      <a:pt x="594" y="6226"/>
                    </a:lnTo>
                    <a:lnTo>
                      <a:pt x="698" y="6389"/>
                    </a:lnTo>
                    <a:lnTo>
                      <a:pt x="816" y="6537"/>
                    </a:lnTo>
                    <a:lnTo>
                      <a:pt x="935" y="6700"/>
                    </a:lnTo>
                    <a:lnTo>
                      <a:pt x="1053" y="6848"/>
                    </a:lnTo>
                    <a:lnTo>
                      <a:pt x="1187" y="6982"/>
                    </a:lnTo>
                    <a:lnTo>
                      <a:pt x="1335" y="7115"/>
                    </a:lnTo>
                    <a:lnTo>
                      <a:pt x="1483" y="7248"/>
                    </a:lnTo>
                    <a:lnTo>
                      <a:pt x="1631" y="7367"/>
                    </a:lnTo>
                    <a:lnTo>
                      <a:pt x="1794" y="7486"/>
                    </a:lnTo>
                    <a:lnTo>
                      <a:pt x="1957" y="7589"/>
                    </a:lnTo>
                    <a:lnTo>
                      <a:pt x="2120" y="7678"/>
                    </a:lnTo>
                    <a:lnTo>
                      <a:pt x="2298" y="7767"/>
                    </a:lnTo>
                    <a:lnTo>
                      <a:pt x="2476" y="7856"/>
                    </a:lnTo>
                    <a:lnTo>
                      <a:pt x="2669" y="7930"/>
                    </a:lnTo>
                    <a:lnTo>
                      <a:pt x="2847" y="7990"/>
                    </a:lnTo>
                    <a:lnTo>
                      <a:pt x="3039" y="8049"/>
                    </a:lnTo>
                    <a:lnTo>
                      <a:pt x="3247" y="8093"/>
                    </a:lnTo>
                    <a:lnTo>
                      <a:pt x="3440" y="8123"/>
                    </a:lnTo>
                    <a:lnTo>
                      <a:pt x="3647" y="8153"/>
                    </a:lnTo>
                    <a:lnTo>
                      <a:pt x="3855" y="8167"/>
                    </a:lnTo>
                    <a:lnTo>
                      <a:pt x="43488" y="8167"/>
                    </a:lnTo>
                    <a:lnTo>
                      <a:pt x="43695" y="8153"/>
                    </a:lnTo>
                    <a:lnTo>
                      <a:pt x="43903" y="8123"/>
                    </a:lnTo>
                    <a:lnTo>
                      <a:pt x="44096" y="8093"/>
                    </a:lnTo>
                    <a:lnTo>
                      <a:pt x="44303" y="8049"/>
                    </a:lnTo>
                    <a:lnTo>
                      <a:pt x="44496" y="7990"/>
                    </a:lnTo>
                    <a:lnTo>
                      <a:pt x="44674" y="7930"/>
                    </a:lnTo>
                    <a:lnTo>
                      <a:pt x="44866" y="7856"/>
                    </a:lnTo>
                    <a:lnTo>
                      <a:pt x="45044" y="7767"/>
                    </a:lnTo>
                    <a:lnTo>
                      <a:pt x="45222" y="7678"/>
                    </a:lnTo>
                    <a:lnTo>
                      <a:pt x="45385" y="7589"/>
                    </a:lnTo>
                    <a:lnTo>
                      <a:pt x="45548" y="7486"/>
                    </a:lnTo>
                    <a:lnTo>
                      <a:pt x="45711" y="7367"/>
                    </a:lnTo>
                    <a:lnTo>
                      <a:pt x="45859" y="7248"/>
                    </a:lnTo>
                    <a:lnTo>
                      <a:pt x="46008" y="7115"/>
                    </a:lnTo>
                    <a:lnTo>
                      <a:pt x="46156" y="6982"/>
                    </a:lnTo>
                    <a:lnTo>
                      <a:pt x="46289" y="6848"/>
                    </a:lnTo>
                    <a:lnTo>
                      <a:pt x="46408" y="6700"/>
                    </a:lnTo>
                    <a:lnTo>
                      <a:pt x="46526" y="6537"/>
                    </a:lnTo>
                    <a:lnTo>
                      <a:pt x="46645" y="6389"/>
                    </a:lnTo>
                    <a:lnTo>
                      <a:pt x="46749" y="6226"/>
                    </a:lnTo>
                    <a:lnTo>
                      <a:pt x="46852" y="6048"/>
                    </a:lnTo>
                    <a:lnTo>
                      <a:pt x="46941" y="5870"/>
                    </a:lnTo>
                    <a:lnTo>
                      <a:pt x="47016" y="5692"/>
                    </a:lnTo>
                    <a:lnTo>
                      <a:pt x="47090" y="5514"/>
                    </a:lnTo>
                    <a:lnTo>
                      <a:pt x="47149" y="5322"/>
                    </a:lnTo>
                    <a:lnTo>
                      <a:pt x="47208" y="5129"/>
                    </a:lnTo>
                    <a:lnTo>
                      <a:pt x="47253" y="4936"/>
                    </a:lnTo>
                    <a:lnTo>
                      <a:pt x="47297" y="4729"/>
                    </a:lnTo>
                    <a:lnTo>
                      <a:pt x="47312" y="4536"/>
                    </a:lnTo>
                    <a:lnTo>
                      <a:pt x="47327" y="4329"/>
                    </a:lnTo>
                    <a:lnTo>
                      <a:pt x="47342" y="4121"/>
                    </a:lnTo>
                    <a:lnTo>
                      <a:pt x="47342" y="4047"/>
                    </a:lnTo>
                    <a:lnTo>
                      <a:pt x="47327" y="3839"/>
                    </a:lnTo>
                    <a:lnTo>
                      <a:pt x="47312" y="3632"/>
                    </a:lnTo>
                    <a:lnTo>
                      <a:pt x="47297" y="3424"/>
                    </a:lnTo>
                    <a:lnTo>
                      <a:pt x="47253" y="3232"/>
                    </a:lnTo>
                    <a:lnTo>
                      <a:pt x="47208" y="3039"/>
                    </a:lnTo>
                    <a:lnTo>
                      <a:pt x="47149" y="2846"/>
                    </a:lnTo>
                    <a:lnTo>
                      <a:pt x="47090" y="2654"/>
                    </a:lnTo>
                    <a:lnTo>
                      <a:pt x="47016" y="2476"/>
                    </a:lnTo>
                    <a:lnTo>
                      <a:pt x="46941" y="2298"/>
                    </a:lnTo>
                    <a:lnTo>
                      <a:pt x="46852" y="2120"/>
                    </a:lnTo>
                    <a:lnTo>
                      <a:pt x="46749" y="1942"/>
                    </a:lnTo>
                    <a:lnTo>
                      <a:pt x="46645" y="1779"/>
                    </a:lnTo>
                    <a:lnTo>
                      <a:pt x="46526" y="1616"/>
                    </a:lnTo>
                    <a:lnTo>
                      <a:pt x="46408" y="1468"/>
                    </a:lnTo>
                    <a:lnTo>
                      <a:pt x="46289" y="1320"/>
                    </a:lnTo>
                    <a:lnTo>
                      <a:pt x="46156" y="1186"/>
                    </a:lnTo>
                    <a:lnTo>
                      <a:pt x="46008" y="1053"/>
                    </a:lnTo>
                    <a:lnTo>
                      <a:pt x="45859" y="920"/>
                    </a:lnTo>
                    <a:lnTo>
                      <a:pt x="45711" y="801"/>
                    </a:lnTo>
                    <a:lnTo>
                      <a:pt x="45548" y="682"/>
                    </a:lnTo>
                    <a:lnTo>
                      <a:pt x="45385" y="579"/>
                    </a:lnTo>
                    <a:lnTo>
                      <a:pt x="45222" y="490"/>
                    </a:lnTo>
                    <a:lnTo>
                      <a:pt x="45044" y="401"/>
                    </a:lnTo>
                    <a:lnTo>
                      <a:pt x="44866" y="312"/>
                    </a:lnTo>
                    <a:lnTo>
                      <a:pt x="44674" y="238"/>
                    </a:lnTo>
                    <a:lnTo>
                      <a:pt x="44496" y="178"/>
                    </a:lnTo>
                    <a:lnTo>
                      <a:pt x="44303" y="119"/>
                    </a:lnTo>
                    <a:lnTo>
                      <a:pt x="44096" y="75"/>
                    </a:lnTo>
                    <a:lnTo>
                      <a:pt x="43903" y="45"/>
                    </a:lnTo>
                    <a:lnTo>
                      <a:pt x="43695" y="15"/>
                    </a:lnTo>
                    <a:lnTo>
                      <a:pt x="4348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7"/>
              <p:cNvSpPr/>
              <p:nvPr/>
            </p:nvSpPr>
            <p:spPr>
              <a:xfrm>
                <a:off x="5483525" y="2576625"/>
                <a:ext cx="136400" cy="420200"/>
              </a:xfrm>
              <a:custGeom>
                <a:avLst/>
                <a:gdLst/>
                <a:ahLst/>
                <a:cxnLst/>
                <a:rect l="l" t="t" r="r" b="b"/>
                <a:pathLst>
                  <a:path w="5456" h="16808" extrusionOk="0">
                    <a:moveTo>
                      <a:pt x="2950" y="0"/>
                    </a:moveTo>
                    <a:lnTo>
                      <a:pt x="1" y="16808"/>
                    </a:lnTo>
                    <a:lnTo>
                      <a:pt x="2506" y="16808"/>
                    </a:lnTo>
                    <a:lnTo>
                      <a:pt x="545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7"/>
              <p:cNvSpPr/>
              <p:nvPr/>
            </p:nvSpPr>
            <p:spPr>
              <a:xfrm>
                <a:off x="5682150" y="2576625"/>
                <a:ext cx="136375" cy="420200"/>
              </a:xfrm>
              <a:custGeom>
                <a:avLst/>
                <a:gdLst/>
                <a:ahLst/>
                <a:cxnLst/>
                <a:rect l="l" t="t" r="r" b="b"/>
                <a:pathLst>
                  <a:path w="5455" h="16808" extrusionOk="0">
                    <a:moveTo>
                      <a:pt x="2965" y="0"/>
                    </a:moveTo>
                    <a:lnTo>
                      <a:pt x="0" y="16808"/>
                    </a:lnTo>
                    <a:lnTo>
                      <a:pt x="2505" y="16808"/>
                    </a:lnTo>
                    <a:lnTo>
                      <a:pt x="545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7"/>
              <p:cNvSpPr/>
              <p:nvPr/>
            </p:nvSpPr>
            <p:spPr>
              <a:xfrm>
                <a:off x="3830175" y="1212650"/>
                <a:ext cx="840775" cy="974550"/>
              </a:xfrm>
              <a:custGeom>
                <a:avLst/>
                <a:gdLst/>
                <a:ahLst/>
                <a:cxnLst/>
                <a:rect l="l" t="t" r="r" b="b"/>
                <a:pathLst>
                  <a:path w="33631" h="38982" extrusionOk="0">
                    <a:moveTo>
                      <a:pt x="5099" y="0"/>
                    </a:moveTo>
                    <a:lnTo>
                      <a:pt x="0" y="7500"/>
                    </a:lnTo>
                    <a:lnTo>
                      <a:pt x="134" y="8197"/>
                    </a:lnTo>
                    <a:lnTo>
                      <a:pt x="267" y="8893"/>
                    </a:lnTo>
                    <a:lnTo>
                      <a:pt x="430" y="9575"/>
                    </a:lnTo>
                    <a:lnTo>
                      <a:pt x="593" y="10242"/>
                    </a:lnTo>
                    <a:lnTo>
                      <a:pt x="756" y="10924"/>
                    </a:lnTo>
                    <a:lnTo>
                      <a:pt x="934" y="11576"/>
                    </a:lnTo>
                    <a:lnTo>
                      <a:pt x="1127" y="12243"/>
                    </a:lnTo>
                    <a:lnTo>
                      <a:pt x="1319" y="12880"/>
                    </a:lnTo>
                    <a:lnTo>
                      <a:pt x="1527" y="13532"/>
                    </a:lnTo>
                    <a:lnTo>
                      <a:pt x="1734" y="14170"/>
                    </a:lnTo>
                    <a:lnTo>
                      <a:pt x="1957" y="14792"/>
                    </a:lnTo>
                    <a:lnTo>
                      <a:pt x="2179" y="15415"/>
                    </a:lnTo>
                    <a:lnTo>
                      <a:pt x="2416" y="16023"/>
                    </a:lnTo>
                    <a:lnTo>
                      <a:pt x="2653" y="16630"/>
                    </a:lnTo>
                    <a:lnTo>
                      <a:pt x="3157" y="17831"/>
                    </a:lnTo>
                    <a:lnTo>
                      <a:pt x="3676" y="19002"/>
                    </a:lnTo>
                    <a:lnTo>
                      <a:pt x="4239" y="20143"/>
                    </a:lnTo>
                    <a:lnTo>
                      <a:pt x="4803" y="21255"/>
                    </a:lnTo>
                    <a:lnTo>
                      <a:pt x="5395" y="22337"/>
                    </a:lnTo>
                    <a:lnTo>
                      <a:pt x="6018" y="23389"/>
                    </a:lnTo>
                    <a:lnTo>
                      <a:pt x="6640" y="24426"/>
                    </a:lnTo>
                    <a:lnTo>
                      <a:pt x="7293" y="25420"/>
                    </a:lnTo>
                    <a:lnTo>
                      <a:pt x="7945" y="26398"/>
                    </a:lnTo>
                    <a:lnTo>
                      <a:pt x="8627" y="27346"/>
                    </a:lnTo>
                    <a:lnTo>
                      <a:pt x="9308" y="28265"/>
                    </a:lnTo>
                    <a:lnTo>
                      <a:pt x="10005" y="29155"/>
                    </a:lnTo>
                    <a:lnTo>
                      <a:pt x="10702" y="30029"/>
                    </a:lnTo>
                    <a:lnTo>
                      <a:pt x="11398" y="30859"/>
                    </a:lnTo>
                    <a:lnTo>
                      <a:pt x="12110" y="31674"/>
                    </a:lnTo>
                    <a:lnTo>
                      <a:pt x="12821" y="32460"/>
                    </a:lnTo>
                    <a:lnTo>
                      <a:pt x="13547" y="33216"/>
                    </a:lnTo>
                    <a:lnTo>
                      <a:pt x="14259" y="33942"/>
                    </a:lnTo>
                    <a:lnTo>
                      <a:pt x="14970" y="34639"/>
                    </a:lnTo>
                    <a:lnTo>
                      <a:pt x="15667" y="35320"/>
                    </a:lnTo>
                    <a:lnTo>
                      <a:pt x="16378" y="35958"/>
                    </a:lnTo>
                    <a:lnTo>
                      <a:pt x="17060" y="36580"/>
                    </a:lnTo>
                    <a:lnTo>
                      <a:pt x="17757" y="37173"/>
                    </a:lnTo>
                    <a:lnTo>
                      <a:pt x="18424" y="37736"/>
                    </a:lnTo>
                    <a:lnTo>
                      <a:pt x="19091" y="38285"/>
                    </a:lnTo>
                    <a:lnTo>
                      <a:pt x="19224" y="38389"/>
                    </a:lnTo>
                    <a:lnTo>
                      <a:pt x="19372" y="38478"/>
                    </a:lnTo>
                    <a:lnTo>
                      <a:pt x="19521" y="38566"/>
                    </a:lnTo>
                    <a:lnTo>
                      <a:pt x="19684" y="38641"/>
                    </a:lnTo>
                    <a:lnTo>
                      <a:pt x="19847" y="38715"/>
                    </a:lnTo>
                    <a:lnTo>
                      <a:pt x="20010" y="38774"/>
                    </a:lnTo>
                    <a:lnTo>
                      <a:pt x="20187" y="38833"/>
                    </a:lnTo>
                    <a:lnTo>
                      <a:pt x="20365" y="38878"/>
                    </a:lnTo>
                    <a:lnTo>
                      <a:pt x="20736" y="38937"/>
                    </a:lnTo>
                    <a:lnTo>
                      <a:pt x="21106" y="38967"/>
                    </a:lnTo>
                    <a:lnTo>
                      <a:pt x="21507" y="38981"/>
                    </a:lnTo>
                    <a:lnTo>
                      <a:pt x="21922" y="38952"/>
                    </a:lnTo>
                    <a:lnTo>
                      <a:pt x="22351" y="38893"/>
                    </a:lnTo>
                    <a:lnTo>
                      <a:pt x="22781" y="38818"/>
                    </a:lnTo>
                    <a:lnTo>
                      <a:pt x="23226" y="38715"/>
                    </a:lnTo>
                    <a:lnTo>
                      <a:pt x="23671" y="38581"/>
                    </a:lnTo>
                    <a:lnTo>
                      <a:pt x="24130" y="38418"/>
                    </a:lnTo>
                    <a:lnTo>
                      <a:pt x="24590" y="38240"/>
                    </a:lnTo>
                    <a:lnTo>
                      <a:pt x="25049" y="38033"/>
                    </a:lnTo>
                    <a:lnTo>
                      <a:pt x="25523" y="37811"/>
                    </a:lnTo>
                    <a:lnTo>
                      <a:pt x="25983" y="37573"/>
                    </a:lnTo>
                    <a:lnTo>
                      <a:pt x="26442" y="37307"/>
                    </a:lnTo>
                    <a:lnTo>
                      <a:pt x="26902" y="37040"/>
                    </a:lnTo>
                    <a:lnTo>
                      <a:pt x="27346" y="36743"/>
                    </a:lnTo>
                    <a:lnTo>
                      <a:pt x="27791" y="36417"/>
                    </a:lnTo>
                    <a:lnTo>
                      <a:pt x="28221" y="36091"/>
                    </a:lnTo>
                    <a:lnTo>
                      <a:pt x="28651" y="35750"/>
                    </a:lnTo>
                    <a:lnTo>
                      <a:pt x="29066" y="35395"/>
                    </a:lnTo>
                    <a:lnTo>
                      <a:pt x="29466" y="35039"/>
                    </a:lnTo>
                    <a:lnTo>
                      <a:pt x="29851" y="34653"/>
                    </a:lnTo>
                    <a:lnTo>
                      <a:pt x="30207" y="34268"/>
                    </a:lnTo>
                    <a:lnTo>
                      <a:pt x="30563" y="33868"/>
                    </a:lnTo>
                    <a:lnTo>
                      <a:pt x="30889" y="33468"/>
                    </a:lnTo>
                    <a:lnTo>
                      <a:pt x="31200" y="33068"/>
                    </a:lnTo>
                    <a:lnTo>
                      <a:pt x="31482" y="32653"/>
                    </a:lnTo>
                    <a:lnTo>
                      <a:pt x="31748" y="32223"/>
                    </a:lnTo>
                    <a:lnTo>
                      <a:pt x="32000" y="31778"/>
                    </a:lnTo>
                    <a:lnTo>
                      <a:pt x="32223" y="31319"/>
                    </a:lnTo>
                    <a:lnTo>
                      <a:pt x="32445" y="30859"/>
                    </a:lnTo>
                    <a:lnTo>
                      <a:pt x="32638" y="30370"/>
                    </a:lnTo>
                    <a:lnTo>
                      <a:pt x="32801" y="29881"/>
                    </a:lnTo>
                    <a:lnTo>
                      <a:pt x="32964" y="29392"/>
                    </a:lnTo>
                    <a:lnTo>
                      <a:pt x="33097" y="28888"/>
                    </a:lnTo>
                    <a:lnTo>
                      <a:pt x="33231" y="28369"/>
                    </a:lnTo>
                    <a:lnTo>
                      <a:pt x="33334" y="27865"/>
                    </a:lnTo>
                    <a:lnTo>
                      <a:pt x="33423" y="27346"/>
                    </a:lnTo>
                    <a:lnTo>
                      <a:pt x="33497" y="26842"/>
                    </a:lnTo>
                    <a:lnTo>
                      <a:pt x="33542" y="26324"/>
                    </a:lnTo>
                    <a:lnTo>
                      <a:pt x="33586" y="25805"/>
                    </a:lnTo>
                    <a:lnTo>
                      <a:pt x="33616" y="25301"/>
                    </a:lnTo>
                    <a:lnTo>
                      <a:pt x="33631" y="24797"/>
                    </a:lnTo>
                    <a:lnTo>
                      <a:pt x="33631" y="24308"/>
                    </a:lnTo>
                    <a:lnTo>
                      <a:pt x="33601" y="23819"/>
                    </a:lnTo>
                    <a:lnTo>
                      <a:pt x="33572" y="23330"/>
                    </a:lnTo>
                    <a:lnTo>
                      <a:pt x="33527" y="22855"/>
                    </a:lnTo>
                    <a:lnTo>
                      <a:pt x="33483" y="22411"/>
                    </a:lnTo>
                    <a:lnTo>
                      <a:pt x="33408" y="21966"/>
                    </a:lnTo>
                    <a:lnTo>
                      <a:pt x="33320" y="21521"/>
                    </a:lnTo>
                    <a:lnTo>
                      <a:pt x="33231" y="21121"/>
                    </a:lnTo>
                    <a:lnTo>
                      <a:pt x="33127" y="20721"/>
                    </a:lnTo>
                    <a:lnTo>
                      <a:pt x="33008" y="20336"/>
                    </a:lnTo>
                    <a:lnTo>
                      <a:pt x="32875" y="19980"/>
                    </a:lnTo>
                    <a:lnTo>
                      <a:pt x="32742" y="19654"/>
                    </a:lnTo>
                    <a:lnTo>
                      <a:pt x="32593" y="19328"/>
                    </a:lnTo>
                    <a:lnTo>
                      <a:pt x="32430" y="19046"/>
                    </a:lnTo>
                    <a:lnTo>
                      <a:pt x="32252" y="18779"/>
                    </a:lnTo>
                    <a:lnTo>
                      <a:pt x="32075" y="18557"/>
                    </a:lnTo>
                    <a:lnTo>
                      <a:pt x="31897" y="18350"/>
                    </a:lnTo>
                    <a:lnTo>
                      <a:pt x="31467" y="17935"/>
                    </a:lnTo>
                    <a:lnTo>
                      <a:pt x="30933" y="17475"/>
                    </a:lnTo>
                    <a:lnTo>
                      <a:pt x="30296" y="16956"/>
                    </a:lnTo>
                    <a:lnTo>
                      <a:pt x="29584" y="16408"/>
                    </a:lnTo>
                    <a:lnTo>
                      <a:pt x="28784" y="15800"/>
                    </a:lnTo>
                    <a:lnTo>
                      <a:pt x="27924" y="15163"/>
                    </a:lnTo>
                    <a:lnTo>
                      <a:pt x="26991" y="14481"/>
                    </a:lnTo>
                    <a:lnTo>
                      <a:pt x="26012" y="13784"/>
                    </a:lnTo>
                    <a:lnTo>
                      <a:pt x="23893" y="12317"/>
                    </a:lnTo>
                    <a:lnTo>
                      <a:pt x="21640" y="10776"/>
                    </a:lnTo>
                    <a:lnTo>
                      <a:pt x="19328" y="9219"/>
                    </a:lnTo>
                    <a:lnTo>
                      <a:pt x="16986" y="7663"/>
                    </a:lnTo>
                    <a:lnTo>
                      <a:pt x="14703" y="6166"/>
                    </a:lnTo>
                    <a:lnTo>
                      <a:pt x="12510" y="4743"/>
                    </a:lnTo>
                    <a:lnTo>
                      <a:pt x="8715" y="2298"/>
                    </a:lnTo>
                    <a:lnTo>
                      <a:pt x="6092" y="623"/>
                    </a:lnTo>
                    <a:lnTo>
                      <a:pt x="5099"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7"/>
              <p:cNvSpPr/>
              <p:nvPr/>
            </p:nvSpPr>
            <p:spPr>
              <a:xfrm>
                <a:off x="3969500" y="1322700"/>
                <a:ext cx="701450" cy="864500"/>
              </a:xfrm>
              <a:custGeom>
                <a:avLst/>
                <a:gdLst/>
                <a:ahLst/>
                <a:cxnLst/>
                <a:rect l="l" t="t" r="r" b="b"/>
                <a:pathLst>
                  <a:path w="28058" h="34580" extrusionOk="0">
                    <a:moveTo>
                      <a:pt x="6403" y="0"/>
                    </a:moveTo>
                    <a:lnTo>
                      <a:pt x="6937" y="756"/>
                    </a:lnTo>
                    <a:lnTo>
                      <a:pt x="7441" y="1527"/>
                    </a:lnTo>
                    <a:lnTo>
                      <a:pt x="7930" y="2298"/>
                    </a:lnTo>
                    <a:lnTo>
                      <a:pt x="8389" y="3083"/>
                    </a:lnTo>
                    <a:lnTo>
                      <a:pt x="8819" y="3869"/>
                    </a:lnTo>
                    <a:lnTo>
                      <a:pt x="9219" y="4639"/>
                    </a:lnTo>
                    <a:lnTo>
                      <a:pt x="9605" y="5425"/>
                    </a:lnTo>
                    <a:lnTo>
                      <a:pt x="9960" y="6196"/>
                    </a:lnTo>
                    <a:lnTo>
                      <a:pt x="10287" y="6967"/>
                    </a:lnTo>
                    <a:lnTo>
                      <a:pt x="10583" y="7722"/>
                    </a:lnTo>
                    <a:lnTo>
                      <a:pt x="10850" y="8493"/>
                    </a:lnTo>
                    <a:lnTo>
                      <a:pt x="11087" y="9234"/>
                    </a:lnTo>
                    <a:lnTo>
                      <a:pt x="11309" y="9975"/>
                    </a:lnTo>
                    <a:lnTo>
                      <a:pt x="11502" y="10702"/>
                    </a:lnTo>
                    <a:lnTo>
                      <a:pt x="11650" y="11428"/>
                    </a:lnTo>
                    <a:lnTo>
                      <a:pt x="11784" y="12124"/>
                    </a:lnTo>
                    <a:lnTo>
                      <a:pt x="11887" y="12821"/>
                    </a:lnTo>
                    <a:lnTo>
                      <a:pt x="11961" y="13488"/>
                    </a:lnTo>
                    <a:lnTo>
                      <a:pt x="12021" y="14140"/>
                    </a:lnTo>
                    <a:lnTo>
                      <a:pt x="12036" y="14778"/>
                    </a:lnTo>
                    <a:lnTo>
                      <a:pt x="12021" y="15385"/>
                    </a:lnTo>
                    <a:lnTo>
                      <a:pt x="11976" y="15978"/>
                    </a:lnTo>
                    <a:lnTo>
                      <a:pt x="11902" y="16541"/>
                    </a:lnTo>
                    <a:lnTo>
                      <a:pt x="11813" y="17090"/>
                    </a:lnTo>
                    <a:lnTo>
                      <a:pt x="11739" y="17342"/>
                    </a:lnTo>
                    <a:lnTo>
                      <a:pt x="11680" y="17594"/>
                    </a:lnTo>
                    <a:lnTo>
                      <a:pt x="11606" y="17846"/>
                    </a:lnTo>
                    <a:lnTo>
                      <a:pt x="11517" y="18083"/>
                    </a:lnTo>
                    <a:lnTo>
                      <a:pt x="11428" y="18320"/>
                    </a:lnTo>
                    <a:lnTo>
                      <a:pt x="11324" y="18542"/>
                    </a:lnTo>
                    <a:lnTo>
                      <a:pt x="11220" y="18765"/>
                    </a:lnTo>
                    <a:lnTo>
                      <a:pt x="11102" y="18972"/>
                    </a:lnTo>
                    <a:lnTo>
                      <a:pt x="10983" y="19180"/>
                    </a:lnTo>
                    <a:lnTo>
                      <a:pt x="10850" y="19372"/>
                    </a:lnTo>
                    <a:lnTo>
                      <a:pt x="10716" y="19550"/>
                    </a:lnTo>
                    <a:lnTo>
                      <a:pt x="10568" y="19728"/>
                    </a:lnTo>
                    <a:lnTo>
                      <a:pt x="10420" y="19906"/>
                    </a:lnTo>
                    <a:lnTo>
                      <a:pt x="10257" y="20069"/>
                    </a:lnTo>
                    <a:lnTo>
                      <a:pt x="10094" y="20217"/>
                    </a:lnTo>
                    <a:lnTo>
                      <a:pt x="9916" y="20351"/>
                    </a:lnTo>
                    <a:lnTo>
                      <a:pt x="9694" y="20514"/>
                    </a:lnTo>
                    <a:lnTo>
                      <a:pt x="9471" y="20647"/>
                    </a:lnTo>
                    <a:lnTo>
                      <a:pt x="9234" y="20766"/>
                    </a:lnTo>
                    <a:lnTo>
                      <a:pt x="8997" y="20869"/>
                    </a:lnTo>
                    <a:lnTo>
                      <a:pt x="8745" y="20958"/>
                    </a:lnTo>
                    <a:lnTo>
                      <a:pt x="8493" y="21032"/>
                    </a:lnTo>
                    <a:lnTo>
                      <a:pt x="8226" y="21077"/>
                    </a:lnTo>
                    <a:lnTo>
                      <a:pt x="7960" y="21121"/>
                    </a:lnTo>
                    <a:lnTo>
                      <a:pt x="7693" y="21136"/>
                    </a:lnTo>
                    <a:lnTo>
                      <a:pt x="7411" y="21151"/>
                    </a:lnTo>
                    <a:lnTo>
                      <a:pt x="7115" y="21136"/>
                    </a:lnTo>
                    <a:lnTo>
                      <a:pt x="6833" y="21121"/>
                    </a:lnTo>
                    <a:lnTo>
                      <a:pt x="6522" y="21092"/>
                    </a:lnTo>
                    <a:lnTo>
                      <a:pt x="6225" y="21032"/>
                    </a:lnTo>
                    <a:lnTo>
                      <a:pt x="5914" y="20973"/>
                    </a:lnTo>
                    <a:lnTo>
                      <a:pt x="5603" y="20899"/>
                    </a:lnTo>
                    <a:lnTo>
                      <a:pt x="5277" y="20810"/>
                    </a:lnTo>
                    <a:lnTo>
                      <a:pt x="4951" y="20706"/>
                    </a:lnTo>
                    <a:lnTo>
                      <a:pt x="4625" y="20603"/>
                    </a:lnTo>
                    <a:lnTo>
                      <a:pt x="4299" y="20469"/>
                    </a:lnTo>
                    <a:lnTo>
                      <a:pt x="3617" y="20202"/>
                    </a:lnTo>
                    <a:lnTo>
                      <a:pt x="2920" y="19876"/>
                    </a:lnTo>
                    <a:lnTo>
                      <a:pt x="2209" y="19521"/>
                    </a:lnTo>
                    <a:lnTo>
                      <a:pt x="1482" y="19120"/>
                    </a:lnTo>
                    <a:lnTo>
                      <a:pt x="756" y="18691"/>
                    </a:lnTo>
                    <a:lnTo>
                      <a:pt x="0" y="18231"/>
                    </a:lnTo>
                    <a:lnTo>
                      <a:pt x="0" y="18231"/>
                    </a:lnTo>
                    <a:lnTo>
                      <a:pt x="386" y="18868"/>
                    </a:lnTo>
                    <a:lnTo>
                      <a:pt x="771" y="19521"/>
                    </a:lnTo>
                    <a:lnTo>
                      <a:pt x="1156" y="20143"/>
                    </a:lnTo>
                    <a:lnTo>
                      <a:pt x="1557" y="20766"/>
                    </a:lnTo>
                    <a:lnTo>
                      <a:pt x="1957" y="21373"/>
                    </a:lnTo>
                    <a:lnTo>
                      <a:pt x="2372" y="21966"/>
                    </a:lnTo>
                    <a:lnTo>
                      <a:pt x="2772" y="22559"/>
                    </a:lnTo>
                    <a:lnTo>
                      <a:pt x="3202" y="23137"/>
                    </a:lnTo>
                    <a:lnTo>
                      <a:pt x="3617" y="23700"/>
                    </a:lnTo>
                    <a:lnTo>
                      <a:pt x="4047" y="24264"/>
                    </a:lnTo>
                    <a:lnTo>
                      <a:pt x="4906" y="25345"/>
                    </a:lnTo>
                    <a:lnTo>
                      <a:pt x="5766" y="26383"/>
                    </a:lnTo>
                    <a:lnTo>
                      <a:pt x="6640" y="27376"/>
                    </a:lnTo>
                    <a:lnTo>
                      <a:pt x="7515" y="28339"/>
                    </a:lnTo>
                    <a:lnTo>
                      <a:pt x="8404" y="29258"/>
                    </a:lnTo>
                    <a:lnTo>
                      <a:pt x="9279" y="30133"/>
                    </a:lnTo>
                    <a:lnTo>
                      <a:pt x="10153" y="30963"/>
                    </a:lnTo>
                    <a:lnTo>
                      <a:pt x="11013" y="31748"/>
                    </a:lnTo>
                    <a:lnTo>
                      <a:pt x="11858" y="32504"/>
                    </a:lnTo>
                    <a:lnTo>
                      <a:pt x="12702" y="33216"/>
                    </a:lnTo>
                    <a:lnTo>
                      <a:pt x="13518" y="33883"/>
                    </a:lnTo>
                    <a:lnTo>
                      <a:pt x="13651" y="33987"/>
                    </a:lnTo>
                    <a:lnTo>
                      <a:pt x="13799" y="34076"/>
                    </a:lnTo>
                    <a:lnTo>
                      <a:pt x="13948" y="34164"/>
                    </a:lnTo>
                    <a:lnTo>
                      <a:pt x="14111" y="34239"/>
                    </a:lnTo>
                    <a:lnTo>
                      <a:pt x="14274" y="34313"/>
                    </a:lnTo>
                    <a:lnTo>
                      <a:pt x="14437" y="34372"/>
                    </a:lnTo>
                    <a:lnTo>
                      <a:pt x="14614" y="34431"/>
                    </a:lnTo>
                    <a:lnTo>
                      <a:pt x="14792" y="34476"/>
                    </a:lnTo>
                    <a:lnTo>
                      <a:pt x="15163" y="34535"/>
                    </a:lnTo>
                    <a:lnTo>
                      <a:pt x="15533" y="34565"/>
                    </a:lnTo>
                    <a:lnTo>
                      <a:pt x="15934" y="34579"/>
                    </a:lnTo>
                    <a:lnTo>
                      <a:pt x="16349" y="34550"/>
                    </a:lnTo>
                    <a:lnTo>
                      <a:pt x="16778" y="34491"/>
                    </a:lnTo>
                    <a:lnTo>
                      <a:pt x="17208" y="34416"/>
                    </a:lnTo>
                    <a:lnTo>
                      <a:pt x="17653" y="34313"/>
                    </a:lnTo>
                    <a:lnTo>
                      <a:pt x="18098" y="34179"/>
                    </a:lnTo>
                    <a:lnTo>
                      <a:pt x="18557" y="34016"/>
                    </a:lnTo>
                    <a:lnTo>
                      <a:pt x="19017" y="33838"/>
                    </a:lnTo>
                    <a:lnTo>
                      <a:pt x="19476" y="33631"/>
                    </a:lnTo>
                    <a:lnTo>
                      <a:pt x="19950" y="33409"/>
                    </a:lnTo>
                    <a:lnTo>
                      <a:pt x="20410" y="33171"/>
                    </a:lnTo>
                    <a:lnTo>
                      <a:pt x="20869" y="32905"/>
                    </a:lnTo>
                    <a:lnTo>
                      <a:pt x="21329" y="32638"/>
                    </a:lnTo>
                    <a:lnTo>
                      <a:pt x="21773" y="32341"/>
                    </a:lnTo>
                    <a:lnTo>
                      <a:pt x="22218" y="32015"/>
                    </a:lnTo>
                    <a:lnTo>
                      <a:pt x="22648" y="31689"/>
                    </a:lnTo>
                    <a:lnTo>
                      <a:pt x="23078" y="31348"/>
                    </a:lnTo>
                    <a:lnTo>
                      <a:pt x="23493" y="30993"/>
                    </a:lnTo>
                    <a:lnTo>
                      <a:pt x="23893" y="30637"/>
                    </a:lnTo>
                    <a:lnTo>
                      <a:pt x="24278" y="30251"/>
                    </a:lnTo>
                    <a:lnTo>
                      <a:pt x="24634" y="29866"/>
                    </a:lnTo>
                    <a:lnTo>
                      <a:pt x="24990" y="29466"/>
                    </a:lnTo>
                    <a:lnTo>
                      <a:pt x="25316" y="29066"/>
                    </a:lnTo>
                    <a:lnTo>
                      <a:pt x="25627" y="28666"/>
                    </a:lnTo>
                    <a:lnTo>
                      <a:pt x="25909" y="28251"/>
                    </a:lnTo>
                    <a:lnTo>
                      <a:pt x="26175" y="27821"/>
                    </a:lnTo>
                    <a:lnTo>
                      <a:pt x="26427" y="27376"/>
                    </a:lnTo>
                    <a:lnTo>
                      <a:pt x="26650" y="26917"/>
                    </a:lnTo>
                    <a:lnTo>
                      <a:pt x="26872" y="26457"/>
                    </a:lnTo>
                    <a:lnTo>
                      <a:pt x="27065" y="25968"/>
                    </a:lnTo>
                    <a:lnTo>
                      <a:pt x="27228" y="25479"/>
                    </a:lnTo>
                    <a:lnTo>
                      <a:pt x="27391" y="24990"/>
                    </a:lnTo>
                    <a:lnTo>
                      <a:pt x="27524" y="24486"/>
                    </a:lnTo>
                    <a:lnTo>
                      <a:pt x="27658" y="23967"/>
                    </a:lnTo>
                    <a:lnTo>
                      <a:pt x="27761" y="23463"/>
                    </a:lnTo>
                    <a:lnTo>
                      <a:pt x="27850" y="22944"/>
                    </a:lnTo>
                    <a:lnTo>
                      <a:pt x="27924" y="22440"/>
                    </a:lnTo>
                    <a:lnTo>
                      <a:pt x="27969" y="21922"/>
                    </a:lnTo>
                    <a:lnTo>
                      <a:pt x="28013" y="21403"/>
                    </a:lnTo>
                    <a:lnTo>
                      <a:pt x="28043" y="20899"/>
                    </a:lnTo>
                    <a:lnTo>
                      <a:pt x="28058" y="20395"/>
                    </a:lnTo>
                    <a:lnTo>
                      <a:pt x="28058" y="19906"/>
                    </a:lnTo>
                    <a:lnTo>
                      <a:pt x="28028" y="19417"/>
                    </a:lnTo>
                    <a:lnTo>
                      <a:pt x="27999" y="18928"/>
                    </a:lnTo>
                    <a:lnTo>
                      <a:pt x="27954" y="18453"/>
                    </a:lnTo>
                    <a:lnTo>
                      <a:pt x="27910" y="18009"/>
                    </a:lnTo>
                    <a:lnTo>
                      <a:pt x="27835" y="17564"/>
                    </a:lnTo>
                    <a:lnTo>
                      <a:pt x="27747" y="17119"/>
                    </a:lnTo>
                    <a:lnTo>
                      <a:pt x="27658" y="16719"/>
                    </a:lnTo>
                    <a:lnTo>
                      <a:pt x="27554" y="16319"/>
                    </a:lnTo>
                    <a:lnTo>
                      <a:pt x="27435" y="15934"/>
                    </a:lnTo>
                    <a:lnTo>
                      <a:pt x="27302" y="15578"/>
                    </a:lnTo>
                    <a:lnTo>
                      <a:pt x="27169" y="15252"/>
                    </a:lnTo>
                    <a:lnTo>
                      <a:pt x="27020" y="14926"/>
                    </a:lnTo>
                    <a:lnTo>
                      <a:pt x="26857" y="14644"/>
                    </a:lnTo>
                    <a:lnTo>
                      <a:pt x="26679" y="14377"/>
                    </a:lnTo>
                    <a:lnTo>
                      <a:pt x="26502" y="14155"/>
                    </a:lnTo>
                    <a:lnTo>
                      <a:pt x="26324" y="13948"/>
                    </a:lnTo>
                    <a:lnTo>
                      <a:pt x="26057" y="13681"/>
                    </a:lnTo>
                    <a:lnTo>
                      <a:pt x="25746" y="13414"/>
                    </a:lnTo>
                    <a:lnTo>
                      <a:pt x="25405" y="13118"/>
                    </a:lnTo>
                    <a:lnTo>
                      <a:pt x="25005" y="12791"/>
                    </a:lnTo>
                    <a:lnTo>
                      <a:pt x="24130" y="12095"/>
                    </a:lnTo>
                    <a:lnTo>
                      <a:pt x="23107" y="11309"/>
                    </a:lnTo>
                    <a:lnTo>
                      <a:pt x="21981" y="10479"/>
                    </a:lnTo>
                    <a:lnTo>
                      <a:pt x="20736" y="9605"/>
                    </a:lnTo>
                    <a:lnTo>
                      <a:pt x="19417" y="8671"/>
                    </a:lnTo>
                    <a:lnTo>
                      <a:pt x="18038" y="7708"/>
                    </a:lnTo>
                    <a:lnTo>
                      <a:pt x="16601" y="6729"/>
                    </a:lnTo>
                    <a:lnTo>
                      <a:pt x="15118" y="5736"/>
                    </a:lnTo>
                    <a:lnTo>
                      <a:pt x="12124" y="3735"/>
                    </a:lnTo>
                    <a:lnTo>
                      <a:pt x="9175" y="1794"/>
                    </a:lnTo>
                    <a:lnTo>
                      <a:pt x="6403" y="0"/>
                    </a:ln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7"/>
              <p:cNvSpPr/>
              <p:nvPr/>
            </p:nvSpPr>
            <p:spPr>
              <a:xfrm>
                <a:off x="4229250" y="1595775"/>
                <a:ext cx="458375" cy="626250"/>
              </a:xfrm>
              <a:custGeom>
                <a:avLst/>
                <a:gdLst/>
                <a:ahLst/>
                <a:cxnLst/>
                <a:rect l="l" t="t" r="r" b="b"/>
                <a:pathLst>
                  <a:path w="18335" h="25050" extrusionOk="0">
                    <a:moveTo>
                      <a:pt x="12110" y="1"/>
                    </a:moveTo>
                    <a:lnTo>
                      <a:pt x="11680" y="45"/>
                    </a:lnTo>
                    <a:lnTo>
                      <a:pt x="11250" y="105"/>
                    </a:lnTo>
                    <a:lnTo>
                      <a:pt x="10820" y="208"/>
                    </a:lnTo>
                    <a:lnTo>
                      <a:pt x="10390" y="357"/>
                    </a:lnTo>
                    <a:lnTo>
                      <a:pt x="9961" y="520"/>
                    </a:lnTo>
                    <a:lnTo>
                      <a:pt x="9531" y="727"/>
                    </a:lnTo>
                    <a:lnTo>
                      <a:pt x="9101" y="950"/>
                    </a:lnTo>
                    <a:lnTo>
                      <a:pt x="8686" y="1201"/>
                    </a:lnTo>
                    <a:lnTo>
                      <a:pt x="8256" y="1498"/>
                    </a:lnTo>
                    <a:lnTo>
                      <a:pt x="7841" y="1809"/>
                    </a:lnTo>
                    <a:lnTo>
                      <a:pt x="7426" y="2150"/>
                    </a:lnTo>
                    <a:lnTo>
                      <a:pt x="7026" y="2506"/>
                    </a:lnTo>
                    <a:lnTo>
                      <a:pt x="6611" y="2906"/>
                    </a:lnTo>
                    <a:lnTo>
                      <a:pt x="6225" y="3306"/>
                    </a:lnTo>
                    <a:lnTo>
                      <a:pt x="5825" y="3736"/>
                    </a:lnTo>
                    <a:lnTo>
                      <a:pt x="5440" y="4195"/>
                    </a:lnTo>
                    <a:lnTo>
                      <a:pt x="5055" y="4670"/>
                    </a:lnTo>
                    <a:lnTo>
                      <a:pt x="4684" y="5159"/>
                    </a:lnTo>
                    <a:lnTo>
                      <a:pt x="4328" y="5663"/>
                    </a:lnTo>
                    <a:lnTo>
                      <a:pt x="3973" y="6196"/>
                    </a:lnTo>
                    <a:lnTo>
                      <a:pt x="3617" y="6730"/>
                    </a:lnTo>
                    <a:lnTo>
                      <a:pt x="3291" y="7293"/>
                    </a:lnTo>
                    <a:lnTo>
                      <a:pt x="2965" y="7856"/>
                    </a:lnTo>
                    <a:lnTo>
                      <a:pt x="2639" y="8449"/>
                    </a:lnTo>
                    <a:lnTo>
                      <a:pt x="2327" y="9042"/>
                    </a:lnTo>
                    <a:lnTo>
                      <a:pt x="2031" y="9650"/>
                    </a:lnTo>
                    <a:lnTo>
                      <a:pt x="1749" y="10258"/>
                    </a:lnTo>
                    <a:lnTo>
                      <a:pt x="1482" y="10880"/>
                    </a:lnTo>
                    <a:lnTo>
                      <a:pt x="1231" y="11503"/>
                    </a:lnTo>
                    <a:lnTo>
                      <a:pt x="993" y="12125"/>
                    </a:lnTo>
                    <a:lnTo>
                      <a:pt x="786" y="12733"/>
                    </a:lnTo>
                    <a:lnTo>
                      <a:pt x="608" y="13341"/>
                    </a:lnTo>
                    <a:lnTo>
                      <a:pt x="445" y="13933"/>
                    </a:lnTo>
                    <a:lnTo>
                      <a:pt x="312" y="14526"/>
                    </a:lnTo>
                    <a:lnTo>
                      <a:pt x="208" y="15104"/>
                    </a:lnTo>
                    <a:lnTo>
                      <a:pt x="119" y="15668"/>
                    </a:lnTo>
                    <a:lnTo>
                      <a:pt x="60" y="16231"/>
                    </a:lnTo>
                    <a:lnTo>
                      <a:pt x="15" y="16779"/>
                    </a:lnTo>
                    <a:lnTo>
                      <a:pt x="0" y="17313"/>
                    </a:lnTo>
                    <a:lnTo>
                      <a:pt x="0" y="17846"/>
                    </a:lnTo>
                    <a:lnTo>
                      <a:pt x="30" y="18350"/>
                    </a:lnTo>
                    <a:lnTo>
                      <a:pt x="74" y="18854"/>
                    </a:lnTo>
                    <a:lnTo>
                      <a:pt x="134" y="19343"/>
                    </a:lnTo>
                    <a:lnTo>
                      <a:pt x="237" y="19803"/>
                    </a:lnTo>
                    <a:lnTo>
                      <a:pt x="341" y="20262"/>
                    </a:lnTo>
                    <a:lnTo>
                      <a:pt x="475" y="20692"/>
                    </a:lnTo>
                    <a:lnTo>
                      <a:pt x="638" y="21122"/>
                    </a:lnTo>
                    <a:lnTo>
                      <a:pt x="816" y="21522"/>
                    </a:lnTo>
                    <a:lnTo>
                      <a:pt x="1008" y="21907"/>
                    </a:lnTo>
                    <a:lnTo>
                      <a:pt x="1231" y="22278"/>
                    </a:lnTo>
                    <a:lnTo>
                      <a:pt x="1468" y="22634"/>
                    </a:lnTo>
                    <a:lnTo>
                      <a:pt x="1720" y="22960"/>
                    </a:lnTo>
                    <a:lnTo>
                      <a:pt x="2001" y="23271"/>
                    </a:lnTo>
                    <a:lnTo>
                      <a:pt x="2298" y="23553"/>
                    </a:lnTo>
                    <a:lnTo>
                      <a:pt x="2624" y="23819"/>
                    </a:lnTo>
                    <a:lnTo>
                      <a:pt x="2965" y="24057"/>
                    </a:lnTo>
                    <a:lnTo>
                      <a:pt x="3320" y="24279"/>
                    </a:lnTo>
                    <a:lnTo>
                      <a:pt x="3691" y="24486"/>
                    </a:lnTo>
                    <a:lnTo>
                      <a:pt x="4091" y="24650"/>
                    </a:lnTo>
                    <a:lnTo>
                      <a:pt x="4506" y="24798"/>
                    </a:lnTo>
                    <a:lnTo>
                      <a:pt x="4714" y="24857"/>
                    </a:lnTo>
                    <a:lnTo>
                      <a:pt x="4936" y="24916"/>
                    </a:lnTo>
                    <a:lnTo>
                      <a:pt x="5143" y="24961"/>
                    </a:lnTo>
                    <a:lnTo>
                      <a:pt x="5351" y="24990"/>
                    </a:lnTo>
                    <a:lnTo>
                      <a:pt x="5573" y="25020"/>
                    </a:lnTo>
                    <a:lnTo>
                      <a:pt x="5781" y="25035"/>
                    </a:lnTo>
                    <a:lnTo>
                      <a:pt x="6211" y="25050"/>
                    </a:lnTo>
                    <a:lnTo>
                      <a:pt x="6640" y="25020"/>
                    </a:lnTo>
                    <a:lnTo>
                      <a:pt x="7085" y="24961"/>
                    </a:lnTo>
                    <a:lnTo>
                      <a:pt x="7515" y="24857"/>
                    </a:lnTo>
                    <a:lnTo>
                      <a:pt x="7945" y="24738"/>
                    </a:lnTo>
                    <a:lnTo>
                      <a:pt x="8375" y="24575"/>
                    </a:lnTo>
                    <a:lnTo>
                      <a:pt x="8804" y="24398"/>
                    </a:lnTo>
                    <a:lnTo>
                      <a:pt x="9219" y="24175"/>
                    </a:lnTo>
                    <a:lnTo>
                      <a:pt x="9649" y="23938"/>
                    </a:lnTo>
                    <a:lnTo>
                      <a:pt x="10064" y="23671"/>
                    </a:lnTo>
                    <a:lnTo>
                      <a:pt x="10479" y="23360"/>
                    </a:lnTo>
                    <a:lnTo>
                      <a:pt x="10894" y="23049"/>
                    </a:lnTo>
                    <a:lnTo>
                      <a:pt x="11309" y="22693"/>
                    </a:lnTo>
                    <a:lnTo>
                      <a:pt x="11709" y="22322"/>
                    </a:lnTo>
                    <a:lnTo>
                      <a:pt x="12110" y="21922"/>
                    </a:lnTo>
                    <a:lnTo>
                      <a:pt x="12495" y="21507"/>
                    </a:lnTo>
                    <a:lnTo>
                      <a:pt x="12880" y="21077"/>
                    </a:lnTo>
                    <a:lnTo>
                      <a:pt x="13266" y="20618"/>
                    </a:lnTo>
                    <a:lnTo>
                      <a:pt x="13636" y="20144"/>
                    </a:lnTo>
                    <a:lnTo>
                      <a:pt x="14007" y="19640"/>
                    </a:lnTo>
                    <a:lnTo>
                      <a:pt x="14363" y="19136"/>
                    </a:lnTo>
                    <a:lnTo>
                      <a:pt x="14703" y="18602"/>
                    </a:lnTo>
                    <a:lnTo>
                      <a:pt x="15044" y="18054"/>
                    </a:lnTo>
                    <a:lnTo>
                      <a:pt x="15370" y="17491"/>
                    </a:lnTo>
                    <a:lnTo>
                      <a:pt x="15682" y="16927"/>
                    </a:lnTo>
                    <a:lnTo>
                      <a:pt x="15993" y="16334"/>
                    </a:lnTo>
                    <a:lnTo>
                      <a:pt x="16289" y="15727"/>
                    </a:lnTo>
                    <a:lnTo>
                      <a:pt x="16571" y="15119"/>
                    </a:lnTo>
                    <a:lnTo>
                      <a:pt x="16838" y="14497"/>
                    </a:lnTo>
                    <a:lnTo>
                      <a:pt x="17105" y="13874"/>
                    </a:lnTo>
                    <a:lnTo>
                      <a:pt x="17327" y="13252"/>
                    </a:lnTo>
                    <a:lnTo>
                      <a:pt x="17534" y="12644"/>
                    </a:lnTo>
                    <a:lnTo>
                      <a:pt x="17712" y="12021"/>
                    </a:lnTo>
                    <a:lnTo>
                      <a:pt x="17875" y="11428"/>
                    </a:lnTo>
                    <a:lnTo>
                      <a:pt x="18009" y="10821"/>
                    </a:lnTo>
                    <a:lnTo>
                      <a:pt x="18112" y="10228"/>
                    </a:lnTo>
                    <a:lnTo>
                      <a:pt x="18201" y="9650"/>
                    </a:lnTo>
                    <a:lnTo>
                      <a:pt x="18276" y="9087"/>
                    </a:lnTo>
                    <a:lnTo>
                      <a:pt x="18320" y="8523"/>
                    </a:lnTo>
                    <a:lnTo>
                      <a:pt x="18335" y="7975"/>
                    </a:lnTo>
                    <a:lnTo>
                      <a:pt x="18335" y="7427"/>
                    </a:lnTo>
                    <a:lnTo>
                      <a:pt x="18305" y="6908"/>
                    </a:lnTo>
                    <a:lnTo>
                      <a:pt x="18261" y="6389"/>
                    </a:lnTo>
                    <a:lnTo>
                      <a:pt x="18187" y="5885"/>
                    </a:lnTo>
                    <a:lnTo>
                      <a:pt x="18098" y="5396"/>
                    </a:lnTo>
                    <a:lnTo>
                      <a:pt x="17979" y="4937"/>
                    </a:lnTo>
                    <a:lnTo>
                      <a:pt x="17846" y="4477"/>
                    </a:lnTo>
                    <a:lnTo>
                      <a:pt x="17697" y="4032"/>
                    </a:lnTo>
                    <a:lnTo>
                      <a:pt x="17520" y="3617"/>
                    </a:lnTo>
                    <a:lnTo>
                      <a:pt x="17327" y="3217"/>
                    </a:lnTo>
                    <a:lnTo>
                      <a:pt x="17105" y="2832"/>
                    </a:lnTo>
                    <a:lnTo>
                      <a:pt x="16867" y="2476"/>
                    </a:lnTo>
                    <a:lnTo>
                      <a:pt x="16601" y="2135"/>
                    </a:lnTo>
                    <a:lnTo>
                      <a:pt x="16319" y="1809"/>
                    </a:lnTo>
                    <a:lnTo>
                      <a:pt x="16023" y="1513"/>
                    </a:lnTo>
                    <a:lnTo>
                      <a:pt x="15711" y="1231"/>
                    </a:lnTo>
                    <a:lnTo>
                      <a:pt x="15370" y="994"/>
                    </a:lnTo>
                    <a:lnTo>
                      <a:pt x="15015" y="757"/>
                    </a:lnTo>
                    <a:lnTo>
                      <a:pt x="14629" y="564"/>
                    </a:lnTo>
                    <a:lnTo>
                      <a:pt x="14244" y="386"/>
                    </a:lnTo>
                    <a:lnTo>
                      <a:pt x="13829" y="238"/>
                    </a:lnTo>
                    <a:lnTo>
                      <a:pt x="13607" y="179"/>
                    </a:lnTo>
                    <a:lnTo>
                      <a:pt x="13399" y="119"/>
                    </a:lnTo>
                    <a:lnTo>
                      <a:pt x="13192" y="75"/>
                    </a:lnTo>
                    <a:lnTo>
                      <a:pt x="12969" y="45"/>
                    </a:lnTo>
                    <a:lnTo>
                      <a:pt x="12762" y="16"/>
                    </a:lnTo>
                    <a:lnTo>
                      <a:pt x="125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7"/>
              <p:cNvSpPr/>
              <p:nvPr/>
            </p:nvSpPr>
            <p:spPr>
              <a:xfrm>
                <a:off x="4281500" y="1315650"/>
                <a:ext cx="1044575" cy="1013475"/>
              </a:xfrm>
              <a:custGeom>
                <a:avLst/>
                <a:gdLst/>
                <a:ahLst/>
                <a:cxnLst/>
                <a:rect l="l" t="t" r="r" b="b"/>
                <a:pathLst>
                  <a:path w="41783" h="40539" extrusionOk="0">
                    <a:moveTo>
                      <a:pt x="34327" y="1"/>
                    </a:moveTo>
                    <a:lnTo>
                      <a:pt x="33986" y="15"/>
                    </a:lnTo>
                    <a:lnTo>
                      <a:pt x="33646" y="45"/>
                    </a:lnTo>
                    <a:lnTo>
                      <a:pt x="33305" y="90"/>
                    </a:lnTo>
                    <a:lnTo>
                      <a:pt x="32949" y="164"/>
                    </a:lnTo>
                    <a:lnTo>
                      <a:pt x="32608" y="253"/>
                    </a:lnTo>
                    <a:lnTo>
                      <a:pt x="32252" y="356"/>
                    </a:lnTo>
                    <a:lnTo>
                      <a:pt x="31897" y="490"/>
                    </a:lnTo>
                    <a:lnTo>
                      <a:pt x="31541" y="638"/>
                    </a:lnTo>
                    <a:lnTo>
                      <a:pt x="31185" y="786"/>
                    </a:lnTo>
                    <a:lnTo>
                      <a:pt x="30829" y="964"/>
                    </a:lnTo>
                    <a:lnTo>
                      <a:pt x="30474" y="1157"/>
                    </a:lnTo>
                    <a:lnTo>
                      <a:pt x="30118" y="1364"/>
                    </a:lnTo>
                    <a:lnTo>
                      <a:pt x="29762" y="1572"/>
                    </a:lnTo>
                    <a:lnTo>
                      <a:pt x="29406" y="1809"/>
                    </a:lnTo>
                    <a:lnTo>
                      <a:pt x="28680" y="2298"/>
                    </a:lnTo>
                    <a:lnTo>
                      <a:pt x="27954" y="2817"/>
                    </a:lnTo>
                    <a:lnTo>
                      <a:pt x="27228" y="3395"/>
                    </a:lnTo>
                    <a:lnTo>
                      <a:pt x="26487" y="3988"/>
                    </a:lnTo>
                    <a:lnTo>
                      <a:pt x="25746" y="4595"/>
                    </a:lnTo>
                    <a:lnTo>
                      <a:pt x="24278" y="5855"/>
                    </a:lnTo>
                    <a:lnTo>
                      <a:pt x="22796" y="7130"/>
                    </a:lnTo>
                    <a:lnTo>
                      <a:pt x="22055" y="7767"/>
                    </a:lnTo>
                    <a:lnTo>
                      <a:pt x="21299" y="8375"/>
                    </a:lnTo>
                    <a:lnTo>
                      <a:pt x="20558" y="8968"/>
                    </a:lnTo>
                    <a:lnTo>
                      <a:pt x="19817" y="9531"/>
                    </a:lnTo>
                    <a:lnTo>
                      <a:pt x="19076" y="10050"/>
                    </a:lnTo>
                    <a:lnTo>
                      <a:pt x="18705" y="10302"/>
                    </a:lnTo>
                    <a:lnTo>
                      <a:pt x="18335" y="10539"/>
                    </a:lnTo>
                    <a:lnTo>
                      <a:pt x="17964" y="10776"/>
                    </a:lnTo>
                    <a:lnTo>
                      <a:pt x="17594" y="10984"/>
                    </a:lnTo>
                    <a:lnTo>
                      <a:pt x="17223" y="11191"/>
                    </a:lnTo>
                    <a:lnTo>
                      <a:pt x="16852" y="11369"/>
                    </a:lnTo>
                    <a:lnTo>
                      <a:pt x="16482" y="11547"/>
                    </a:lnTo>
                    <a:lnTo>
                      <a:pt x="16126" y="11695"/>
                    </a:lnTo>
                    <a:lnTo>
                      <a:pt x="15756" y="11843"/>
                    </a:lnTo>
                    <a:lnTo>
                      <a:pt x="15385" y="11962"/>
                    </a:lnTo>
                    <a:lnTo>
                      <a:pt x="15015" y="12066"/>
                    </a:lnTo>
                    <a:lnTo>
                      <a:pt x="14659" y="12155"/>
                    </a:lnTo>
                    <a:lnTo>
                      <a:pt x="14288" y="12229"/>
                    </a:lnTo>
                    <a:lnTo>
                      <a:pt x="13933" y="12273"/>
                    </a:lnTo>
                    <a:lnTo>
                      <a:pt x="13562" y="12303"/>
                    </a:lnTo>
                    <a:lnTo>
                      <a:pt x="13206" y="12303"/>
                    </a:lnTo>
                    <a:lnTo>
                      <a:pt x="12851" y="12288"/>
                    </a:lnTo>
                    <a:lnTo>
                      <a:pt x="12480" y="12243"/>
                    </a:lnTo>
                    <a:lnTo>
                      <a:pt x="12169" y="12214"/>
                    </a:lnTo>
                    <a:lnTo>
                      <a:pt x="11858" y="12199"/>
                    </a:lnTo>
                    <a:lnTo>
                      <a:pt x="11531" y="12199"/>
                    </a:lnTo>
                    <a:lnTo>
                      <a:pt x="11220" y="12214"/>
                    </a:lnTo>
                    <a:lnTo>
                      <a:pt x="10909" y="12243"/>
                    </a:lnTo>
                    <a:lnTo>
                      <a:pt x="10613" y="12288"/>
                    </a:lnTo>
                    <a:lnTo>
                      <a:pt x="10301" y="12362"/>
                    </a:lnTo>
                    <a:lnTo>
                      <a:pt x="10005" y="12436"/>
                    </a:lnTo>
                    <a:lnTo>
                      <a:pt x="9708" y="12540"/>
                    </a:lnTo>
                    <a:lnTo>
                      <a:pt x="9427" y="12658"/>
                    </a:lnTo>
                    <a:lnTo>
                      <a:pt x="9145" y="12792"/>
                    </a:lnTo>
                    <a:lnTo>
                      <a:pt x="8864" y="12940"/>
                    </a:lnTo>
                    <a:lnTo>
                      <a:pt x="8597" y="13103"/>
                    </a:lnTo>
                    <a:lnTo>
                      <a:pt x="8345" y="13281"/>
                    </a:lnTo>
                    <a:lnTo>
                      <a:pt x="8093" y="13488"/>
                    </a:lnTo>
                    <a:lnTo>
                      <a:pt x="7856" y="13696"/>
                    </a:lnTo>
                    <a:lnTo>
                      <a:pt x="7485" y="14052"/>
                    </a:lnTo>
                    <a:lnTo>
                      <a:pt x="7129" y="14422"/>
                    </a:lnTo>
                    <a:lnTo>
                      <a:pt x="6774" y="14808"/>
                    </a:lnTo>
                    <a:lnTo>
                      <a:pt x="6433" y="15208"/>
                    </a:lnTo>
                    <a:lnTo>
                      <a:pt x="6077" y="15638"/>
                    </a:lnTo>
                    <a:lnTo>
                      <a:pt x="5751" y="16067"/>
                    </a:lnTo>
                    <a:lnTo>
                      <a:pt x="5410" y="16512"/>
                    </a:lnTo>
                    <a:lnTo>
                      <a:pt x="5084" y="16986"/>
                    </a:lnTo>
                    <a:lnTo>
                      <a:pt x="4758" y="17461"/>
                    </a:lnTo>
                    <a:lnTo>
                      <a:pt x="4447" y="17950"/>
                    </a:lnTo>
                    <a:lnTo>
                      <a:pt x="4135" y="18439"/>
                    </a:lnTo>
                    <a:lnTo>
                      <a:pt x="3839" y="18943"/>
                    </a:lnTo>
                    <a:lnTo>
                      <a:pt x="3543" y="19462"/>
                    </a:lnTo>
                    <a:lnTo>
                      <a:pt x="3261" y="19980"/>
                    </a:lnTo>
                    <a:lnTo>
                      <a:pt x="2979" y="20514"/>
                    </a:lnTo>
                    <a:lnTo>
                      <a:pt x="2713" y="21048"/>
                    </a:lnTo>
                    <a:lnTo>
                      <a:pt x="2461" y="21581"/>
                    </a:lnTo>
                    <a:lnTo>
                      <a:pt x="2209" y="22130"/>
                    </a:lnTo>
                    <a:lnTo>
                      <a:pt x="1986" y="22678"/>
                    </a:lnTo>
                    <a:lnTo>
                      <a:pt x="1749" y="23212"/>
                    </a:lnTo>
                    <a:lnTo>
                      <a:pt x="1542" y="23760"/>
                    </a:lnTo>
                    <a:lnTo>
                      <a:pt x="1334" y="24308"/>
                    </a:lnTo>
                    <a:lnTo>
                      <a:pt x="1141" y="24857"/>
                    </a:lnTo>
                    <a:lnTo>
                      <a:pt x="964" y="25390"/>
                    </a:lnTo>
                    <a:lnTo>
                      <a:pt x="801" y="25924"/>
                    </a:lnTo>
                    <a:lnTo>
                      <a:pt x="652" y="26458"/>
                    </a:lnTo>
                    <a:lnTo>
                      <a:pt x="519" y="26991"/>
                    </a:lnTo>
                    <a:lnTo>
                      <a:pt x="386" y="27510"/>
                    </a:lnTo>
                    <a:lnTo>
                      <a:pt x="282" y="28029"/>
                    </a:lnTo>
                    <a:lnTo>
                      <a:pt x="178" y="28533"/>
                    </a:lnTo>
                    <a:lnTo>
                      <a:pt x="104" y="29022"/>
                    </a:lnTo>
                    <a:lnTo>
                      <a:pt x="45" y="29511"/>
                    </a:lnTo>
                    <a:lnTo>
                      <a:pt x="0" y="29941"/>
                    </a:lnTo>
                    <a:lnTo>
                      <a:pt x="0" y="30370"/>
                    </a:lnTo>
                    <a:lnTo>
                      <a:pt x="15" y="30800"/>
                    </a:lnTo>
                    <a:lnTo>
                      <a:pt x="74" y="31230"/>
                    </a:lnTo>
                    <a:lnTo>
                      <a:pt x="148" y="31645"/>
                    </a:lnTo>
                    <a:lnTo>
                      <a:pt x="252" y="32060"/>
                    </a:lnTo>
                    <a:lnTo>
                      <a:pt x="400" y="32460"/>
                    </a:lnTo>
                    <a:lnTo>
                      <a:pt x="549" y="32846"/>
                    </a:lnTo>
                    <a:lnTo>
                      <a:pt x="741" y="33216"/>
                    </a:lnTo>
                    <a:lnTo>
                      <a:pt x="949" y="33587"/>
                    </a:lnTo>
                    <a:lnTo>
                      <a:pt x="1186" y="33942"/>
                    </a:lnTo>
                    <a:lnTo>
                      <a:pt x="1453" y="34283"/>
                    </a:lnTo>
                    <a:lnTo>
                      <a:pt x="1734" y="34595"/>
                    </a:lnTo>
                    <a:lnTo>
                      <a:pt x="2031" y="34906"/>
                    </a:lnTo>
                    <a:lnTo>
                      <a:pt x="2357" y="35188"/>
                    </a:lnTo>
                    <a:lnTo>
                      <a:pt x="2713" y="35454"/>
                    </a:lnTo>
                    <a:lnTo>
                      <a:pt x="3128" y="35751"/>
                    </a:lnTo>
                    <a:lnTo>
                      <a:pt x="3572" y="36047"/>
                    </a:lnTo>
                    <a:lnTo>
                      <a:pt x="4061" y="36358"/>
                    </a:lnTo>
                    <a:lnTo>
                      <a:pt x="4580" y="36670"/>
                    </a:lnTo>
                    <a:lnTo>
                      <a:pt x="5114" y="36981"/>
                    </a:lnTo>
                    <a:lnTo>
                      <a:pt x="5692" y="37307"/>
                    </a:lnTo>
                    <a:lnTo>
                      <a:pt x="6285" y="37618"/>
                    </a:lnTo>
                    <a:lnTo>
                      <a:pt x="6922" y="37930"/>
                    </a:lnTo>
                    <a:lnTo>
                      <a:pt x="7574" y="38226"/>
                    </a:lnTo>
                    <a:lnTo>
                      <a:pt x="8256" y="38522"/>
                    </a:lnTo>
                    <a:lnTo>
                      <a:pt x="8967" y="38819"/>
                    </a:lnTo>
                    <a:lnTo>
                      <a:pt x="9694" y="39086"/>
                    </a:lnTo>
                    <a:lnTo>
                      <a:pt x="10464" y="39338"/>
                    </a:lnTo>
                    <a:lnTo>
                      <a:pt x="11235" y="39575"/>
                    </a:lnTo>
                    <a:lnTo>
                      <a:pt x="12050" y="39782"/>
                    </a:lnTo>
                    <a:lnTo>
                      <a:pt x="12880" y="39975"/>
                    </a:lnTo>
                    <a:lnTo>
                      <a:pt x="13740" y="40153"/>
                    </a:lnTo>
                    <a:lnTo>
                      <a:pt x="14614" y="40286"/>
                    </a:lnTo>
                    <a:lnTo>
                      <a:pt x="15519" y="40405"/>
                    </a:lnTo>
                    <a:lnTo>
                      <a:pt x="16437" y="40479"/>
                    </a:lnTo>
                    <a:lnTo>
                      <a:pt x="16897" y="40509"/>
                    </a:lnTo>
                    <a:lnTo>
                      <a:pt x="17371" y="40523"/>
                    </a:lnTo>
                    <a:lnTo>
                      <a:pt x="17860" y="40538"/>
                    </a:lnTo>
                    <a:lnTo>
                      <a:pt x="18335" y="40538"/>
                    </a:lnTo>
                    <a:lnTo>
                      <a:pt x="18824" y="40523"/>
                    </a:lnTo>
                    <a:lnTo>
                      <a:pt x="19313" y="40509"/>
                    </a:lnTo>
                    <a:lnTo>
                      <a:pt x="19817" y="40464"/>
                    </a:lnTo>
                    <a:lnTo>
                      <a:pt x="20321" y="40434"/>
                    </a:lnTo>
                    <a:lnTo>
                      <a:pt x="20825" y="40375"/>
                    </a:lnTo>
                    <a:lnTo>
                      <a:pt x="21343" y="40316"/>
                    </a:lnTo>
                    <a:lnTo>
                      <a:pt x="21847" y="40242"/>
                    </a:lnTo>
                    <a:lnTo>
                      <a:pt x="22366" y="40153"/>
                    </a:lnTo>
                    <a:lnTo>
                      <a:pt x="22900" y="40049"/>
                    </a:lnTo>
                    <a:lnTo>
                      <a:pt x="23433" y="39945"/>
                    </a:lnTo>
                    <a:lnTo>
                      <a:pt x="23952" y="39812"/>
                    </a:lnTo>
                    <a:lnTo>
                      <a:pt x="24501" y="39679"/>
                    </a:lnTo>
                    <a:lnTo>
                      <a:pt x="25034" y="39530"/>
                    </a:lnTo>
                    <a:lnTo>
                      <a:pt x="25582" y="39367"/>
                    </a:lnTo>
                    <a:lnTo>
                      <a:pt x="26131" y="39189"/>
                    </a:lnTo>
                    <a:lnTo>
                      <a:pt x="26679" y="38997"/>
                    </a:lnTo>
                    <a:lnTo>
                      <a:pt x="27243" y="38789"/>
                    </a:lnTo>
                    <a:lnTo>
                      <a:pt x="27806" y="38582"/>
                    </a:lnTo>
                    <a:lnTo>
                      <a:pt x="28369" y="38345"/>
                    </a:lnTo>
                    <a:lnTo>
                      <a:pt x="28932" y="38093"/>
                    </a:lnTo>
                    <a:lnTo>
                      <a:pt x="29332" y="37900"/>
                    </a:lnTo>
                    <a:lnTo>
                      <a:pt x="29733" y="37707"/>
                    </a:lnTo>
                    <a:lnTo>
                      <a:pt x="30133" y="37500"/>
                    </a:lnTo>
                    <a:lnTo>
                      <a:pt x="30503" y="37292"/>
                    </a:lnTo>
                    <a:lnTo>
                      <a:pt x="30889" y="37070"/>
                    </a:lnTo>
                    <a:lnTo>
                      <a:pt x="31259" y="36848"/>
                    </a:lnTo>
                    <a:lnTo>
                      <a:pt x="31615" y="36625"/>
                    </a:lnTo>
                    <a:lnTo>
                      <a:pt x="31971" y="36388"/>
                    </a:lnTo>
                    <a:lnTo>
                      <a:pt x="32312" y="36136"/>
                    </a:lnTo>
                    <a:lnTo>
                      <a:pt x="32652" y="35899"/>
                    </a:lnTo>
                    <a:lnTo>
                      <a:pt x="32993" y="35647"/>
                    </a:lnTo>
                    <a:lnTo>
                      <a:pt x="33319" y="35380"/>
                    </a:lnTo>
                    <a:lnTo>
                      <a:pt x="33942" y="34847"/>
                    </a:lnTo>
                    <a:lnTo>
                      <a:pt x="34550" y="34283"/>
                    </a:lnTo>
                    <a:lnTo>
                      <a:pt x="35128" y="33705"/>
                    </a:lnTo>
                    <a:lnTo>
                      <a:pt x="35676" y="33098"/>
                    </a:lnTo>
                    <a:lnTo>
                      <a:pt x="36195" y="32490"/>
                    </a:lnTo>
                    <a:lnTo>
                      <a:pt x="36699" y="31853"/>
                    </a:lnTo>
                    <a:lnTo>
                      <a:pt x="37173" y="31200"/>
                    </a:lnTo>
                    <a:lnTo>
                      <a:pt x="37618" y="30533"/>
                    </a:lnTo>
                    <a:lnTo>
                      <a:pt x="38033" y="29837"/>
                    </a:lnTo>
                    <a:lnTo>
                      <a:pt x="38433" y="29140"/>
                    </a:lnTo>
                    <a:lnTo>
                      <a:pt x="38803" y="28444"/>
                    </a:lnTo>
                    <a:lnTo>
                      <a:pt x="39159" y="27717"/>
                    </a:lnTo>
                    <a:lnTo>
                      <a:pt x="39485" y="26991"/>
                    </a:lnTo>
                    <a:lnTo>
                      <a:pt x="39782" y="26250"/>
                    </a:lnTo>
                    <a:lnTo>
                      <a:pt x="40063" y="25494"/>
                    </a:lnTo>
                    <a:lnTo>
                      <a:pt x="40315" y="24738"/>
                    </a:lnTo>
                    <a:lnTo>
                      <a:pt x="40552" y="23982"/>
                    </a:lnTo>
                    <a:lnTo>
                      <a:pt x="40760" y="23212"/>
                    </a:lnTo>
                    <a:lnTo>
                      <a:pt x="40953" y="22441"/>
                    </a:lnTo>
                    <a:lnTo>
                      <a:pt x="41130" y="21670"/>
                    </a:lnTo>
                    <a:lnTo>
                      <a:pt x="41279" y="20899"/>
                    </a:lnTo>
                    <a:lnTo>
                      <a:pt x="41412" y="20114"/>
                    </a:lnTo>
                    <a:lnTo>
                      <a:pt x="41516" y="19343"/>
                    </a:lnTo>
                    <a:lnTo>
                      <a:pt x="41605" y="18558"/>
                    </a:lnTo>
                    <a:lnTo>
                      <a:pt x="41679" y="17787"/>
                    </a:lnTo>
                    <a:lnTo>
                      <a:pt x="41738" y="17016"/>
                    </a:lnTo>
                    <a:lnTo>
                      <a:pt x="41768" y="16245"/>
                    </a:lnTo>
                    <a:lnTo>
                      <a:pt x="41783" y="15489"/>
                    </a:lnTo>
                    <a:lnTo>
                      <a:pt x="41783" y="14733"/>
                    </a:lnTo>
                    <a:lnTo>
                      <a:pt x="41768" y="13992"/>
                    </a:lnTo>
                    <a:lnTo>
                      <a:pt x="41738" y="13251"/>
                    </a:lnTo>
                    <a:lnTo>
                      <a:pt x="41679" y="12510"/>
                    </a:lnTo>
                    <a:lnTo>
                      <a:pt x="41620" y="11799"/>
                    </a:lnTo>
                    <a:lnTo>
                      <a:pt x="41531" y="11087"/>
                    </a:lnTo>
                    <a:lnTo>
                      <a:pt x="41427" y="10391"/>
                    </a:lnTo>
                    <a:lnTo>
                      <a:pt x="41308" y="9709"/>
                    </a:lnTo>
                    <a:lnTo>
                      <a:pt x="41190" y="9042"/>
                    </a:lnTo>
                    <a:lnTo>
                      <a:pt x="41042" y="8390"/>
                    </a:lnTo>
                    <a:lnTo>
                      <a:pt x="40879" y="7752"/>
                    </a:lnTo>
                    <a:lnTo>
                      <a:pt x="40715" y="7130"/>
                    </a:lnTo>
                    <a:lnTo>
                      <a:pt x="40523" y="6537"/>
                    </a:lnTo>
                    <a:lnTo>
                      <a:pt x="40330" y="5959"/>
                    </a:lnTo>
                    <a:lnTo>
                      <a:pt x="40123" y="5396"/>
                    </a:lnTo>
                    <a:lnTo>
                      <a:pt x="39900" y="4862"/>
                    </a:lnTo>
                    <a:lnTo>
                      <a:pt x="39663" y="4343"/>
                    </a:lnTo>
                    <a:lnTo>
                      <a:pt x="39411" y="3854"/>
                    </a:lnTo>
                    <a:lnTo>
                      <a:pt x="39159" y="3380"/>
                    </a:lnTo>
                    <a:lnTo>
                      <a:pt x="38892" y="2950"/>
                    </a:lnTo>
                    <a:lnTo>
                      <a:pt x="38611" y="2535"/>
                    </a:lnTo>
                    <a:lnTo>
                      <a:pt x="38314" y="2150"/>
                    </a:lnTo>
                    <a:lnTo>
                      <a:pt x="38018" y="1794"/>
                    </a:lnTo>
                    <a:lnTo>
                      <a:pt x="37707" y="1468"/>
                    </a:lnTo>
                    <a:lnTo>
                      <a:pt x="37395" y="1172"/>
                    </a:lnTo>
                    <a:lnTo>
                      <a:pt x="37069" y="905"/>
                    </a:lnTo>
                    <a:lnTo>
                      <a:pt x="36728" y="682"/>
                    </a:lnTo>
                    <a:lnTo>
                      <a:pt x="36388" y="475"/>
                    </a:lnTo>
                    <a:lnTo>
                      <a:pt x="36224" y="401"/>
                    </a:lnTo>
                    <a:lnTo>
                      <a:pt x="36047" y="327"/>
                    </a:lnTo>
                    <a:lnTo>
                      <a:pt x="35869" y="253"/>
                    </a:lnTo>
                    <a:lnTo>
                      <a:pt x="35691" y="193"/>
                    </a:lnTo>
                    <a:lnTo>
                      <a:pt x="35350" y="119"/>
                    </a:lnTo>
                    <a:lnTo>
                      <a:pt x="35009" y="45"/>
                    </a:lnTo>
                    <a:lnTo>
                      <a:pt x="34668" y="15"/>
                    </a:lnTo>
                    <a:lnTo>
                      <a:pt x="343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7"/>
              <p:cNvSpPr/>
              <p:nvPr/>
            </p:nvSpPr>
            <p:spPr>
              <a:xfrm>
                <a:off x="5324200" y="842850"/>
                <a:ext cx="362425" cy="403175"/>
              </a:xfrm>
              <a:custGeom>
                <a:avLst/>
                <a:gdLst/>
                <a:ahLst/>
                <a:cxnLst/>
                <a:rect l="l" t="t" r="r" b="b"/>
                <a:pathLst>
                  <a:path w="14497" h="16127" extrusionOk="0">
                    <a:moveTo>
                      <a:pt x="9071" y="0"/>
                    </a:moveTo>
                    <a:lnTo>
                      <a:pt x="1" y="10761"/>
                    </a:lnTo>
                    <a:lnTo>
                      <a:pt x="134" y="16111"/>
                    </a:lnTo>
                    <a:lnTo>
                      <a:pt x="608" y="16126"/>
                    </a:lnTo>
                    <a:lnTo>
                      <a:pt x="1112" y="16126"/>
                    </a:lnTo>
                    <a:lnTo>
                      <a:pt x="2179" y="16097"/>
                    </a:lnTo>
                    <a:lnTo>
                      <a:pt x="3306" y="16022"/>
                    </a:lnTo>
                    <a:lnTo>
                      <a:pt x="4477" y="15933"/>
                    </a:lnTo>
                    <a:lnTo>
                      <a:pt x="5662" y="15830"/>
                    </a:lnTo>
                    <a:lnTo>
                      <a:pt x="6863" y="15696"/>
                    </a:lnTo>
                    <a:lnTo>
                      <a:pt x="8034" y="15563"/>
                    </a:lnTo>
                    <a:lnTo>
                      <a:pt x="9175" y="15415"/>
                    </a:lnTo>
                    <a:lnTo>
                      <a:pt x="11265" y="15118"/>
                    </a:lnTo>
                    <a:lnTo>
                      <a:pt x="12955" y="14866"/>
                    </a:lnTo>
                    <a:lnTo>
                      <a:pt x="14496" y="14600"/>
                    </a:lnTo>
                    <a:lnTo>
                      <a:pt x="9071" y="0"/>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7"/>
              <p:cNvSpPr/>
              <p:nvPr/>
            </p:nvSpPr>
            <p:spPr>
              <a:xfrm>
                <a:off x="3638225" y="5012950"/>
                <a:ext cx="533250" cy="463925"/>
              </a:xfrm>
              <a:custGeom>
                <a:avLst/>
                <a:gdLst/>
                <a:ahLst/>
                <a:cxnLst/>
                <a:rect l="l" t="t" r="r" b="b"/>
                <a:pathLst>
                  <a:path w="21330" h="18557" extrusionOk="0">
                    <a:moveTo>
                      <a:pt x="9279" y="0"/>
                    </a:moveTo>
                    <a:lnTo>
                      <a:pt x="8805" y="15"/>
                    </a:lnTo>
                    <a:lnTo>
                      <a:pt x="8330" y="59"/>
                    </a:lnTo>
                    <a:lnTo>
                      <a:pt x="7871" y="119"/>
                    </a:lnTo>
                    <a:lnTo>
                      <a:pt x="7412" y="193"/>
                    </a:lnTo>
                    <a:lnTo>
                      <a:pt x="6967" y="297"/>
                    </a:lnTo>
                    <a:lnTo>
                      <a:pt x="6522" y="430"/>
                    </a:lnTo>
                    <a:lnTo>
                      <a:pt x="6092" y="563"/>
                    </a:lnTo>
                    <a:lnTo>
                      <a:pt x="5677" y="741"/>
                    </a:lnTo>
                    <a:lnTo>
                      <a:pt x="5262" y="919"/>
                    </a:lnTo>
                    <a:lnTo>
                      <a:pt x="4862" y="1127"/>
                    </a:lnTo>
                    <a:lnTo>
                      <a:pt x="4477" y="1349"/>
                    </a:lnTo>
                    <a:lnTo>
                      <a:pt x="4091" y="1586"/>
                    </a:lnTo>
                    <a:lnTo>
                      <a:pt x="3736" y="1853"/>
                    </a:lnTo>
                    <a:lnTo>
                      <a:pt x="3380" y="2120"/>
                    </a:lnTo>
                    <a:lnTo>
                      <a:pt x="3039" y="2416"/>
                    </a:lnTo>
                    <a:lnTo>
                      <a:pt x="2728" y="2727"/>
                    </a:lnTo>
                    <a:lnTo>
                      <a:pt x="2417" y="3039"/>
                    </a:lnTo>
                    <a:lnTo>
                      <a:pt x="2120" y="3380"/>
                    </a:lnTo>
                    <a:lnTo>
                      <a:pt x="1853" y="3735"/>
                    </a:lnTo>
                    <a:lnTo>
                      <a:pt x="1587" y="4091"/>
                    </a:lnTo>
                    <a:lnTo>
                      <a:pt x="1349" y="4476"/>
                    </a:lnTo>
                    <a:lnTo>
                      <a:pt x="1127" y="4862"/>
                    </a:lnTo>
                    <a:lnTo>
                      <a:pt x="920" y="5262"/>
                    </a:lnTo>
                    <a:lnTo>
                      <a:pt x="742" y="5677"/>
                    </a:lnTo>
                    <a:lnTo>
                      <a:pt x="564" y="6092"/>
                    </a:lnTo>
                    <a:lnTo>
                      <a:pt x="430" y="6522"/>
                    </a:lnTo>
                    <a:lnTo>
                      <a:pt x="297" y="6966"/>
                    </a:lnTo>
                    <a:lnTo>
                      <a:pt x="193" y="7411"/>
                    </a:lnTo>
                    <a:lnTo>
                      <a:pt x="119" y="7871"/>
                    </a:lnTo>
                    <a:lnTo>
                      <a:pt x="60" y="8330"/>
                    </a:lnTo>
                    <a:lnTo>
                      <a:pt x="15" y="8804"/>
                    </a:lnTo>
                    <a:lnTo>
                      <a:pt x="1" y="9279"/>
                    </a:lnTo>
                    <a:lnTo>
                      <a:pt x="15" y="9753"/>
                    </a:lnTo>
                    <a:lnTo>
                      <a:pt x="60" y="10227"/>
                    </a:lnTo>
                    <a:lnTo>
                      <a:pt x="119" y="10687"/>
                    </a:lnTo>
                    <a:lnTo>
                      <a:pt x="193" y="11146"/>
                    </a:lnTo>
                    <a:lnTo>
                      <a:pt x="297" y="11591"/>
                    </a:lnTo>
                    <a:lnTo>
                      <a:pt x="416" y="12035"/>
                    </a:lnTo>
                    <a:lnTo>
                      <a:pt x="564" y="12465"/>
                    </a:lnTo>
                    <a:lnTo>
                      <a:pt x="727" y="12880"/>
                    </a:lnTo>
                    <a:lnTo>
                      <a:pt x="920" y="13295"/>
                    </a:lnTo>
                    <a:lnTo>
                      <a:pt x="1127" y="13681"/>
                    </a:lnTo>
                    <a:lnTo>
                      <a:pt x="1349" y="14081"/>
                    </a:lnTo>
                    <a:lnTo>
                      <a:pt x="1587" y="14451"/>
                    </a:lnTo>
                    <a:lnTo>
                      <a:pt x="1839" y="14807"/>
                    </a:lnTo>
                    <a:lnTo>
                      <a:pt x="2120" y="15163"/>
                    </a:lnTo>
                    <a:lnTo>
                      <a:pt x="2402" y="15504"/>
                    </a:lnTo>
                    <a:lnTo>
                      <a:pt x="2713" y="15815"/>
                    </a:lnTo>
                    <a:lnTo>
                      <a:pt x="3024" y="16126"/>
                    </a:lnTo>
                    <a:lnTo>
                      <a:pt x="3365" y="16423"/>
                    </a:lnTo>
                    <a:lnTo>
                      <a:pt x="3706" y="16689"/>
                    </a:lnTo>
                    <a:lnTo>
                      <a:pt x="4077" y="16956"/>
                    </a:lnTo>
                    <a:lnTo>
                      <a:pt x="4447" y="17193"/>
                    </a:lnTo>
                    <a:lnTo>
                      <a:pt x="4833" y="17416"/>
                    </a:lnTo>
                    <a:lnTo>
                      <a:pt x="5233" y="17623"/>
                    </a:lnTo>
                    <a:lnTo>
                      <a:pt x="5648" y="17816"/>
                    </a:lnTo>
                    <a:lnTo>
                      <a:pt x="6063" y="17979"/>
                    </a:lnTo>
                    <a:lnTo>
                      <a:pt x="6493" y="18127"/>
                    </a:lnTo>
                    <a:lnTo>
                      <a:pt x="6922" y="18246"/>
                    </a:lnTo>
                    <a:lnTo>
                      <a:pt x="7367" y="18350"/>
                    </a:lnTo>
                    <a:lnTo>
                      <a:pt x="7827" y="18438"/>
                    </a:lnTo>
                    <a:lnTo>
                      <a:pt x="8286" y="18498"/>
                    </a:lnTo>
                    <a:lnTo>
                      <a:pt x="8760" y="18542"/>
                    </a:lnTo>
                    <a:lnTo>
                      <a:pt x="9235" y="18557"/>
                    </a:lnTo>
                    <a:lnTo>
                      <a:pt x="12051" y="18557"/>
                    </a:lnTo>
                    <a:lnTo>
                      <a:pt x="12540" y="18542"/>
                    </a:lnTo>
                    <a:lnTo>
                      <a:pt x="12999" y="18513"/>
                    </a:lnTo>
                    <a:lnTo>
                      <a:pt x="13474" y="18453"/>
                    </a:lnTo>
                    <a:lnTo>
                      <a:pt x="13918" y="18364"/>
                    </a:lnTo>
                    <a:lnTo>
                      <a:pt x="14378" y="18261"/>
                    </a:lnTo>
                    <a:lnTo>
                      <a:pt x="14808" y="18142"/>
                    </a:lnTo>
                    <a:lnTo>
                      <a:pt x="15252" y="17994"/>
                    </a:lnTo>
                    <a:lnTo>
                      <a:pt x="15667" y="17831"/>
                    </a:lnTo>
                    <a:lnTo>
                      <a:pt x="16082" y="17638"/>
                    </a:lnTo>
                    <a:lnTo>
                      <a:pt x="16482" y="17431"/>
                    </a:lnTo>
                    <a:lnTo>
                      <a:pt x="16868" y="17208"/>
                    </a:lnTo>
                    <a:lnTo>
                      <a:pt x="17238" y="16971"/>
                    </a:lnTo>
                    <a:lnTo>
                      <a:pt x="17609" y="16704"/>
                    </a:lnTo>
                    <a:lnTo>
                      <a:pt x="17950" y="16437"/>
                    </a:lnTo>
                    <a:lnTo>
                      <a:pt x="18291" y="16141"/>
                    </a:lnTo>
                    <a:lnTo>
                      <a:pt x="18617" y="15830"/>
                    </a:lnTo>
                    <a:lnTo>
                      <a:pt x="18928" y="15519"/>
                    </a:lnTo>
                    <a:lnTo>
                      <a:pt x="19210" y="15178"/>
                    </a:lnTo>
                    <a:lnTo>
                      <a:pt x="19491" y="14822"/>
                    </a:lnTo>
                    <a:lnTo>
                      <a:pt x="19743" y="14466"/>
                    </a:lnTo>
                    <a:lnTo>
                      <a:pt x="19980" y="14096"/>
                    </a:lnTo>
                    <a:lnTo>
                      <a:pt x="20217" y="13695"/>
                    </a:lnTo>
                    <a:lnTo>
                      <a:pt x="20410" y="13295"/>
                    </a:lnTo>
                    <a:lnTo>
                      <a:pt x="20603" y="12895"/>
                    </a:lnTo>
                    <a:lnTo>
                      <a:pt x="20766" y="12465"/>
                    </a:lnTo>
                    <a:lnTo>
                      <a:pt x="20914" y="12035"/>
                    </a:lnTo>
                    <a:lnTo>
                      <a:pt x="21033" y="11591"/>
                    </a:lnTo>
                    <a:lnTo>
                      <a:pt x="21136" y="11146"/>
                    </a:lnTo>
                    <a:lnTo>
                      <a:pt x="21225" y="10687"/>
                    </a:lnTo>
                    <a:lnTo>
                      <a:pt x="21285" y="10227"/>
                    </a:lnTo>
                    <a:lnTo>
                      <a:pt x="21314" y="9753"/>
                    </a:lnTo>
                    <a:lnTo>
                      <a:pt x="21329" y="9279"/>
                    </a:lnTo>
                    <a:lnTo>
                      <a:pt x="21314" y="8804"/>
                    </a:lnTo>
                    <a:lnTo>
                      <a:pt x="21285" y="8330"/>
                    </a:lnTo>
                    <a:lnTo>
                      <a:pt x="21225" y="7871"/>
                    </a:lnTo>
                    <a:lnTo>
                      <a:pt x="21136" y="7411"/>
                    </a:lnTo>
                    <a:lnTo>
                      <a:pt x="21033" y="6966"/>
                    </a:lnTo>
                    <a:lnTo>
                      <a:pt x="20914" y="6522"/>
                    </a:lnTo>
                    <a:lnTo>
                      <a:pt x="20766" y="6092"/>
                    </a:lnTo>
                    <a:lnTo>
                      <a:pt x="20603" y="5677"/>
                    </a:lnTo>
                    <a:lnTo>
                      <a:pt x="20410" y="5262"/>
                    </a:lnTo>
                    <a:lnTo>
                      <a:pt x="20217" y="4862"/>
                    </a:lnTo>
                    <a:lnTo>
                      <a:pt x="19980" y="4476"/>
                    </a:lnTo>
                    <a:lnTo>
                      <a:pt x="19743" y="4091"/>
                    </a:lnTo>
                    <a:lnTo>
                      <a:pt x="19491" y="3735"/>
                    </a:lnTo>
                    <a:lnTo>
                      <a:pt x="19210" y="3380"/>
                    </a:lnTo>
                    <a:lnTo>
                      <a:pt x="18928" y="3039"/>
                    </a:lnTo>
                    <a:lnTo>
                      <a:pt x="18617" y="2727"/>
                    </a:lnTo>
                    <a:lnTo>
                      <a:pt x="18291" y="2416"/>
                    </a:lnTo>
                    <a:lnTo>
                      <a:pt x="17950" y="2120"/>
                    </a:lnTo>
                    <a:lnTo>
                      <a:pt x="17609" y="1853"/>
                    </a:lnTo>
                    <a:lnTo>
                      <a:pt x="17238" y="1586"/>
                    </a:lnTo>
                    <a:lnTo>
                      <a:pt x="16868" y="1349"/>
                    </a:lnTo>
                    <a:lnTo>
                      <a:pt x="16482" y="1127"/>
                    </a:lnTo>
                    <a:lnTo>
                      <a:pt x="16082" y="919"/>
                    </a:lnTo>
                    <a:lnTo>
                      <a:pt x="15667" y="741"/>
                    </a:lnTo>
                    <a:lnTo>
                      <a:pt x="15252" y="563"/>
                    </a:lnTo>
                    <a:lnTo>
                      <a:pt x="14808" y="430"/>
                    </a:lnTo>
                    <a:lnTo>
                      <a:pt x="14378" y="297"/>
                    </a:lnTo>
                    <a:lnTo>
                      <a:pt x="13918" y="193"/>
                    </a:lnTo>
                    <a:lnTo>
                      <a:pt x="13474" y="119"/>
                    </a:lnTo>
                    <a:lnTo>
                      <a:pt x="12999" y="59"/>
                    </a:lnTo>
                    <a:lnTo>
                      <a:pt x="12540" y="15"/>
                    </a:lnTo>
                    <a:lnTo>
                      <a:pt x="12051" y="0"/>
                    </a:lnTo>
                    <a:lnTo>
                      <a:pt x="11947" y="15"/>
                    </a:lnTo>
                    <a:lnTo>
                      <a:pt x="9383" y="15"/>
                    </a:lnTo>
                    <a:lnTo>
                      <a:pt x="9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7"/>
              <p:cNvSpPr/>
              <p:nvPr/>
            </p:nvSpPr>
            <p:spPr>
              <a:xfrm>
                <a:off x="4230725" y="5012950"/>
                <a:ext cx="533250" cy="463925"/>
              </a:xfrm>
              <a:custGeom>
                <a:avLst/>
                <a:gdLst/>
                <a:ahLst/>
                <a:cxnLst/>
                <a:rect l="l" t="t" r="r" b="b"/>
                <a:pathLst>
                  <a:path w="21330" h="18557" extrusionOk="0">
                    <a:moveTo>
                      <a:pt x="9279" y="0"/>
                    </a:moveTo>
                    <a:lnTo>
                      <a:pt x="8805" y="15"/>
                    </a:lnTo>
                    <a:lnTo>
                      <a:pt x="8330" y="59"/>
                    </a:lnTo>
                    <a:lnTo>
                      <a:pt x="7871" y="119"/>
                    </a:lnTo>
                    <a:lnTo>
                      <a:pt x="7411" y="193"/>
                    </a:lnTo>
                    <a:lnTo>
                      <a:pt x="6967" y="297"/>
                    </a:lnTo>
                    <a:lnTo>
                      <a:pt x="6522" y="430"/>
                    </a:lnTo>
                    <a:lnTo>
                      <a:pt x="6092" y="563"/>
                    </a:lnTo>
                    <a:lnTo>
                      <a:pt x="5662" y="741"/>
                    </a:lnTo>
                    <a:lnTo>
                      <a:pt x="5262" y="919"/>
                    </a:lnTo>
                    <a:lnTo>
                      <a:pt x="4862" y="1127"/>
                    </a:lnTo>
                    <a:lnTo>
                      <a:pt x="4477" y="1349"/>
                    </a:lnTo>
                    <a:lnTo>
                      <a:pt x="4091" y="1586"/>
                    </a:lnTo>
                    <a:lnTo>
                      <a:pt x="3736" y="1853"/>
                    </a:lnTo>
                    <a:lnTo>
                      <a:pt x="3380" y="2120"/>
                    </a:lnTo>
                    <a:lnTo>
                      <a:pt x="3039" y="2416"/>
                    </a:lnTo>
                    <a:lnTo>
                      <a:pt x="2728" y="2727"/>
                    </a:lnTo>
                    <a:lnTo>
                      <a:pt x="2417" y="3039"/>
                    </a:lnTo>
                    <a:lnTo>
                      <a:pt x="2120" y="3380"/>
                    </a:lnTo>
                    <a:lnTo>
                      <a:pt x="1853" y="3735"/>
                    </a:lnTo>
                    <a:lnTo>
                      <a:pt x="1587" y="4091"/>
                    </a:lnTo>
                    <a:lnTo>
                      <a:pt x="1349" y="4476"/>
                    </a:lnTo>
                    <a:lnTo>
                      <a:pt x="1127" y="4862"/>
                    </a:lnTo>
                    <a:lnTo>
                      <a:pt x="920" y="5262"/>
                    </a:lnTo>
                    <a:lnTo>
                      <a:pt x="727" y="5677"/>
                    </a:lnTo>
                    <a:lnTo>
                      <a:pt x="564" y="6092"/>
                    </a:lnTo>
                    <a:lnTo>
                      <a:pt x="416" y="6522"/>
                    </a:lnTo>
                    <a:lnTo>
                      <a:pt x="297" y="6966"/>
                    </a:lnTo>
                    <a:lnTo>
                      <a:pt x="193" y="7411"/>
                    </a:lnTo>
                    <a:lnTo>
                      <a:pt x="119" y="7871"/>
                    </a:lnTo>
                    <a:lnTo>
                      <a:pt x="60" y="8330"/>
                    </a:lnTo>
                    <a:lnTo>
                      <a:pt x="15" y="8804"/>
                    </a:lnTo>
                    <a:lnTo>
                      <a:pt x="1" y="9279"/>
                    </a:lnTo>
                    <a:lnTo>
                      <a:pt x="15" y="9753"/>
                    </a:lnTo>
                    <a:lnTo>
                      <a:pt x="60" y="10227"/>
                    </a:lnTo>
                    <a:lnTo>
                      <a:pt x="104" y="10687"/>
                    </a:lnTo>
                    <a:lnTo>
                      <a:pt x="193" y="11146"/>
                    </a:lnTo>
                    <a:lnTo>
                      <a:pt x="297" y="11591"/>
                    </a:lnTo>
                    <a:lnTo>
                      <a:pt x="416" y="12035"/>
                    </a:lnTo>
                    <a:lnTo>
                      <a:pt x="564" y="12465"/>
                    </a:lnTo>
                    <a:lnTo>
                      <a:pt x="727" y="12880"/>
                    </a:lnTo>
                    <a:lnTo>
                      <a:pt x="920" y="13295"/>
                    </a:lnTo>
                    <a:lnTo>
                      <a:pt x="1112" y="13681"/>
                    </a:lnTo>
                    <a:lnTo>
                      <a:pt x="1335" y="14081"/>
                    </a:lnTo>
                    <a:lnTo>
                      <a:pt x="1587" y="14451"/>
                    </a:lnTo>
                    <a:lnTo>
                      <a:pt x="1838" y="14807"/>
                    </a:lnTo>
                    <a:lnTo>
                      <a:pt x="2105" y="15163"/>
                    </a:lnTo>
                    <a:lnTo>
                      <a:pt x="2402" y="15504"/>
                    </a:lnTo>
                    <a:lnTo>
                      <a:pt x="2713" y="15815"/>
                    </a:lnTo>
                    <a:lnTo>
                      <a:pt x="3024" y="16126"/>
                    </a:lnTo>
                    <a:lnTo>
                      <a:pt x="3365" y="16423"/>
                    </a:lnTo>
                    <a:lnTo>
                      <a:pt x="3706" y="16689"/>
                    </a:lnTo>
                    <a:lnTo>
                      <a:pt x="4077" y="16956"/>
                    </a:lnTo>
                    <a:lnTo>
                      <a:pt x="4447" y="17193"/>
                    </a:lnTo>
                    <a:lnTo>
                      <a:pt x="4832" y="17416"/>
                    </a:lnTo>
                    <a:lnTo>
                      <a:pt x="5233" y="17623"/>
                    </a:lnTo>
                    <a:lnTo>
                      <a:pt x="5633" y="17816"/>
                    </a:lnTo>
                    <a:lnTo>
                      <a:pt x="6063" y="17979"/>
                    </a:lnTo>
                    <a:lnTo>
                      <a:pt x="6493" y="18127"/>
                    </a:lnTo>
                    <a:lnTo>
                      <a:pt x="6922" y="18246"/>
                    </a:lnTo>
                    <a:lnTo>
                      <a:pt x="7367" y="18350"/>
                    </a:lnTo>
                    <a:lnTo>
                      <a:pt x="7826" y="18438"/>
                    </a:lnTo>
                    <a:lnTo>
                      <a:pt x="8286" y="18498"/>
                    </a:lnTo>
                    <a:lnTo>
                      <a:pt x="8760" y="18542"/>
                    </a:lnTo>
                    <a:lnTo>
                      <a:pt x="9235" y="18557"/>
                    </a:lnTo>
                    <a:lnTo>
                      <a:pt x="12051" y="18557"/>
                    </a:lnTo>
                    <a:lnTo>
                      <a:pt x="12525" y="18542"/>
                    </a:lnTo>
                    <a:lnTo>
                      <a:pt x="12999" y="18513"/>
                    </a:lnTo>
                    <a:lnTo>
                      <a:pt x="13474" y="18453"/>
                    </a:lnTo>
                    <a:lnTo>
                      <a:pt x="13918" y="18364"/>
                    </a:lnTo>
                    <a:lnTo>
                      <a:pt x="14378" y="18261"/>
                    </a:lnTo>
                    <a:lnTo>
                      <a:pt x="14808" y="18142"/>
                    </a:lnTo>
                    <a:lnTo>
                      <a:pt x="15237" y="17994"/>
                    </a:lnTo>
                    <a:lnTo>
                      <a:pt x="15667" y="17831"/>
                    </a:lnTo>
                    <a:lnTo>
                      <a:pt x="16067" y="17638"/>
                    </a:lnTo>
                    <a:lnTo>
                      <a:pt x="16468" y="17431"/>
                    </a:lnTo>
                    <a:lnTo>
                      <a:pt x="16868" y="17208"/>
                    </a:lnTo>
                    <a:lnTo>
                      <a:pt x="17238" y="16971"/>
                    </a:lnTo>
                    <a:lnTo>
                      <a:pt x="17609" y="16704"/>
                    </a:lnTo>
                    <a:lnTo>
                      <a:pt x="17950" y="16437"/>
                    </a:lnTo>
                    <a:lnTo>
                      <a:pt x="18291" y="16141"/>
                    </a:lnTo>
                    <a:lnTo>
                      <a:pt x="18617" y="15830"/>
                    </a:lnTo>
                    <a:lnTo>
                      <a:pt x="18913" y="15519"/>
                    </a:lnTo>
                    <a:lnTo>
                      <a:pt x="19210" y="15178"/>
                    </a:lnTo>
                    <a:lnTo>
                      <a:pt x="19491" y="14822"/>
                    </a:lnTo>
                    <a:lnTo>
                      <a:pt x="19743" y="14466"/>
                    </a:lnTo>
                    <a:lnTo>
                      <a:pt x="19980" y="14096"/>
                    </a:lnTo>
                    <a:lnTo>
                      <a:pt x="20203" y="13695"/>
                    </a:lnTo>
                    <a:lnTo>
                      <a:pt x="20410" y="13295"/>
                    </a:lnTo>
                    <a:lnTo>
                      <a:pt x="20603" y="12895"/>
                    </a:lnTo>
                    <a:lnTo>
                      <a:pt x="20766" y="12465"/>
                    </a:lnTo>
                    <a:lnTo>
                      <a:pt x="20914" y="12035"/>
                    </a:lnTo>
                    <a:lnTo>
                      <a:pt x="21033" y="11591"/>
                    </a:lnTo>
                    <a:lnTo>
                      <a:pt x="21136" y="11146"/>
                    </a:lnTo>
                    <a:lnTo>
                      <a:pt x="21225" y="10687"/>
                    </a:lnTo>
                    <a:lnTo>
                      <a:pt x="21285" y="10227"/>
                    </a:lnTo>
                    <a:lnTo>
                      <a:pt x="21314" y="9753"/>
                    </a:lnTo>
                    <a:lnTo>
                      <a:pt x="21329" y="9279"/>
                    </a:lnTo>
                    <a:lnTo>
                      <a:pt x="21314" y="8804"/>
                    </a:lnTo>
                    <a:lnTo>
                      <a:pt x="21285" y="8330"/>
                    </a:lnTo>
                    <a:lnTo>
                      <a:pt x="21225" y="7871"/>
                    </a:lnTo>
                    <a:lnTo>
                      <a:pt x="21136" y="7411"/>
                    </a:lnTo>
                    <a:lnTo>
                      <a:pt x="21033" y="6966"/>
                    </a:lnTo>
                    <a:lnTo>
                      <a:pt x="20914" y="6522"/>
                    </a:lnTo>
                    <a:lnTo>
                      <a:pt x="20766" y="6092"/>
                    </a:lnTo>
                    <a:lnTo>
                      <a:pt x="20603" y="5677"/>
                    </a:lnTo>
                    <a:lnTo>
                      <a:pt x="20410" y="5262"/>
                    </a:lnTo>
                    <a:lnTo>
                      <a:pt x="20203" y="4862"/>
                    </a:lnTo>
                    <a:lnTo>
                      <a:pt x="19980" y="4476"/>
                    </a:lnTo>
                    <a:lnTo>
                      <a:pt x="19743" y="4091"/>
                    </a:lnTo>
                    <a:lnTo>
                      <a:pt x="19491" y="3735"/>
                    </a:lnTo>
                    <a:lnTo>
                      <a:pt x="19210" y="3380"/>
                    </a:lnTo>
                    <a:lnTo>
                      <a:pt x="18913" y="3039"/>
                    </a:lnTo>
                    <a:lnTo>
                      <a:pt x="18617" y="2727"/>
                    </a:lnTo>
                    <a:lnTo>
                      <a:pt x="18291" y="2416"/>
                    </a:lnTo>
                    <a:lnTo>
                      <a:pt x="17950" y="2120"/>
                    </a:lnTo>
                    <a:lnTo>
                      <a:pt x="17609" y="1853"/>
                    </a:lnTo>
                    <a:lnTo>
                      <a:pt x="17238" y="1586"/>
                    </a:lnTo>
                    <a:lnTo>
                      <a:pt x="16868" y="1349"/>
                    </a:lnTo>
                    <a:lnTo>
                      <a:pt x="16468" y="1127"/>
                    </a:lnTo>
                    <a:lnTo>
                      <a:pt x="16067" y="919"/>
                    </a:lnTo>
                    <a:lnTo>
                      <a:pt x="15667" y="741"/>
                    </a:lnTo>
                    <a:lnTo>
                      <a:pt x="15237" y="563"/>
                    </a:lnTo>
                    <a:lnTo>
                      <a:pt x="14808" y="430"/>
                    </a:lnTo>
                    <a:lnTo>
                      <a:pt x="14378" y="297"/>
                    </a:lnTo>
                    <a:lnTo>
                      <a:pt x="13918" y="193"/>
                    </a:lnTo>
                    <a:lnTo>
                      <a:pt x="13474" y="119"/>
                    </a:lnTo>
                    <a:lnTo>
                      <a:pt x="12999" y="59"/>
                    </a:lnTo>
                    <a:lnTo>
                      <a:pt x="12525" y="15"/>
                    </a:lnTo>
                    <a:lnTo>
                      <a:pt x="12051" y="0"/>
                    </a:lnTo>
                    <a:lnTo>
                      <a:pt x="11947" y="15"/>
                    </a:lnTo>
                    <a:lnTo>
                      <a:pt x="9383" y="15"/>
                    </a:lnTo>
                    <a:lnTo>
                      <a:pt x="9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a:off x="1609875" y="4909925"/>
                <a:ext cx="650325" cy="406150"/>
              </a:xfrm>
              <a:custGeom>
                <a:avLst/>
                <a:gdLst/>
                <a:ahLst/>
                <a:cxnLst/>
                <a:rect l="l" t="t" r="r" b="b"/>
                <a:pathLst>
                  <a:path w="26013" h="16246" extrusionOk="0">
                    <a:moveTo>
                      <a:pt x="26013" y="1"/>
                    </a:moveTo>
                    <a:lnTo>
                      <a:pt x="0" y="2832"/>
                    </a:lnTo>
                    <a:lnTo>
                      <a:pt x="2772" y="16245"/>
                    </a:lnTo>
                    <a:lnTo>
                      <a:pt x="26013" y="16245"/>
                    </a:lnTo>
                    <a:lnTo>
                      <a:pt x="260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7"/>
              <p:cNvSpPr/>
              <p:nvPr/>
            </p:nvSpPr>
            <p:spPr>
              <a:xfrm>
                <a:off x="1394600" y="5012950"/>
                <a:ext cx="533225" cy="463925"/>
              </a:xfrm>
              <a:custGeom>
                <a:avLst/>
                <a:gdLst/>
                <a:ahLst/>
                <a:cxnLst/>
                <a:rect l="l" t="t" r="r" b="b"/>
                <a:pathLst>
                  <a:path w="21329" h="18557" extrusionOk="0">
                    <a:moveTo>
                      <a:pt x="9278" y="0"/>
                    </a:moveTo>
                    <a:lnTo>
                      <a:pt x="8789" y="15"/>
                    </a:lnTo>
                    <a:lnTo>
                      <a:pt x="8330" y="59"/>
                    </a:lnTo>
                    <a:lnTo>
                      <a:pt x="7856" y="119"/>
                    </a:lnTo>
                    <a:lnTo>
                      <a:pt x="7411" y="193"/>
                    </a:lnTo>
                    <a:lnTo>
                      <a:pt x="6951" y="297"/>
                    </a:lnTo>
                    <a:lnTo>
                      <a:pt x="6522" y="430"/>
                    </a:lnTo>
                    <a:lnTo>
                      <a:pt x="6092" y="563"/>
                    </a:lnTo>
                    <a:lnTo>
                      <a:pt x="5662" y="741"/>
                    </a:lnTo>
                    <a:lnTo>
                      <a:pt x="5247" y="919"/>
                    </a:lnTo>
                    <a:lnTo>
                      <a:pt x="4847" y="1127"/>
                    </a:lnTo>
                    <a:lnTo>
                      <a:pt x="4461" y="1349"/>
                    </a:lnTo>
                    <a:lnTo>
                      <a:pt x="4091" y="1586"/>
                    </a:lnTo>
                    <a:lnTo>
                      <a:pt x="3720" y="1853"/>
                    </a:lnTo>
                    <a:lnTo>
                      <a:pt x="3379" y="2120"/>
                    </a:lnTo>
                    <a:lnTo>
                      <a:pt x="3038" y="2416"/>
                    </a:lnTo>
                    <a:lnTo>
                      <a:pt x="2712" y="2727"/>
                    </a:lnTo>
                    <a:lnTo>
                      <a:pt x="2416" y="3039"/>
                    </a:lnTo>
                    <a:lnTo>
                      <a:pt x="2120" y="3380"/>
                    </a:lnTo>
                    <a:lnTo>
                      <a:pt x="1838" y="3735"/>
                    </a:lnTo>
                    <a:lnTo>
                      <a:pt x="1586" y="4091"/>
                    </a:lnTo>
                    <a:lnTo>
                      <a:pt x="1349" y="4476"/>
                    </a:lnTo>
                    <a:lnTo>
                      <a:pt x="1112" y="4862"/>
                    </a:lnTo>
                    <a:lnTo>
                      <a:pt x="919" y="5262"/>
                    </a:lnTo>
                    <a:lnTo>
                      <a:pt x="726" y="5677"/>
                    </a:lnTo>
                    <a:lnTo>
                      <a:pt x="563" y="6092"/>
                    </a:lnTo>
                    <a:lnTo>
                      <a:pt x="415" y="6522"/>
                    </a:lnTo>
                    <a:lnTo>
                      <a:pt x="296" y="6966"/>
                    </a:lnTo>
                    <a:lnTo>
                      <a:pt x="193" y="7411"/>
                    </a:lnTo>
                    <a:lnTo>
                      <a:pt x="104" y="7871"/>
                    </a:lnTo>
                    <a:lnTo>
                      <a:pt x="44" y="8330"/>
                    </a:lnTo>
                    <a:lnTo>
                      <a:pt x="15" y="8804"/>
                    </a:lnTo>
                    <a:lnTo>
                      <a:pt x="0" y="9279"/>
                    </a:lnTo>
                    <a:lnTo>
                      <a:pt x="15" y="9753"/>
                    </a:lnTo>
                    <a:lnTo>
                      <a:pt x="44" y="10227"/>
                    </a:lnTo>
                    <a:lnTo>
                      <a:pt x="104" y="10687"/>
                    </a:lnTo>
                    <a:lnTo>
                      <a:pt x="193" y="11146"/>
                    </a:lnTo>
                    <a:lnTo>
                      <a:pt x="296" y="11591"/>
                    </a:lnTo>
                    <a:lnTo>
                      <a:pt x="415" y="12035"/>
                    </a:lnTo>
                    <a:lnTo>
                      <a:pt x="563" y="12465"/>
                    </a:lnTo>
                    <a:lnTo>
                      <a:pt x="726" y="12880"/>
                    </a:lnTo>
                    <a:lnTo>
                      <a:pt x="904" y="13295"/>
                    </a:lnTo>
                    <a:lnTo>
                      <a:pt x="1112" y="13681"/>
                    </a:lnTo>
                    <a:lnTo>
                      <a:pt x="1334" y="14081"/>
                    </a:lnTo>
                    <a:lnTo>
                      <a:pt x="1571" y="14451"/>
                    </a:lnTo>
                    <a:lnTo>
                      <a:pt x="1838" y="14807"/>
                    </a:lnTo>
                    <a:lnTo>
                      <a:pt x="2105" y="15163"/>
                    </a:lnTo>
                    <a:lnTo>
                      <a:pt x="2401" y="15504"/>
                    </a:lnTo>
                    <a:lnTo>
                      <a:pt x="2698" y="15815"/>
                    </a:lnTo>
                    <a:lnTo>
                      <a:pt x="3024" y="16126"/>
                    </a:lnTo>
                    <a:lnTo>
                      <a:pt x="3350" y="16423"/>
                    </a:lnTo>
                    <a:lnTo>
                      <a:pt x="3705" y="16689"/>
                    </a:lnTo>
                    <a:lnTo>
                      <a:pt x="4061" y="16956"/>
                    </a:lnTo>
                    <a:lnTo>
                      <a:pt x="4447" y="17193"/>
                    </a:lnTo>
                    <a:lnTo>
                      <a:pt x="4832" y="17416"/>
                    </a:lnTo>
                    <a:lnTo>
                      <a:pt x="5217" y="17623"/>
                    </a:lnTo>
                    <a:lnTo>
                      <a:pt x="5632" y="17816"/>
                    </a:lnTo>
                    <a:lnTo>
                      <a:pt x="6047" y="17979"/>
                    </a:lnTo>
                    <a:lnTo>
                      <a:pt x="6477" y="18127"/>
                    </a:lnTo>
                    <a:lnTo>
                      <a:pt x="6922" y="18246"/>
                    </a:lnTo>
                    <a:lnTo>
                      <a:pt x="7366" y="18350"/>
                    </a:lnTo>
                    <a:lnTo>
                      <a:pt x="7826" y="18438"/>
                    </a:lnTo>
                    <a:lnTo>
                      <a:pt x="8285" y="18498"/>
                    </a:lnTo>
                    <a:lnTo>
                      <a:pt x="8745" y="18542"/>
                    </a:lnTo>
                    <a:lnTo>
                      <a:pt x="9219" y="18557"/>
                    </a:lnTo>
                    <a:lnTo>
                      <a:pt x="12050" y="18557"/>
                    </a:lnTo>
                    <a:lnTo>
                      <a:pt x="12524" y="18542"/>
                    </a:lnTo>
                    <a:lnTo>
                      <a:pt x="12999" y="18513"/>
                    </a:lnTo>
                    <a:lnTo>
                      <a:pt x="13458" y="18453"/>
                    </a:lnTo>
                    <a:lnTo>
                      <a:pt x="13918" y="18364"/>
                    </a:lnTo>
                    <a:lnTo>
                      <a:pt x="14362" y="18261"/>
                    </a:lnTo>
                    <a:lnTo>
                      <a:pt x="14807" y="18142"/>
                    </a:lnTo>
                    <a:lnTo>
                      <a:pt x="15237" y="17994"/>
                    </a:lnTo>
                    <a:lnTo>
                      <a:pt x="15652" y="17831"/>
                    </a:lnTo>
                    <a:lnTo>
                      <a:pt x="16067" y="17638"/>
                    </a:lnTo>
                    <a:lnTo>
                      <a:pt x="16467" y="17431"/>
                    </a:lnTo>
                    <a:lnTo>
                      <a:pt x="16852" y="17208"/>
                    </a:lnTo>
                    <a:lnTo>
                      <a:pt x="17238" y="16971"/>
                    </a:lnTo>
                    <a:lnTo>
                      <a:pt x="17593" y="16704"/>
                    </a:lnTo>
                    <a:lnTo>
                      <a:pt x="17949" y="16437"/>
                    </a:lnTo>
                    <a:lnTo>
                      <a:pt x="18290" y="16141"/>
                    </a:lnTo>
                    <a:lnTo>
                      <a:pt x="18601" y="15830"/>
                    </a:lnTo>
                    <a:lnTo>
                      <a:pt x="18913" y="15519"/>
                    </a:lnTo>
                    <a:lnTo>
                      <a:pt x="19209" y="15178"/>
                    </a:lnTo>
                    <a:lnTo>
                      <a:pt x="19476" y="14822"/>
                    </a:lnTo>
                    <a:lnTo>
                      <a:pt x="19743" y="14466"/>
                    </a:lnTo>
                    <a:lnTo>
                      <a:pt x="19980" y="14096"/>
                    </a:lnTo>
                    <a:lnTo>
                      <a:pt x="20202" y="13695"/>
                    </a:lnTo>
                    <a:lnTo>
                      <a:pt x="20410" y="13295"/>
                    </a:lnTo>
                    <a:lnTo>
                      <a:pt x="20587" y="12895"/>
                    </a:lnTo>
                    <a:lnTo>
                      <a:pt x="20765" y="12465"/>
                    </a:lnTo>
                    <a:lnTo>
                      <a:pt x="20899" y="12035"/>
                    </a:lnTo>
                    <a:lnTo>
                      <a:pt x="21032" y="11591"/>
                    </a:lnTo>
                    <a:lnTo>
                      <a:pt x="21136" y="11146"/>
                    </a:lnTo>
                    <a:lnTo>
                      <a:pt x="21210" y="10687"/>
                    </a:lnTo>
                    <a:lnTo>
                      <a:pt x="21269" y="10227"/>
                    </a:lnTo>
                    <a:lnTo>
                      <a:pt x="21314" y="9753"/>
                    </a:lnTo>
                    <a:lnTo>
                      <a:pt x="21328" y="9279"/>
                    </a:lnTo>
                    <a:lnTo>
                      <a:pt x="21314" y="8804"/>
                    </a:lnTo>
                    <a:lnTo>
                      <a:pt x="21269" y="8330"/>
                    </a:lnTo>
                    <a:lnTo>
                      <a:pt x="21210" y="7871"/>
                    </a:lnTo>
                    <a:lnTo>
                      <a:pt x="21136" y="7411"/>
                    </a:lnTo>
                    <a:lnTo>
                      <a:pt x="21032" y="6966"/>
                    </a:lnTo>
                    <a:lnTo>
                      <a:pt x="20899" y="6522"/>
                    </a:lnTo>
                    <a:lnTo>
                      <a:pt x="20765" y="6092"/>
                    </a:lnTo>
                    <a:lnTo>
                      <a:pt x="20587" y="5677"/>
                    </a:lnTo>
                    <a:lnTo>
                      <a:pt x="20410" y="5262"/>
                    </a:lnTo>
                    <a:lnTo>
                      <a:pt x="20202" y="4862"/>
                    </a:lnTo>
                    <a:lnTo>
                      <a:pt x="19980" y="4476"/>
                    </a:lnTo>
                    <a:lnTo>
                      <a:pt x="19743" y="4091"/>
                    </a:lnTo>
                    <a:lnTo>
                      <a:pt x="19476" y="3735"/>
                    </a:lnTo>
                    <a:lnTo>
                      <a:pt x="19209" y="3380"/>
                    </a:lnTo>
                    <a:lnTo>
                      <a:pt x="18913" y="3039"/>
                    </a:lnTo>
                    <a:lnTo>
                      <a:pt x="18601" y="2727"/>
                    </a:lnTo>
                    <a:lnTo>
                      <a:pt x="18290" y="2416"/>
                    </a:lnTo>
                    <a:lnTo>
                      <a:pt x="17949" y="2120"/>
                    </a:lnTo>
                    <a:lnTo>
                      <a:pt x="17593" y="1853"/>
                    </a:lnTo>
                    <a:lnTo>
                      <a:pt x="17238" y="1586"/>
                    </a:lnTo>
                    <a:lnTo>
                      <a:pt x="16852" y="1349"/>
                    </a:lnTo>
                    <a:lnTo>
                      <a:pt x="16467" y="1127"/>
                    </a:lnTo>
                    <a:lnTo>
                      <a:pt x="16067" y="919"/>
                    </a:lnTo>
                    <a:lnTo>
                      <a:pt x="15652" y="741"/>
                    </a:lnTo>
                    <a:lnTo>
                      <a:pt x="15237" y="563"/>
                    </a:lnTo>
                    <a:lnTo>
                      <a:pt x="14807" y="430"/>
                    </a:lnTo>
                    <a:lnTo>
                      <a:pt x="14362" y="297"/>
                    </a:lnTo>
                    <a:lnTo>
                      <a:pt x="13918" y="193"/>
                    </a:lnTo>
                    <a:lnTo>
                      <a:pt x="13458" y="119"/>
                    </a:lnTo>
                    <a:lnTo>
                      <a:pt x="12999" y="59"/>
                    </a:lnTo>
                    <a:lnTo>
                      <a:pt x="12524" y="15"/>
                    </a:lnTo>
                    <a:lnTo>
                      <a:pt x="12050" y="0"/>
                    </a:lnTo>
                    <a:lnTo>
                      <a:pt x="11946" y="15"/>
                    </a:lnTo>
                    <a:lnTo>
                      <a:pt x="9382" y="15"/>
                    </a:lnTo>
                    <a:lnTo>
                      <a:pt x="92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7"/>
              <p:cNvSpPr/>
              <p:nvPr/>
            </p:nvSpPr>
            <p:spPr>
              <a:xfrm>
                <a:off x="1987075" y="5012950"/>
                <a:ext cx="532875" cy="463925"/>
              </a:xfrm>
              <a:custGeom>
                <a:avLst/>
                <a:gdLst/>
                <a:ahLst/>
                <a:cxnLst/>
                <a:rect l="l" t="t" r="r" b="b"/>
                <a:pathLst>
                  <a:path w="21315" h="18557" extrusionOk="0">
                    <a:moveTo>
                      <a:pt x="9265" y="0"/>
                    </a:moveTo>
                    <a:lnTo>
                      <a:pt x="8790" y="15"/>
                    </a:lnTo>
                    <a:lnTo>
                      <a:pt x="8316" y="59"/>
                    </a:lnTo>
                    <a:lnTo>
                      <a:pt x="7856" y="119"/>
                    </a:lnTo>
                    <a:lnTo>
                      <a:pt x="7397" y="193"/>
                    </a:lnTo>
                    <a:lnTo>
                      <a:pt x="6952" y="297"/>
                    </a:lnTo>
                    <a:lnTo>
                      <a:pt x="6508" y="430"/>
                    </a:lnTo>
                    <a:lnTo>
                      <a:pt x="6078" y="563"/>
                    </a:lnTo>
                    <a:lnTo>
                      <a:pt x="5663" y="741"/>
                    </a:lnTo>
                    <a:lnTo>
                      <a:pt x="5248" y="919"/>
                    </a:lnTo>
                    <a:lnTo>
                      <a:pt x="4848" y="1127"/>
                    </a:lnTo>
                    <a:lnTo>
                      <a:pt x="4462" y="1349"/>
                    </a:lnTo>
                    <a:lnTo>
                      <a:pt x="4092" y="1586"/>
                    </a:lnTo>
                    <a:lnTo>
                      <a:pt x="3721" y="1853"/>
                    </a:lnTo>
                    <a:lnTo>
                      <a:pt x="3365" y="2120"/>
                    </a:lnTo>
                    <a:lnTo>
                      <a:pt x="3039" y="2416"/>
                    </a:lnTo>
                    <a:lnTo>
                      <a:pt x="2713" y="2727"/>
                    </a:lnTo>
                    <a:lnTo>
                      <a:pt x="2402" y="3039"/>
                    </a:lnTo>
                    <a:lnTo>
                      <a:pt x="2120" y="3380"/>
                    </a:lnTo>
                    <a:lnTo>
                      <a:pt x="1839" y="3735"/>
                    </a:lnTo>
                    <a:lnTo>
                      <a:pt x="1587" y="4091"/>
                    </a:lnTo>
                    <a:lnTo>
                      <a:pt x="1335" y="4476"/>
                    </a:lnTo>
                    <a:lnTo>
                      <a:pt x="1113" y="4862"/>
                    </a:lnTo>
                    <a:lnTo>
                      <a:pt x="920" y="5262"/>
                    </a:lnTo>
                    <a:lnTo>
                      <a:pt x="727" y="5677"/>
                    </a:lnTo>
                    <a:lnTo>
                      <a:pt x="564" y="6092"/>
                    </a:lnTo>
                    <a:lnTo>
                      <a:pt x="416" y="6522"/>
                    </a:lnTo>
                    <a:lnTo>
                      <a:pt x="297" y="6966"/>
                    </a:lnTo>
                    <a:lnTo>
                      <a:pt x="194" y="7411"/>
                    </a:lnTo>
                    <a:lnTo>
                      <a:pt x="105" y="7871"/>
                    </a:lnTo>
                    <a:lnTo>
                      <a:pt x="45" y="8330"/>
                    </a:lnTo>
                    <a:lnTo>
                      <a:pt x="16" y="8804"/>
                    </a:lnTo>
                    <a:lnTo>
                      <a:pt x="1" y="9279"/>
                    </a:lnTo>
                    <a:lnTo>
                      <a:pt x="16" y="9753"/>
                    </a:lnTo>
                    <a:lnTo>
                      <a:pt x="45" y="10227"/>
                    </a:lnTo>
                    <a:lnTo>
                      <a:pt x="105" y="10687"/>
                    </a:lnTo>
                    <a:lnTo>
                      <a:pt x="179" y="11146"/>
                    </a:lnTo>
                    <a:lnTo>
                      <a:pt x="283" y="11591"/>
                    </a:lnTo>
                    <a:lnTo>
                      <a:pt x="416" y="12035"/>
                    </a:lnTo>
                    <a:lnTo>
                      <a:pt x="564" y="12465"/>
                    </a:lnTo>
                    <a:lnTo>
                      <a:pt x="727" y="12880"/>
                    </a:lnTo>
                    <a:lnTo>
                      <a:pt x="905" y="13295"/>
                    </a:lnTo>
                    <a:lnTo>
                      <a:pt x="1113" y="13681"/>
                    </a:lnTo>
                    <a:lnTo>
                      <a:pt x="1335" y="14081"/>
                    </a:lnTo>
                    <a:lnTo>
                      <a:pt x="1572" y="14451"/>
                    </a:lnTo>
                    <a:lnTo>
                      <a:pt x="1824" y="14807"/>
                    </a:lnTo>
                    <a:lnTo>
                      <a:pt x="2106" y="15163"/>
                    </a:lnTo>
                    <a:lnTo>
                      <a:pt x="2387" y="15504"/>
                    </a:lnTo>
                    <a:lnTo>
                      <a:pt x="2699" y="15815"/>
                    </a:lnTo>
                    <a:lnTo>
                      <a:pt x="3025" y="16126"/>
                    </a:lnTo>
                    <a:lnTo>
                      <a:pt x="3351" y="16423"/>
                    </a:lnTo>
                    <a:lnTo>
                      <a:pt x="3706" y="16689"/>
                    </a:lnTo>
                    <a:lnTo>
                      <a:pt x="4062" y="16956"/>
                    </a:lnTo>
                    <a:lnTo>
                      <a:pt x="4433" y="17193"/>
                    </a:lnTo>
                    <a:lnTo>
                      <a:pt x="4818" y="17416"/>
                    </a:lnTo>
                    <a:lnTo>
                      <a:pt x="5218" y="17623"/>
                    </a:lnTo>
                    <a:lnTo>
                      <a:pt x="5633" y="17816"/>
                    </a:lnTo>
                    <a:lnTo>
                      <a:pt x="6048" y="17979"/>
                    </a:lnTo>
                    <a:lnTo>
                      <a:pt x="6478" y="18127"/>
                    </a:lnTo>
                    <a:lnTo>
                      <a:pt x="6923" y="18246"/>
                    </a:lnTo>
                    <a:lnTo>
                      <a:pt x="7367" y="18350"/>
                    </a:lnTo>
                    <a:lnTo>
                      <a:pt x="7812" y="18438"/>
                    </a:lnTo>
                    <a:lnTo>
                      <a:pt x="8286" y="18498"/>
                    </a:lnTo>
                    <a:lnTo>
                      <a:pt x="8746" y="18542"/>
                    </a:lnTo>
                    <a:lnTo>
                      <a:pt x="9220" y="18557"/>
                    </a:lnTo>
                    <a:lnTo>
                      <a:pt x="12051" y="18557"/>
                    </a:lnTo>
                    <a:lnTo>
                      <a:pt x="12525" y="18542"/>
                    </a:lnTo>
                    <a:lnTo>
                      <a:pt x="13000" y="18513"/>
                    </a:lnTo>
                    <a:lnTo>
                      <a:pt x="13459" y="18453"/>
                    </a:lnTo>
                    <a:lnTo>
                      <a:pt x="13919" y="18364"/>
                    </a:lnTo>
                    <a:lnTo>
                      <a:pt x="14363" y="18261"/>
                    </a:lnTo>
                    <a:lnTo>
                      <a:pt x="14808" y="18142"/>
                    </a:lnTo>
                    <a:lnTo>
                      <a:pt x="15238" y="17994"/>
                    </a:lnTo>
                    <a:lnTo>
                      <a:pt x="15653" y="17831"/>
                    </a:lnTo>
                    <a:lnTo>
                      <a:pt x="16068" y="17638"/>
                    </a:lnTo>
                    <a:lnTo>
                      <a:pt x="16468" y="17431"/>
                    </a:lnTo>
                    <a:lnTo>
                      <a:pt x="16853" y="17208"/>
                    </a:lnTo>
                    <a:lnTo>
                      <a:pt x="17239" y="16971"/>
                    </a:lnTo>
                    <a:lnTo>
                      <a:pt x="17594" y="16704"/>
                    </a:lnTo>
                    <a:lnTo>
                      <a:pt x="17950" y="16437"/>
                    </a:lnTo>
                    <a:lnTo>
                      <a:pt x="18276" y="16141"/>
                    </a:lnTo>
                    <a:lnTo>
                      <a:pt x="18602" y="15830"/>
                    </a:lnTo>
                    <a:lnTo>
                      <a:pt x="18914" y="15519"/>
                    </a:lnTo>
                    <a:lnTo>
                      <a:pt x="19210" y="15178"/>
                    </a:lnTo>
                    <a:lnTo>
                      <a:pt x="19477" y="14822"/>
                    </a:lnTo>
                    <a:lnTo>
                      <a:pt x="19744" y="14466"/>
                    </a:lnTo>
                    <a:lnTo>
                      <a:pt x="19981" y="14096"/>
                    </a:lnTo>
                    <a:lnTo>
                      <a:pt x="20203" y="13695"/>
                    </a:lnTo>
                    <a:lnTo>
                      <a:pt x="20410" y="13295"/>
                    </a:lnTo>
                    <a:lnTo>
                      <a:pt x="20588" y="12895"/>
                    </a:lnTo>
                    <a:lnTo>
                      <a:pt x="20751" y="12465"/>
                    </a:lnTo>
                    <a:lnTo>
                      <a:pt x="20900" y="12035"/>
                    </a:lnTo>
                    <a:lnTo>
                      <a:pt x="21033" y="11591"/>
                    </a:lnTo>
                    <a:lnTo>
                      <a:pt x="21137" y="11146"/>
                    </a:lnTo>
                    <a:lnTo>
                      <a:pt x="21211" y="10687"/>
                    </a:lnTo>
                    <a:lnTo>
                      <a:pt x="21270" y="10227"/>
                    </a:lnTo>
                    <a:lnTo>
                      <a:pt x="21315" y="9753"/>
                    </a:lnTo>
                    <a:lnTo>
                      <a:pt x="21315" y="9279"/>
                    </a:lnTo>
                    <a:lnTo>
                      <a:pt x="21315" y="8804"/>
                    </a:lnTo>
                    <a:lnTo>
                      <a:pt x="21270" y="8330"/>
                    </a:lnTo>
                    <a:lnTo>
                      <a:pt x="21211" y="7871"/>
                    </a:lnTo>
                    <a:lnTo>
                      <a:pt x="21137" y="7411"/>
                    </a:lnTo>
                    <a:lnTo>
                      <a:pt x="21033" y="6966"/>
                    </a:lnTo>
                    <a:lnTo>
                      <a:pt x="20900" y="6522"/>
                    </a:lnTo>
                    <a:lnTo>
                      <a:pt x="20751" y="6092"/>
                    </a:lnTo>
                    <a:lnTo>
                      <a:pt x="20588" y="5677"/>
                    </a:lnTo>
                    <a:lnTo>
                      <a:pt x="20410" y="5262"/>
                    </a:lnTo>
                    <a:lnTo>
                      <a:pt x="20203" y="4862"/>
                    </a:lnTo>
                    <a:lnTo>
                      <a:pt x="19981" y="4476"/>
                    </a:lnTo>
                    <a:lnTo>
                      <a:pt x="19744" y="4091"/>
                    </a:lnTo>
                    <a:lnTo>
                      <a:pt x="19477" y="3735"/>
                    </a:lnTo>
                    <a:lnTo>
                      <a:pt x="19210" y="3380"/>
                    </a:lnTo>
                    <a:lnTo>
                      <a:pt x="18914" y="3039"/>
                    </a:lnTo>
                    <a:lnTo>
                      <a:pt x="18602" y="2727"/>
                    </a:lnTo>
                    <a:lnTo>
                      <a:pt x="18276" y="2416"/>
                    </a:lnTo>
                    <a:lnTo>
                      <a:pt x="17950" y="2120"/>
                    </a:lnTo>
                    <a:lnTo>
                      <a:pt x="17594" y="1853"/>
                    </a:lnTo>
                    <a:lnTo>
                      <a:pt x="17239" y="1586"/>
                    </a:lnTo>
                    <a:lnTo>
                      <a:pt x="16853" y="1349"/>
                    </a:lnTo>
                    <a:lnTo>
                      <a:pt x="16468" y="1127"/>
                    </a:lnTo>
                    <a:lnTo>
                      <a:pt x="16068" y="919"/>
                    </a:lnTo>
                    <a:lnTo>
                      <a:pt x="15653" y="741"/>
                    </a:lnTo>
                    <a:lnTo>
                      <a:pt x="15238" y="563"/>
                    </a:lnTo>
                    <a:lnTo>
                      <a:pt x="14808" y="430"/>
                    </a:lnTo>
                    <a:lnTo>
                      <a:pt x="14363" y="297"/>
                    </a:lnTo>
                    <a:lnTo>
                      <a:pt x="13919" y="193"/>
                    </a:lnTo>
                    <a:lnTo>
                      <a:pt x="13459" y="119"/>
                    </a:lnTo>
                    <a:lnTo>
                      <a:pt x="13000" y="59"/>
                    </a:lnTo>
                    <a:lnTo>
                      <a:pt x="12525" y="15"/>
                    </a:lnTo>
                    <a:lnTo>
                      <a:pt x="12051" y="0"/>
                    </a:lnTo>
                    <a:lnTo>
                      <a:pt x="11947" y="15"/>
                    </a:lnTo>
                    <a:lnTo>
                      <a:pt x="9383" y="15"/>
                    </a:lnTo>
                    <a:lnTo>
                      <a:pt x="9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7"/>
              <p:cNvSpPr/>
              <p:nvPr/>
            </p:nvSpPr>
            <p:spPr>
              <a:xfrm>
                <a:off x="4733925" y="4883250"/>
                <a:ext cx="563625" cy="302400"/>
              </a:xfrm>
              <a:custGeom>
                <a:avLst/>
                <a:gdLst/>
                <a:ahLst/>
                <a:cxnLst/>
                <a:rect l="l" t="t" r="r" b="b"/>
                <a:pathLst>
                  <a:path w="22545" h="12096" extrusionOk="0">
                    <a:moveTo>
                      <a:pt x="1" y="1"/>
                    </a:moveTo>
                    <a:lnTo>
                      <a:pt x="1" y="12095"/>
                    </a:lnTo>
                    <a:lnTo>
                      <a:pt x="22544" y="12095"/>
                    </a:lnTo>
                    <a:lnTo>
                      <a:pt x="225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7"/>
              <p:cNvSpPr/>
              <p:nvPr/>
            </p:nvSpPr>
            <p:spPr>
              <a:xfrm>
                <a:off x="2787825" y="4883250"/>
                <a:ext cx="563625" cy="302400"/>
              </a:xfrm>
              <a:custGeom>
                <a:avLst/>
                <a:gdLst/>
                <a:ahLst/>
                <a:cxnLst/>
                <a:rect l="l" t="t" r="r" b="b"/>
                <a:pathLst>
                  <a:path w="22545" h="12096" extrusionOk="0">
                    <a:moveTo>
                      <a:pt x="1" y="1"/>
                    </a:moveTo>
                    <a:lnTo>
                      <a:pt x="1" y="12095"/>
                    </a:lnTo>
                    <a:lnTo>
                      <a:pt x="22545" y="12095"/>
                    </a:lnTo>
                    <a:lnTo>
                      <a:pt x="2254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7"/>
              <p:cNvSpPr/>
              <p:nvPr/>
            </p:nvSpPr>
            <p:spPr>
              <a:xfrm>
                <a:off x="2495475" y="5012950"/>
                <a:ext cx="463950" cy="463925"/>
              </a:xfrm>
              <a:custGeom>
                <a:avLst/>
                <a:gdLst/>
                <a:ahLst/>
                <a:cxnLst/>
                <a:rect l="l" t="t" r="r" b="b"/>
                <a:pathLst>
                  <a:path w="18558" h="18557" extrusionOk="0">
                    <a:moveTo>
                      <a:pt x="9279" y="0"/>
                    </a:moveTo>
                    <a:lnTo>
                      <a:pt x="8805" y="15"/>
                    </a:lnTo>
                    <a:lnTo>
                      <a:pt x="8330" y="59"/>
                    </a:lnTo>
                    <a:lnTo>
                      <a:pt x="7871" y="119"/>
                    </a:lnTo>
                    <a:lnTo>
                      <a:pt x="7411" y="193"/>
                    </a:lnTo>
                    <a:lnTo>
                      <a:pt x="6967" y="297"/>
                    </a:lnTo>
                    <a:lnTo>
                      <a:pt x="6522" y="430"/>
                    </a:lnTo>
                    <a:lnTo>
                      <a:pt x="6092" y="563"/>
                    </a:lnTo>
                    <a:lnTo>
                      <a:pt x="5662" y="741"/>
                    </a:lnTo>
                    <a:lnTo>
                      <a:pt x="5262" y="919"/>
                    </a:lnTo>
                    <a:lnTo>
                      <a:pt x="4862" y="1127"/>
                    </a:lnTo>
                    <a:lnTo>
                      <a:pt x="4477" y="1349"/>
                    </a:lnTo>
                    <a:lnTo>
                      <a:pt x="4091" y="1586"/>
                    </a:lnTo>
                    <a:lnTo>
                      <a:pt x="3735" y="1853"/>
                    </a:lnTo>
                    <a:lnTo>
                      <a:pt x="3380" y="2120"/>
                    </a:lnTo>
                    <a:lnTo>
                      <a:pt x="3039" y="2416"/>
                    </a:lnTo>
                    <a:lnTo>
                      <a:pt x="2728" y="2727"/>
                    </a:lnTo>
                    <a:lnTo>
                      <a:pt x="2416" y="3039"/>
                    </a:lnTo>
                    <a:lnTo>
                      <a:pt x="2120" y="3380"/>
                    </a:lnTo>
                    <a:lnTo>
                      <a:pt x="1853" y="3735"/>
                    </a:lnTo>
                    <a:lnTo>
                      <a:pt x="1586" y="4091"/>
                    </a:lnTo>
                    <a:lnTo>
                      <a:pt x="1349" y="4476"/>
                    </a:lnTo>
                    <a:lnTo>
                      <a:pt x="1127" y="4862"/>
                    </a:lnTo>
                    <a:lnTo>
                      <a:pt x="919" y="5262"/>
                    </a:lnTo>
                    <a:lnTo>
                      <a:pt x="741" y="5677"/>
                    </a:lnTo>
                    <a:lnTo>
                      <a:pt x="564" y="6092"/>
                    </a:lnTo>
                    <a:lnTo>
                      <a:pt x="430" y="6522"/>
                    </a:lnTo>
                    <a:lnTo>
                      <a:pt x="297" y="6966"/>
                    </a:lnTo>
                    <a:lnTo>
                      <a:pt x="193" y="7411"/>
                    </a:lnTo>
                    <a:lnTo>
                      <a:pt x="119" y="7871"/>
                    </a:lnTo>
                    <a:lnTo>
                      <a:pt x="60" y="8330"/>
                    </a:lnTo>
                    <a:lnTo>
                      <a:pt x="15" y="8804"/>
                    </a:lnTo>
                    <a:lnTo>
                      <a:pt x="0" y="9279"/>
                    </a:lnTo>
                    <a:lnTo>
                      <a:pt x="15" y="9753"/>
                    </a:lnTo>
                    <a:lnTo>
                      <a:pt x="60" y="10227"/>
                    </a:lnTo>
                    <a:lnTo>
                      <a:pt x="119" y="10687"/>
                    </a:lnTo>
                    <a:lnTo>
                      <a:pt x="193" y="11146"/>
                    </a:lnTo>
                    <a:lnTo>
                      <a:pt x="297" y="11591"/>
                    </a:lnTo>
                    <a:lnTo>
                      <a:pt x="430" y="12035"/>
                    </a:lnTo>
                    <a:lnTo>
                      <a:pt x="564" y="12465"/>
                    </a:lnTo>
                    <a:lnTo>
                      <a:pt x="741" y="12895"/>
                    </a:lnTo>
                    <a:lnTo>
                      <a:pt x="919" y="13295"/>
                    </a:lnTo>
                    <a:lnTo>
                      <a:pt x="1127" y="13695"/>
                    </a:lnTo>
                    <a:lnTo>
                      <a:pt x="1349" y="14096"/>
                    </a:lnTo>
                    <a:lnTo>
                      <a:pt x="1586" y="14466"/>
                    </a:lnTo>
                    <a:lnTo>
                      <a:pt x="1853" y="14822"/>
                    </a:lnTo>
                    <a:lnTo>
                      <a:pt x="2120" y="15178"/>
                    </a:lnTo>
                    <a:lnTo>
                      <a:pt x="2416" y="15519"/>
                    </a:lnTo>
                    <a:lnTo>
                      <a:pt x="2728" y="15830"/>
                    </a:lnTo>
                    <a:lnTo>
                      <a:pt x="3039" y="16141"/>
                    </a:lnTo>
                    <a:lnTo>
                      <a:pt x="3380" y="16437"/>
                    </a:lnTo>
                    <a:lnTo>
                      <a:pt x="3735" y="16704"/>
                    </a:lnTo>
                    <a:lnTo>
                      <a:pt x="4091" y="16971"/>
                    </a:lnTo>
                    <a:lnTo>
                      <a:pt x="4477" y="17208"/>
                    </a:lnTo>
                    <a:lnTo>
                      <a:pt x="4862" y="17431"/>
                    </a:lnTo>
                    <a:lnTo>
                      <a:pt x="5262" y="17638"/>
                    </a:lnTo>
                    <a:lnTo>
                      <a:pt x="5662" y="17831"/>
                    </a:lnTo>
                    <a:lnTo>
                      <a:pt x="6092" y="17994"/>
                    </a:lnTo>
                    <a:lnTo>
                      <a:pt x="6522" y="18142"/>
                    </a:lnTo>
                    <a:lnTo>
                      <a:pt x="6967" y="18261"/>
                    </a:lnTo>
                    <a:lnTo>
                      <a:pt x="7411" y="18364"/>
                    </a:lnTo>
                    <a:lnTo>
                      <a:pt x="7871" y="18453"/>
                    </a:lnTo>
                    <a:lnTo>
                      <a:pt x="8330" y="18513"/>
                    </a:lnTo>
                    <a:lnTo>
                      <a:pt x="8805" y="18542"/>
                    </a:lnTo>
                    <a:lnTo>
                      <a:pt x="9279" y="18557"/>
                    </a:lnTo>
                    <a:lnTo>
                      <a:pt x="9753" y="18542"/>
                    </a:lnTo>
                    <a:lnTo>
                      <a:pt x="10227" y="18513"/>
                    </a:lnTo>
                    <a:lnTo>
                      <a:pt x="10687" y="18453"/>
                    </a:lnTo>
                    <a:lnTo>
                      <a:pt x="11146" y="18364"/>
                    </a:lnTo>
                    <a:lnTo>
                      <a:pt x="11591" y="18261"/>
                    </a:lnTo>
                    <a:lnTo>
                      <a:pt x="12036" y="18142"/>
                    </a:lnTo>
                    <a:lnTo>
                      <a:pt x="12465" y="17994"/>
                    </a:lnTo>
                    <a:lnTo>
                      <a:pt x="12895" y="17831"/>
                    </a:lnTo>
                    <a:lnTo>
                      <a:pt x="13295" y="17638"/>
                    </a:lnTo>
                    <a:lnTo>
                      <a:pt x="13696" y="17431"/>
                    </a:lnTo>
                    <a:lnTo>
                      <a:pt x="14081" y="17208"/>
                    </a:lnTo>
                    <a:lnTo>
                      <a:pt x="14466" y="16971"/>
                    </a:lnTo>
                    <a:lnTo>
                      <a:pt x="14822" y="16704"/>
                    </a:lnTo>
                    <a:lnTo>
                      <a:pt x="15178" y="16437"/>
                    </a:lnTo>
                    <a:lnTo>
                      <a:pt x="15519" y="16141"/>
                    </a:lnTo>
                    <a:lnTo>
                      <a:pt x="15830" y="15830"/>
                    </a:lnTo>
                    <a:lnTo>
                      <a:pt x="16141" y="15519"/>
                    </a:lnTo>
                    <a:lnTo>
                      <a:pt x="16438" y="15178"/>
                    </a:lnTo>
                    <a:lnTo>
                      <a:pt x="16704" y="14822"/>
                    </a:lnTo>
                    <a:lnTo>
                      <a:pt x="16971" y="14466"/>
                    </a:lnTo>
                    <a:lnTo>
                      <a:pt x="17208" y="14096"/>
                    </a:lnTo>
                    <a:lnTo>
                      <a:pt x="17431" y="13695"/>
                    </a:lnTo>
                    <a:lnTo>
                      <a:pt x="17638" y="13295"/>
                    </a:lnTo>
                    <a:lnTo>
                      <a:pt x="17816" y="12895"/>
                    </a:lnTo>
                    <a:lnTo>
                      <a:pt x="17994" y="12465"/>
                    </a:lnTo>
                    <a:lnTo>
                      <a:pt x="18142" y="12035"/>
                    </a:lnTo>
                    <a:lnTo>
                      <a:pt x="18261" y="11591"/>
                    </a:lnTo>
                    <a:lnTo>
                      <a:pt x="18365" y="11146"/>
                    </a:lnTo>
                    <a:lnTo>
                      <a:pt x="18439" y="10687"/>
                    </a:lnTo>
                    <a:lnTo>
                      <a:pt x="18498" y="10227"/>
                    </a:lnTo>
                    <a:lnTo>
                      <a:pt x="18542" y="9753"/>
                    </a:lnTo>
                    <a:lnTo>
                      <a:pt x="18557" y="9279"/>
                    </a:lnTo>
                    <a:lnTo>
                      <a:pt x="18542" y="8804"/>
                    </a:lnTo>
                    <a:lnTo>
                      <a:pt x="18498" y="8330"/>
                    </a:lnTo>
                    <a:lnTo>
                      <a:pt x="18439" y="7871"/>
                    </a:lnTo>
                    <a:lnTo>
                      <a:pt x="18365" y="7411"/>
                    </a:lnTo>
                    <a:lnTo>
                      <a:pt x="18261" y="6966"/>
                    </a:lnTo>
                    <a:lnTo>
                      <a:pt x="18142" y="6522"/>
                    </a:lnTo>
                    <a:lnTo>
                      <a:pt x="17994" y="6092"/>
                    </a:lnTo>
                    <a:lnTo>
                      <a:pt x="17816" y="5677"/>
                    </a:lnTo>
                    <a:lnTo>
                      <a:pt x="17638" y="5262"/>
                    </a:lnTo>
                    <a:lnTo>
                      <a:pt x="17431" y="4862"/>
                    </a:lnTo>
                    <a:lnTo>
                      <a:pt x="17208" y="4476"/>
                    </a:lnTo>
                    <a:lnTo>
                      <a:pt x="16971" y="4091"/>
                    </a:lnTo>
                    <a:lnTo>
                      <a:pt x="16704" y="3735"/>
                    </a:lnTo>
                    <a:lnTo>
                      <a:pt x="16438" y="3380"/>
                    </a:lnTo>
                    <a:lnTo>
                      <a:pt x="16141" y="3039"/>
                    </a:lnTo>
                    <a:lnTo>
                      <a:pt x="15830" y="2727"/>
                    </a:lnTo>
                    <a:lnTo>
                      <a:pt x="15519" y="2416"/>
                    </a:lnTo>
                    <a:lnTo>
                      <a:pt x="15178" y="2120"/>
                    </a:lnTo>
                    <a:lnTo>
                      <a:pt x="14822" y="1853"/>
                    </a:lnTo>
                    <a:lnTo>
                      <a:pt x="14466" y="1586"/>
                    </a:lnTo>
                    <a:lnTo>
                      <a:pt x="14081" y="1349"/>
                    </a:lnTo>
                    <a:lnTo>
                      <a:pt x="13696" y="1127"/>
                    </a:lnTo>
                    <a:lnTo>
                      <a:pt x="13295" y="919"/>
                    </a:lnTo>
                    <a:lnTo>
                      <a:pt x="12895" y="741"/>
                    </a:lnTo>
                    <a:lnTo>
                      <a:pt x="12465" y="563"/>
                    </a:lnTo>
                    <a:lnTo>
                      <a:pt x="12036" y="430"/>
                    </a:lnTo>
                    <a:lnTo>
                      <a:pt x="11591" y="297"/>
                    </a:lnTo>
                    <a:lnTo>
                      <a:pt x="11146" y="193"/>
                    </a:lnTo>
                    <a:lnTo>
                      <a:pt x="10687" y="119"/>
                    </a:lnTo>
                    <a:lnTo>
                      <a:pt x="10227" y="59"/>
                    </a:lnTo>
                    <a:lnTo>
                      <a:pt x="9753" y="15"/>
                    </a:lnTo>
                    <a:lnTo>
                      <a:pt x="927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7"/>
              <p:cNvSpPr/>
              <p:nvPr/>
            </p:nvSpPr>
            <p:spPr>
              <a:xfrm>
                <a:off x="2726325" y="5013300"/>
                <a:ext cx="70425" cy="463575"/>
              </a:xfrm>
              <a:custGeom>
                <a:avLst/>
                <a:gdLst/>
                <a:ahLst/>
                <a:cxnLst/>
                <a:rect l="l" t="t" r="r" b="b"/>
                <a:pathLst>
                  <a:path w="2817" h="18543" extrusionOk="0">
                    <a:moveTo>
                      <a:pt x="0" y="1"/>
                    </a:moveTo>
                    <a:lnTo>
                      <a:pt x="0" y="18543"/>
                    </a:lnTo>
                    <a:lnTo>
                      <a:pt x="2816" y="18543"/>
                    </a:lnTo>
                    <a:lnTo>
                      <a:pt x="2816" y="1"/>
                    </a:lnTo>
                    <a:close/>
                  </a:path>
                </a:pathLst>
              </a:custGeom>
              <a:solidFill>
                <a:srgbClr val="4C3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7"/>
              <p:cNvSpPr/>
              <p:nvPr/>
            </p:nvSpPr>
            <p:spPr>
              <a:xfrm>
                <a:off x="2565125" y="5012950"/>
                <a:ext cx="463575" cy="463925"/>
              </a:xfrm>
              <a:custGeom>
                <a:avLst/>
                <a:gdLst/>
                <a:ahLst/>
                <a:cxnLst/>
                <a:rect l="l" t="t" r="r" b="b"/>
                <a:pathLst>
                  <a:path w="18543" h="18557" extrusionOk="0">
                    <a:moveTo>
                      <a:pt x="9264" y="0"/>
                    </a:moveTo>
                    <a:lnTo>
                      <a:pt x="8790" y="15"/>
                    </a:lnTo>
                    <a:lnTo>
                      <a:pt x="8316" y="59"/>
                    </a:lnTo>
                    <a:lnTo>
                      <a:pt x="7856" y="119"/>
                    </a:lnTo>
                    <a:lnTo>
                      <a:pt x="7397" y="193"/>
                    </a:lnTo>
                    <a:lnTo>
                      <a:pt x="6952" y="297"/>
                    </a:lnTo>
                    <a:lnTo>
                      <a:pt x="6508" y="430"/>
                    </a:lnTo>
                    <a:lnTo>
                      <a:pt x="6078" y="563"/>
                    </a:lnTo>
                    <a:lnTo>
                      <a:pt x="5663" y="741"/>
                    </a:lnTo>
                    <a:lnTo>
                      <a:pt x="5248" y="919"/>
                    </a:lnTo>
                    <a:lnTo>
                      <a:pt x="4848" y="1127"/>
                    </a:lnTo>
                    <a:lnTo>
                      <a:pt x="4462" y="1349"/>
                    </a:lnTo>
                    <a:lnTo>
                      <a:pt x="4092" y="1586"/>
                    </a:lnTo>
                    <a:lnTo>
                      <a:pt x="3721" y="1853"/>
                    </a:lnTo>
                    <a:lnTo>
                      <a:pt x="3365" y="2120"/>
                    </a:lnTo>
                    <a:lnTo>
                      <a:pt x="3039" y="2416"/>
                    </a:lnTo>
                    <a:lnTo>
                      <a:pt x="2713" y="2727"/>
                    </a:lnTo>
                    <a:lnTo>
                      <a:pt x="2402" y="3039"/>
                    </a:lnTo>
                    <a:lnTo>
                      <a:pt x="2120" y="3380"/>
                    </a:lnTo>
                    <a:lnTo>
                      <a:pt x="1839" y="3735"/>
                    </a:lnTo>
                    <a:lnTo>
                      <a:pt x="1587" y="4091"/>
                    </a:lnTo>
                    <a:lnTo>
                      <a:pt x="1335" y="4476"/>
                    </a:lnTo>
                    <a:lnTo>
                      <a:pt x="1113" y="4862"/>
                    </a:lnTo>
                    <a:lnTo>
                      <a:pt x="905" y="5262"/>
                    </a:lnTo>
                    <a:lnTo>
                      <a:pt x="727" y="5677"/>
                    </a:lnTo>
                    <a:lnTo>
                      <a:pt x="564" y="6092"/>
                    </a:lnTo>
                    <a:lnTo>
                      <a:pt x="416" y="6522"/>
                    </a:lnTo>
                    <a:lnTo>
                      <a:pt x="282" y="6966"/>
                    </a:lnTo>
                    <a:lnTo>
                      <a:pt x="179" y="7411"/>
                    </a:lnTo>
                    <a:lnTo>
                      <a:pt x="105" y="7871"/>
                    </a:lnTo>
                    <a:lnTo>
                      <a:pt x="45" y="8330"/>
                    </a:lnTo>
                    <a:lnTo>
                      <a:pt x="16" y="8804"/>
                    </a:lnTo>
                    <a:lnTo>
                      <a:pt x="1" y="9279"/>
                    </a:lnTo>
                    <a:lnTo>
                      <a:pt x="16" y="9753"/>
                    </a:lnTo>
                    <a:lnTo>
                      <a:pt x="45" y="10227"/>
                    </a:lnTo>
                    <a:lnTo>
                      <a:pt x="105" y="10687"/>
                    </a:lnTo>
                    <a:lnTo>
                      <a:pt x="179" y="11146"/>
                    </a:lnTo>
                    <a:lnTo>
                      <a:pt x="282" y="11591"/>
                    </a:lnTo>
                    <a:lnTo>
                      <a:pt x="416" y="12035"/>
                    </a:lnTo>
                    <a:lnTo>
                      <a:pt x="564" y="12465"/>
                    </a:lnTo>
                    <a:lnTo>
                      <a:pt x="727" y="12895"/>
                    </a:lnTo>
                    <a:lnTo>
                      <a:pt x="905" y="13295"/>
                    </a:lnTo>
                    <a:lnTo>
                      <a:pt x="1113" y="13695"/>
                    </a:lnTo>
                    <a:lnTo>
                      <a:pt x="1335" y="14096"/>
                    </a:lnTo>
                    <a:lnTo>
                      <a:pt x="1587" y="14466"/>
                    </a:lnTo>
                    <a:lnTo>
                      <a:pt x="1839" y="14822"/>
                    </a:lnTo>
                    <a:lnTo>
                      <a:pt x="2120" y="15178"/>
                    </a:lnTo>
                    <a:lnTo>
                      <a:pt x="2402" y="15519"/>
                    </a:lnTo>
                    <a:lnTo>
                      <a:pt x="2713" y="15830"/>
                    </a:lnTo>
                    <a:lnTo>
                      <a:pt x="3039" y="16141"/>
                    </a:lnTo>
                    <a:lnTo>
                      <a:pt x="3365" y="16437"/>
                    </a:lnTo>
                    <a:lnTo>
                      <a:pt x="3721" y="16704"/>
                    </a:lnTo>
                    <a:lnTo>
                      <a:pt x="4092" y="16971"/>
                    </a:lnTo>
                    <a:lnTo>
                      <a:pt x="4462" y="17208"/>
                    </a:lnTo>
                    <a:lnTo>
                      <a:pt x="4848" y="17431"/>
                    </a:lnTo>
                    <a:lnTo>
                      <a:pt x="5248" y="17638"/>
                    </a:lnTo>
                    <a:lnTo>
                      <a:pt x="5663" y="17831"/>
                    </a:lnTo>
                    <a:lnTo>
                      <a:pt x="6078" y="17994"/>
                    </a:lnTo>
                    <a:lnTo>
                      <a:pt x="6508" y="18142"/>
                    </a:lnTo>
                    <a:lnTo>
                      <a:pt x="6952" y="18261"/>
                    </a:lnTo>
                    <a:lnTo>
                      <a:pt x="7397" y="18364"/>
                    </a:lnTo>
                    <a:lnTo>
                      <a:pt x="7856" y="18453"/>
                    </a:lnTo>
                    <a:lnTo>
                      <a:pt x="8316" y="18513"/>
                    </a:lnTo>
                    <a:lnTo>
                      <a:pt x="8790" y="18542"/>
                    </a:lnTo>
                    <a:lnTo>
                      <a:pt x="9264" y="18557"/>
                    </a:lnTo>
                    <a:lnTo>
                      <a:pt x="9754" y="18542"/>
                    </a:lnTo>
                    <a:lnTo>
                      <a:pt x="10213" y="18513"/>
                    </a:lnTo>
                    <a:lnTo>
                      <a:pt x="10687" y="18453"/>
                    </a:lnTo>
                    <a:lnTo>
                      <a:pt x="11132" y="18364"/>
                    </a:lnTo>
                    <a:lnTo>
                      <a:pt x="11591" y="18261"/>
                    </a:lnTo>
                    <a:lnTo>
                      <a:pt x="12021" y="18142"/>
                    </a:lnTo>
                    <a:lnTo>
                      <a:pt x="12451" y="17994"/>
                    </a:lnTo>
                    <a:lnTo>
                      <a:pt x="12881" y="17831"/>
                    </a:lnTo>
                    <a:lnTo>
                      <a:pt x="13296" y="17638"/>
                    </a:lnTo>
                    <a:lnTo>
                      <a:pt x="13696" y="17431"/>
                    </a:lnTo>
                    <a:lnTo>
                      <a:pt x="14082" y="17208"/>
                    </a:lnTo>
                    <a:lnTo>
                      <a:pt x="14452" y="16971"/>
                    </a:lnTo>
                    <a:lnTo>
                      <a:pt x="14823" y="16704"/>
                    </a:lnTo>
                    <a:lnTo>
                      <a:pt x="15164" y="16437"/>
                    </a:lnTo>
                    <a:lnTo>
                      <a:pt x="15504" y="16141"/>
                    </a:lnTo>
                    <a:lnTo>
                      <a:pt x="15830" y="15830"/>
                    </a:lnTo>
                    <a:lnTo>
                      <a:pt x="16127" y="15519"/>
                    </a:lnTo>
                    <a:lnTo>
                      <a:pt x="16423" y="15178"/>
                    </a:lnTo>
                    <a:lnTo>
                      <a:pt x="16705" y="14822"/>
                    </a:lnTo>
                    <a:lnTo>
                      <a:pt x="16957" y="14466"/>
                    </a:lnTo>
                    <a:lnTo>
                      <a:pt x="17194" y="14096"/>
                    </a:lnTo>
                    <a:lnTo>
                      <a:pt x="17416" y="13695"/>
                    </a:lnTo>
                    <a:lnTo>
                      <a:pt x="17624" y="13295"/>
                    </a:lnTo>
                    <a:lnTo>
                      <a:pt x="17817" y="12895"/>
                    </a:lnTo>
                    <a:lnTo>
                      <a:pt x="17980" y="12465"/>
                    </a:lnTo>
                    <a:lnTo>
                      <a:pt x="18128" y="12035"/>
                    </a:lnTo>
                    <a:lnTo>
                      <a:pt x="18246" y="11591"/>
                    </a:lnTo>
                    <a:lnTo>
                      <a:pt x="18350" y="11146"/>
                    </a:lnTo>
                    <a:lnTo>
                      <a:pt x="18439" y="10687"/>
                    </a:lnTo>
                    <a:lnTo>
                      <a:pt x="18498" y="10227"/>
                    </a:lnTo>
                    <a:lnTo>
                      <a:pt x="18528" y="9753"/>
                    </a:lnTo>
                    <a:lnTo>
                      <a:pt x="18543" y="9279"/>
                    </a:lnTo>
                    <a:lnTo>
                      <a:pt x="18528" y="8804"/>
                    </a:lnTo>
                    <a:lnTo>
                      <a:pt x="18498" y="8330"/>
                    </a:lnTo>
                    <a:lnTo>
                      <a:pt x="18439" y="7871"/>
                    </a:lnTo>
                    <a:lnTo>
                      <a:pt x="18350" y="7411"/>
                    </a:lnTo>
                    <a:lnTo>
                      <a:pt x="18246" y="6966"/>
                    </a:lnTo>
                    <a:lnTo>
                      <a:pt x="18128" y="6522"/>
                    </a:lnTo>
                    <a:lnTo>
                      <a:pt x="17980" y="6092"/>
                    </a:lnTo>
                    <a:lnTo>
                      <a:pt x="17817" y="5677"/>
                    </a:lnTo>
                    <a:lnTo>
                      <a:pt x="17624" y="5262"/>
                    </a:lnTo>
                    <a:lnTo>
                      <a:pt x="17416" y="4862"/>
                    </a:lnTo>
                    <a:lnTo>
                      <a:pt x="17194" y="4476"/>
                    </a:lnTo>
                    <a:lnTo>
                      <a:pt x="16957" y="4091"/>
                    </a:lnTo>
                    <a:lnTo>
                      <a:pt x="16705" y="3735"/>
                    </a:lnTo>
                    <a:lnTo>
                      <a:pt x="16423" y="3380"/>
                    </a:lnTo>
                    <a:lnTo>
                      <a:pt x="16127" y="3039"/>
                    </a:lnTo>
                    <a:lnTo>
                      <a:pt x="15830" y="2727"/>
                    </a:lnTo>
                    <a:lnTo>
                      <a:pt x="15504" y="2416"/>
                    </a:lnTo>
                    <a:lnTo>
                      <a:pt x="15164" y="2120"/>
                    </a:lnTo>
                    <a:lnTo>
                      <a:pt x="14823" y="1853"/>
                    </a:lnTo>
                    <a:lnTo>
                      <a:pt x="14452" y="1586"/>
                    </a:lnTo>
                    <a:lnTo>
                      <a:pt x="14082" y="1349"/>
                    </a:lnTo>
                    <a:lnTo>
                      <a:pt x="13696" y="1127"/>
                    </a:lnTo>
                    <a:lnTo>
                      <a:pt x="13296" y="919"/>
                    </a:lnTo>
                    <a:lnTo>
                      <a:pt x="12881" y="741"/>
                    </a:lnTo>
                    <a:lnTo>
                      <a:pt x="12451" y="563"/>
                    </a:lnTo>
                    <a:lnTo>
                      <a:pt x="12021" y="430"/>
                    </a:lnTo>
                    <a:lnTo>
                      <a:pt x="11591" y="297"/>
                    </a:lnTo>
                    <a:lnTo>
                      <a:pt x="11132" y="193"/>
                    </a:lnTo>
                    <a:lnTo>
                      <a:pt x="10687" y="119"/>
                    </a:lnTo>
                    <a:lnTo>
                      <a:pt x="10213" y="59"/>
                    </a:lnTo>
                    <a:lnTo>
                      <a:pt x="9754" y="15"/>
                    </a:lnTo>
                    <a:lnTo>
                      <a:pt x="92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p:nvPr/>
            </p:nvSpPr>
            <p:spPr>
              <a:xfrm>
                <a:off x="2696675" y="5113350"/>
                <a:ext cx="263475" cy="263125"/>
              </a:xfrm>
              <a:custGeom>
                <a:avLst/>
                <a:gdLst/>
                <a:ahLst/>
                <a:cxnLst/>
                <a:rect l="l" t="t" r="r" b="b"/>
                <a:pathLst>
                  <a:path w="10539" h="10525" extrusionOk="0">
                    <a:moveTo>
                      <a:pt x="4996" y="1"/>
                    </a:moveTo>
                    <a:lnTo>
                      <a:pt x="4729" y="31"/>
                    </a:lnTo>
                    <a:lnTo>
                      <a:pt x="4462" y="60"/>
                    </a:lnTo>
                    <a:lnTo>
                      <a:pt x="4210" y="105"/>
                    </a:lnTo>
                    <a:lnTo>
                      <a:pt x="3943" y="164"/>
                    </a:lnTo>
                    <a:lnTo>
                      <a:pt x="3706" y="238"/>
                    </a:lnTo>
                    <a:lnTo>
                      <a:pt x="3454" y="312"/>
                    </a:lnTo>
                    <a:lnTo>
                      <a:pt x="3217" y="416"/>
                    </a:lnTo>
                    <a:lnTo>
                      <a:pt x="2980" y="520"/>
                    </a:lnTo>
                    <a:lnTo>
                      <a:pt x="2757" y="638"/>
                    </a:lnTo>
                    <a:lnTo>
                      <a:pt x="2535" y="757"/>
                    </a:lnTo>
                    <a:lnTo>
                      <a:pt x="2328" y="890"/>
                    </a:lnTo>
                    <a:lnTo>
                      <a:pt x="2120" y="1038"/>
                    </a:lnTo>
                    <a:lnTo>
                      <a:pt x="1913" y="1201"/>
                    </a:lnTo>
                    <a:lnTo>
                      <a:pt x="1720" y="1364"/>
                    </a:lnTo>
                    <a:lnTo>
                      <a:pt x="1542" y="1542"/>
                    </a:lnTo>
                    <a:lnTo>
                      <a:pt x="1364" y="1720"/>
                    </a:lnTo>
                    <a:lnTo>
                      <a:pt x="1201" y="1913"/>
                    </a:lnTo>
                    <a:lnTo>
                      <a:pt x="1053" y="2120"/>
                    </a:lnTo>
                    <a:lnTo>
                      <a:pt x="905" y="2313"/>
                    </a:lnTo>
                    <a:lnTo>
                      <a:pt x="757" y="2535"/>
                    </a:lnTo>
                    <a:lnTo>
                      <a:pt x="638" y="2758"/>
                    </a:lnTo>
                    <a:lnTo>
                      <a:pt x="519" y="2980"/>
                    </a:lnTo>
                    <a:lnTo>
                      <a:pt x="416" y="3217"/>
                    </a:lnTo>
                    <a:lnTo>
                      <a:pt x="327" y="3454"/>
                    </a:lnTo>
                    <a:lnTo>
                      <a:pt x="238" y="3691"/>
                    </a:lnTo>
                    <a:lnTo>
                      <a:pt x="164" y="3943"/>
                    </a:lnTo>
                    <a:lnTo>
                      <a:pt x="104" y="4210"/>
                    </a:lnTo>
                    <a:lnTo>
                      <a:pt x="60" y="4462"/>
                    </a:lnTo>
                    <a:lnTo>
                      <a:pt x="30" y="4729"/>
                    </a:lnTo>
                    <a:lnTo>
                      <a:pt x="1" y="4996"/>
                    </a:lnTo>
                    <a:lnTo>
                      <a:pt x="1" y="5263"/>
                    </a:lnTo>
                    <a:lnTo>
                      <a:pt x="1" y="5529"/>
                    </a:lnTo>
                    <a:lnTo>
                      <a:pt x="30" y="5796"/>
                    </a:lnTo>
                    <a:lnTo>
                      <a:pt x="60" y="6063"/>
                    </a:lnTo>
                    <a:lnTo>
                      <a:pt x="104" y="6330"/>
                    </a:lnTo>
                    <a:lnTo>
                      <a:pt x="164" y="6582"/>
                    </a:lnTo>
                    <a:lnTo>
                      <a:pt x="238" y="6834"/>
                    </a:lnTo>
                    <a:lnTo>
                      <a:pt x="327" y="7071"/>
                    </a:lnTo>
                    <a:lnTo>
                      <a:pt x="416" y="7308"/>
                    </a:lnTo>
                    <a:lnTo>
                      <a:pt x="519" y="7545"/>
                    </a:lnTo>
                    <a:lnTo>
                      <a:pt x="638" y="7767"/>
                    </a:lnTo>
                    <a:lnTo>
                      <a:pt x="757" y="7990"/>
                    </a:lnTo>
                    <a:lnTo>
                      <a:pt x="905" y="8212"/>
                    </a:lnTo>
                    <a:lnTo>
                      <a:pt x="1053" y="8420"/>
                    </a:lnTo>
                    <a:lnTo>
                      <a:pt x="1201" y="8612"/>
                    </a:lnTo>
                    <a:lnTo>
                      <a:pt x="1364" y="8805"/>
                    </a:lnTo>
                    <a:lnTo>
                      <a:pt x="1542" y="8983"/>
                    </a:lnTo>
                    <a:lnTo>
                      <a:pt x="1720" y="9161"/>
                    </a:lnTo>
                    <a:lnTo>
                      <a:pt x="1913" y="9324"/>
                    </a:lnTo>
                    <a:lnTo>
                      <a:pt x="2120" y="9487"/>
                    </a:lnTo>
                    <a:lnTo>
                      <a:pt x="2328" y="9635"/>
                    </a:lnTo>
                    <a:lnTo>
                      <a:pt x="2535" y="9768"/>
                    </a:lnTo>
                    <a:lnTo>
                      <a:pt x="2757" y="9902"/>
                    </a:lnTo>
                    <a:lnTo>
                      <a:pt x="2980" y="10006"/>
                    </a:lnTo>
                    <a:lnTo>
                      <a:pt x="3217" y="10109"/>
                    </a:lnTo>
                    <a:lnTo>
                      <a:pt x="3454" y="10213"/>
                    </a:lnTo>
                    <a:lnTo>
                      <a:pt x="3706" y="10287"/>
                    </a:lnTo>
                    <a:lnTo>
                      <a:pt x="3943" y="10361"/>
                    </a:lnTo>
                    <a:lnTo>
                      <a:pt x="4210" y="10421"/>
                    </a:lnTo>
                    <a:lnTo>
                      <a:pt x="4462" y="10465"/>
                    </a:lnTo>
                    <a:lnTo>
                      <a:pt x="4729" y="10509"/>
                    </a:lnTo>
                    <a:lnTo>
                      <a:pt x="4996" y="10524"/>
                    </a:lnTo>
                    <a:lnTo>
                      <a:pt x="5544" y="10524"/>
                    </a:lnTo>
                    <a:lnTo>
                      <a:pt x="5811" y="10509"/>
                    </a:lnTo>
                    <a:lnTo>
                      <a:pt x="6063" y="10465"/>
                    </a:lnTo>
                    <a:lnTo>
                      <a:pt x="6329" y="10421"/>
                    </a:lnTo>
                    <a:lnTo>
                      <a:pt x="6581" y="10361"/>
                    </a:lnTo>
                    <a:lnTo>
                      <a:pt x="6833" y="10287"/>
                    </a:lnTo>
                    <a:lnTo>
                      <a:pt x="7071" y="10213"/>
                    </a:lnTo>
                    <a:lnTo>
                      <a:pt x="7323" y="10109"/>
                    </a:lnTo>
                    <a:lnTo>
                      <a:pt x="7545" y="10006"/>
                    </a:lnTo>
                    <a:lnTo>
                      <a:pt x="7782" y="9902"/>
                    </a:lnTo>
                    <a:lnTo>
                      <a:pt x="8004" y="9768"/>
                    </a:lnTo>
                    <a:lnTo>
                      <a:pt x="8212" y="9635"/>
                    </a:lnTo>
                    <a:lnTo>
                      <a:pt x="8419" y="9487"/>
                    </a:lnTo>
                    <a:lnTo>
                      <a:pt x="8612" y="9324"/>
                    </a:lnTo>
                    <a:lnTo>
                      <a:pt x="8805" y="9161"/>
                    </a:lnTo>
                    <a:lnTo>
                      <a:pt x="8997" y="8983"/>
                    </a:lnTo>
                    <a:lnTo>
                      <a:pt x="9160" y="8805"/>
                    </a:lnTo>
                    <a:lnTo>
                      <a:pt x="9323" y="8612"/>
                    </a:lnTo>
                    <a:lnTo>
                      <a:pt x="9487" y="8420"/>
                    </a:lnTo>
                    <a:lnTo>
                      <a:pt x="9635" y="8212"/>
                    </a:lnTo>
                    <a:lnTo>
                      <a:pt x="9768" y="7990"/>
                    </a:lnTo>
                    <a:lnTo>
                      <a:pt x="9902" y="7767"/>
                    </a:lnTo>
                    <a:lnTo>
                      <a:pt x="10020" y="7545"/>
                    </a:lnTo>
                    <a:lnTo>
                      <a:pt x="10124" y="7308"/>
                    </a:lnTo>
                    <a:lnTo>
                      <a:pt x="10213" y="7071"/>
                    </a:lnTo>
                    <a:lnTo>
                      <a:pt x="10302" y="6834"/>
                    </a:lnTo>
                    <a:lnTo>
                      <a:pt x="10361" y="6582"/>
                    </a:lnTo>
                    <a:lnTo>
                      <a:pt x="10420" y="6330"/>
                    </a:lnTo>
                    <a:lnTo>
                      <a:pt x="10465" y="6063"/>
                    </a:lnTo>
                    <a:lnTo>
                      <a:pt x="10509" y="5796"/>
                    </a:lnTo>
                    <a:lnTo>
                      <a:pt x="10524" y="5529"/>
                    </a:lnTo>
                    <a:lnTo>
                      <a:pt x="10539" y="5263"/>
                    </a:lnTo>
                    <a:lnTo>
                      <a:pt x="10524" y="4996"/>
                    </a:lnTo>
                    <a:lnTo>
                      <a:pt x="10509" y="4729"/>
                    </a:lnTo>
                    <a:lnTo>
                      <a:pt x="10465" y="4462"/>
                    </a:lnTo>
                    <a:lnTo>
                      <a:pt x="10420" y="4210"/>
                    </a:lnTo>
                    <a:lnTo>
                      <a:pt x="10361" y="3943"/>
                    </a:lnTo>
                    <a:lnTo>
                      <a:pt x="10302" y="3691"/>
                    </a:lnTo>
                    <a:lnTo>
                      <a:pt x="10213" y="3454"/>
                    </a:lnTo>
                    <a:lnTo>
                      <a:pt x="10124" y="3217"/>
                    </a:lnTo>
                    <a:lnTo>
                      <a:pt x="10020" y="2980"/>
                    </a:lnTo>
                    <a:lnTo>
                      <a:pt x="9902" y="2758"/>
                    </a:lnTo>
                    <a:lnTo>
                      <a:pt x="9768" y="2535"/>
                    </a:lnTo>
                    <a:lnTo>
                      <a:pt x="9635" y="2313"/>
                    </a:lnTo>
                    <a:lnTo>
                      <a:pt x="9487" y="2120"/>
                    </a:lnTo>
                    <a:lnTo>
                      <a:pt x="9323" y="1913"/>
                    </a:lnTo>
                    <a:lnTo>
                      <a:pt x="9160" y="1720"/>
                    </a:lnTo>
                    <a:lnTo>
                      <a:pt x="8997" y="1542"/>
                    </a:lnTo>
                    <a:lnTo>
                      <a:pt x="8805" y="1364"/>
                    </a:lnTo>
                    <a:lnTo>
                      <a:pt x="8612" y="1201"/>
                    </a:lnTo>
                    <a:lnTo>
                      <a:pt x="8419" y="1038"/>
                    </a:lnTo>
                    <a:lnTo>
                      <a:pt x="8212" y="890"/>
                    </a:lnTo>
                    <a:lnTo>
                      <a:pt x="8004" y="757"/>
                    </a:lnTo>
                    <a:lnTo>
                      <a:pt x="7782" y="638"/>
                    </a:lnTo>
                    <a:lnTo>
                      <a:pt x="7545" y="520"/>
                    </a:lnTo>
                    <a:lnTo>
                      <a:pt x="7323" y="416"/>
                    </a:lnTo>
                    <a:lnTo>
                      <a:pt x="7071" y="312"/>
                    </a:lnTo>
                    <a:lnTo>
                      <a:pt x="6833" y="238"/>
                    </a:lnTo>
                    <a:lnTo>
                      <a:pt x="6581" y="164"/>
                    </a:lnTo>
                    <a:lnTo>
                      <a:pt x="6329" y="105"/>
                    </a:lnTo>
                    <a:lnTo>
                      <a:pt x="6063" y="60"/>
                    </a:lnTo>
                    <a:lnTo>
                      <a:pt x="5811" y="31"/>
                    </a:lnTo>
                    <a:lnTo>
                      <a:pt x="55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p:nvPr/>
            </p:nvSpPr>
            <p:spPr>
              <a:xfrm>
                <a:off x="3087975" y="5012950"/>
                <a:ext cx="463575" cy="463925"/>
              </a:xfrm>
              <a:custGeom>
                <a:avLst/>
                <a:gdLst/>
                <a:ahLst/>
                <a:cxnLst/>
                <a:rect l="l" t="t" r="r" b="b"/>
                <a:pathLst>
                  <a:path w="18543" h="18557" extrusionOk="0">
                    <a:moveTo>
                      <a:pt x="9279" y="0"/>
                    </a:moveTo>
                    <a:lnTo>
                      <a:pt x="8804" y="15"/>
                    </a:lnTo>
                    <a:lnTo>
                      <a:pt x="8330" y="59"/>
                    </a:lnTo>
                    <a:lnTo>
                      <a:pt x="7871" y="119"/>
                    </a:lnTo>
                    <a:lnTo>
                      <a:pt x="7411" y="193"/>
                    </a:lnTo>
                    <a:lnTo>
                      <a:pt x="6967" y="297"/>
                    </a:lnTo>
                    <a:lnTo>
                      <a:pt x="6522" y="430"/>
                    </a:lnTo>
                    <a:lnTo>
                      <a:pt x="6092" y="563"/>
                    </a:lnTo>
                    <a:lnTo>
                      <a:pt x="5662" y="741"/>
                    </a:lnTo>
                    <a:lnTo>
                      <a:pt x="5262" y="919"/>
                    </a:lnTo>
                    <a:lnTo>
                      <a:pt x="4862" y="1127"/>
                    </a:lnTo>
                    <a:lnTo>
                      <a:pt x="4462" y="1349"/>
                    </a:lnTo>
                    <a:lnTo>
                      <a:pt x="4091" y="1586"/>
                    </a:lnTo>
                    <a:lnTo>
                      <a:pt x="3735" y="1853"/>
                    </a:lnTo>
                    <a:lnTo>
                      <a:pt x="3380" y="2120"/>
                    </a:lnTo>
                    <a:lnTo>
                      <a:pt x="3039" y="2416"/>
                    </a:lnTo>
                    <a:lnTo>
                      <a:pt x="2713" y="2727"/>
                    </a:lnTo>
                    <a:lnTo>
                      <a:pt x="2416" y="3039"/>
                    </a:lnTo>
                    <a:lnTo>
                      <a:pt x="2120" y="3380"/>
                    </a:lnTo>
                    <a:lnTo>
                      <a:pt x="1853" y="3735"/>
                    </a:lnTo>
                    <a:lnTo>
                      <a:pt x="1586" y="4091"/>
                    </a:lnTo>
                    <a:lnTo>
                      <a:pt x="1349" y="4476"/>
                    </a:lnTo>
                    <a:lnTo>
                      <a:pt x="1127" y="4862"/>
                    </a:lnTo>
                    <a:lnTo>
                      <a:pt x="919" y="5262"/>
                    </a:lnTo>
                    <a:lnTo>
                      <a:pt x="727" y="5677"/>
                    </a:lnTo>
                    <a:lnTo>
                      <a:pt x="564" y="6092"/>
                    </a:lnTo>
                    <a:lnTo>
                      <a:pt x="415" y="6522"/>
                    </a:lnTo>
                    <a:lnTo>
                      <a:pt x="297" y="6966"/>
                    </a:lnTo>
                    <a:lnTo>
                      <a:pt x="193" y="7411"/>
                    </a:lnTo>
                    <a:lnTo>
                      <a:pt x="104" y="7871"/>
                    </a:lnTo>
                    <a:lnTo>
                      <a:pt x="45" y="8330"/>
                    </a:lnTo>
                    <a:lnTo>
                      <a:pt x="15" y="8804"/>
                    </a:lnTo>
                    <a:lnTo>
                      <a:pt x="0" y="9279"/>
                    </a:lnTo>
                    <a:lnTo>
                      <a:pt x="15" y="9753"/>
                    </a:lnTo>
                    <a:lnTo>
                      <a:pt x="45" y="10227"/>
                    </a:lnTo>
                    <a:lnTo>
                      <a:pt x="104" y="10687"/>
                    </a:lnTo>
                    <a:lnTo>
                      <a:pt x="193" y="11146"/>
                    </a:lnTo>
                    <a:lnTo>
                      <a:pt x="297" y="11591"/>
                    </a:lnTo>
                    <a:lnTo>
                      <a:pt x="415" y="12035"/>
                    </a:lnTo>
                    <a:lnTo>
                      <a:pt x="564" y="12465"/>
                    </a:lnTo>
                    <a:lnTo>
                      <a:pt x="727" y="12895"/>
                    </a:lnTo>
                    <a:lnTo>
                      <a:pt x="919" y="13295"/>
                    </a:lnTo>
                    <a:lnTo>
                      <a:pt x="1127" y="13695"/>
                    </a:lnTo>
                    <a:lnTo>
                      <a:pt x="1349" y="14096"/>
                    </a:lnTo>
                    <a:lnTo>
                      <a:pt x="1586" y="14466"/>
                    </a:lnTo>
                    <a:lnTo>
                      <a:pt x="1853" y="14822"/>
                    </a:lnTo>
                    <a:lnTo>
                      <a:pt x="2120" y="15178"/>
                    </a:lnTo>
                    <a:lnTo>
                      <a:pt x="2416" y="15519"/>
                    </a:lnTo>
                    <a:lnTo>
                      <a:pt x="2713" y="15830"/>
                    </a:lnTo>
                    <a:lnTo>
                      <a:pt x="3039" y="16141"/>
                    </a:lnTo>
                    <a:lnTo>
                      <a:pt x="3380" y="16437"/>
                    </a:lnTo>
                    <a:lnTo>
                      <a:pt x="3735" y="16704"/>
                    </a:lnTo>
                    <a:lnTo>
                      <a:pt x="4091" y="16971"/>
                    </a:lnTo>
                    <a:lnTo>
                      <a:pt x="4462" y="17208"/>
                    </a:lnTo>
                    <a:lnTo>
                      <a:pt x="4862" y="17431"/>
                    </a:lnTo>
                    <a:lnTo>
                      <a:pt x="5262" y="17638"/>
                    </a:lnTo>
                    <a:lnTo>
                      <a:pt x="5662" y="17831"/>
                    </a:lnTo>
                    <a:lnTo>
                      <a:pt x="6092" y="17994"/>
                    </a:lnTo>
                    <a:lnTo>
                      <a:pt x="6522" y="18142"/>
                    </a:lnTo>
                    <a:lnTo>
                      <a:pt x="6967" y="18261"/>
                    </a:lnTo>
                    <a:lnTo>
                      <a:pt x="7411" y="18364"/>
                    </a:lnTo>
                    <a:lnTo>
                      <a:pt x="7871" y="18453"/>
                    </a:lnTo>
                    <a:lnTo>
                      <a:pt x="8330" y="18513"/>
                    </a:lnTo>
                    <a:lnTo>
                      <a:pt x="8804" y="18542"/>
                    </a:lnTo>
                    <a:lnTo>
                      <a:pt x="9279" y="18557"/>
                    </a:lnTo>
                    <a:lnTo>
                      <a:pt x="9753" y="18542"/>
                    </a:lnTo>
                    <a:lnTo>
                      <a:pt x="10227" y="18513"/>
                    </a:lnTo>
                    <a:lnTo>
                      <a:pt x="10687" y="18453"/>
                    </a:lnTo>
                    <a:lnTo>
                      <a:pt x="11146" y="18364"/>
                    </a:lnTo>
                    <a:lnTo>
                      <a:pt x="11591" y="18261"/>
                    </a:lnTo>
                    <a:lnTo>
                      <a:pt x="12036" y="18142"/>
                    </a:lnTo>
                    <a:lnTo>
                      <a:pt x="12465" y="17994"/>
                    </a:lnTo>
                    <a:lnTo>
                      <a:pt x="12880" y="17831"/>
                    </a:lnTo>
                    <a:lnTo>
                      <a:pt x="13295" y="17638"/>
                    </a:lnTo>
                    <a:lnTo>
                      <a:pt x="13696" y="17431"/>
                    </a:lnTo>
                    <a:lnTo>
                      <a:pt x="14081" y="17208"/>
                    </a:lnTo>
                    <a:lnTo>
                      <a:pt x="14466" y="16971"/>
                    </a:lnTo>
                    <a:lnTo>
                      <a:pt x="14822" y="16704"/>
                    </a:lnTo>
                    <a:lnTo>
                      <a:pt x="15178" y="16437"/>
                    </a:lnTo>
                    <a:lnTo>
                      <a:pt x="15519" y="16141"/>
                    </a:lnTo>
                    <a:lnTo>
                      <a:pt x="15830" y="15830"/>
                    </a:lnTo>
                    <a:lnTo>
                      <a:pt x="16141" y="15519"/>
                    </a:lnTo>
                    <a:lnTo>
                      <a:pt x="16438" y="15178"/>
                    </a:lnTo>
                    <a:lnTo>
                      <a:pt x="16704" y="14822"/>
                    </a:lnTo>
                    <a:lnTo>
                      <a:pt x="16971" y="14466"/>
                    </a:lnTo>
                    <a:lnTo>
                      <a:pt x="17208" y="14096"/>
                    </a:lnTo>
                    <a:lnTo>
                      <a:pt x="17431" y="13695"/>
                    </a:lnTo>
                    <a:lnTo>
                      <a:pt x="17638" y="13295"/>
                    </a:lnTo>
                    <a:lnTo>
                      <a:pt x="17816" y="12895"/>
                    </a:lnTo>
                    <a:lnTo>
                      <a:pt x="17994" y="12465"/>
                    </a:lnTo>
                    <a:lnTo>
                      <a:pt x="18127" y="12035"/>
                    </a:lnTo>
                    <a:lnTo>
                      <a:pt x="18261" y="11591"/>
                    </a:lnTo>
                    <a:lnTo>
                      <a:pt x="18364" y="11146"/>
                    </a:lnTo>
                    <a:lnTo>
                      <a:pt x="18439" y="10687"/>
                    </a:lnTo>
                    <a:lnTo>
                      <a:pt x="18498" y="10227"/>
                    </a:lnTo>
                    <a:lnTo>
                      <a:pt x="18542" y="9753"/>
                    </a:lnTo>
                    <a:lnTo>
                      <a:pt x="18542" y="9279"/>
                    </a:lnTo>
                    <a:lnTo>
                      <a:pt x="18542" y="8804"/>
                    </a:lnTo>
                    <a:lnTo>
                      <a:pt x="18498" y="8330"/>
                    </a:lnTo>
                    <a:lnTo>
                      <a:pt x="18439" y="7871"/>
                    </a:lnTo>
                    <a:lnTo>
                      <a:pt x="18364" y="7411"/>
                    </a:lnTo>
                    <a:lnTo>
                      <a:pt x="18261" y="6966"/>
                    </a:lnTo>
                    <a:lnTo>
                      <a:pt x="18127" y="6522"/>
                    </a:lnTo>
                    <a:lnTo>
                      <a:pt x="17994" y="6092"/>
                    </a:lnTo>
                    <a:lnTo>
                      <a:pt x="17816" y="5677"/>
                    </a:lnTo>
                    <a:lnTo>
                      <a:pt x="17638" y="5262"/>
                    </a:lnTo>
                    <a:lnTo>
                      <a:pt x="17431" y="4862"/>
                    </a:lnTo>
                    <a:lnTo>
                      <a:pt x="17208" y="4476"/>
                    </a:lnTo>
                    <a:lnTo>
                      <a:pt x="16971" y="4091"/>
                    </a:lnTo>
                    <a:lnTo>
                      <a:pt x="16704" y="3735"/>
                    </a:lnTo>
                    <a:lnTo>
                      <a:pt x="16438" y="3380"/>
                    </a:lnTo>
                    <a:lnTo>
                      <a:pt x="16141" y="3039"/>
                    </a:lnTo>
                    <a:lnTo>
                      <a:pt x="15830" y="2727"/>
                    </a:lnTo>
                    <a:lnTo>
                      <a:pt x="15519" y="2416"/>
                    </a:lnTo>
                    <a:lnTo>
                      <a:pt x="15178" y="2120"/>
                    </a:lnTo>
                    <a:lnTo>
                      <a:pt x="14822" y="1853"/>
                    </a:lnTo>
                    <a:lnTo>
                      <a:pt x="14466" y="1586"/>
                    </a:lnTo>
                    <a:lnTo>
                      <a:pt x="14081" y="1349"/>
                    </a:lnTo>
                    <a:lnTo>
                      <a:pt x="13696" y="1127"/>
                    </a:lnTo>
                    <a:lnTo>
                      <a:pt x="13295" y="919"/>
                    </a:lnTo>
                    <a:lnTo>
                      <a:pt x="12880" y="741"/>
                    </a:lnTo>
                    <a:lnTo>
                      <a:pt x="12465" y="563"/>
                    </a:lnTo>
                    <a:lnTo>
                      <a:pt x="12036" y="430"/>
                    </a:lnTo>
                    <a:lnTo>
                      <a:pt x="11591" y="297"/>
                    </a:lnTo>
                    <a:lnTo>
                      <a:pt x="11146" y="193"/>
                    </a:lnTo>
                    <a:lnTo>
                      <a:pt x="10687" y="119"/>
                    </a:lnTo>
                    <a:lnTo>
                      <a:pt x="10227" y="59"/>
                    </a:lnTo>
                    <a:lnTo>
                      <a:pt x="9753" y="15"/>
                    </a:lnTo>
                    <a:lnTo>
                      <a:pt x="927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7"/>
              <p:cNvSpPr/>
              <p:nvPr/>
            </p:nvSpPr>
            <p:spPr>
              <a:xfrm>
                <a:off x="3318825" y="5013300"/>
                <a:ext cx="70425" cy="463575"/>
              </a:xfrm>
              <a:custGeom>
                <a:avLst/>
                <a:gdLst/>
                <a:ahLst/>
                <a:cxnLst/>
                <a:rect l="l" t="t" r="r" b="b"/>
                <a:pathLst>
                  <a:path w="2817" h="18543" extrusionOk="0">
                    <a:moveTo>
                      <a:pt x="0" y="1"/>
                    </a:moveTo>
                    <a:lnTo>
                      <a:pt x="0" y="18543"/>
                    </a:lnTo>
                    <a:lnTo>
                      <a:pt x="2816" y="18543"/>
                    </a:lnTo>
                    <a:lnTo>
                      <a:pt x="2816" y="1"/>
                    </a:lnTo>
                    <a:close/>
                  </a:path>
                </a:pathLst>
              </a:custGeom>
              <a:solidFill>
                <a:srgbClr val="4C3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7"/>
              <p:cNvSpPr/>
              <p:nvPr/>
            </p:nvSpPr>
            <p:spPr>
              <a:xfrm>
                <a:off x="3157625" y="5012950"/>
                <a:ext cx="463575" cy="463925"/>
              </a:xfrm>
              <a:custGeom>
                <a:avLst/>
                <a:gdLst/>
                <a:ahLst/>
                <a:cxnLst/>
                <a:rect l="l" t="t" r="r" b="b"/>
                <a:pathLst>
                  <a:path w="18543" h="18557" extrusionOk="0">
                    <a:moveTo>
                      <a:pt x="9264" y="0"/>
                    </a:moveTo>
                    <a:lnTo>
                      <a:pt x="8790" y="15"/>
                    </a:lnTo>
                    <a:lnTo>
                      <a:pt x="8316" y="59"/>
                    </a:lnTo>
                    <a:lnTo>
                      <a:pt x="7856" y="119"/>
                    </a:lnTo>
                    <a:lnTo>
                      <a:pt x="7397" y="193"/>
                    </a:lnTo>
                    <a:lnTo>
                      <a:pt x="6952" y="297"/>
                    </a:lnTo>
                    <a:lnTo>
                      <a:pt x="6508" y="430"/>
                    </a:lnTo>
                    <a:lnTo>
                      <a:pt x="6078" y="563"/>
                    </a:lnTo>
                    <a:lnTo>
                      <a:pt x="5663" y="741"/>
                    </a:lnTo>
                    <a:lnTo>
                      <a:pt x="5248" y="919"/>
                    </a:lnTo>
                    <a:lnTo>
                      <a:pt x="4848" y="1127"/>
                    </a:lnTo>
                    <a:lnTo>
                      <a:pt x="4462" y="1349"/>
                    </a:lnTo>
                    <a:lnTo>
                      <a:pt x="4077" y="1586"/>
                    </a:lnTo>
                    <a:lnTo>
                      <a:pt x="3721" y="1853"/>
                    </a:lnTo>
                    <a:lnTo>
                      <a:pt x="3365" y="2120"/>
                    </a:lnTo>
                    <a:lnTo>
                      <a:pt x="3039" y="2416"/>
                    </a:lnTo>
                    <a:lnTo>
                      <a:pt x="2713" y="2727"/>
                    </a:lnTo>
                    <a:lnTo>
                      <a:pt x="2402" y="3039"/>
                    </a:lnTo>
                    <a:lnTo>
                      <a:pt x="2106" y="3380"/>
                    </a:lnTo>
                    <a:lnTo>
                      <a:pt x="1839" y="3735"/>
                    </a:lnTo>
                    <a:lnTo>
                      <a:pt x="1572" y="4091"/>
                    </a:lnTo>
                    <a:lnTo>
                      <a:pt x="1335" y="4476"/>
                    </a:lnTo>
                    <a:lnTo>
                      <a:pt x="1112" y="4862"/>
                    </a:lnTo>
                    <a:lnTo>
                      <a:pt x="905" y="5262"/>
                    </a:lnTo>
                    <a:lnTo>
                      <a:pt x="727" y="5677"/>
                    </a:lnTo>
                    <a:lnTo>
                      <a:pt x="549" y="6092"/>
                    </a:lnTo>
                    <a:lnTo>
                      <a:pt x="416" y="6522"/>
                    </a:lnTo>
                    <a:lnTo>
                      <a:pt x="282" y="6966"/>
                    </a:lnTo>
                    <a:lnTo>
                      <a:pt x="179" y="7411"/>
                    </a:lnTo>
                    <a:lnTo>
                      <a:pt x="105" y="7871"/>
                    </a:lnTo>
                    <a:lnTo>
                      <a:pt x="45" y="8330"/>
                    </a:lnTo>
                    <a:lnTo>
                      <a:pt x="1" y="8804"/>
                    </a:lnTo>
                    <a:lnTo>
                      <a:pt x="1" y="9279"/>
                    </a:lnTo>
                    <a:lnTo>
                      <a:pt x="1" y="9753"/>
                    </a:lnTo>
                    <a:lnTo>
                      <a:pt x="45" y="10227"/>
                    </a:lnTo>
                    <a:lnTo>
                      <a:pt x="105" y="10687"/>
                    </a:lnTo>
                    <a:lnTo>
                      <a:pt x="179" y="11146"/>
                    </a:lnTo>
                    <a:lnTo>
                      <a:pt x="282" y="11591"/>
                    </a:lnTo>
                    <a:lnTo>
                      <a:pt x="416" y="12035"/>
                    </a:lnTo>
                    <a:lnTo>
                      <a:pt x="549" y="12465"/>
                    </a:lnTo>
                    <a:lnTo>
                      <a:pt x="727" y="12895"/>
                    </a:lnTo>
                    <a:lnTo>
                      <a:pt x="905" y="13295"/>
                    </a:lnTo>
                    <a:lnTo>
                      <a:pt x="1112" y="13695"/>
                    </a:lnTo>
                    <a:lnTo>
                      <a:pt x="1335" y="14096"/>
                    </a:lnTo>
                    <a:lnTo>
                      <a:pt x="1572" y="14466"/>
                    </a:lnTo>
                    <a:lnTo>
                      <a:pt x="1839" y="14822"/>
                    </a:lnTo>
                    <a:lnTo>
                      <a:pt x="2106" y="15178"/>
                    </a:lnTo>
                    <a:lnTo>
                      <a:pt x="2402" y="15519"/>
                    </a:lnTo>
                    <a:lnTo>
                      <a:pt x="2713" y="15830"/>
                    </a:lnTo>
                    <a:lnTo>
                      <a:pt x="3039" y="16141"/>
                    </a:lnTo>
                    <a:lnTo>
                      <a:pt x="3365" y="16437"/>
                    </a:lnTo>
                    <a:lnTo>
                      <a:pt x="3721" y="16704"/>
                    </a:lnTo>
                    <a:lnTo>
                      <a:pt x="4077" y="16971"/>
                    </a:lnTo>
                    <a:lnTo>
                      <a:pt x="4462" y="17208"/>
                    </a:lnTo>
                    <a:lnTo>
                      <a:pt x="4848" y="17431"/>
                    </a:lnTo>
                    <a:lnTo>
                      <a:pt x="5248" y="17638"/>
                    </a:lnTo>
                    <a:lnTo>
                      <a:pt x="5663" y="17831"/>
                    </a:lnTo>
                    <a:lnTo>
                      <a:pt x="6078" y="17994"/>
                    </a:lnTo>
                    <a:lnTo>
                      <a:pt x="6508" y="18142"/>
                    </a:lnTo>
                    <a:lnTo>
                      <a:pt x="6952" y="18261"/>
                    </a:lnTo>
                    <a:lnTo>
                      <a:pt x="7397" y="18364"/>
                    </a:lnTo>
                    <a:lnTo>
                      <a:pt x="7856" y="18453"/>
                    </a:lnTo>
                    <a:lnTo>
                      <a:pt x="8316" y="18513"/>
                    </a:lnTo>
                    <a:lnTo>
                      <a:pt x="8790" y="18542"/>
                    </a:lnTo>
                    <a:lnTo>
                      <a:pt x="9264" y="18557"/>
                    </a:lnTo>
                    <a:lnTo>
                      <a:pt x="9739" y="18542"/>
                    </a:lnTo>
                    <a:lnTo>
                      <a:pt x="10213" y="18513"/>
                    </a:lnTo>
                    <a:lnTo>
                      <a:pt x="10672" y="18453"/>
                    </a:lnTo>
                    <a:lnTo>
                      <a:pt x="11132" y="18364"/>
                    </a:lnTo>
                    <a:lnTo>
                      <a:pt x="11591" y="18261"/>
                    </a:lnTo>
                    <a:lnTo>
                      <a:pt x="12021" y="18142"/>
                    </a:lnTo>
                    <a:lnTo>
                      <a:pt x="12451" y="17994"/>
                    </a:lnTo>
                    <a:lnTo>
                      <a:pt x="12881" y="17831"/>
                    </a:lnTo>
                    <a:lnTo>
                      <a:pt x="13281" y="17638"/>
                    </a:lnTo>
                    <a:lnTo>
                      <a:pt x="13681" y="17431"/>
                    </a:lnTo>
                    <a:lnTo>
                      <a:pt x="14081" y="17208"/>
                    </a:lnTo>
                    <a:lnTo>
                      <a:pt x="14452" y="16971"/>
                    </a:lnTo>
                    <a:lnTo>
                      <a:pt x="14808" y="16704"/>
                    </a:lnTo>
                    <a:lnTo>
                      <a:pt x="15163" y="16437"/>
                    </a:lnTo>
                    <a:lnTo>
                      <a:pt x="15504" y="16141"/>
                    </a:lnTo>
                    <a:lnTo>
                      <a:pt x="15830" y="15830"/>
                    </a:lnTo>
                    <a:lnTo>
                      <a:pt x="16127" y="15519"/>
                    </a:lnTo>
                    <a:lnTo>
                      <a:pt x="16423" y="15178"/>
                    </a:lnTo>
                    <a:lnTo>
                      <a:pt x="16705" y="14822"/>
                    </a:lnTo>
                    <a:lnTo>
                      <a:pt x="16957" y="14466"/>
                    </a:lnTo>
                    <a:lnTo>
                      <a:pt x="17194" y="14096"/>
                    </a:lnTo>
                    <a:lnTo>
                      <a:pt x="17416" y="13695"/>
                    </a:lnTo>
                    <a:lnTo>
                      <a:pt x="17624" y="13295"/>
                    </a:lnTo>
                    <a:lnTo>
                      <a:pt x="17817" y="12895"/>
                    </a:lnTo>
                    <a:lnTo>
                      <a:pt x="17980" y="12465"/>
                    </a:lnTo>
                    <a:lnTo>
                      <a:pt x="18128" y="12035"/>
                    </a:lnTo>
                    <a:lnTo>
                      <a:pt x="18246" y="11591"/>
                    </a:lnTo>
                    <a:lnTo>
                      <a:pt x="18350" y="11146"/>
                    </a:lnTo>
                    <a:lnTo>
                      <a:pt x="18439" y="10687"/>
                    </a:lnTo>
                    <a:lnTo>
                      <a:pt x="18498" y="10227"/>
                    </a:lnTo>
                    <a:lnTo>
                      <a:pt x="18528" y="9753"/>
                    </a:lnTo>
                    <a:lnTo>
                      <a:pt x="18543" y="9279"/>
                    </a:lnTo>
                    <a:lnTo>
                      <a:pt x="18528" y="8804"/>
                    </a:lnTo>
                    <a:lnTo>
                      <a:pt x="18498" y="8330"/>
                    </a:lnTo>
                    <a:lnTo>
                      <a:pt x="18439" y="7871"/>
                    </a:lnTo>
                    <a:lnTo>
                      <a:pt x="18350" y="7411"/>
                    </a:lnTo>
                    <a:lnTo>
                      <a:pt x="18246" y="6966"/>
                    </a:lnTo>
                    <a:lnTo>
                      <a:pt x="18128" y="6522"/>
                    </a:lnTo>
                    <a:lnTo>
                      <a:pt x="17980" y="6092"/>
                    </a:lnTo>
                    <a:lnTo>
                      <a:pt x="17817" y="5677"/>
                    </a:lnTo>
                    <a:lnTo>
                      <a:pt x="17624" y="5262"/>
                    </a:lnTo>
                    <a:lnTo>
                      <a:pt x="17416" y="4862"/>
                    </a:lnTo>
                    <a:lnTo>
                      <a:pt x="17194" y="4476"/>
                    </a:lnTo>
                    <a:lnTo>
                      <a:pt x="16957" y="4091"/>
                    </a:lnTo>
                    <a:lnTo>
                      <a:pt x="16705" y="3735"/>
                    </a:lnTo>
                    <a:lnTo>
                      <a:pt x="16423" y="3380"/>
                    </a:lnTo>
                    <a:lnTo>
                      <a:pt x="16127" y="3039"/>
                    </a:lnTo>
                    <a:lnTo>
                      <a:pt x="15830" y="2727"/>
                    </a:lnTo>
                    <a:lnTo>
                      <a:pt x="15504" y="2416"/>
                    </a:lnTo>
                    <a:lnTo>
                      <a:pt x="15163" y="2120"/>
                    </a:lnTo>
                    <a:lnTo>
                      <a:pt x="14808" y="1853"/>
                    </a:lnTo>
                    <a:lnTo>
                      <a:pt x="14452" y="1586"/>
                    </a:lnTo>
                    <a:lnTo>
                      <a:pt x="14081" y="1349"/>
                    </a:lnTo>
                    <a:lnTo>
                      <a:pt x="13681" y="1127"/>
                    </a:lnTo>
                    <a:lnTo>
                      <a:pt x="13281" y="919"/>
                    </a:lnTo>
                    <a:lnTo>
                      <a:pt x="12881" y="741"/>
                    </a:lnTo>
                    <a:lnTo>
                      <a:pt x="12451" y="563"/>
                    </a:lnTo>
                    <a:lnTo>
                      <a:pt x="12021" y="430"/>
                    </a:lnTo>
                    <a:lnTo>
                      <a:pt x="11591" y="297"/>
                    </a:lnTo>
                    <a:lnTo>
                      <a:pt x="11132" y="193"/>
                    </a:lnTo>
                    <a:lnTo>
                      <a:pt x="10672" y="119"/>
                    </a:lnTo>
                    <a:lnTo>
                      <a:pt x="10213" y="59"/>
                    </a:lnTo>
                    <a:lnTo>
                      <a:pt x="9739" y="15"/>
                    </a:lnTo>
                    <a:lnTo>
                      <a:pt x="92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p:nvPr/>
            </p:nvSpPr>
            <p:spPr>
              <a:xfrm>
                <a:off x="3289175" y="5113350"/>
                <a:ext cx="263100" cy="263125"/>
              </a:xfrm>
              <a:custGeom>
                <a:avLst/>
                <a:gdLst/>
                <a:ahLst/>
                <a:cxnLst/>
                <a:rect l="l" t="t" r="r" b="b"/>
                <a:pathLst>
                  <a:path w="10524" h="10525" extrusionOk="0">
                    <a:moveTo>
                      <a:pt x="4995" y="1"/>
                    </a:moveTo>
                    <a:lnTo>
                      <a:pt x="4729" y="31"/>
                    </a:lnTo>
                    <a:lnTo>
                      <a:pt x="4462" y="60"/>
                    </a:lnTo>
                    <a:lnTo>
                      <a:pt x="4210" y="105"/>
                    </a:lnTo>
                    <a:lnTo>
                      <a:pt x="3943" y="164"/>
                    </a:lnTo>
                    <a:lnTo>
                      <a:pt x="3691" y="238"/>
                    </a:lnTo>
                    <a:lnTo>
                      <a:pt x="3454" y="312"/>
                    </a:lnTo>
                    <a:lnTo>
                      <a:pt x="3217" y="416"/>
                    </a:lnTo>
                    <a:lnTo>
                      <a:pt x="2980" y="520"/>
                    </a:lnTo>
                    <a:lnTo>
                      <a:pt x="2757" y="638"/>
                    </a:lnTo>
                    <a:lnTo>
                      <a:pt x="2535" y="757"/>
                    </a:lnTo>
                    <a:lnTo>
                      <a:pt x="2313" y="890"/>
                    </a:lnTo>
                    <a:lnTo>
                      <a:pt x="2120" y="1038"/>
                    </a:lnTo>
                    <a:lnTo>
                      <a:pt x="1913" y="1201"/>
                    </a:lnTo>
                    <a:lnTo>
                      <a:pt x="1720" y="1364"/>
                    </a:lnTo>
                    <a:lnTo>
                      <a:pt x="1542" y="1542"/>
                    </a:lnTo>
                    <a:lnTo>
                      <a:pt x="1364" y="1720"/>
                    </a:lnTo>
                    <a:lnTo>
                      <a:pt x="1201" y="1913"/>
                    </a:lnTo>
                    <a:lnTo>
                      <a:pt x="1038" y="2120"/>
                    </a:lnTo>
                    <a:lnTo>
                      <a:pt x="905" y="2313"/>
                    </a:lnTo>
                    <a:lnTo>
                      <a:pt x="756" y="2535"/>
                    </a:lnTo>
                    <a:lnTo>
                      <a:pt x="638" y="2758"/>
                    </a:lnTo>
                    <a:lnTo>
                      <a:pt x="519" y="2980"/>
                    </a:lnTo>
                    <a:lnTo>
                      <a:pt x="416" y="3217"/>
                    </a:lnTo>
                    <a:lnTo>
                      <a:pt x="312" y="3454"/>
                    </a:lnTo>
                    <a:lnTo>
                      <a:pt x="238" y="3691"/>
                    </a:lnTo>
                    <a:lnTo>
                      <a:pt x="164" y="3943"/>
                    </a:lnTo>
                    <a:lnTo>
                      <a:pt x="104" y="4210"/>
                    </a:lnTo>
                    <a:lnTo>
                      <a:pt x="60" y="4462"/>
                    </a:lnTo>
                    <a:lnTo>
                      <a:pt x="30" y="4729"/>
                    </a:lnTo>
                    <a:lnTo>
                      <a:pt x="1" y="4996"/>
                    </a:lnTo>
                    <a:lnTo>
                      <a:pt x="1" y="5263"/>
                    </a:lnTo>
                    <a:lnTo>
                      <a:pt x="1" y="5529"/>
                    </a:lnTo>
                    <a:lnTo>
                      <a:pt x="30" y="5796"/>
                    </a:lnTo>
                    <a:lnTo>
                      <a:pt x="60" y="6063"/>
                    </a:lnTo>
                    <a:lnTo>
                      <a:pt x="104" y="6330"/>
                    </a:lnTo>
                    <a:lnTo>
                      <a:pt x="164" y="6582"/>
                    </a:lnTo>
                    <a:lnTo>
                      <a:pt x="238" y="6834"/>
                    </a:lnTo>
                    <a:lnTo>
                      <a:pt x="312" y="7071"/>
                    </a:lnTo>
                    <a:lnTo>
                      <a:pt x="416" y="7308"/>
                    </a:lnTo>
                    <a:lnTo>
                      <a:pt x="519" y="7545"/>
                    </a:lnTo>
                    <a:lnTo>
                      <a:pt x="638" y="7767"/>
                    </a:lnTo>
                    <a:lnTo>
                      <a:pt x="756" y="7990"/>
                    </a:lnTo>
                    <a:lnTo>
                      <a:pt x="905" y="8212"/>
                    </a:lnTo>
                    <a:lnTo>
                      <a:pt x="1038" y="8420"/>
                    </a:lnTo>
                    <a:lnTo>
                      <a:pt x="1201" y="8612"/>
                    </a:lnTo>
                    <a:lnTo>
                      <a:pt x="1364" y="8805"/>
                    </a:lnTo>
                    <a:lnTo>
                      <a:pt x="1542" y="8983"/>
                    </a:lnTo>
                    <a:lnTo>
                      <a:pt x="1720" y="9161"/>
                    </a:lnTo>
                    <a:lnTo>
                      <a:pt x="1913" y="9324"/>
                    </a:lnTo>
                    <a:lnTo>
                      <a:pt x="2120" y="9487"/>
                    </a:lnTo>
                    <a:lnTo>
                      <a:pt x="2313" y="9635"/>
                    </a:lnTo>
                    <a:lnTo>
                      <a:pt x="2535" y="9768"/>
                    </a:lnTo>
                    <a:lnTo>
                      <a:pt x="2757" y="9902"/>
                    </a:lnTo>
                    <a:lnTo>
                      <a:pt x="2980" y="10006"/>
                    </a:lnTo>
                    <a:lnTo>
                      <a:pt x="3217" y="10109"/>
                    </a:lnTo>
                    <a:lnTo>
                      <a:pt x="3454" y="10213"/>
                    </a:lnTo>
                    <a:lnTo>
                      <a:pt x="3691" y="10287"/>
                    </a:lnTo>
                    <a:lnTo>
                      <a:pt x="3943" y="10361"/>
                    </a:lnTo>
                    <a:lnTo>
                      <a:pt x="4210" y="10421"/>
                    </a:lnTo>
                    <a:lnTo>
                      <a:pt x="4462" y="10465"/>
                    </a:lnTo>
                    <a:lnTo>
                      <a:pt x="4729" y="10509"/>
                    </a:lnTo>
                    <a:lnTo>
                      <a:pt x="4995" y="10524"/>
                    </a:lnTo>
                    <a:lnTo>
                      <a:pt x="5529" y="10524"/>
                    </a:lnTo>
                    <a:lnTo>
                      <a:pt x="5796" y="10509"/>
                    </a:lnTo>
                    <a:lnTo>
                      <a:pt x="6063" y="10465"/>
                    </a:lnTo>
                    <a:lnTo>
                      <a:pt x="6329" y="10421"/>
                    </a:lnTo>
                    <a:lnTo>
                      <a:pt x="6581" y="10361"/>
                    </a:lnTo>
                    <a:lnTo>
                      <a:pt x="6833" y="10287"/>
                    </a:lnTo>
                    <a:lnTo>
                      <a:pt x="7071" y="10213"/>
                    </a:lnTo>
                    <a:lnTo>
                      <a:pt x="7308" y="10109"/>
                    </a:lnTo>
                    <a:lnTo>
                      <a:pt x="7545" y="10006"/>
                    </a:lnTo>
                    <a:lnTo>
                      <a:pt x="7767" y="9902"/>
                    </a:lnTo>
                    <a:lnTo>
                      <a:pt x="7989" y="9768"/>
                    </a:lnTo>
                    <a:lnTo>
                      <a:pt x="8212" y="9635"/>
                    </a:lnTo>
                    <a:lnTo>
                      <a:pt x="8419" y="9487"/>
                    </a:lnTo>
                    <a:lnTo>
                      <a:pt x="8612" y="9324"/>
                    </a:lnTo>
                    <a:lnTo>
                      <a:pt x="8805" y="9161"/>
                    </a:lnTo>
                    <a:lnTo>
                      <a:pt x="8983" y="8983"/>
                    </a:lnTo>
                    <a:lnTo>
                      <a:pt x="9160" y="8805"/>
                    </a:lnTo>
                    <a:lnTo>
                      <a:pt x="9323" y="8612"/>
                    </a:lnTo>
                    <a:lnTo>
                      <a:pt x="9486" y="8420"/>
                    </a:lnTo>
                    <a:lnTo>
                      <a:pt x="9635" y="8212"/>
                    </a:lnTo>
                    <a:lnTo>
                      <a:pt x="9768" y="7990"/>
                    </a:lnTo>
                    <a:lnTo>
                      <a:pt x="9901" y="7767"/>
                    </a:lnTo>
                    <a:lnTo>
                      <a:pt x="10005" y="7545"/>
                    </a:lnTo>
                    <a:lnTo>
                      <a:pt x="10109" y="7308"/>
                    </a:lnTo>
                    <a:lnTo>
                      <a:pt x="10213" y="7071"/>
                    </a:lnTo>
                    <a:lnTo>
                      <a:pt x="10287" y="6834"/>
                    </a:lnTo>
                    <a:lnTo>
                      <a:pt x="10361" y="6582"/>
                    </a:lnTo>
                    <a:lnTo>
                      <a:pt x="10420" y="6330"/>
                    </a:lnTo>
                    <a:lnTo>
                      <a:pt x="10465" y="6063"/>
                    </a:lnTo>
                    <a:lnTo>
                      <a:pt x="10509" y="5796"/>
                    </a:lnTo>
                    <a:lnTo>
                      <a:pt x="10524" y="5529"/>
                    </a:lnTo>
                    <a:lnTo>
                      <a:pt x="10524" y="5263"/>
                    </a:lnTo>
                    <a:lnTo>
                      <a:pt x="10524" y="4996"/>
                    </a:lnTo>
                    <a:lnTo>
                      <a:pt x="10509" y="4729"/>
                    </a:lnTo>
                    <a:lnTo>
                      <a:pt x="10465" y="4462"/>
                    </a:lnTo>
                    <a:lnTo>
                      <a:pt x="10420" y="4210"/>
                    </a:lnTo>
                    <a:lnTo>
                      <a:pt x="10361" y="3943"/>
                    </a:lnTo>
                    <a:lnTo>
                      <a:pt x="10287" y="3691"/>
                    </a:lnTo>
                    <a:lnTo>
                      <a:pt x="10213" y="3454"/>
                    </a:lnTo>
                    <a:lnTo>
                      <a:pt x="10109" y="3217"/>
                    </a:lnTo>
                    <a:lnTo>
                      <a:pt x="10005" y="2980"/>
                    </a:lnTo>
                    <a:lnTo>
                      <a:pt x="9901" y="2758"/>
                    </a:lnTo>
                    <a:lnTo>
                      <a:pt x="9768" y="2535"/>
                    </a:lnTo>
                    <a:lnTo>
                      <a:pt x="9635" y="2313"/>
                    </a:lnTo>
                    <a:lnTo>
                      <a:pt x="9486" y="2120"/>
                    </a:lnTo>
                    <a:lnTo>
                      <a:pt x="9323" y="1913"/>
                    </a:lnTo>
                    <a:lnTo>
                      <a:pt x="9160" y="1720"/>
                    </a:lnTo>
                    <a:lnTo>
                      <a:pt x="8983" y="1542"/>
                    </a:lnTo>
                    <a:lnTo>
                      <a:pt x="8805" y="1364"/>
                    </a:lnTo>
                    <a:lnTo>
                      <a:pt x="8612" y="1201"/>
                    </a:lnTo>
                    <a:lnTo>
                      <a:pt x="8419" y="1038"/>
                    </a:lnTo>
                    <a:lnTo>
                      <a:pt x="8212" y="890"/>
                    </a:lnTo>
                    <a:lnTo>
                      <a:pt x="7989" y="757"/>
                    </a:lnTo>
                    <a:lnTo>
                      <a:pt x="7767" y="638"/>
                    </a:lnTo>
                    <a:lnTo>
                      <a:pt x="7545" y="520"/>
                    </a:lnTo>
                    <a:lnTo>
                      <a:pt x="7308" y="416"/>
                    </a:lnTo>
                    <a:lnTo>
                      <a:pt x="7071" y="312"/>
                    </a:lnTo>
                    <a:lnTo>
                      <a:pt x="6833" y="238"/>
                    </a:lnTo>
                    <a:lnTo>
                      <a:pt x="6581" y="164"/>
                    </a:lnTo>
                    <a:lnTo>
                      <a:pt x="6329" y="105"/>
                    </a:lnTo>
                    <a:lnTo>
                      <a:pt x="6063" y="60"/>
                    </a:lnTo>
                    <a:lnTo>
                      <a:pt x="5796" y="31"/>
                    </a:lnTo>
                    <a:lnTo>
                      <a:pt x="5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7"/>
              <p:cNvSpPr/>
              <p:nvPr/>
            </p:nvSpPr>
            <p:spPr>
              <a:xfrm>
                <a:off x="5162650" y="619025"/>
                <a:ext cx="379450" cy="579200"/>
              </a:xfrm>
              <a:custGeom>
                <a:avLst/>
                <a:gdLst/>
                <a:ahLst/>
                <a:cxnLst/>
                <a:rect l="l" t="t" r="r" b="b"/>
                <a:pathLst>
                  <a:path w="15178" h="23168" extrusionOk="0">
                    <a:moveTo>
                      <a:pt x="9190" y="1"/>
                    </a:moveTo>
                    <a:lnTo>
                      <a:pt x="8686" y="16"/>
                    </a:lnTo>
                    <a:lnTo>
                      <a:pt x="8182" y="30"/>
                    </a:lnTo>
                    <a:lnTo>
                      <a:pt x="7678" y="75"/>
                    </a:lnTo>
                    <a:lnTo>
                      <a:pt x="7159" y="134"/>
                    </a:lnTo>
                    <a:lnTo>
                      <a:pt x="6655" y="193"/>
                    </a:lnTo>
                    <a:lnTo>
                      <a:pt x="6136" y="268"/>
                    </a:lnTo>
                    <a:lnTo>
                      <a:pt x="5647" y="356"/>
                    </a:lnTo>
                    <a:lnTo>
                      <a:pt x="5158" y="460"/>
                    </a:lnTo>
                    <a:lnTo>
                      <a:pt x="4684" y="579"/>
                    </a:lnTo>
                    <a:lnTo>
                      <a:pt x="4210" y="697"/>
                    </a:lnTo>
                    <a:lnTo>
                      <a:pt x="3765" y="816"/>
                    </a:lnTo>
                    <a:lnTo>
                      <a:pt x="3335" y="964"/>
                    </a:lnTo>
                    <a:lnTo>
                      <a:pt x="2935" y="1098"/>
                    </a:lnTo>
                    <a:lnTo>
                      <a:pt x="2564" y="1261"/>
                    </a:lnTo>
                    <a:lnTo>
                      <a:pt x="2209" y="1409"/>
                    </a:lnTo>
                    <a:lnTo>
                      <a:pt x="1883" y="1572"/>
                    </a:lnTo>
                    <a:lnTo>
                      <a:pt x="1586" y="1750"/>
                    </a:lnTo>
                    <a:lnTo>
                      <a:pt x="1334" y="1913"/>
                    </a:lnTo>
                    <a:lnTo>
                      <a:pt x="1112" y="2091"/>
                    </a:lnTo>
                    <a:lnTo>
                      <a:pt x="934" y="2283"/>
                    </a:lnTo>
                    <a:lnTo>
                      <a:pt x="860" y="2372"/>
                    </a:lnTo>
                    <a:lnTo>
                      <a:pt x="801" y="2461"/>
                    </a:lnTo>
                    <a:lnTo>
                      <a:pt x="712" y="2624"/>
                    </a:lnTo>
                    <a:lnTo>
                      <a:pt x="623" y="2802"/>
                    </a:lnTo>
                    <a:lnTo>
                      <a:pt x="549" y="2995"/>
                    </a:lnTo>
                    <a:lnTo>
                      <a:pt x="475" y="3202"/>
                    </a:lnTo>
                    <a:lnTo>
                      <a:pt x="400" y="3439"/>
                    </a:lnTo>
                    <a:lnTo>
                      <a:pt x="341" y="3677"/>
                    </a:lnTo>
                    <a:lnTo>
                      <a:pt x="237" y="4225"/>
                    </a:lnTo>
                    <a:lnTo>
                      <a:pt x="148" y="4818"/>
                    </a:lnTo>
                    <a:lnTo>
                      <a:pt x="89" y="5455"/>
                    </a:lnTo>
                    <a:lnTo>
                      <a:pt x="45" y="6137"/>
                    </a:lnTo>
                    <a:lnTo>
                      <a:pt x="15" y="6878"/>
                    </a:lnTo>
                    <a:lnTo>
                      <a:pt x="0" y="7634"/>
                    </a:lnTo>
                    <a:lnTo>
                      <a:pt x="15" y="8434"/>
                    </a:lnTo>
                    <a:lnTo>
                      <a:pt x="30" y="9250"/>
                    </a:lnTo>
                    <a:lnTo>
                      <a:pt x="74" y="10080"/>
                    </a:lnTo>
                    <a:lnTo>
                      <a:pt x="119" y="10939"/>
                    </a:lnTo>
                    <a:lnTo>
                      <a:pt x="178" y="11799"/>
                    </a:lnTo>
                    <a:lnTo>
                      <a:pt x="252" y="12659"/>
                    </a:lnTo>
                    <a:lnTo>
                      <a:pt x="341" y="13518"/>
                    </a:lnTo>
                    <a:lnTo>
                      <a:pt x="445" y="14378"/>
                    </a:lnTo>
                    <a:lnTo>
                      <a:pt x="549" y="15223"/>
                    </a:lnTo>
                    <a:lnTo>
                      <a:pt x="652" y="16053"/>
                    </a:lnTo>
                    <a:lnTo>
                      <a:pt x="786" y="16853"/>
                    </a:lnTo>
                    <a:lnTo>
                      <a:pt x="904" y="17639"/>
                    </a:lnTo>
                    <a:lnTo>
                      <a:pt x="1038" y="18380"/>
                    </a:lnTo>
                    <a:lnTo>
                      <a:pt x="1171" y="19091"/>
                    </a:lnTo>
                    <a:lnTo>
                      <a:pt x="1319" y="19758"/>
                    </a:lnTo>
                    <a:lnTo>
                      <a:pt x="1453" y="20381"/>
                    </a:lnTo>
                    <a:lnTo>
                      <a:pt x="1601" y="20944"/>
                    </a:lnTo>
                    <a:lnTo>
                      <a:pt x="1749" y="21448"/>
                    </a:lnTo>
                    <a:lnTo>
                      <a:pt x="1883" y="21893"/>
                    </a:lnTo>
                    <a:lnTo>
                      <a:pt x="2031" y="22263"/>
                    </a:lnTo>
                    <a:lnTo>
                      <a:pt x="2164" y="22574"/>
                    </a:lnTo>
                    <a:lnTo>
                      <a:pt x="2238" y="22693"/>
                    </a:lnTo>
                    <a:lnTo>
                      <a:pt x="2312" y="22797"/>
                    </a:lnTo>
                    <a:lnTo>
                      <a:pt x="2372" y="22871"/>
                    </a:lnTo>
                    <a:lnTo>
                      <a:pt x="2446" y="22930"/>
                    </a:lnTo>
                    <a:lnTo>
                      <a:pt x="2505" y="22974"/>
                    </a:lnTo>
                    <a:lnTo>
                      <a:pt x="2594" y="23019"/>
                    </a:lnTo>
                    <a:lnTo>
                      <a:pt x="2787" y="23078"/>
                    </a:lnTo>
                    <a:lnTo>
                      <a:pt x="3039" y="23123"/>
                    </a:lnTo>
                    <a:lnTo>
                      <a:pt x="3320" y="23152"/>
                    </a:lnTo>
                    <a:lnTo>
                      <a:pt x="3646" y="23167"/>
                    </a:lnTo>
                    <a:lnTo>
                      <a:pt x="3987" y="23152"/>
                    </a:lnTo>
                    <a:lnTo>
                      <a:pt x="4373" y="23138"/>
                    </a:lnTo>
                    <a:lnTo>
                      <a:pt x="4788" y="23093"/>
                    </a:lnTo>
                    <a:lnTo>
                      <a:pt x="5218" y="23049"/>
                    </a:lnTo>
                    <a:lnTo>
                      <a:pt x="5677" y="22974"/>
                    </a:lnTo>
                    <a:lnTo>
                      <a:pt x="6151" y="22900"/>
                    </a:lnTo>
                    <a:lnTo>
                      <a:pt x="6626" y="22811"/>
                    </a:lnTo>
                    <a:lnTo>
                      <a:pt x="7130" y="22708"/>
                    </a:lnTo>
                    <a:lnTo>
                      <a:pt x="7633" y="22589"/>
                    </a:lnTo>
                    <a:lnTo>
                      <a:pt x="8641" y="22337"/>
                    </a:lnTo>
                    <a:lnTo>
                      <a:pt x="9145" y="22204"/>
                    </a:lnTo>
                    <a:lnTo>
                      <a:pt x="9649" y="22056"/>
                    </a:lnTo>
                    <a:lnTo>
                      <a:pt x="10138" y="21893"/>
                    </a:lnTo>
                    <a:lnTo>
                      <a:pt x="10613" y="21729"/>
                    </a:lnTo>
                    <a:lnTo>
                      <a:pt x="11072" y="21566"/>
                    </a:lnTo>
                    <a:lnTo>
                      <a:pt x="11517" y="21389"/>
                    </a:lnTo>
                    <a:lnTo>
                      <a:pt x="11932" y="21211"/>
                    </a:lnTo>
                    <a:lnTo>
                      <a:pt x="12332" y="21033"/>
                    </a:lnTo>
                    <a:lnTo>
                      <a:pt x="12702" y="20855"/>
                    </a:lnTo>
                    <a:lnTo>
                      <a:pt x="13029" y="20677"/>
                    </a:lnTo>
                    <a:lnTo>
                      <a:pt x="13325" y="20484"/>
                    </a:lnTo>
                    <a:lnTo>
                      <a:pt x="13592" y="20307"/>
                    </a:lnTo>
                    <a:lnTo>
                      <a:pt x="13814" y="20114"/>
                    </a:lnTo>
                    <a:lnTo>
                      <a:pt x="13992" y="19936"/>
                    </a:lnTo>
                    <a:lnTo>
                      <a:pt x="14051" y="19847"/>
                    </a:lnTo>
                    <a:lnTo>
                      <a:pt x="14111" y="19758"/>
                    </a:lnTo>
                    <a:lnTo>
                      <a:pt x="14155" y="19669"/>
                    </a:lnTo>
                    <a:lnTo>
                      <a:pt x="14185" y="19580"/>
                    </a:lnTo>
                    <a:lnTo>
                      <a:pt x="14288" y="19076"/>
                    </a:lnTo>
                    <a:lnTo>
                      <a:pt x="14422" y="18320"/>
                    </a:lnTo>
                    <a:lnTo>
                      <a:pt x="14555" y="17342"/>
                    </a:lnTo>
                    <a:lnTo>
                      <a:pt x="14703" y="16171"/>
                    </a:lnTo>
                    <a:lnTo>
                      <a:pt x="14837" y="14867"/>
                    </a:lnTo>
                    <a:lnTo>
                      <a:pt x="14970" y="13429"/>
                    </a:lnTo>
                    <a:lnTo>
                      <a:pt x="15074" y="11932"/>
                    </a:lnTo>
                    <a:lnTo>
                      <a:pt x="15118" y="11162"/>
                    </a:lnTo>
                    <a:lnTo>
                      <a:pt x="15148" y="10391"/>
                    </a:lnTo>
                    <a:lnTo>
                      <a:pt x="15163" y="9605"/>
                    </a:lnTo>
                    <a:lnTo>
                      <a:pt x="15178" y="8835"/>
                    </a:lnTo>
                    <a:lnTo>
                      <a:pt x="15178" y="8079"/>
                    </a:lnTo>
                    <a:lnTo>
                      <a:pt x="15163" y="7323"/>
                    </a:lnTo>
                    <a:lnTo>
                      <a:pt x="15148" y="6596"/>
                    </a:lnTo>
                    <a:lnTo>
                      <a:pt x="15104" y="5885"/>
                    </a:lnTo>
                    <a:lnTo>
                      <a:pt x="15044" y="5203"/>
                    </a:lnTo>
                    <a:lnTo>
                      <a:pt x="14970" y="4551"/>
                    </a:lnTo>
                    <a:lnTo>
                      <a:pt x="14881" y="3929"/>
                    </a:lnTo>
                    <a:lnTo>
                      <a:pt x="14778" y="3350"/>
                    </a:lnTo>
                    <a:lnTo>
                      <a:pt x="14644" y="2832"/>
                    </a:lnTo>
                    <a:lnTo>
                      <a:pt x="14570" y="2580"/>
                    </a:lnTo>
                    <a:lnTo>
                      <a:pt x="14496" y="2343"/>
                    </a:lnTo>
                    <a:lnTo>
                      <a:pt x="14407" y="2120"/>
                    </a:lnTo>
                    <a:lnTo>
                      <a:pt x="14318" y="1913"/>
                    </a:lnTo>
                    <a:lnTo>
                      <a:pt x="14214" y="1720"/>
                    </a:lnTo>
                    <a:lnTo>
                      <a:pt x="14125" y="1557"/>
                    </a:lnTo>
                    <a:lnTo>
                      <a:pt x="14007" y="1394"/>
                    </a:lnTo>
                    <a:lnTo>
                      <a:pt x="13903" y="1246"/>
                    </a:lnTo>
                    <a:lnTo>
                      <a:pt x="13770" y="1127"/>
                    </a:lnTo>
                    <a:lnTo>
                      <a:pt x="13651" y="1009"/>
                    </a:lnTo>
                    <a:lnTo>
                      <a:pt x="13518" y="920"/>
                    </a:lnTo>
                    <a:lnTo>
                      <a:pt x="13369" y="816"/>
                    </a:lnTo>
                    <a:lnTo>
                      <a:pt x="13058" y="653"/>
                    </a:lnTo>
                    <a:lnTo>
                      <a:pt x="12717" y="505"/>
                    </a:lnTo>
                    <a:lnTo>
                      <a:pt x="12347" y="371"/>
                    </a:lnTo>
                    <a:lnTo>
                      <a:pt x="11961" y="268"/>
                    </a:lnTo>
                    <a:lnTo>
                      <a:pt x="11546" y="179"/>
                    </a:lnTo>
                    <a:lnTo>
                      <a:pt x="11102" y="105"/>
                    </a:lnTo>
                    <a:lnTo>
                      <a:pt x="10642" y="60"/>
                    </a:lnTo>
                    <a:lnTo>
                      <a:pt x="10168" y="16"/>
                    </a:lnTo>
                    <a:lnTo>
                      <a:pt x="9694"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p:nvPr/>
            </p:nvSpPr>
            <p:spPr>
              <a:xfrm>
                <a:off x="5162650" y="619025"/>
                <a:ext cx="379450" cy="305350"/>
              </a:xfrm>
              <a:custGeom>
                <a:avLst/>
                <a:gdLst/>
                <a:ahLst/>
                <a:cxnLst/>
                <a:rect l="l" t="t" r="r" b="b"/>
                <a:pathLst>
                  <a:path w="15178" h="12214" extrusionOk="0">
                    <a:moveTo>
                      <a:pt x="9190" y="1"/>
                    </a:moveTo>
                    <a:lnTo>
                      <a:pt x="8686" y="16"/>
                    </a:lnTo>
                    <a:lnTo>
                      <a:pt x="8182" y="30"/>
                    </a:lnTo>
                    <a:lnTo>
                      <a:pt x="7678" y="75"/>
                    </a:lnTo>
                    <a:lnTo>
                      <a:pt x="7159" y="134"/>
                    </a:lnTo>
                    <a:lnTo>
                      <a:pt x="6655" y="193"/>
                    </a:lnTo>
                    <a:lnTo>
                      <a:pt x="6136" y="268"/>
                    </a:lnTo>
                    <a:lnTo>
                      <a:pt x="5647" y="356"/>
                    </a:lnTo>
                    <a:lnTo>
                      <a:pt x="5158" y="460"/>
                    </a:lnTo>
                    <a:lnTo>
                      <a:pt x="4684" y="579"/>
                    </a:lnTo>
                    <a:lnTo>
                      <a:pt x="4210" y="697"/>
                    </a:lnTo>
                    <a:lnTo>
                      <a:pt x="3765" y="816"/>
                    </a:lnTo>
                    <a:lnTo>
                      <a:pt x="3335" y="964"/>
                    </a:lnTo>
                    <a:lnTo>
                      <a:pt x="2935" y="1098"/>
                    </a:lnTo>
                    <a:lnTo>
                      <a:pt x="2564" y="1261"/>
                    </a:lnTo>
                    <a:lnTo>
                      <a:pt x="2209" y="1409"/>
                    </a:lnTo>
                    <a:lnTo>
                      <a:pt x="1883" y="1572"/>
                    </a:lnTo>
                    <a:lnTo>
                      <a:pt x="1586" y="1750"/>
                    </a:lnTo>
                    <a:lnTo>
                      <a:pt x="1334" y="1913"/>
                    </a:lnTo>
                    <a:lnTo>
                      <a:pt x="1112" y="2091"/>
                    </a:lnTo>
                    <a:lnTo>
                      <a:pt x="934" y="2283"/>
                    </a:lnTo>
                    <a:lnTo>
                      <a:pt x="860" y="2372"/>
                    </a:lnTo>
                    <a:lnTo>
                      <a:pt x="801" y="2461"/>
                    </a:lnTo>
                    <a:lnTo>
                      <a:pt x="667" y="2698"/>
                    </a:lnTo>
                    <a:lnTo>
                      <a:pt x="549" y="2965"/>
                    </a:lnTo>
                    <a:lnTo>
                      <a:pt x="445" y="3276"/>
                    </a:lnTo>
                    <a:lnTo>
                      <a:pt x="356" y="3617"/>
                    </a:lnTo>
                    <a:lnTo>
                      <a:pt x="282" y="3988"/>
                    </a:lnTo>
                    <a:lnTo>
                      <a:pt x="208" y="4403"/>
                    </a:lnTo>
                    <a:lnTo>
                      <a:pt x="148" y="4833"/>
                    </a:lnTo>
                    <a:lnTo>
                      <a:pt x="104" y="5277"/>
                    </a:lnTo>
                    <a:lnTo>
                      <a:pt x="60" y="5766"/>
                    </a:lnTo>
                    <a:lnTo>
                      <a:pt x="30" y="6270"/>
                    </a:lnTo>
                    <a:lnTo>
                      <a:pt x="15" y="6789"/>
                    </a:lnTo>
                    <a:lnTo>
                      <a:pt x="0" y="7338"/>
                    </a:lnTo>
                    <a:lnTo>
                      <a:pt x="15" y="8464"/>
                    </a:lnTo>
                    <a:lnTo>
                      <a:pt x="45" y="9650"/>
                    </a:lnTo>
                    <a:lnTo>
                      <a:pt x="326" y="9502"/>
                    </a:lnTo>
                    <a:lnTo>
                      <a:pt x="623" y="9383"/>
                    </a:lnTo>
                    <a:lnTo>
                      <a:pt x="904" y="9264"/>
                    </a:lnTo>
                    <a:lnTo>
                      <a:pt x="1216" y="9146"/>
                    </a:lnTo>
                    <a:lnTo>
                      <a:pt x="1512" y="9042"/>
                    </a:lnTo>
                    <a:lnTo>
                      <a:pt x="1838" y="8953"/>
                    </a:lnTo>
                    <a:lnTo>
                      <a:pt x="2149" y="8864"/>
                    </a:lnTo>
                    <a:lnTo>
                      <a:pt x="2475" y="8790"/>
                    </a:lnTo>
                    <a:lnTo>
                      <a:pt x="2816" y="8731"/>
                    </a:lnTo>
                    <a:lnTo>
                      <a:pt x="3157" y="8671"/>
                    </a:lnTo>
                    <a:lnTo>
                      <a:pt x="3498" y="8627"/>
                    </a:lnTo>
                    <a:lnTo>
                      <a:pt x="3839" y="8583"/>
                    </a:lnTo>
                    <a:lnTo>
                      <a:pt x="4195" y="8553"/>
                    </a:lnTo>
                    <a:lnTo>
                      <a:pt x="4551" y="8538"/>
                    </a:lnTo>
                    <a:lnTo>
                      <a:pt x="5647" y="8538"/>
                    </a:lnTo>
                    <a:lnTo>
                      <a:pt x="6018" y="8568"/>
                    </a:lnTo>
                    <a:lnTo>
                      <a:pt x="6388" y="8597"/>
                    </a:lnTo>
                    <a:lnTo>
                      <a:pt x="6759" y="8642"/>
                    </a:lnTo>
                    <a:lnTo>
                      <a:pt x="7144" y="8686"/>
                    </a:lnTo>
                    <a:lnTo>
                      <a:pt x="7515" y="8746"/>
                    </a:lnTo>
                    <a:lnTo>
                      <a:pt x="7900" y="8820"/>
                    </a:lnTo>
                    <a:lnTo>
                      <a:pt x="8286" y="8909"/>
                    </a:lnTo>
                    <a:lnTo>
                      <a:pt x="8671" y="8998"/>
                    </a:lnTo>
                    <a:lnTo>
                      <a:pt x="9056" y="9101"/>
                    </a:lnTo>
                    <a:lnTo>
                      <a:pt x="9442" y="9220"/>
                    </a:lnTo>
                    <a:lnTo>
                      <a:pt x="9827" y="9338"/>
                    </a:lnTo>
                    <a:lnTo>
                      <a:pt x="10212" y="9472"/>
                    </a:lnTo>
                    <a:lnTo>
                      <a:pt x="10598" y="9620"/>
                    </a:lnTo>
                    <a:lnTo>
                      <a:pt x="10983" y="9783"/>
                    </a:lnTo>
                    <a:lnTo>
                      <a:pt x="11369" y="9946"/>
                    </a:lnTo>
                    <a:lnTo>
                      <a:pt x="11887" y="10183"/>
                    </a:lnTo>
                    <a:lnTo>
                      <a:pt x="12376" y="10435"/>
                    </a:lnTo>
                    <a:lnTo>
                      <a:pt x="12866" y="10702"/>
                    </a:lnTo>
                    <a:lnTo>
                      <a:pt x="13325" y="10984"/>
                    </a:lnTo>
                    <a:lnTo>
                      <a:pt x="13784" y="11280"/>
                    </a:lnTo>
                    <a:lnTo>
                      <a:pt x="14214" y="11577"/>
                    </a:lnTo>
                    <a:lnTo>
                      <a:pt x="14644" y="11888"/>
                    </a:lnTo>
                    <a:lnTo>
                      <a:pt x="15059" y="12214"/>
                    </a:lnTo>
                    <a:lnTo>
                      <a:pt x="15104" y="11339"/>
                    </a:lnTo>
                    <a:lnTo>
                      <a:pt x="15148" y="10450"/>
                    </a:lnTo>
                    <a:lnTo>
                      <a:pt x="15163" y="9561"/>
                    </a:lnTo>
                    <a:lnTo>
                      <a:pt x="15178" y="8671"/>
                    </a:lnTo>
                    <a:lnTo>
                      <a:pt x="15178" y="7797"/>
                    </a:lnTo>
                    <a:lnTo>
                      <a:pt x="15163" y="6952"/>
                    </a:lnTo>
                    <a:lnTo>
                      <a:pt x="15118" y="6122"/>
                    </a:lnTo>
                    <a:lnTo>
                      <a:pt x="15059" y="5322"/>
                    </a:lnTo>
                    <a:lnTo>
                      <a:pt x="14970" y="4566"/>
                    </a:lnTo>
                    <a:lnTo>
                      <a:pt x="14866" y="3869"/>
                    </a:lnTo>
                    <a:lnTo>
                      <a:pt x="14807" y="3528"/>
                    </a:lnTo>
                    <a:lnTo>
                      <a:pt x="14733" y="3217"/>
                    </a:lnTo>
                    <a:lnTo>
                      <a:pt x="14659" y="2906"/>
                    </a:lnTo>
                    <a:lnTo>
                      <a:pt x="14585" y="2624"/>
                    </a:lnTo>
                    <a:lnTo>
                      <a:pt x="14496" y="2357"/>
                    </a:lnTo>
                    <a:lnTo>
                      <a:pt x="14392" y="2105"/>
                    </a:lnTo>
                    <a:lnTo>
                      <a:pt x="14288" y="1868"/>
                    </a:lnTo>
                    <a:lnTo>
                      <a:pt x="14185" y="1661"/>
                    </a:lnTo>
                    <a:lnTo>
                      <a:pt x="14066" y="1453"/>
                    </a:lnTo>
                    <a:lnTo>
                      <a:pt x="13933" y="1290"/>
                    </a:lnTo>
                    <a:lnTo>
                      <a:pt x="13799" y="1142"/>
                    </a:lnTo>
                    <a:lnTo>
                      <a:pt x="13651" y="1009"/>
                    </a:lnTo>
                    <a:lnTo>
                      <a:pt x="13518" y="920"/>
                    </a:lnTo>
                    <a:lnTo>
                      <a:pt x="13369" y="816"/>
                    </a:lnTo>
                    <a:lnTo>
                      <a:pt x="13058" y="653"/>
                    </a:lnTo>
                    <a:lnTo>
                      <a:pt x="12717" y="505"/>
                    </a:lnTo>
                    <a:lnTo>
                      <a:pt x="12347" y="371"/>
                    </a:lnTo>
                    <a:lnTo>
                      <a:pt x="11961" y="268"/>
                    </a:lnTo>
                    <a:lnTo>
                      <a:pt x="11546" y="179"/>
                    </a:lnTo>
                    <a:lnTo>
                      <a:pt x="11102" y="105"/>
                    </a:lnTo>
                    <a:lnTo>
                      <a:pt x="10642" y="60"/>
                    </a:lnTo>
                    <a:lnTo>
                      <a:pt x="10168" y="16"/>
                    </a:lnTo>
                    <a:lnTo>
                      <a:pt x="9694" y="1"/>
                    </a:ln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5413875" y="735750"/>
                <a:ext cx="201975" cy="282000"/>
              </a:xfrm>
              <a:custGeom>
                <a:avLst/>
                <a:gdLst/>
                <a:ahLst/>
                <a:cxnLst/>
                <a:rect l="l" t="t" r="r" b="b"/>
                <a:pathLst>
                  <a:path w="8079" h="11280" extrusionOk="0">
                    <a:moveTo>
                      <a:pt x="0" y="1"/>
                    </a:moveTo>
                    <a:lnTo>
                      <a:pt x="1127" y="7471"/>
                    </a:lnTo>
                    <a:lnTo>
                      <a:pt x="5144" y="8390"/>
                    </a:lnTo>
                    <a:lnTo>
                      <a:pt x="8078" y="11280"/>
                    </a:lnTo>
                    <a:lnTo>
                      <a:pt x="8004" y="263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5181175" y="491200"/>
                <a:ext cx="448000" cy="310525"/>
              </a:xfrm>
              <a:custGeom>
                <a:avLst/>
                <a:gdLst/>
                <a:ahLst/>
                <a:cxnLst/>
                <a:rect l="l" t="t" r="r" b="b"/>
                <a:pathLst>
                  <a:path w="17920" h="12421" extrusionOk="0">
                    <a:moveTo>
                      <a:pt x="5188" y="0"/>
                    </a:moveTo>
                    <a:lnTo>
                      <a:pt x="4743" y="30"/>
                    </a:lnTo>
                    <a:lnTo>
                      <a:pt x="4328" y="60"/>
                    </a:lnTo>
                    <a:lnTo>
                      <a:pt x="3973" y="119"/>
                    </a:lnTo>
                    <a:lnTo>
                      <a:pt x="3795" y="163"/>
                    </a:lnTo>
                    <a:lnTo>
                      <a:pt x="3646" y="208"/>
                    </a:lnTo>
                    <a:lnTo>
                      <a:pt x="3498" y="252"/>
                    </a:lnTo>
                    <a:lnTo>
                      <a:pt x="3365" y="312"/>
                    </a:lnTo>
                    <a:lnTo>
                      <a:pt x="3246" y="386"/>
                    </a:lnTo>
                    <a:lnTo>
                      <a:pt x="3143" y="460"/>
                    </a:lnTo>
                    <a:lnTo>
                      <a:pt x="2950" y="623"/>
                    </a:lnTo>
                    <a:lnTo>
                      <a:pt x="2772" y="801"/>
                    </a:lnTo>
                    <a:lnTo>
                      <a:pt x="2594" y="1023"/>
                    </a:lnTo>
                    <a:lnTo>
                      <a:pt x="2416" y="1245"/>
                    </a:lnTo>
                    <a:lnTo>
                      <a:pt x="2253" y="1497"/>
                    </a:lnTo>
                    <a:lnTo>
                      <a:pt x="2090" y="1764"/>
                    </a:lnTo>
                    <a:lnTo>
                      <a:pt x="1927" y="2060"/>
                    </a:lnTo>
                    <a:lnTo>
                      <a:pt x="1779" y="2357"/>
                    </a:lnTo>
                    <a:lnTo>
                      <a:pt x="1631" y="2653"/>
                    </a:lnTo>
                    <a:lnTo>
                      <a:pt x="1497" y="2979"/>
                    </a:lnTo>
                    <a:lnTo>
                      <a:pt x="1245" y="3632"/>
                    </a:lnTo>
                    <a:lnTo>
                      <a:pt x="1008" y="4299"/>
                    </a:lnTo>
                    <a:lnTo>
                      <a:pt x="801" y="4966"/>
                    </a:lnTo>
                    <a:lnTo>
                      <a:pt x="608" y="5603"/>
                    </a:lnTo>
                    <a:lnTo>
                      <a:pt x="445" y="6211"/>
                    </a:lnTo>
                    <a:lnTo>
                      <a:pt x="312" y="6774"/>
                    </a:lnTo>
                    <a:lnTo>
                      <a:pt x="208" y="7263"/>
                    </a:lnTo>
                    <a:lnTo>
                      <a:pt x="60" y="7989"/>
                    </a:lnTo>
                    <a:lnTo>
                      <a:pt x="0" y="8256"/>
                    </a:lnTo>
                    <a:lnTo>
                      <a:pt x="17312" y="12421"/>
                    </a:lnTo>
                    <a:lnTo>
                      <a:pt x="17371" y="12154"/>
                    </a:lnTo>
                    <a:lnTo>
                      <a:pt x="17490" y="11443"/>
                    </a:lnTo>
                    <a:lnTo>
                      <a:pt x="17653" y="10390"/>
                    </a:lnTo>
                    <a:lnTo>
                      <a:pt x="17727" y="9768"/>
                    </a:lnTo>
                    <a:lnTo>
                      <a:pt x="17801" y="9101"/>
                    </a:lnTo>
                    <a:lnTo>
                      <a:pt x="17861" y="8404"/>
                    </a:lnTo>
                    <a:lnTo>
                      <a:pt x="17905" y="7678"/>
                    </a:lnTo>
                    <a:lnTo>
                      <a:pt x="17920" y="6966"/>
                    </a:lnTo>
                    <a:lnTo>
                      <a:pt x="17920" y="6240"/>
                    </a:lnTo>
                    <a:lnTo>
                      <a:pt x="17905" y="5899"/>
                    </a:lnTo>
                    <a:lnTo>
                      <a:pt x="17875" y="5544"/>
                    </a:lnTo>
                    <a:lnTo>
                      <a:pt x="17846" y="5218"/>
                    </a:lnTo>
                    <a:lnTo>
                      <a:pt x="17801" y="4891"/>
                    </a:lnTo>
                    <a:lnTo>
                      <a:pt x="17742" y="4580"/>
                    </a:lnTo>
                    <a:lnTo>
                      <a:pt x="17683" y="4284"/>
                    </a:lnTo>
                    <a:lnTo>
                      <a:pt x="17594" y="4002"/>
                    </a:lnTo>
                    <a:lnTo>
                      <a:pt x="17505" y="3735"/>
                    </a:lnTo>
                    <a:lnTo>
                      <a:pt x="17460" y="3646"/>
                    </a:lnTo>
                    <a:lnTo>
                      <a:pt x="17416" y="3557"/>
                    </a:lnTo>
                    <a:lnTo>
                      <a:pt x="17342" y="3469"/>
                    </a:lnTo>
                    <a:lnTo>
                      <a:pt x="17253" y="3380"/>
                    </a:lnTo>
                    <a:lnTo>
                      <a:pt x="17045" y="3202"/>
                    </a:lnTo>
                    <a:lnTo>
                      <a:pt x="16779" y="3009"/>
                    </a:lnTo>
                    <a:lnTo>
                      <a:pt x="16467" y="2816"/>
                    </a:lnTo>
                    <a:lnTo>
                      <a:pt x="16112" y="2624"/>
                    </a:lnTo>
                    <a:lnTo>
                      <a:pt x="15711" y="2431"/>
                    </a:lnTo>
                    <a:lnTo>
                      <a:pt x="15267" y="2238"/>
                    </a:lnTo>
                    <a:lnTo>
                      <a:pt x="14792" y="2046"/>
                    </a:lnTo>
                    <a:lnTo>
                      <a:pt x="14289" y="1853"/>
                    </a:lnTo>
                    <a:lnTo>
                      <a:pt x="13770" y="1660"/>
                    </a:lnTo>
                    <a:lnTo>
                      <a:pt x="13207" y="1482"/>
                    </a:lnTo>
                    <a:lnTo>
                      <a:pt x="12643" y="1305"/>
                    </a:lnTo>
                    <a:lnTo>
                      <a:pt x="12050" y="1142"/>
                    </a:lnTo>
                    <a:lnTo>
                      <a:pt x="11458" y="978"/>
                    </a:lnTo>
                    <a:lnTo>
                      <a:pt x="10850" y="815"/>
                    </a:lnTo>
                    <a:lnTo>
                      <a:pt x="10242" y="682"/>
                    </a:lnTo>
                    <a:lnTo>
                      <a:pt x="9634" y="549"/>
                    </a:lnTo>
                    <a:lnTo>
                      <a:pt x="9027" y="415"/>
                    </a:lnTo>
                    <a:lnTo>
                      <a:pt x="8419" y="312"/>
                    </a:lnTo>
                    <a:lnTo>
                      <a:pt x="7841" y="223"/>
                    </a:lnTo>
                    <a:lnTo>
                      <a:pt x="7263" y="148"/>
                    </a:lnTo>
                    <a:lnTo>
                      <a:pt x="6700" y="74"/>
                    </a:lnTo>
                    <a:lnTo>
                      <a:pt x="6166" y="45"/>
                    </a:lnTo>
                    <a:lnTo>
                      <a:pt x="5662" y="15"/>
                    </a:lnTo>
                    <a:lnTo>
                      <a:pt x="51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4967375" y="630150"/>
                <a:ext cx="526925" cy="143425"/>
              </a:xfrm>
              <a:custGeom>
                <a:avLst/>
                <a:gdLst/>
                <a:ahLst/>
                <a:cxnLst/>
                <a:rect l="l" t="t" r="r" b="b"/>
                <a:pathLst>
                  <a:path w="21077" h="5737" extrusionOk="0">
                    <a:moveTo>
                      <a:pt x="5173" y="0"/>
                    </a:moveTo>
                    <a:lnTo>
                      <a:pt x="4284" y="15"/>
                    </a:lnTo>
                    <a:lnTo>
                      <a:pt x="3409" y="30"/>
                    </a:lnTo>
                    <a:lnTo>
                      <a:pt x="2564" y="75"/>
                    </a:lnTo>
                    <a:lnTo>
                      <a:pt x="1794" y="134"/>
                    </a:lnTo>
                    <a:lnTo>
                      <a:pt x="1438" y="178"/>
                    </a:lnTo>
                    <a:lnTo>
                      <a:pt x="1127" y="223"/>
                    </a:lnTo>
                    <a:lnTo>
                      <a:pt x="830" y="282"/>
                    </a:lnTo>
                    <a:lnTo>
                      <a:pt x="578" y="356"/>
                    </a:lnTo>
                    <a:lnTo>
                      <a:pt x="371" y="430"/>
                    </a:lnTo>
                    <a:lnTo>
                      <a:pt x="208" y="504"/>
                    </a:lnTo>
                    <a:lnTo>
                      <a:pt x="134" y="549"/>
                    </a:lnTo>
                    <a:lnTo>
                      <a:pt x="89" y="608"/>
                    </a:lnTo>
                    <a:lnTo>
                      <a:pt x="45" y="653"/>
                    </a:lnTo>
                    <a:lnTo>
                      <a:pt x="15" y="712"/>
                    </a:lnTo>
                    <a:lnTo>
                      <a:pt x="0" y="756"/>
                    </a:lnTo>
                    <a:lnTo>
                      <a:pt x="0" y="816"/>
                    </a:lnTo>
                    <a:lnTo>
                      <a:pt x="15" y="875"/>
                    </a:lnTo>
                    <a:lnTo>
                      <a:pt x="45" y="949"/>
                    </a:lnTo>
                    <a:lnTo>
                      <a:pt x="89" y="1008"/>
                    </a:lnTo>
                    <a:lnTo>
                      <a:pt x="163" y="1082"/>
                    </a:lnTo>
                    <a:lnTo>
                      <a:pt x="237" y="1142"/>
                    </a:lnTo>
                    <a:lnTo>
                      <a:pt x="341" y="1216"/>
                    </a:lnTo>
                    <a:lnTo>
                      <a:pt x="593" y="1349"/>
                    </a:lnTo>
                    <a:lnTo>
                      <a:pt x="890" y="1497"/>
                    </a:lnTo>
                    <a:lnTo>
                      <a:pt x="1260" y="1646"/>
                    </a:lnTo>
                    <a:lnTo>
                      <a:pt x="1690" y="1794"/>
                    </a:lnTo>
                    <a:lnTo>
                      <a:pt x="2164" y="1942"/>
                    </a:lnTo>
                    <a:lnTo>
                      <a:pt x="2683" y="2105"/>
                    </a:lnTo>
                    <a:lnTo>
                      <a:pt x="3261" y="2253"/>
                    </a:lnTo>
                    <a:lnTo>
                      <a:pt x="3869" y="2416"/>
                    </a:lnTo>
                    <a:lnTo>
                      <a:pt x="5203" y="2742"/>
                    </a:lnTo>
                    <a:lnTo>
                      <a:pt x="6670" y="3054"/>
                    </a:lnTo>
                    <a:lnTo>
                      <a:pt x="8226" y="3380"/>
                    </a:lnTo>
                    <a:lnTo>
                      <a:pt x="9857" y="3706"/>
                    </a:lnTo>
                    <a:lnTo>
                      <a:pt x="11546" y="4032"/>
                    </a:lnTo>
                    <a:lnTo>
                      <a:pt x="14941" y="4654"/>
                    </a:lnTo>
                    <a:lnTo>
                      <a:pt x="21077" y="5736"/>
                    </a:lnTo>
                    <a:lnTo>
                      <a:pt x="9145" y="119"/>
                    </a:lnTo>
                    <a:lnTo>
                      <a:pt x="8715" y="89"/>
                    </a:lnTo>
                    <a:lnTo>
                      <a:pt x="7604" y="45"/>
                    </a:lnTo>
                    <a:lnTo>
                      <a:pt x="6047" y="15"/>
                    </a:lnTo>
                    <a:lnTo>
                      <a:pt x="51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5474275" y="841350"/>
                <a:ext cx="94150" cy="131575"/>
              </a:xfrm>
              <a:custGeom>
                <a:avLst/>
                <a:gdLst/>
                <a:ahLst/>
                <a:cxnLst/>
                <a:rect l="l" t="t" r="r" b="b"/>
                <a:pathLst>
                  <a:path w="3766" h="5263" extrusionOk="0">
                    <a:moveTo>
                      <a:pt x="2387" y="1"/>
                    </a:moveTo>
                    <a:lnTo>
                      <a:pt x="2209" y="16"/>
                    </a:lnTo>
                    <a:lnTo>
                      <a:pt x="2016" y="45"/>
                    </a:lnTo>
                    <a:lnTo>
                      <a:pt x="1838" y="105"/>
                    </a:lnTo>
                    <a:lnTo>
                      <a:pt x="1660" y="194"/>
                    </a:lnTo>
                    <a:lnTo>
                      <a:pt x="1483" y="297"/>
                    </a:lnTo>
                    <a:lnTo>
                      <a:pt x="1305" y="416"/>
                    </a:lnTo>
                    <a:lnTo>
                      <a:pt x="1142" y="564"/>
                    </a:lnTo>
                    <a:lnTo>
                      <a:pt x="979" y="727"/>
                    </a:lnTo>
                    <a:lnTo>
                      <a:pt x="816" y="920"/>
                    </a:lnTo>
                    <a:lnTo>
                      <a:pt x="667" y="1112"/>
                    </a:lnTo>
                    <a:lnTo>
                      <a:pt x="534" y="1335"/>
                    </a:lnTo>
                    <a:lnTo>
                      <a:pt x="415" y="1572"/>
                    </a:lnTo>
                    <a:lnTo>
                      <a:pt x="297" y="1809"/>
                    </a:lnTo>
                    <a:lnTo>
                      <a:pt x="208" y="2076"/>
                    </a:lnTo>
                    <a:lnTo>
                      <a:pt x="134" y="2343"/>
                    </a:lnTo>
                    <a:lnTo>
                      <a:pt x="60" y="2609"/>
                    </a:lnTo>
                    <a:lnTo>
                      <a:pt x="30" y="2861"/>
                    </a:lnTo>
                    <a:lnTo>
                      <a:pt x="0" y="3113"/>
                    </a:lnTo>
                    <a:lnTo>
                      <a:pt x="0" y="3365"/>
                    </a:lnTo>
                    <a:lnTo>
                      <a:pt x="15" y="3603"/>
                    </a:lnTo>
                    <a:lnTo>
                      <a:pt x="45" y="3840"/>
                    </a:lnTo>
                    <a:lnTo>
                      <a:pt x="89" y="4047"/>
                    </a:lnTo>
                    <a:lnTo>
                      <a:pt x="149" y="4255"/>
                    </a:lnTo>
                    <a:lnTo>
                      <a:pt x="223" y="4447"/>
                    </a:lnTo>
                    <a:lnTo>
                      <a:pt x="326" y="4625"/>
                    </a:lnTo>
                    <a:lnTo>
                      <a:pt x="430" y="4788"/>
                    </a:lnTo>
                    <a:lnTo>
                      <a:pt x="564" y="4922"/>
                    </a:lnTo>
                    <a:lnTo>
                      <a:pt x="697" y="5040"/>
                    </a:lnTo>
                    <a:lnTo>
                      <a:pt x="845" y="5129"/>
                    </a:lnTo>
                    <a:lnTo>
                      <a:pt x="1008" y="5203"/>
                    </a:lnTo>
                    <a:lnTo>
                      <a:pt x="1186" y="5248"/>
                    </a:lnTo>
                    <a:lnTo>
                      <a:pt x="1364" y="5263"/>
                    </a:lnTo>
                    <a:lnTo>
                      <a:pt x="1557" y="5248"/>
                    </a:lnTo>
                    <a:lnTo>
                      <a:pt x="1734" y="5218"/>
                    </a:lnTo>
                    <a:lnTo>
                      <a:pt x="1912" y="5159"/>
                    </a:lnTo>
                    <a:lnTo>
                      <a:pt x="2090" y="5085"/>
                    </a:lnTo>
                    <a:lnTo>
                      <a:pt x="2268" y="4981"/>
                    </a:lnTo>
                    <a:lnTo>
                      <a:pt x="2446" y="4848"/>
                    </a:lnTo>
                    <a:lnTo>
                      <a:pt x="2624" y="4699"/>
                    </a:lnTo>
                    <a:lnTo>
                      <a:pt x="2787" y="4536"/>
                    </a:lnTo>
                    <a:lnTo>
                      <a:pt x="2935" y="4358"/>
                    </a:lnTo>
                    <a:lnTo>
                      <a:pt x="3083" y="4151"/>
                    </a:lnTo>
                    <a:lnTo>
                      <a:pt x="3217" y="3943"/>
                    </a:lnTo>
                    <a:lnTo>
                      <a:pt x="3335" y="3706"/>
                    </a:lnTo>
                    <a:lnTo>
                      <a:pt x="3454" y="3454"/>
                    </a:lnTo>
                    <a:lnTo>
                      <a:pt x="3543" y="3202"/>
                    </a:lnTo>
                    <a:lnTo>
                      <a:pt x="3632" y="2936"/>
                    </a:lnTo>
                    <a:lnTo>
                      <a:pt x="3691" y="2669"/>
                    </a:lnTo>
                    <a:lnTo>
                      <a:pt x="3735" y="2417"/>
                    </a:lnTo>
                    <a:lnTo>
                      <a:pt x="3750" y="2150"/>
                    </a:lnTo>
                    <a:lnTo>
                      <a:pt x="3765" y="1913"/>
                    </a:lnTo>
                    <a:lnTo>
                      <a:pt x="3750" y="1661"/>
                    </a:lnTo>
                    <a:lnTo>
                      <a:pt x="3721" y="1439"/>
                    </a:lnTo>
                    <a:lnTo>
                      <a:pt x="3676" y="1216"/>
                    </a:lnTo>
                    <a:lnTo>
                      <a:pt x="3602" y="1009"/>
                    </a:lnTo>
                    <a:lnTo>
                      <a:pt x="3528" y="816"/>
                    </a:lnTo>
                    <a:lnTo>
                      <a:pt x="3439" y="653"/>
                    </a:lnTo>
                    <a:lnTo>
                      <a:pt x="3320" y="490"/>
                    </a:lnTo>
                    <a:lnTo>
                      <a:pt x="3202" y="357"/>
                    </a:lnTo>
                    <a:lnTo>
                      <a:pt x="3068" y="238"/>
                    </a:lnTo>
                    <a:lnTo>
                      <a:pt x="2905" y="134"/>
                    </a:lnTo>
                    <a:lnTo>
                      <a:pt x="2742" y="75"/>
                    </a:lnTo>
                    <a:lnTo>
                      <a:pt x="2565" y="30"/>
                    </a:lnTo>
                    <a:lnTo>
                      <a:pt x="2387"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4514200" y="5012950"/>
                <a:ext cx="463575" cy="463925"/>
              </a:xfrm>
              <a:custGeom>
                <a:avLst/>
                <a:gdLst/>
                <a:ahLst/>
                <a:cxnLst/>
                <a:rect l="l" t="t" r="r" b="b"/>
                <a:pathLst>
                  <a:path w="18543" h="18557" extrusionOk="0">
                    <a:moveTo>
                      <a:pt x="9279" y="0"/>
                    </a:moveTo>
                    <a:lnTo>
                      <a:pt x="8804" y="15"/>
                    </a:lnTo>
                    <a:lnTo>
                      <a:pt x="8330" y="59"/>
                    </a:lnTo>
                    <a:lnTo>
                      <a:pt x="7871" y="119"/>
                    </a:lnTo>
                    <a:lnTo>
                      <a:pt x="7411" y="193"/>
                    </a:lnTo>
                    <a:lnTo>
                      <a:pt x="6952" y="297"/>
                    </a:lnTo>
                    <a:lnTo>
                      <a:pt x="6522" y="430"/>
                    </a:lnTo>
                    <a:lnTo>
                      <a:pt x="6092" y="563"/>
                    </a:lnTo>
                    <a:lnTo>
                      <a:pt x="5662" y="741"/>
                    </a:lnTo>
                    <a:lnTo>
                      <a:pt x="5262" y="919"/>
                    </a:lnTo>
                    <a:lnTo>
                      <a:pt x="4862" y="1127"/>
                    </a:lnTo>
                    <a:lnTo>
                      <a:pt x="4462" y="1349"/>
                    </a:lnTo>
                    <a:lnTo>
                      <a:pt x="4091" y="1586"/>
                    </a:lnTo>
                    <a:lnTo>
                      <a:pt x="3735" y="1853"/>
                    </a:lnTo>
                    <a:lnTo>
                      <a:pt x="3380" y="2120"/>
                    </a:lnTo>
                    <a:lnTo>
                      <a:pt x="3039" y="2416"/>
                    </a:lnTo>
                    <a:lnTo>
                      <a:pt x="2713" y="2727"/>
                    </a:lnTo>
                    <a:lnTo>
                      <a:pt x="2416" y="3039"/>
                    </a:lnTo>
                    <a:lnTo>
                      <a:pt x="2120" y="3380"/>
                    </a:lnTo>
                    <a:lnTo>
                      <a:pt x="1853" y="3735"/>
                    </a:lnTo>
                    <a:lnTo>
                      <a:pt x="1586" y="4091"/>
                    </a:lnTo>
                    <a:lnTo>
                      <a:pt x="1349" y="4476"/>
                    </a:lnTo>
                    <a:lnTo>
                      <a:pt x="1127" y="4862"/>
                    </a:lnTo>
                    <a:lnTo>
                      <a:pt x="919" y="5262"/>
                    </a:lnTo>
                    <a:lnTo>
                      <a:pt x="726" y="5677"/>
                    </a:lnTo>
                    <a:lnTo>
                      <a:pt x="563" y="6092"/>
                    </a:lnTo>
                    <a:lnTo>
                      <a:pt x="415" y="6522"/>
                    </a:lnTo>
                    <a:lnTo>
                      <a:pt x="297" y="6966"/>
                    </a:lnTo>
                    <a:lnTo>
                      <a:pt x="193" y="7411"/>
                    </a:lnTo>
                    <a:lnTo>
                      <a:pt x="104" y="7871"/>
                    </a:lnTo>
                    <a:lnTo>
                      <a:pt x="45" y="8330"/>
                    </a:lnTo>
                    <a:lnTo>
                      <a:pt x="15" y="8804"/>
                    </a:lnTo>
                    <a:lnTo>
                      <a:pt x="0" y="9279"/>
                    </a:lnTo>
                    <a:lnTo>
                      <a:pt x="15" y="9753"/>
                    </a:lnTo>
                    <a:lnTo>
                      <a:pt x="45" y="10227"/>
                    </a:lnTo>
                    <a:lnTo>
                      <a:pt x="104" y="10687"/>
                    </a:lnTo>
                    <a:lnTo>
                      <a:pt x="193" y="11146"/>
                    </a:lnTo>
                    <a:lnTo>
                      <a:pt x="297" y="11591"/>
                    </a:lnTo>
                    <a:lnTo>
                      <a:pt x="415" y="12035"/>
                    </a:lnTo>
                    <a:lnTo>
                      <a:pt x="563" y="12465"/>
                    </a:lnTo>
                    <a:lnTo>
                      <a:pt x="726" y="12895"/>
                    </a:lnTo>
                    <a:lnTo>
                      <a:pt x="919" y="13295"/>
                    </a:lnTo>
                    <a:lnTo>
                      <a:pt x="1127" y="13695"/>
                    </a:lnTo>
                    <a:lnTo>
                      <a:pt x="1349" y="14096"/>
                    </a:lnTo>
                    <a:lnTo>
                      <a:pt x="1586" y="14466"/>
                    </a:lnTo>
                    <a:lnTo>
                      <a:pt x="1853" y="14822"/>
                    </a:lnTo>
                    <a:lnTo>
                      <a:pt x="2120" y="15178"/>
                    </a:lnTo>
                    <a:lnTo>
                      <a:pt x="2416" y="15519"/>
                    </a:lnTo>
                    <a:lnTo>
                      <a:pt x="2713" y="15830"/>
                    </a:lnTo>
                    <a:lnTo>
                      <a:pt x="3039" y="16141"/>
                    </a:lnTo>
                    <a:lnTo>
                      <a:pt x="3380" y="16437"/>
                    </a:lnTo>
                    <a:lnTo>
                      <a:pt x="3735" y="16704"/>
                    </a:lnTo>
                    <a:lnTo>
                      <a:pt x="4091" y="16971"/>
                    </a:lnTo>
                    <a:lnTo>
                      <a:pt x="4462" y="17208"/>
                    </a:lnTo>
                    <a:lnTo>
                      <a:pt x="4862" y="17431"/>
                    </a:lnTo>
                    <a:lnTo>
                      <a:pt x="5262" y="17638"/>
                    </a:lnTo>
                    <a:lnTo>
                      <a:pt x="5662" y="17831"/>
                    </a:lnTo>
                    <a:lnTo>
                      <a:pt x="6092" y="17994"/>
                    </a:lnTo>
                    <a:lnTo>
                      <a:pt x="6522" y="18142"/>
                    </a:lnTo>
                    <a:lnTo>
                      <a:pt x="6952" y="18261"/>
                    </a:lnTo>
                    <a:lnTo>
                      <a:pt x="7411" y="18364"/>
                    </a:lnTo>
                    <a:lnTo>
                      <a:pt x="7871" y="18453"/>
                    </a:lnTo>
                    <a:lnTo>
                      <a:pt x="8330" y="18513"/>
                    </a:lnTo>
                    <a:lnTo>
                      <a:pt x="8804" y="18542"/>
                    </a:lnTo>
                    <a:lnTo>
                      <a:pt x="9279" y="18557"/>
                    </a:lnTo>
                    <a:lnTo>
                      <a:pt x="9753" y="18542"/>
                    </a:lnTo>
                    <a:lnTo>
                      <a:pt x="10227" y="18513"/>
                    </a:lnTo>
                    <a:lnTo>
                      <a:pt x="10687" y="18453"/>
                    </a:lnTo>
                    <a:lnTo>
                      <a:pt x="11146" y="18364"/>
                    </a:lnTo>
                    <a:lnTo>
                      <a:pt x="11591" y="18261"/>
                    </a:lnTo>
                    <a:lnTo>
                      <a:pt x="12035" y="18142"/>
                    </a:lnTo>
                    <a:lnTo>
                      <a:pt x="12465" y="17994"/>
                    </a:lnTo>
                    <a:lnTo>
                      <a:pt x="12880" y="17831"/>
                    </a:lnTo>
                    <a:lnTo>
                      <a:pt x="13295" y="17638"/>
                    </a:lnTo>
                    <a:lnTo>
                      <a:pt x="13696" y="17431"/>
                    </a:lnTo>
                    <a:lnTo>
                      <a:pt x="14081" y="17208"/>
                    </a:lnTo>
                    <a:lnTo>
                      <a:pt x="14466" y="16971"/>
                    </a:lnTo>
                    <a:lnTo>
                      <a:pt x="14822" y="16704"/>
                    </a:lnTo>
                    <a:lnTo>
                      <a:pt x="15178" y="16437"/>
                    </a:lnTo>
                    <a:lnTo>
                      <a:pt x="15519" y="16141"/>
                    </a:lnTo>
                    <a:lnTo>
                      <a:pt x="15830" y="15830"/>
                    </a:lnTo>
                    <a:lnTo>
                      <a:pt x="16141" y="15519"/>
                    </a:lnTo>
                    <a:lnTo>
                      <a:pt x="16438" y="15178"/>
                    </a:lnTo>
                    <a:lnTo>
                      <a:pt x="16704" y="14822"/>
                    </a:lnTo>
                    <a:lnTo>
                      <a:pt x="16971" y="14466"/>
                    </a:lnTo>
                    <a:lnTo>
                      <a:pt x="17208" y="14096"/>
                    </a:lnTo>
                    <a:lnTo>
                      <a:pt x="17431" y="13695"/>
                    </a:lnTo>
                    <a:lnTo>
                      <a:pt x="17638" y="13295"/>
                    </a:lnTo>
                    <a:lnTo>
                      <a:pt x="17816" y="12895"/>
                    </a:lnTo>
                    <a:lnTo>
                      <a:pt x="17994" y="12465"/>
                    </a:lnTo>
                    <a:lnTo>
                      <a:pt x="18127" y="12035"/>
                    </a:lnTo>
                    <a:lnTo>
                      <a:pt x="18261" y="11591"/>
                    </a:lnTo>
                    <a:lnTo>
                      <a:pt x="18364" y="11146"/>
                    </a:lnTo>
                    <a:lnTo>
                      <a:pt x="18438" y="10687"/>
                    </a:lnTo>
                    <a:lnTo>
                      <a:pt x="18498" y="10227"/>
                    </a:lnTo>
                    <a:lnTo>
                      <a:pt x="18542" y="9753"/>
                    </a:lnTo>
                    <a:lnTo>
                      <a:pt x="18542" y="9279"/>
                    </a:lnTo>
                    <a:lnTo>
                      <a:pt x="18542" y="8804"/>
                    </a:lnTo>
                    <a:lnTo>
                      <a:pt x="18498" y="8330"/>
                    </a:lnTo>
                    <a:lnTo>
                      <a:pt x="18438" y="7871"/>
                    </a:lnTo>
                    <a:lnTo>
                      <a:pt x="18364" y="7411"/>
                    </a:lnTo>
                    <a:lnTo>
                      <a:pt x="18261" y="6966"/>
                    </a:lnTo>
                    <a:lnTo>
                      <a:pt x="18127" y="6522"/>
                    </a:lnTo>
                    <a:lnTo>
                      <a:pt x="17994" y="6092"/>
                    </a:lnTo>
                    <a:lnTo>
                      <a:pt x="17816" y="5677"/>
                    </a:lnTo>
                    <a:lnTo>
                      <a:pt x="17638" y="5262"/>
                    </a:lnTo>
                    <a:lnTo>
                      <a:pt x="17431" y="4862"/>
                    </a:lnTo>
                    <a:lnTo>
                      <a:pt x="17208" y="4476"/>
                    </a:lnTo>
                    <a:lnTo>
                      <a:pt x="16971" y="4091"/>
                    </a:lnTo>
                    <a:lnTo>
                      <a:pt x="16704" y="3735"/>
                    </a:lnTo>
                    <a:lnTo>
                      <a:pt x="16438" y="3380"/>
                    </a:lnTo>
                    <a:lnTo>
                      <a:pt x="16141" y="3039"/>
                    </a:lnTo>
                    <a:lnTo>
                      <a:pt x="15830" y="2727"/>
                    </a:lnTo>
                    <a:lnTo>
                      <a:pt x="15519" y="2416"/>
                    </a:lnTo>
                    <a:lnTo>
                      <a:pt x="15178" y="2120"/>
                    </a:lnTo>
                    <a:lnTo>
                      <a:pt x="14822" y="1853"/>
                    </a:lnTo>
                    <a:lnTo>
                      <a:pt x="14466" y="1586"/>
                    </a:lnTo>
                    <a:lnTo>
                      <a:pt x="14081" y="1349"/>
                    </a:lnTo>
                    <a:lnTo>
                      <a:pt x="13696" y="1127"/>
                    </a:lnTo>
                    <a:lnTo>
                      <a:pt x="13295" y="919"/>
                    </a:lnTo>
                    <a:lnTo>
                      <a:pt x="12880" y="741"/>
                    </a:lnTo>
                    <a:lnTo>
                      <a:pt x="12465" y="563"/>
                    </a:lnTo>
                    <a:lnTo>
                      <a:pt x="12035" y="430"/>
                    </a:lnTo>
                    <a:lnTo>
                      <a:pt x="11591" y="297"/>
                    </a:lnTo>
                    <a:lnTo>
                      <a:pt x="11146" y="193"/>
                    </a:lnTo>
                    <a:lnTo>
                      <a:pt x="10687" y="119"/>
                    </a:lnTo>
                    <a:lnTo>
                      <a:pt x="10227" y="59"/>
                    </a:lnTo>
                    <a:lnTo>
                      <a:pt x="9753" y="15"/>
                    </a:lnTo>
                    <a:lnTo>
                      <a:pt x="927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a:off x="4745050" y="5013300"/>
                <a:ext cx="70425" cy="463575"/>
              </a:xfrm>
              <a:custGeom>
                <a:avLst/>
                <a:gdLst/>
                <a:ahLst/>
                <a:cxnLst/>
                <a:rect l="l" t="t" r="r" b="b"/>
                <a:pathLst>
                  <a:path w="2817" h="18543" extrusionOk="0">
                    <a:moveTo>
                      <a:pt x="0" y="1"/>
                    </a:moveTo>
                    <a:lnTo>
                      <a:pt x="0" y="18543"/>
                    </a:lnTo>
                    <a:lnTo>
                      <a:pt x="2816" y="18543"/>
                    </a:lnTo>
                    <a:lnTo>
                      <a:pt x="2816" y="1"/>
                    </a:lnTo>
                    <a:close/>
                  </a:path>
                </a:pathLst>
              </a:custGeom>
              <a:solidFill>
                <a:srgbClr val="4C3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4583850" y="5012950"/>
                <a:ext cx="463575" cy="463925"/>
              </a:xfrm>
              <a:custGeom>
                <a:avLst/>
                <a:gdLst/>
                <a:ahLst/>
                <a:cxnLst/>
                <a:rect l="l" t="t" r="r" b="b"/>
                <a:pathLst>
                  <a:path w="18543" h="18557" extrusionOk="0">
                    <a:moveTo>
                      <a:pt x="9264" y="0"/>
                    </a:moveTo>
                    <a:lnTo>
                      <a:pt x="8790" y="15"/>
                    </a:lnTo>
                    <a:lnTo>
                      <a:pt x="8316" y="59"/>
                    </a:lnTo>
                    <a:lnTo>
                      <a:pt x="7856" y="119"/>
                    </a:lnTo>
                    <a:lnTo>
                      <a:pt x="7397" y="193"/>
                    </a:lnTo>
                    <a:lnTo>
                      <a:pt x="6952" y="297"/>
                    </a:lnTo>
                    <a:lnTo>
                      <a:pt x="6507" y="430"/>
                    </a:lnTo>
                    <a:lnTo>
                      <a:pt x="6078" y="563"/>
                    </a:lnTo>
                    <a:lnTo>
                      <a:pt x="5663" y="741"/>
                    </a:lnTo>
                    <a:lnTo>
                      <a:pt x="5248" y="919"/>
                    </a:lnTo>
                    <a:lnTo>
                      <a:pt x="4847" y="1127"/>
                    </a:lnTo>
                    <a:lnTo>
                      <a:pt x="4462" y="1349"/>
                    </a:lnTo>
                    <a:lnTo>
                      <a:pt x="4077" y="1586"/>
                    </a:lnTo>
                    <a:lnTo>
                      <a:pt x="3721" y="1853"/>
                    </a:lnTo>
                    <a:lnTo>
                      <a:pt x="3365" y="2120"/>
                    </a:lnTo>
                    <a:lnTo>
                      <a:pt x="3024" y="2416"/>
                    </a:lnTo>
                    <a:lnTo>
                      <a:pt x="2713" y="2727"/>
                    </a:lnTo>
                    <a:lnTo>
                      <a:pt x="2402" y="3039"/>
                    </a:lnTo>
                    <a:lnTo>
                      <a:pt x="2105" y="3380"/>
                    </a:lnTo>
                    <a:lnTo>
                      <a:pt x="1839" y="3735"/>
                    </a:lnTo>
                    <a:lnTo>
                      <a:pt x="1572" y="4091"/>
                    </a:lnTo>
                    <a:lnTo>
                      <a:pt x="1335" y="4476"/>
                    </a:lnTo>
                    <a:lnTo>
                      <a:pt x="1112" y="4862"/>
                    </a:lnTo>
                    <a:lnTo>
                      <a:pt x="905" y="5262"/>
                    </a:lnTo>
                    <a:lnTo>
                      <a:pt x="727" y="5677"/>
                    </a:lnTo>
                    <a:lnTo>
                      <a:pt x="549" y="6092"/>
                    </a:lnTo>
                    <a:lnTo>
                      <a:pt x="416" y="6522"/>
                    </a:lnTo>
                    <a:lnTo>
                      <a:pt x="282" y="6966"/>
                    </a:lnTo>
                    <a:lnTo>
                      <a:pt x="179" y="7411"/>
                    </a:lnTo>
                    <a:lnTo>
                      <a:pt x="104" y="7871"/>
                    </a:lnTo>
                    <a:lnTo>
                      <a:pt x="45" y="8330"/>
                    </a:lnTo>
                    <a:lnTo>
                      <a:pt x="1" y="8804"/>
                    </a:lnTo>
                    <a:lnTo>
                      <a:pt x="1" y="9279"/>
                    </a:lnTo>
                    <a:lnTo>
                      <a:pt x="1" y="9753"/>
                    </a:lnTo>
                    <a:lnTo>
                      <a:pt x="45" y="10227"/>
                    </a:lnTo>
                    <a:lnTo>
                      <a:pt x="104" y="10687"/>
                    </a:lnTo>
                    <a:lnTo>
                      <a:pt x="179" y="11146"/>
                    </a:lnTo>
                    <a:lnTo>
                      <a:pt x="282" y="11591"/>
                    </a:lnTo>
                    <a:lnTo>
                      <a:pt x="416" y="12035"/>
                    </a:lnTo>
                    <a:lnTo>
                      <a:pt x="549" y="12465"/>
                    </a:lnTo>
                    <a:lnTo>
                      <a:pt x="727" y="12895"/>
                    </a:lnTo>
                    <a:lnTo>
                      <a:pt x="905" y="13295"/>
                    </a:lnTo>
                    <a:lnTo>
                      <a:pt x="1112" y="13695"/>
                    </a:lnTo>
                    <a:lnTo>
                      <a:pt x="1335" y="14096"/>
                    </a:lnTo>
                    <a:lnTo>
                      <a:pt x="1572" y="14466"/>
                    </a:lnTo>
                    <a:lnTo>
                      <a:pt x="1839" y="14822"/>
                    </a:lnTo>
                    <a:lnTo>
                      <a:pt x="2105" y="15178"/>
                    </a:lnTo>
                    <a:lnTo>
                      <a:pt x="2402" y="15519"/>
                    </a:lnTo>
                    <a:lnTo>
                      <a:pt x="2713" y="15830"/>
                    </a:lnTo>
                    <a:lnTo>
                      <a:pt x="3024" y="16141"/>
                    </a:lnTo>
                    <a:lnTo>
                      <a:pt x="3365" y="16437"/>
                    </a:lnTo>
                    <a:lnTo>
                      <a:pt x="3721" y="16704"/>
                    </a:lnTo>
                    <a:lnTo>
                      <a:pt x="4077" y="16971"/>
                    </a:lnTo>
                    <a:lnTo>
                      <a:pt x="4462" y="17208"/>
                    </a:lnTo>
                    <a:lnTo>
                      <a:pt x="4847" y="17431"/>
                    </a:lnTo>
                    <a:lnTo>
                      <a:pt x="5248" y="17638"/>
                    </a:lnTo>
                    <a:lnTo>
                      <a:pt x="5663" y="17831"/>
                    </a:lnTo>
                    <a:lnTo>
                      <a:pt x="6078" y="17994"/>
                    </a:lnTo>
                    <a:lnTo>
                      <a:pt x="6507" y="18142"/>
                    </a:lnTo>
                    <a:lnTo>
                      <a:pt x="6952" y="18261"/>
                    </a:lnTo>
                    <a:lnTo>
                      <a:pt x="7397" y="18364"/>
                    </a:lnTo>
                    <a:lnTo>
                      <a:pt x="7856" y="18453"/>
                    </a:lnTo>
                    <a:lnTo>
                      <a:pt x="8316" y="18513"/>
                    </a:lnTo>
                    <a:lnTo>
                      <a:pt x="8790" y="18542"/>
                    </a:lnTo>
                    <a:lnTo>
                      <a:pt x="9264" y="18557"/>
                    </a:lnTo>
                    <a:lnTo>
                      <a:pt x="9739" y="18542"/>
                    </a:lnTo>
                    <a:lnTo>
                      <a:pt x="10213" y="18513"/>
                    </a:lnTo>
                    <a:lnTo>
                      <a:pt x="10672" y="18453"/>
                    </a:lnTo>
                    <a:lnTo>
                      <a:pt x="11132" y="18364"/>
                    </a:lnTo>
                    <a:lnTo>
                      <a:pt x="11591" y="18261"/>
                    </a:lnTo>
                    <a:lnTo>
                      <a:pt x="12021" y="18142"/>
                    </a:lnTo>
                    <a:lnTo>
                      <a:pt x="12451" y="17994"/>
                    </a:lnTo>
                    <a:lnTo>
                      <a:pt x="12881" y="17831"/>
                    </a:lnTo>
                    <a:lnTo>
                      <a:pt x="13281" y="17638"/>
                    </a:lnTo>
                    <a:lnTo>
                      <a:pt x="13681" y="17431"/>
                    </a:lnTo>
                    <a:lnTo>
                      <a:pt x="14081" y="17208"/>
                    </a:lnTo>
                    <a:lnTo>
                      <a:pt x="14452" y="16971"/>
                    </a:lnTo>
                    <a:lnTo>
                      <a:pt x="14808" y="16704"/>
                    </a:lnTo>
                    <a:lnTo>
                      <a:pt x="15163" y="16437"/>
                    </a:lnTo>
                    <a:lnTo>
                      <a:pt x="15504" y="16141"/>
                    </a:lnTo>
                    <a:lnTo>
                      <a:pt x="15830" y="15830"/>
                    </a:lnTo>
                    <a:lnTo>
                      <a:pt x="16127" y="15519"/>
                    </a:lnTo>
                    <a:lnTo>
                      <a:pt x="16423" y="15178"/>
                    </a:lnTo>
                    <a:lnTo>
                      <a:pt x="16690" y="14822"/>
                    </a:lnTo>
                    <a:lnTo>
                      <a:pt x="16957" y="14466"/>
                    </a:lnTo>
                    <a:lnTo>
                      <a:pt x="17194" y="14096"/>
                    </a:lnTo>
                    <a:lnTo>
                      <a:pt x="17416" y="13695"/>
                    </a:lnTo>
                    <a:lnTo>
                      <a:pt x="17624" y="13295"/>
                    </a:lnTo>
                    <a:lnTo>
                      <a:pt x="17816" y="12895"/>
                    </a:lnTo>
                    <a:lnTo>
                      <a:pt x="17979" y="12465"/>
                    </a:lnTo>
                    <a:lnTo>
                      <a:pt x="18128" y="12035"/>
                    </a:lnTo>
                    <a:lnTo>
                      <a:pt x="18246" y="11591"/>
                    </a:lnTo>
                    <a:lnTo>
                      <a:pt x="18350" y="11146"/>
                    </a:lnTo>
                    <a:lnTo>
                      <a:pt x="18439" y="10687"/>
                    </a:lnTo>
                    <a:lnTo>
                      <a:pt x="18498" y="10227"/>
                    </a:lnTo>
                    <a:lnTo>
                      <a:pt x="18528" y="9753"/>
                    </a:lnTo>
                    <a:lnTo>
                      <a:pt x="18543" y="9279"/>
                    </a:lnTo>
                    <a:lnTo>
                      <a:pt x="18528" y="8804"/>
                    </a:lnTo>
                    <a:lnTo>
                      <a:pt x="18498" y="8330"/>
                    </a:lnTo>
                    <a:lnTo>
                      <a:pt x="18439" y="7871"/>
                    </a:lnTo>
                    <a:lnTo>
                      <a:pt x="18350" y="7411"/>
                    </a:lnTo>
                    <a:lnTo>
                      <a:pt x="18246" y="6966"/>
                    </a:lnTo>
                    <a:lnTo>
                      <a:pt x="18128" y="6522"/>
                    </a:lnTo>
                    <a:lnTo>
                      <a:pt x="17979" y="6092"/>
                    </a:lnTo>
                    <a:lnTo>
                      <a:pt x="17816" y="5677"/>
                    </a:lnTo>
                    <a:lnTo>
                      <a:pt x="17624" y="5262"/>
                    </a:lnTo>
                    <a:lnTo>
                      <a:pt x="17416" y="4862"/>
                    </a:lnTo>
                    <a:lnTo>
                      <a:pt x="17194" y="4476"/>
                    </a:lnTo>
                    <a:lnTo>
                      <a:pt x="16957" y="4091"/>
                    </a:lnTo>
                    <a:lnTo>
                      <a:pt x="16690" y="3735"/>
                    </a:lnTo>
                    <a:lnTo>
                      <a:pt x="16423" y="3380"/>
                    </a:lnTo>
                    <a:lnTo>
                      <a:pt x="16127" y="3039"/>
                    </a:lnTo>
                    <a:lnTo>
                      <a:pt x="15830" y="2727"/>
                    </a:lnTo>
                    <a:lnTo>
                      <a:pt x="15504" y="2416"/>
                    </a:lnTo>
                    <a:lnTo>
                      <a:pt x="15163" y="2120"/>
                    </a:lnTo>
                    <a:lnTo>
                      <a:pt x="14808" y="1853"/>
                    </a:lnTo>
                    <a:lnTo>
                      <a:pt x="14452" y="1586"/>
                    </a:lnTo>
                    <a:lnTo>
                      <a:pt x="14081" y="1349"/>
                    </a:lnTo>
                    <a:lnTo>
                      <a:pt x="13681" y="1127"/>
                    </a:lnTo>
                    <a:lnTo>
                      <a:pt x="13281" y="919"/>
                    </a:lnTo>
                    <a:lnTo>
                      <a:pt x="12881" y="741"/>
                    </a:lnTo>
                    <a:lnTo>
                      <a:pt x="12451" y="563"/>
                    </a:lnTo>
                    <a:lnTo>
                      <a:pt x="12021" y="430"/>
                    </a:lnTo>
                    <a:lnTo>
                      <a:pt x="11591" y="297"/>
                    </a:lnTo>
                    <a:lnTo>
                      <a:pt x="11132" y="193"/>
                    </a:lnTo>
                    <a:lnTo>
                      <a:pt x="10672" y="119"/>
                    </a:lnTo>
                    <a:lnTo>
                      <a:pt x="10213" y="59"/>
                    </a:lnTo>
                    <a:lnTo>
                      <a:pt x="9739" y="15"/>
                    </a:lnTo>
                    <a:lnTo>
                      <a:pt x="926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a:off x="4715400" y="5113350"/>
                <a:ext cx="263100" cy="263125"/>
              </a:xfrm>
              <a:custGeom>
                <a:avLst/>
                <a:gdLst/>
                <a:ahLst/>
                <a:cxnLst/>
                <a:rect l="l" t="t" r="r" b="b"/>
                <a:pathLst>
                  <a:path w="10524" h="10525" extrusionOk="0">
                    <a:moveTo>
                      <a:pt x="4995" y="1"/>
                    </a:moveTo>
                    <a:lnTo>
                      <a:pt x="4729" y="31"/>
                    </a:lnTo>
                    <a:lnTo>
                      <a:pt x="4462" y="60"/>
                    </a:lnTo>
                    <a:lnTo>
                      <a:pt x="4195" y="105"/>
                    </a:lnTo>
                    <a:lnTo>
                      <a:pt x="3943" y="164"/>
                    </a:lnTo>
                    <a:lnTo>
                      <a:pt x="3691" y="238"/>
                    </a:lnTo>
                    <a:lnTo>
                      <a:pt x="3454" y="312"/>
                    </a:lnTo>
                    <a:lnTo>
                      <a:pt x="3217" y="416"/>
                    </a:lnTo>
                    <a:lnTo>
                      <a:pt x="2980" y="520"/>
                    </a:lnTo>
                    <a:lnTo>
                      <a:pt x="2757" y="638"/>
                    </a:lnTo>
                    <a:lnTo>
                      <a:pt x="2535" y="757"/>
                    </a:lnTo>
                    <a:lnTo>
                      <a:pt x="2313" y="890"/>
                    </a:lnTo>
                    <a:lnTo>
                      <a:pt x="2120" y="1038"/>
                    </a:lnTo>
                    <a:lnTo>
                      <a:pt x="1912" y="1201"/>
                    </a:lnTo>
                    <a:lnTo>
                      <a:pt x="1720" y="1364"/>
                    </a:lnTo>
                    <a:lnTo>
                      <a:pt x="1542" y="1542"/>
                    </a:lnTo>
                    <a:lnTo>
                      <a:pt x="1364" y="1720"/>
                    </a:lnTo>
                    <a:lnTo>
                      <a:pt x="1201" y="1913"/>
                    </a:lnTo>
                    <a:lnTo>
                      <a:pt x="1038" y="2120"/>
                    </a:lnTo>
                    <a:lnTo>
                      <a:pt x="890" y="2313"/>
                    </a:lnTo>
                    <a:lnTo>
                      <a:pt x="756" y="2535"/>
                    </a:lnTo>
                    <a:lnTo>
                      <a:pt x="638" y="2758"/>
                    </a:lnTo>
                    <a:lnTo>
                      <a:pt x="519" y="2980"/>
                    </a:lnTo>
                    <a:lnTo>
                      <a:pt x="415" y="3217"/>
                    </a:lnTo>
                    <a:lnTo>
                      <a:pt x="312" y="3454"/>
                    </a:lnTo>
                    <a:lnTo>
                      <a:pt x="238" y="3691"/>
                    </a:lnTo>
                    <a:lnTo>
                      <a:pt x="163" y="3943"/>
                    </a:lnTo>
                    <a:lnTo>
                      <a:pt x="104" y="4210"/>
                    </a:lnTo>
                    <a:lnTo>
                      <a:pt x="60" y="4462"/>
                    </a:lnTo>
                    <a:lnTo>
                      <a:pt x="30" y="4729"/>
                    </a:lnTo>
                    <a:lnTo>
                      <a:pt x="0" y="4996"/>
                    </a:lnTo>
                    <a:lnTo>
                      <a:pt x="0" y="5263"/>
                    </a:lnTo>
                    <a:lnTo>
                      <a:pt x="0" y="5529"/>
                    </a:lnTo>
                    <a:lnTo>
                      <a:pt x="30" y="5796"/>
                    </a:lnTo>
                    <a:lnTo>
                      <a:pt x="60" y="6063"/>
                    </a:lnTo>
                    <a:lnTo>
                      <a:pt x="104" y="6330"/>
                    </a:lnTo>
                    <a:lnTo>
                      <a:pt x="163" y="6582"/>
                    </a:lnTo>
                    <a:lnTo>
                      <a:pt x="238" y="6834"/>
                    </a:lnTo>
                    <a:lnTo>
                      <a:pt x="312" y="7071"/>
                    </a:lnTo>
                    <a:lnTo>
                      <a:pt x="415" y="7308"/>
                    </a:lnTo>
                    <a:lnTo>
                      <a:pt x="519" y="7545"/>
                    </a:lnTo>
                    <a:lnTo>
                      <a:pt x="638" y="7767"/>
                    </a:lnTo>
                    <a:lnTo>
                      <a:pt x="756" y="7990"/>
                    </a:lnTo>
                    <a:lnTo>
                      <a:pt x="890" y="8212"/>
                    </a:lnTo>
                    <a:lnTo>
                      <a:pt x="1038" y="8420"/>
                    </a:lnTo>
                    <a:lnTo>
                      <a:pt x="1201" y="8612"/>
                    </a:lnTo>
                    <a:lnTo>
                      <a:pt x="1364" y="8805"/>
                    </a:lnTo>
                    <a:lnTo>
                      <a:pt x="1542" y="8983"/>
                    </a:lnTo>
                    <a:lnTo>
                      <a:pt x="1720" y="9161"/>
                    </a:lnTo>
                    <a:lnTo>
                      <a:pt x="1912" y="9324"/>
                    </a:lnTo>
                    <a:lnTo>
                      <a:pt x="2120" y="9487"/>
                    </a:lnTo>
                    <a:lnTo>
                      <a:pt x="2313" y="9635"/>
                    </a:lnTo>
                    <a:lnTo>
                      <a:pt x="2535" y="9768"/>
                    </a:lnTo>
                    <a:lnTo>
                      <a:pt x="2757" y="9902"/>
                    </a:lnTo>
                    <a:lnTo>
                      <a:pt x="2980" y="10006"/>
                    </a:lnTo>
                    <a:lnTo>
                      <a:pt x="3217" y="10109"/>
                    </a:lnTo>
                    <a:lnTo>
                      <a:pt x="3454" y="10213"/>
                    </a:lnTo>
                    <a:lnTo>
                      <a:pt x="3691" y="10287"/>
                    </a:lnTo>
                    <a:lnTo>
                      <a:pt x="3943" y="10361"/>
                    </a:lnTo>
                    <a:lnTo>
                      <a:pt x="4195" y="10421"/>
                    </a:lnTo>
                    <a:lnTo>
                      <a:pt x="4462" y="10465"/>
                    </a:lnTo>
                    <a:lnTo>
                      <a:pt x="4729" y="10509"/>
                    </a:lnTo>
                    <a:lnTo>
                      <a:pt x="4995" y="10524"/>
                    </a:lnTo>
                    <a:lnTo>
                      <a:pt x="5529" y="10524"/>
                    </a:lnTo>
                    <a:lnTo>
                      <a:pt x="5796" y="10509"/>
                    </a:lnTo>
                    <a:lnTo>
                      <a:pt x="6063" y="10465"/>
                    </a:lnTo>
                    <a:lnTo>
                      <a:pt x="6329" y="10421"/>
                    </a:lnTo>
                    <a:lnTo>
                      <a:pt x="6581" y="10361"/>
                    </a:lnTo>
                    <a:lnTo>
                      <a:pt x="6833" y="10287"/>
                    </a:lnTo>
                    <a:lnTo>
                      <a:pt x="7070" y="10213"/>
                    </a:lnTo>
                    <a:lnTo>
                      <a:pt x="7308" y="10109"/>
                    </a:lnTo>
                    <a:lnTo>
                      <a:pt x="7545" y="10006"/>
                    </a:lnTo>
                    <a:lnTo>
                      <a:pt x="7767" y="9902"/>
                    </a:lnTo>
                    <a:lnTo>
                      <a:pt x="7989" y="9768"/>
                    </a:lnTo>
                    <a:lnTo>
                      <a:pt x="8212" y="9635"/>
                    </a:lnTo>
                    <a:lnTo>
                      <a:pt x="8419" y="9487"/>
                    </a:lnTo>
                    <a:lnTo>
                      <a:pt x="8612" y="9324"/>
                    </a:lnTo>
                    <a:lnTo>
                      <a:pt x="8805" y="9161"/>
                    </a:lnTo>
                    <a:lnTo>
                      <a:pt x="8982" y="8983"/>
                    </a:lnTo>
                    <a:lnTo>
                      <a:pt x="9160" y="8805"/>
                    </a:lnTo>
                    <a:lnTo>
                      <a:pt x="9323" y="8612"/>
                    </a:lnTo>
                    <a:lnTo>
                      <a:pt x="9486" y="8420"/>
                    </a:lnTo>
                    <a:lnTo>
                      <a:pt x="9635" y="8212"/>
                    </a:lnTo>
                    <a:lnTo>
                      <a:pt x="9768" y="7990"/>
                    </a:lnTo>
                    <a:lnTo>
                      <a:pt x="9901" y="7767"/>
                    </a:lnTo>
                    <a:lnTo>
                      <a:pt x="10005" y="7545"/>
                    </a:lnTo>
                    <a:lnTo>
                      <a:pt x="10109" y="7308"/>
                    </a:lnTo>
                    <a:lnTo>
                      <a:pt x="10213" y="7071"/>
                    </a:lnTo>
                    <a:lnTo>
                      <a:pt x="10287" y="6834"/>
                    </a:lnTo>
                    <a:lnTo>
                      <a:pt x="10361" y="6582"/>
                    </a:lnTo>
                    <a:lnTo>
                      <a:pt x="10420" y="6330"/>
                    </a:lnTo>
                    <a:lnTo>
                      <a:pt x="10465" y="6063"/>
                    </a:lnTo>
                    <a:lnTo>
                      <a:pt x="10509" y="5796"/>
                    </a:lnTo>
                    <a:lnTo>
                      <a:pt x="10524" y="5529"/>
                    </a:lnTo>
                    <a:lnTo>
                      <a:pt x="10524" y="5263"/>
                    </a:lnTo>
                    <a:lnTo>
                      <a:pt x="10524" y="4996"/>
                    </a:lnTo>
                    <a:lnTo>
                      <a:pt x="10509" y="4729"/>
                    </a:lnTo>
                    <a:lnTo>
                      <a:pt x="10465" y="4462"/>
                    </a:lnTo>
                    <a:lnTo>
                      <a:pt x="10420" y="4210"/>
                    </a:lnTo>
                    <a:lnTo>
                      <a:pt x="10361" y="3943"/>
                    </a:lnTo>
                    <a:lnTo>
                      <a:pt x="10287" y="3691"/>
                    </a:lnTo>
                    <a:lnTo>
                      <a:pt x="10213" y="3454"/>
                    </a:lnTo>
                    <a:lnTo>
                      <a:pt x="10109" y="3217"/>
                    </a:lnTo>
                    <a:lnTo>
                      <a:pt x="10005" y="2980"/>
                    </a:lnTo>
                    <a:lnTo>
                      <a:pt x="9901" y="2758"/>
                    </a:lnTo>
                    <a:lnTo>
                      <a:pt x="9768" y="2535"/>
                    </a:lnTo>
                    <a:lnTo>
                      <a:pt x="9635" y="2313"/>
                    </a:lnTo>
                    <a:lnTo>
                      <a:pt x="9486" y="2120"/>
                    </a:lnTo>
                    <a:lnTo>
                      <a:pt x="9323" y="1913"/>
                    </a:lnTo>
                    <a:lnTo>
                      <a:pt x="9160" y="1720"/>
                    </a:lnTo>
                    <a:lnTo>
                      <a:pt x="8982" y="1542"/>
                    </a:lnTo>
                    <a:lnTo>
                      <a:pt x="8805" y="1364"/>
                    </a:lnTo>
                    <a:lnTo>
                      <a:pt x="8612" y="1201"/>
                    </a:lnTo>
                    <a:lnTo>
                      <a:pt x="8419" y="1038"/>
                    </a:lnTo>
                    <a:lnTo>
                      <a:pt x="8212" y="890"/>
                    </a:lnTo>
                    <a:lnTo>
                      <a:pt x="7989" y="757"/>
                    </a:lnTo>
                    <a:lnTo>
                      <a:pt x="7767" y="638"/>
                    </a:lnTo>
                    <a:lnTo>
                      <a:pt x="7545" y="520"/>
                    </a:lnTo>
                    <a:lnTo>
                      <a:pt x="7308" y="416"/>
                    </a:lnTo>
                    <a:lnTo>
                      <a:pt x="7070" y="312"/>
                    </a:lnTo>
                    <a:lnTo>
                      <a:pt x="6833" y="238"/>
                    </a:lnTo>
                    <a:lnTo>
                      <a:pt x="6581" y="164"/>
                    </a:lnTo>
                    <a:lnTo>
                      <a:pt x="6329" y="105"/>
                    </a:lnTo>
                    <a:lnTo>
                      <a:pt x="6063" y="60"/>
                    </a:lnTo>
                    <a:lnTo>
                      <a:pt x="5796" y="31"/>
                    </a:lnTo>
                    <a:lnTo>
                      <a:pt x="5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5106700" y="5012950"/>
                <a:ext cx="463575" cy="463925"/>
              </a:xfrm>
              <a:custGeom>
                <a:avLst/>
                <a:gdLst/>
                <a:ahLst/>
                <a:cxnLst/>
                <a:rect l="l" t="t" r="r" b="b"/>
                <a:pathLst>
                  <a:path w="18543" h="18557" extrusionOk="0">
                    <a:moveTo>
                      <a:pt x="9279" y="0"/>
                    </a:moveTo>
                    <a:lnTo>
                      <a:pt x="8789" y="15"/>
                    </a:lnTo>
                    <a:lnTo>
                      <a:pt x="8330" y="59"/>
                    </a:lnTo>
                    <a:lnTo>
                      <a:pt x="7856" y="119"/>
                    </a:lnTo>
                    <a:lnTo>
                      <a:pt x="7411" y="193"/>
                    </a:lnTo>
                    <a:lnTo>
                      <a:pt x="6952" y="297"/>
                    </a:lnTo>
                    <a:lnTo>
                      <a:pt x="6522" y="430"/>
                    </a:lnTo>
                    <a:lnTo>
                      <a:pt x="6092" y="563"/>
                    </a:lnTo>
                    <a:lnTo>
                      <a:pt x="5662" y="741"/>
                    </a:lnTo>
                    <a:lnTo>
                      <a:pt x="5247" y="919"/>
                    </a:lnTo>
                    <a:lnTo>
                      <a:pt x="4847" y="1127"/>
                    </a:lnTo>
                    <a:lnTo>
                      <a:pt x="4462" y="1349"/>
                    </a:lnTo>
                    <a:lnTo>
                      <a:pt x="4091" y="1586"/>
                    </a:lnTo>
                    <a:lnTo>
                      <a:pt x="3720" y="1853"/>
                    </a:lnTo>
                    <a:lnTo>
                      <a:pt x="3380" y="2120"/>
                    </a:lnTo>
                    <a:lnTo>
                      <a:pt x="3039" y="2416"/>
                    </a:lnTo>
                    <a:lnTo>
                      <a:pt x="2713" y="2727"/>
                    </a:lnTo>
                    <a:lnTo>
                      <a:pt x="2416" y="3039"/>
                    </a:lnTo>
                    <a:lnTo>
                      <a:pt x="2120" y="3380"/>
                    </a:lnTo>
                    <a:lnTo>
                      <a:pt x="1838" y="3735"/>
                    </a:lnTo>
                    <a:lnTo>
                      <a:pt x="1586" y="4091"/>
                    </a:lnTo>
                    <a:lnTo>
                      <a:pt x="1349" y="4476"/>
                    </a:lnTo>
                    <a:lnTo>
                      <a:pt x="1127" y="4862"/>
                    </a:lnTo>
                    <a:lnTo>
                      <a:pt x="919" y="5262"/>
                    </a:lnTo>
                    <a:lnTo>
                      <a:pt x="726" y="5677"/>
                    </a:lnTo>
                    <a:lnTo>
                      <a:pt x="563" y="6092"/>
                    </a:lnTo>
                    <a:lnTo>
                      <a:pt x="415" y="6522"/>
                    </a:lnTo>
                    <a:lnTo>
                      <a:pt x="297" y="6966"/>
                    </a:lnTo>
                    <a:lnTo>
                      <a:pt x="193" y="7411"/>
                    </a:lnTo>
                    <a:lnTo>
                      <a:pt x="104" y="7871"/>
                    </a:lnTo>
                    <a:lnTo>
                      <a:pt x="45" y="8330"/>
                    </a:lnTo>
                    <a:lnTo>
                      <a:pt x="15" y="8804"/>
                    </a:lnTo>
                    <a:lnTo>
                      <a:pt x="0" y="9279"/>
                    </a:lnTo>
                    <a:lnTo>
                      <a:pt x="15" y="9753"/>
                    </a:lnTo>
                    <a:lnTo>
                      <a:pt x="45" y="10227"/>
                    </a:lnTo>
                    <a:lnTo>
                      <a:pt x="104" y="10687"/>
                    </a:lnTo>
                    <a:lnTo>
                      <a:pt x="193" y="11146"/>
                    </a:lnTo>
                    <a:lnTo>
                      <a:pt x="297" y="11591"/>
                    </a:lnTo>
                    <a:lnTo>
                      <a:pt x="415" y="12035"/>
                    </a:lnTo>
                    <a:lnTo>
                      <a:pt x="563" y="12465"/>
                    </a:lnTo>
                    <a:lnTo>
                      <a:pt x="726" y="12895"/>
                    </a:lnTo>
                    <a:lnTo>
                      <a:pt x="919" y="13295"/>
                    </a:lnTo>
                    <a:lnTo>
                      <a:pt x="1127" y="13695"/>
                    </a:lnTo>
                    <a:lnTo>
                      <a:pt x="1349" y="14096"/>
                    </a:lnTo>
                    <a:lnTo>
                      <a:pt x="1586" y="14466"/>
                    </a:lnTo>
                    <a:lnTo>
                      <a:pt x="1838" y="14822"/>
                    </a:lnTo>
                    <a:lnTo>
                      <a:pt x="2120" y="15178"/>
                    </a:lnTo>
                    <a:lnTo>
                      <a:pt x="2416" y="15519"/>
                    </a:lnTo>
                    <a:lnTo>
                      <a:pt x="2713" y="15830"/>
                    </a:lnTo>
                    <a:lnTo>
                      <a:pt x="3039" y="16141"/>
                    </a:lnTo>
                    <a:lnTo>
                      <a:pt x="3380" y="16437"/>
                    </a:lnTo>
                    <a:lnTo>
                      <a:pt x="3720" y="16704"/>
                    </a:lnTo>
                    <a:lnTo>
                      <a:pt x="4091" y="16971"/>
                    </a:lnTo>
                    <a:lnTo>
                      <a:pt x="4462" y="17208"/>
                    </a:lnTo>
                    <a:lnTo>
                      <a:pt x="4847" y="17431"/>
                    </a:lnTo>
                    <a:lnTo>
                      <a:pt x="5247" y="17638"/>
                    </a:lnTo>
                    <a:lnTo>
                      <a:pt x="5662" y="17831"/>
                    </a:lnTo>
                    <a:lnTo>
                      <a:pt x="6092" y="17994"/>
                    </a:lnTo>
                    <a:lnTo>
                      <a:pt x="6522" y="18142"/>
                    </a:lnTo>
                    <a:lnTo>
                      <a:pt x="6952" y="18261"/>
                    </a:lnTo>
                    <a:lnTo>
                      <a:pt x="7411" y="18364"/>
                    </a:lnTo>
                    <a:lnTo>
                      <a:pt x="7856" y="18453"/>
                    </a:lnTo>
                    <a:lnTo>
                      <a:pt x="8330" y="18513"/>
                    </a:lnTo>
                    <a:lnTo>
                      <a:pt x="8789" y="18542"/>
                    </a:lnTo>
                    <a:lnTo>
                      <a:pt x="9279" y="18557"/>
                    </a:lnTo>
                    <a:lnTo>
                      <a:pt x="9753" y="18542"/>
                    </a:lnTo>
                    <a:lnTo>
                      <a:pt x="10227" y="18513"/>
                    </a:lnTo>
                    <a:lnTo>
                      <a:pt x="10687" y="18453"/>
                    </a:lnTo>
                    <a:lnTo>
                      <a:pt x="11146" y="18364"/>
                    </a:lnTo>
                    <a:lnTo>
                      <a:pt x="11591" y="18261"/>
                    </a:lnTo>
                    <a:lnTo>
                      <a:pt x="12035" y="18142"/>
                    </a:lnTo>
                    <a:lnTo>
                      <a:pt x="12465" y="17994"/>
                    </a:lnTo>
                    <a:lnTo>
                      <a:pt x="12880" y="17831"/>
                    </a:lnTo>
                    <a:lnTo>
                      <a:pt x="13295" y="17638"/>
                    </a:lnTo>
                    <a:lnTo>
                      <a:pt x="13695" y="17431"/>
                    </a:lnTo>
                    <a:lnTo>
                      <a:pt x="14081" y="17208"/>
                    </a:lnTo>
                    <a:lnTo>
                      <a:pt x="14451" y="16971"/>
                    </a:lnTo>
                    <a:lnTo>
                      <a:pt x="14822" y="16704"/>
                    </a:lnTo>
                    <a:lnTo>
                      <a:pt x="15178" y="16437"/>
                    </a:lnTo>
                    <a:lnTo>
                      <a:pt x="15504" y="16141"/>
                    </a:lnTo>
                    <a:lnTo>
                      <a:pt x="15830" y="15830"/>
                    </a:lnTo>
                    <a:lnTo>
                      <a:pt x="16141" y="15519"/>
                    </a:lnTo>
                    <a:lnTo>
                      <a:pt x="16423" y="15178"/>
                    </a:lnTo>
                    <a:lnTo>
                      <a:pt x="16704" y="14822"/>
                    </a:lnTo>
                    <a:lnTo>
                      <a:pt x="16956" y="14466"/>
                    </a:lnTo>
                    <a:lnTo>
                      <a:pt x="17208" y="14096"/>
                    </a:lnTo>
                    <a:lnTo>
                      <a:pt x="17431" y="13695"/>
                    </a:lnTo>
                    <a:lnTo>
                      <a:pt x="17638" y="13295"/>
                    </a:lnTo>
                    <a:lnTo>
                      <a:pt x="17816" y="12895"/>
                    </a:lnTo>
                    <a:lnTo>
                      <a:pt x="17979" y="12465"/>
                    </a:lnTo>
                    <a:lnTo>
                      <a:pt x="18127" y="12035"/>
                    </a:lnTo>
                    <a:lnTo>
                      <a:pt x="18261" y="11591"/>
                    </a:lnTo>
                    <a:lnTo>
                      <a:pt x="18364" y="11146"/>
                    </a:lnTo>
                    <a:lnTo>
                      <a:pt x="18438" y="10687"/>
                    </a:lnTo>
                    <a:lnTo>
                      <a:pt x="18498" y="10227"/>
                    </a:lnTo>
                    <a:lnTo>
                      <a:pt x="18527" y="9753"/>
                    </a:lnTo>
                    <a:lnTo>
                      <a:pt x="18542" y="9279"/>
                    </a:lnTo>
                    <a:lnTo>
                      <a:pt x="18527" y="8804"/>
                    </a:lnTo>
                    <a:lnTo>
                      <a:pt x="18498" y="8330"/>
                    </a:lnTo>
                    <a:lnTo>
                      <a:pt x="18438" y="7871"/>
                    </a:lnTo>
                    <a:lnTo>
                      <a:pt x="18364" y="7411"/>
                    </a:lnTo>
                    <a:lnTo>
                      <a:pt x="18261" y="6966"/>
                    </a:lnTo>
                    <a:lnTo>
                      <a:pt x="18127" y="6522"/>
                    </a:lnTo>
                    <a:lnTo>
                      <a:pt x="17979" y="6092"/>
                    </a:lnTo>
                    <a:lnTo>
                      <a:pt x="17816" y="5677"/>
                    </a:lnTo>
                    <a:lnTo>
                      <a:pt x="17638" y="5262"/>
                    </a:lnTo>
                    <a:lnTo>
                      <a:pt x="17431" y="4862"/>
                    </a:lnTo>
                    <a:lnTo>
                      <a:pt x="17208" y="4476"/>
                    </a:lnTo>
                    <a:lnTo>
                      <a:pt x="16956" y="4091"/>
                    </a:lnTo>
                    <a:lnTo>
                      <a:pt x="16704" y="3735"/>
                    </a:lnTo>
                    <a:lnTo>
                      <a:pt x="16423" y="3380"/>
                    </a:lnTo>
                    <a:lnTo>
                      <a:pt x="16141" y="3039"/>
                    </a:lnTo>
                    <a:lnTo>
                      <a:pt x="15830" y="2727"/>
                    </a:lnTo>
                    <a:lnTo>
                      <a:pt x="15504" y="2416"/>
                    </a:lnTo>
                    <a:lnTo>
                      <a:pt x="15178" y="2120"/>
                    </a:lnTo>
                    <a:lnTo>
                      <a:pt x="14822" y="1853"/>
                    </a:lnTo>
                    <a:lnTo>
                      <a:pt x="14451" y="1586"/>
                    </a:lnTo>
                    <a:lnTo>
                      <a:pt x="14081" y="1349"/>
                    </a:lnTo>
                    <a:lnTo>
                      <a:pt x="13695" y="1127"/>
                    </a:lnTo>
                    <a:lnTo>
                      <a:pt x="13295" y="919"/>
                    </a:lnTo>
                    <a:lnTo>
                      <a:pt x="12880" y="741"/>
                    </a:lnTo>
                    <a:lnTo>
                      <a:pt x="12465" y="563"/>
                    </a:lnTo>
                    <a:lnTo>
                      <a:pt x="12035" y="430"/>
                    </a:lnTo>
                    <a:lnTo>
                      <a:pt x="11591" y="297"/>
                    </a:lnTo>
                    <a:lnTo>
                      <a:pt x="11146" y="193"/>
                    </a:lnTo>
                    <a:lnTo>
                      <a:pt x="10687" y="119"/>
                    </a:lnTo>
                    <a:lnTo>
                      <a:pt x="10227" y="59"/>
                    </a:lnTo>
                    <a:lnTo>
                      <a:pt x="9753" y="15"/>
                    </a:lnTo>
                    <a:lnTo>
                      <a:pt x="927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a:off x="5337550" y="5013300"/>
                <a:ext cx="70425" cy="463575"/>
              </a:xfrm>
              <a:custGeom>
                <a:avLst/>
                <a:gdLst/>
                <a:ahLst/>
                <a:cxnLst/>
                <a:rect l="l" t="t" r="r" b="b"/>
                <a:pathLst>
                  <a:path w="2817" h="18543" extrusionOk="0">
                    <a:moveTo>
                      <a:pt x="0" y="1"/>
                    </a:moveTo>
                    <a:lnTo>
                      <a:pt x="0" y="18543"/>
                    </a:lnTo>
                    <a:lnTo>
                      <a:pt x="2816" y="18543"/>
                    </a:lnTo>
                    <a:lnTo>
                      <a:pt x="2816" y="1"/>
                    </a:lnTo>
                    <a:close/>
                  </a:path>
                </a:pathLst>
              </a:custGeom>
              <a:solidFill>
                <a:srgbClr val="4C3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p:nvPr/>
            </p:nvSpPr>
            <p:spPr>
              <a:xfrm>
                <a:off x="5175975" y="5012950"/>
                <a:ext cx="463950" cy="463925"/>
              </a:xfrm>
              <a:custGeom>
                <a:avLst/>
                <a:gdLst/>
                <a:ahLst/>
                <a:cxnLst/>
                <a:rect l="l" t="t" r="r" b="b"/>
                <a:pathLst>
                  <a:path w="18558" h="18557" extrusionOk="0">
                    <a:moveTo>
                      <a:pt x="9279" y="0"/>
                    </a:moveTo>
                    <a:lnTo>
                      <a:pt x="8805" y="15"/>
                    </a:lnTo>
                    <a:lnTo>
                      <a:pt x="8331" y="59"/>
                    </a:lnTo>
                    <a:lnTo>
                      <a:pt x="7871" y="119"/>
                    </a:lnTo>
                    <a:lnTo>
                      <a:pt x="7412" y="193"/>
                    </a:lnTo>
                    <a:lnTo>
                      <a:pt x="6967" y="297"/>
                    </a:lnTo>
                    <a:lnTo>
                      <a:pt x="6522" y="430"/>
                    </a:lnTo>
                    <a:lnTo>
                      <a:pt x="6093" y="563"/>
                    </a:lnTo>
                    <a:lnTo>
                      <a:pt x="5663" y="741"/>
                    </a:lnTo>
                    <a:lnTo>
                      <a:pt x="5263" y="919"/>
                    </a:lnTo>
                    <a:lnTo>
                      <a:pt x="4862" y="1127"/>
                    </a:lnTo>
                    <a:lnTo>
                      <a:pt x="4477" y="1349"/>
                    </a:lnTo>
                    <a:lnTo>
                      <a:pt x="4092" y="1586"/>
                    </a:lnTo>
                    <a:lnTo>
                      <a:pt x="3736" y="1853"/>
                    </a:lnTo>
                    <a:lnTo>
                      <a:pt x="3380" y="2120"/>
                    </a:lnTo>
                    <a:lnTo>
                      <a:pt x="3039" y="2416"/>
                    </a:lnTo>
                    <a:lnTo>
                      <a:pt x="2728" y="2727"/>
                    </a:lnTo>
                    <a:lnTo>
                      <a:pt x="2417" y="3039"/>
                    </a:lnTo>
                    <a:lnTo>
                      <a:pt x="2120" y="3380"/>
                    </a:lnTo>
                    <a:lnTo>
                      <a:pt x="1854" y="3735"/>
                    </a:lnTo>
                    <a:lnTo>
                      <a:pt x="1587" y="4091"/>
                    </a:lnTo>
                    <a:lnTo>
                      <a:pt x="1350" y="4476"/>
                    </a:lnTo>
                    <a:lnTo>
                      <a:pt x="1127" y="4862"/>
                    </a:lnTo>
                    <a:lnTo>
                      <a:pt x="920" y="5262"/>
                    </a:lnTo>
                    <a:lnTo>
                      <a:pt x="742" y="5677"/>
                    </a:lnTo>
                    <a:lnTo>
                      <a:pt x="564" y="6092"/>
                    </a:lnTo>
                    <a:lnTo>
                      <a:pt x="416" y="6522"/>
                    </a:lnTo>
                    <a:lnTo>
                      <a:pt x="297" y="6966"/>
                    </a:lnTo>
                    <a:lnTo>
                      <a:pt x="194" y="7411"/>
                    </a:lnTo>
                    <a:lnTo>
                      <a:pt x="119" y="7871"/>
                    </a:lnTo>
                    <a:lnTo>
                      <a:pt x="60" y="8330"/>
                    </a:lnTo>
                    <a:lnTo>
                      <a:pt x="16" y="8804"/>
                    </a:lnTo>
                    <a:lnTo>
                      <a:pt x="1" y="9279"/>
                    </a:lnTo>
                    <a:lnTo>
                      <a:pt x="16" y="9753"/>
                    </a:lnTo>
                    <a:lnTo>
                      <a:pt x="60" y="10227"/>
                    </a:lnTo>
                    <a:lnTo>
                      <a:pt x="119" y="10687"/>
                    </a:lnTo>
                    <a:lnTo>
                      <a:pt x="194" y="11146"/>
                    </a:lnTo>
                    <a:lnTo>
                      <a:pt x="297" y="11591"/>
                    </a:lnTo>
                    <a:lnTo>
                      <a:pt x="416" y="12035"/>
                    </a:lnTo>
                    <a:lnTo>
                      <a:pt x="564" y="12465"/>
                    </a:lnTo>
                    <a:lnTo>
                      <a:pt x="742" y="12895"/>
                    </a:lnTo>
                    <a:lnTo>
                      <a:pt x="920" y="13295"/>
                    </a:lnTo>
                    <a:lnTo>
                      <a:pt x="1127" y="13695"/>
                    </a:lnTo>
                    <a:lnTo>
                      <a:pt x="1350" y="14096"/>
                    </a:lnTo>
                    <a:lnTo>
                      <a:pt x="1587" y="14466"/>
                    </a:lnTo>
                    <a:lnTo>
                      <a:pt x="1854" y="14822"/>
                    </a:lnTo>
                    <a:lnTo>
                      <a:pt x="2120" y="15178"/>
                    </a:lnTo>
                    <a:lnTo>
                      <a:pt x="2417" y="15519"/>
                    </a:lnTo>
                    <a:lnTo>
                      <a:pt x="2728" y="15830"/>
                    </a:lnTo>
                    <a:lnTo>
                      <a:pt x="3039" y="16141"/>
                    </a:lnTo>
                    <a:lnTo>
                      <a:pt x="3380" y="16437"/>
                    </a:lnTo>
                    <a:lnTo>
                      <a:pt x="3736" y="16704"/>
                    </a:lnTo>
                    <a:lnTo>
                      <a:pt x="4092" y="16971"/>
                    </a:lnTo>
                    <a:lnTo>
                      <a:pt x="4477" y="17208"/>
                    </a:lnTo>
                    <a:lnTo>
                      <a:pt x="4862" y="17431"/>
                    </a:lnTo>
                    <a:lnTo>
                      <a:pt x="5263" y="17638"/>
                    </a:lnTo>
                    <a:lnTo>
                      <a:pt x="5663" y="17831"/>
                    </a:lnTo>
                    <a:lnTo>
                      <a:pt x="6093" y="17994"/>
                    </a:lnTo>
                    <a:lnTo>
                      <a:pt x="6522" y="18142"/>
                    </a:lnTo>
                    <a:lnTo>
                      <a:pt x="6967" y="18261"/>
                    </a:lnTo>
                    <a:lnTo>
                      <a:pt x="7412" y="18364"/>
                    </a:lnTo>
                    <a:lnTo>
                      <a:pt x="7871" y="18453"/>
                    </a:lnTo>
                    <a:lnTo>
                      <a:pt x="8331" y="18513"/>
                    </a:lnTo>
                    <a:lnTo>
                      <a:pt x="8805" y="18542"/>
                    </a:lnTo>
                    <a:lnTo>
                      <a:pt x="9279" y="18557"/>
                    </a:lnTo>
                    <a:lnTo>
                      <a:pt x="9754" y="18542"/>
                    </a:lnTo>
                    <a:lnTo>
                      <a:pt x="10228" y="18513"/>
                    </a:lnTo>
                    <a:lnTo>
                      <a:pt x="10687" y="18453"/>
                    </a:lnTo>
                    <a:lnTo>
                      <a:pt x="11147" y="18364"/>
                    </a:lnTo>
                    <a:lnTo>
                      <a:pt x="11591" y="18261"/>
                    </a:lnTo>
                    <a:lnTo>
                      <a:pt x="12036" y="18142"/>
                    </a:lnTo>
                    <a:lnTo>
                      <a:pt x="12466" y="17994"/>
                    </a:lnTo>
                    <a:lnTo>
                      <a:pt x="12896" y="17831"/>
                    </a:lnTo>
                    <a:lnTo>
                      <a:pt x="13296" y="17638"/>
                    </a:lnTo>
                    <a:lnTo>
                      <a:pt x="13696" y="17431"/>
                    </a:lnTo>
                    <a:lnTo>
                      <a:pt x="14081" y="17208"/>
                    </a:lnTo>
                    <a:lnTo>
                      <a:pt x="14467" y="16971"/>
                    </a:lnTo>
                    <a:lnTo>
                      <a:pt x="14823" y="16704"/>
                    </a:lnTo>
                    <a:lnTo>
                      <a:pt x="15178" y="16437"/>
                    </a:lnTo>
                    <a:lnTo>
                      <a:pt x="15519" y="16141"/>
                    </a:lnTo>
                    <a:lnTo>
                      <a:pt x="15830" y="15830"/>
                    </a:lnTo>
                    <a:lnTo>
                      <a:pt x="16142" y="15519"/>
                    </a:lnTo>
                    <a:lnTo>
                      <a:pt x="16438" y="15178"/>
                    </a:lnTo>
                    <a:lnTo>
                      <a:pt x="16705" y="14822"/>
                    </a:lnTo>
                    <a:lnTo>
                      <a:pt x="16972" y="14466"/>
                    </a:lnTo>
                    <a:lnTo>
                      <a:pt x="17209" y="14096"/>
                    </a:lnTo>
                    <a:lnTo>
                      <a:pt x="17431" y="13695"/>
                    </a:lnTo>
                    <a:lnTo>
                      <a:pt x="17639" y="13295"/>
                    </a:lnTo>
                    <a:lnTo>
                      <a:pt x="17817" y="12895"/>
                    </a:lnTo>
                    <a:lnTo>
                      <a:pt x="17994" y="12465"/>
                    </a:lnTo>
                    <a:lnTo>
                      <a:pt x="18128" y="12035"/>
                    </a:lnTo>
                    <a:lnTo>
                      <a:pt x="18261" y="11591"/>
                    </a:lnTo>
                    <a:lnTo>
                      <a:pt x="18365" y="11146"/>
                    </a:lnTo>
                    <a:lnTo>
                      <a:pt x="18439" y="10687"/>
                    </a:lnTo>
                    <a:lnTo>
                      <a:pt x="18498" y="10227"/>
                    </a:lnTo>
                    <a:lnTo>
                      <a:pt x="18543" y="9753"/>
                    </a:lnTo>
                    <a:lnTo>
                      <a:pt x="18558" y="9279"/>
                    </a:lnTo>
                    <a:lnTo>
                      <a:pt x="18543" y="8804"/>
                    </a:lnTo>
                    <a:lnTo>
                      <a:pt x="18498" y="8330"/>
                    </a:lnTo>
                    <a:lnTo>
                      <a:pt x="18439" y="7871"/>
                    </a:lnTo>
                    <a:lnTo>
                      <a:pt x="18365" y="7411"/>
                    </a:lnTo>
                    <a:lnTo>
                      <a:pt x="18261" y="6966"/>
                    </a:lnTo>
                    <a:lnTo>
                      <a:pt x="18128" y="6522"/>
                    </a:lnTo>
                    <a:lnTo>
                      <a:pt x="17994" y="6092"/>
                    </a:lnTo>
                    <a:lnTo>
                      <a:pt x="17817" y="5677"/>
                    </a:lnTo>
                    <a:lnTo>
                      <a:pt x="17639" y="5262"/>
                    </a:lnTo>
                    <a:lnTo>
                      <a:pt x="17431" y="4862"/>
                    </a:lnTo>
                    <a:lnTo>
                      <a:pt x="17209" y="4476"/>
                    </a:lnTo>
                    <a:lnTo>
                      <a:pt x="16972" y="4091"/>
                    </a:lnTo>
                    <a:lnTo>
                      <a:pt x="16705" y="3735"/>
                    </a:lnTo>
                    <a:lnTo>
                      <a:pt x="16438" y="3380"/>
                    </a:lnTo>
                    <a:lnTo>
                      <a:pt x="16142" y="3039"/>
                    </a:lnTo>
                    <a:lnTo>
                      <a:pt x="15830" y="2727"/>
                    </a:lnTo>
                    <a:lnTo>
                      <a:pt x="15519" y="2416"/>
                    </a:lnTo>
                    <a:lnTo>
                      <a:pt x="15178" y="2120"/>
                    </a:lnTo>
                    <a:lnTo>
                      <a:pt x="14823" y="1853"/>
                    </a:lnTo>
                    <a:lnTo>
                      <a:pt x="14467" y="1586"/>
                    </a:lnTo>
                    <a:lnTo>
                      <a:pt x="14081" y="1349"/>
                    </a:lnTo>
                    <a:lnTo>
                      <a:pt x="13696" y="1127"/>
                    </a:lnTo>
                    <a:lnTo>
                      <a:pt x="13296" y="919"/>
                    </a:lnTo>
                    <a:lnTo>
                      <a:pt x="12896" y="741"/>
                    </a:lnTo>
                    <a:lnTo>
                      <a:pt x="12466" y="563"/>
                    </a:lnTo>
                    <a:lnTo>
                      <a:pt x="12036" y="430"/>
                    </a:lnTo>
                    <a:lnTo>
                      <a:pt x="11591" y="297"/>
                    </a:lnTo>
                    <a:lnTo>
                      <a:pt x="11147" y="193"/>
                    </a:lnTo>
                    <a:lnTo>
                      <a:pt x="10687" y="119"/>
                    </a:lnTo>
                    <a:lnTo>
                      <a:pt x="10228" y="59"/>
                    </a:lnTo>
                    <a:lnTo>
                      <a:pt x="9754" y="15"/>
                    </a:lnTo>
                    <a:lnTo>
                      <a:pt x="92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5307900" y="5113350"/>
                <a:ext cx="263100" cy="263125"/>
              </a:xfrm>
              <a:custGeom>
                <a:avLst/>
                <a:gdLst/>
                <a:ahLst/>
                <a:cxnLst/>
                <a:rect l="l" t="t" r="r" b="b"/>
                <a:pathLst>
                  <a:path w="10524" h="10525" extrusionOk="0">
                    <a:moveTo>
                      <a:pt x="4995" y="1"/>
                    </a:moveTo>
                    <a:lnTo>
                      <a:pt x="4729" y="31"/>
                    </a:lnTo>
                    <a:lnTo>
                      <a:pt x="4462" y="60"/>
                    </a:lnTo>
                    <a:lnTo>
                      <a:pt x="4195" y="105"/>
                    </a:lnTo>
                    <a:lnTo>
                      <a:pt x="3943" y="164"/>
                    </a:lnTo>
                    <a:lnTo>
                      <a:pt x="3691" y="238"/>
                    </a:lnTo>
                    <a:lnTo>
                      <a:pt x="3454" y="312"/>
                    </a:lnTo>
                    <a:lnTo>
                      <a:pt x="3217" y="416"/>
                    </a:lnTo>
                    <a:lnTo>
                      <a:pt x="2980" y="520"/>
                    </a:lnTo>
                    <a:lnTo>
                      <a:pt x="2757" y="638"/>
                    </a:lnTo>
                    <a:lnTo>
                      <a:pt x="2535" y="757"/>
                    </a:lnTo>
                    <a:lnTo>
                      <a:pt x="2313" y="890"/>
                    </a:lnTo>
                    <a:lnTo>
                      <a:pt x="2105" y="1038"/>
                    </a:lnTo>
                    <a:lnTo>
                      <a:pt x="1912" y="1201"/>
                    </a:lnTo>
                    <a:lnTo>
                      <a:pt x="1720" y="1364"/>
                    </a:lnTo>
                    <a:lnTo>
                      <a:pt x="1542" y="1542"/>
                    </a:lnTo>
                    <a:lnTo>
                      <a:pt x="1364" y="1720"/>
                    </a:lnTo>
                    <a:lnTo>
                      <a:pt x="1201" y="1913"/>
                    </a:lnTo>
                    <a:lnTo>
                      <a:pt x="1038" y="2120"/>
                    </a:lnTo>
                    <a:lnTo>
                      <a:pt x="890" y="2313"/>
                    </a:lnTo>
                    <a:lnTo>
                      <a:pt x="756" y="2535"/>
                    </a:lnTo>
                    <a:lnTo>
                      <a:pt x="638" y="2758"/>
                    </a:lnTo>
                    <a:lnTo>
                      <a:pt x="519" y="2980"/>
                    </a:lnTo>
                    <a:lnTo>
                      <a:pt x="415" y="3217"/>
                    </a:lnTo>
                    <a:lnTo>
                      <a:pt x="312" y="3454"/>
                    </a:lnTo>
                    <a:lnTo>
                      <a:pt x="238" y="3691"/>
                    </a:lnTo>
                    <a:lnTo>
                      <a:pt x="163" y="3943"/>
                    </a:lnTo>
                    <a:lnTo>
                      <a:pt x="104" y="4210"/>
                    </a:lnTo>
                    <a:lnTo>
                      <a:pt x="60" y="4462"/>
                    </a:lnTo>
                    <a:lnTo>
                      <a:pt x="15" y="4729"/>
                    </a:lnTo>
                    <a:lnTo>
                      <a:pt x="0" y="4996"/>
                    </a:lnTo>
                    <a:lnTo>
                      <a:pt x="0" y="5263"/>
                    </a:lnTo>
                    <a:lnTo>
                      <a:pt x="0" y="5529"/>
                    </a:lnTo>
                    <a:lnTo>
                      <a:pt x="15" y="5796"/>
                    </a:lnTo>
                    <a:lnTo>
                      <a:pt x="60" y="6063"/>
                    </a:lnTo>
                    <a:lnTo>
                      <a:pt x="104" y="6330"/>
                    </a:lnTo>
                    <a:lnTo>
                      <a:pt x="163" y="6582"/>
                    </a:lnTo>
                    <a:lnTo>
                      <a:pt x="238" y="6834"/>
                    </a:lnTo>
                    <a:lnTo>
                      <a:pt x="312" y="7071"/>
                    </a:lnTo>
                    <a:lnTo>
                      <a:pt x="415" y="7308"/>
                    </a:lnTo>
                    <a:lnTo>
                      <a:pt x="519" y="7545"/>
                    </a:lnTo>
                    <a:lnTo>
                      <a:pt x="638" y="7767"/>
                    </a:lnTo>
                    <a:lnTo>
                      <a:pt x="756" y="7990"/>
                    </a:lnTo>
                    <a:lnTo>
                      <a:pt x="890" y="8212"/>
                    </a:lnTo>
                    <a:lnTo>
                      <a:pt x="1038" y="8420"/>
                    </a:lnTo>
                    <a:lnTo>
                      <a:pt x="1201" y="8612"/>
                    </a:lnTo>
                    <a:lnTo>
                      <a:pt x="1364" y="8805"/>
                    </a:lnTo>
                    <a:lnTo>
                      <a:pt x="1542" y="8983"/>
                    </a:lnTo>
                    <a:lnTo>
                      <a:pt x="1720" y="9161"/>
                    </a:lnTo>
                    <a:lnTo>
                      <a:pt x="1912" y="9324"/>
                    </a:lnTo>
                    <a:lnTo>
                      <a:pt x="2105" y="9487"/>
                    </a:lnTo>
                    <a:lnTo>
                      <a:pt x="2313" y="9635"/>
                    </a:lnTo>
                    <a:lnTo>
                      <a:pt x="2535" y="9768"/>
                    </a:lnTo>
                    <a:lnTo>
                      <a:pt x="2757" y="9902"/>
                    </a:lnTo>
                    <a:lnTo>
                      <a:pt x="2980" y="10006"/>
                    </a:lnTo>
                    <a:lnTo>
                      <a:pt x="3217" y="10109"/>
                    </a:lnTo>
                    <a:lnTo>
                      <a:pt x="3454" y="10213"/>
                    </a:lnTo>
                    <a:lnTo>
                      <a:pt x="3691" y="10287"/>
                    </a:lnTo>
                    <a:lnTo>
                      <a:pt x="3943" y="10361"/>
                    </a:lnTo>
                    <a:lnTo>
                      <a:pt x="4195" y="10421"/>
                    </a:lnTo>
                    <a:lnTo>
                      <a:pt x="4462" y="10465"/>
                    </a:lnTo>
                    <a:lnTo>
                      <a:pt x="4729" y="10509"/>
                    </a:lnTo>
                    <a:lnTo>
                      <a:pt x="4995" y="10524"/>
                    </a:lnTo>
                    <a:lnTo>
                      <a:pt x="5529" y="10524"/>
                    </a:lnTo>
                    <a:lnTo>
                      <a:pt x="5796" y="10509"/>
                    </a:lnTo>
                    <a:lnTo>
                      <a:pt x="6062" y="10465"/>
                    </a:lnTo>
                    <a:lnTo>
                      <a:pt x="6329" y="10421"/>
                    </a:lnTo>
                    <a:lnTo>
                      <a:pt x="6581" y="10361"/>
                    </a:lnTo>
                    <a:lnTo>
                      <a:pt x="6833" y="10287"/>
                    </a:lnTo>
                    <a:lnTo>
                      <a:pt x="7070" y="10213"/>
                    </a:lnTo>
                    <a:lnTo>
                      <a:pt x="7308" y="10109"/>
                    </a:lnTo>
                    <a:lnTo>
                      <a:pt x="7545" y="10006"/>
                    </a:lnTo>
                    <a:lnTo>
                      <a:pt x="7767" y="9902"/>
                    </a:lnTo>
                    <a:lnTo>
                      <a:pt x="7989" y="9768"/>
                    </a:lnTo>
                    <a:lnTo>
                      <a:pt x="8212" y="9635"/>
                    </a:lnTo>
                    <a:lnTo>
                      <a:pt x="8419" y="9487"/>
                    </a:lnTo>
                    <a:lnTo>
                      <a:pt x="8612" y="9324"/>
                    </a:lnTo>
                    <a:lnTo>
                      <a:pt x="8804" y="9161"/>
                    </a:lnTo>
                    <a:lnTo>
                      <a:pt x="8982" y="8983"/>
                    </a:lnTo>
                    <a:lnTo>
                      <a:pt x="9160" y="8805"/>
                    </a:lnTo>
                    <a:lnTo>
                      <a:pt x="9323" y="8612"/>
                    </a:lnTo>
                    <a:lnTo>
                      <a:pt x="9486" y="8420"/>
                    </a:lnTo>
                    <a:lnTo>
                      <a:pt x="9635" y="8212"/>
                    </a:lnTo>
                    <a:lnTo>
                      <a:pt x="9768" y="7990"/>
                    </a:lnTo>
                    <a:lnTo>
                      <a:pt x="9886" y="7767"/>
                    </a:lnTo>
                    <a:lnTo>
                      <a:pt x="10005" y="7545"/>
                    </a:lnTo>
                    <a:lnTo>
                      <a:pt x="10109" y="7308"/>
                    </a:lnTo>
                    <a:lnTo>
                      <a:pt x="10213" y="7071"/>
                    </a:lnTo>
                    <a:lnTo>
                      <a:pt x="10287" y="6834"/>
                    </a:lnTo>
                    <a:lnTo>
                      <a:pt x="10361" y="6582"/>
                    </a:lnTo>
                    <a:lnTo>
                      <a:pt x="10420" y="6330"/>
                    </a:lnTo>
                    <a:lnTo>
                      <a:pt x="10465" y="6063"/>
                    </a:lnTo>
                    <a:lnTo>
                      <a:pt x="10494" y="5796"/>
                    </a:lnTo>
                    <a:lnTo>
                      <a:pt x="10524" y="5529"/>
                    </a:lnTo>
                    <a:lnTo>
                      <a:pt x="10524" y="5263"/>
                    </a:lnTo>
                    <a:lnTo>
                      <a:pt x="10524" y="4996"/>
                    </a:lnTo>
                    <a:lnTo>
                      <a:pt x="10494" y="4729"/>
                    </a:lnTo>
                    <a:lnTo>
                      <a:pt x="10465" y="4462"/>
                    </a:lnTo>
                    <a:lnTo>
                      <a:pt x="10420" y="4210"/>
                    </a:lnTo>
                    <a:lnTo>
                      <a:pt x="10361" y="3943"/>
                    </a:lnTo>
                    <a:lnTo>
                      <a:pt x="10287" y="3691"/>
                    </a:lnTo>
                    <a:lnTo>
                      <a:pt x="10213" y="3454"/>
                    </a:lnTo>
                    <a:lnTo>
                      <a:pt x="10109" y="3217"/>
                    </a:lnTo>
                    <a:lnTo>
                      <a:pt x="10005" y="2980"/>
                    </a:lnTo>
                    <a:lnTo>
                      <a:pt x="9886" y="2758"/>
                    </a:lnTo>
                    <a:lnTo>
                      <a:pt x="9768" y="2535"/>
                    </a:lnTo>
                    <a:lnTo>
                      <a:pt x="9635" y="2313"/>
                    </a:lnTo>
                    <a:lnTo>
                      <a:pt x="9486" y="2120"/>
                    </a:lnTo>
                    <a:lnTo>
                      <a:pt x="9323" y="1913"/>
                    </a:lnTo>
                    <a:lnTo>
                      <a:pt x="9160" y="1720"/>
                    </a:lnTo>
                    <a:lnTo>
                      <a:pt x="8982" y="1542"/>
                    </a:lnTo>
                    <a:lnTo>
                      <a:pt x="8804" y="1364"/>
                    </a:lnTo>
                    <a:lnTo>
                      <a:pt x="8612" y="1201"/>
                    </a:lnTo>
                    <a:lnTo>
                      <a:pt x="8419" y="1038"/>
                    </a:lnTo>
                    <a:lnTo>
                      <a:pt x="8212" y="890"/>
                    </a:lnTo>
                    <a:lnTo>
                      <a:pt x="7989" y="757"/>
                    </a:lnTo>
                    <a:lnTo>
                      <a:pt x="7767" y="638"/>
                    </a:lnTo>
                    <a:lnTo>
                      <a:pt x="7545" y="520"/>
                    </a:lnTo>
                    <a:lnTo>
                      <a:pt x="7308" y="416"/>
                    </a:lnTo>
                    <a:lnTo>
                      <a:pt x="7070" y="312"/>
                    </a:lnTo>
                    <a:lnTo>
                      <a:pt x="6833" y="238"/>
                    </a:lnTo>
                    <a:lnTo>
                      <a:pt x="6581" y="164"/>
                    </a:lnTo>
                    <a:lnTo>
                      <a:pt x="6329" y="105"/>
                    </a:lnTo>
                    <a:lnTo>
                      <a:pt x="6062" y="60"/>
                    </a:lnTo>
                    <a:lnTo>
                      <a:pt x="5796" y="31"/>
                    </a:lnTo>
                    <a:lnTo>
                      <a:pt x="55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2387650" y="4810625"/>
                <a:ext cx="2909900" cy="170100"/>
              </a:xfrm>
              <a:custGeom>
                <a:avLst/>
                <a:gdLst/>
                <a:ahLst/>
                <a:cxnLst/>
                <a:rect l="l" t="t" r="r" b="b"/>
                <a:pathLst>
                  <a:path w="116396" h="6804" extrusionOk="0">
                    <a:moveTo>
                      <a:pt x="0" y="0"/>
                    </a:moveTo>
                    <a:lnTo>
                      <a:pt x="0" y="6804"/>
                    </a:lnTo>
                    <a:lnTo>
                      <a:pt x="116395" y="6804"/>
                    </a:lnTo>
                    <a:lnTo>
                      <a:pt x="11639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p:nvPr/>
            </p:nvSpPr>
            <p:spPr>
              <a:xfrm>
                <a:off x="1609875" y="4810625"/>
                <a:ext cx="1174650" cy="170100"/>
              </a:xfrm>
              <a:custGeom>
                <a:avLst/>
                <a:gdLst/>
                <a:ahLst/>
                <a:cxnLst/>
                <a:rect l="l" t="t" r="r" b="b"/>
                <a:pathLst>
                  <a:path w="46986" h="6804" extrusionOk="0">
                    <a:moveTo>
                      <a:pt x="0" y="0"/>
                    </a:moveTo>
                    <a:lnTo>
                      <a:pt x="0" y="6804"/>
                    </a:lnTo>
                    <a:lnTo>
                      <a:pt x="46985" y="6804"/>
                    </a:lnTo>
                    <a:lnTo>
                      <a:pt x="46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7"/>
              <p:cNvSpPr/>
              <p:nvPr/>
            </p:nvSpPr>
            <p:spPr>
              <a:xfrm>
                <a:off x="4261850" y="4013950"/>
                <a:ext cx="245325" cy="84525"/>
              </a:xfrm>
              <a:custGeom>
                <a:avLst/>
                <a:gdLst/>
                <a:ahLst/>
                <a:cxnLst/>
                <a:rect l="l" t="t" r="r" b="b"/>
                <a:pathLst>
                  <a:path w="9813" h="3381" extrusionOk="0">
                    <a:moveTo>
                      <a:pt x="8242" y="1"/>
                    </a:moveTo>
                    <a:lnTo>
                      <a:pt x="8064" y="16"/>
                    </a:lnTo>
                    <a:lnTo>
                      <a:pt x="7856" y="45"/>
                    </a:lnTo>
                    <a:lnTo>
                      <a:pt x="7619" y="104"/>
                    </a:lnTo>
                    <a:lnTo>
                      <a:pt x="7367" y="164"/>
                    </a:lnTo>
                    <a:lnTo>
                      <a:pt x="6804" y="342"/>
                    </a:lnTo>
                    <a:lnTo>
                      <a:pt x="6181" y="564"/>
                    </a:lnTo>
                    <a:lnTo>
                      <a:pt x="5529" y="816"/>
                    </a:lnTo>
                    <a:lnTo>
                      <a:pt x="4833" y="1112"/>
                    </a:lnTo>
                    <a:lnTo>
                      <a:pt x="4136" y="1409"/>
                    </a:lnTo>
                    <a:lnTo>
                      <a:pt x="3439" y="1720"/>
                    </a:lnTo>
                    <a:lnTo>
                      <a:pt x="2135" y="2343"/>
                    </a:lnTo>
                    <a:lnTo>
                      <a:pt x="1038" y="2861"/>
                    </a:lnTo>
                    <a:lnTo>
                      <a:pt x="1" y="3380"/>
                    </a:lnTo>
                    <a:lnTo>
                      <a:pt x="9798" y="3380"/>
                    </a:lnTo>
                    <a:lnTo>
                      <a:pt x="9813" y="3232"/>
                    </a:lnTo>
                    <a:lnTo>
                      <a:pt x="9813" y="2846"/>
                    </a:lnTo>
                    <a:lnTo>
                      <a:pt x="9813" y="2580"/>
                    </a:lnTo>
                    <a:lnTo>
                      <a:pt x="9798" y="2283"/>
                    </a:lnTo>
                    <a:lnTo>
                      <a:pt x="9768" y="1972"/>
                    </a:lnTo>
                    <a:lnTo>
                      <a:pt x="9709" y="1661"/>
                    </a:lnTo>
                    <a:lnTo>
                      <a:pt x="9635" y="1335"/>
                    </a:lnTo>
                    <a:lnTo>
                      <a:pt x="9546" y="1023"/>
                    </a:lnTo>
                    <a:lnTo>
                      <a:pt x="9487" y="875"/>
                    </a:lnTo>
                    <a:lnTo>
                      <a:pt x="9412" y="742"/>
                    </a:lnTo>
                    <a:lnTo>
                      <a:pt x="9338" y="608"/>
                    </a:lnTo>
                    <a:lnTo>
                      <a:pt x="9264" y="490"/>
                    </a:lnTo>
                    <a:lnTo>
                      <a:pt x="9175" y="371"/>
                    </a:lnTo>
                    <a:lnTo>
                      <a:pt x="9072" y="268"/>
                    </a:lnTo>
                    <a:lnTo>
                      <a:pt x="8953" y="193"/>
                    </a:lnTo>
                    <a:lnTo>
                      <a:pt x="8834" y="119"/>
                    </a:lnTo>
                    <a:lnTo>
                      <a:pt x="8701" y="60"/>
                    </a:lnTo>
                    <a:lnTo>
                      <a:pt x="8568" y="16"/>
                    </a:lnTo>
                    <a:lnTo>
                      <a:pt x="8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7"/>
              <p:cNvSpPr/>
              <p:nvPr/>
            </p:nvSpPr>
            <p:spPr>
              <a:xfrm>
                <a:off x="4647600" y="4013950"/>
                <a:ext cx="245325" cy="84525"/>
              </a:xfrm>
              <a:custGeom>
                <a:avLst/>
                <a:gdLst/>
                <a:ahLst/>
                <a:cxnLst/>
                <a:rect l="l" t="t" r="r" b="b"/>
                <a:pathLst>
                  <a:path w="9813" h="3381" extrusionOk="0">
                    <a:moveTo>
                      <a:pt x="8241" y="1"/>
                    </a:moveTo>
                    <a:lnTo>
                      <a:pt x="8063" y="16"/>
                    </a:lnTo>
                    <a:lnTo>
                      <a:pt x="7856" y="45"/>
                    </a:lnTo>
                    <a:lnTo>
                      <a:pt x="7618" y="104"/>
                    </a:lnTo>
                    <a:lnTo>
                      <a:pt x="7366" y="164"/>
                    </a:lnTo>
                    <a:lnTo>
                      <a:pt x="6803" y="342"/>
                    </a:lnTo>
                    <a:lnTo>
                      <a:pt x="6181" y="564"/>
                    </a:lnTo>
                    <a:lnTo>
                      <a:pt x="5529" y="816"/>
                    </a:lnTo>
                    <a:lnTo>
                      <a:pt x="4832" y="1112"/>
                    </a:lnTo>
                    <a:lnTo>
                      <a:pt x="4135" y="1409"/>
                    </a:lnTo>
                    <a:lnTo>
                      <a:pt x="3439" y="1720"/>
                    </a:lnTo>
                    <a:lnTo>
                      <a:pt x="2134" y="2343"/>
                    </a:lnTo>
                    <a:lnTo>
                      <a:pt x="1038" y="2861"/>
                    </a:lnTo>
                    <a:lnTo>
                      <a:pt x="0" y="3380"/>
                    </a:lnTo>
                    <a:lnTo>
                      <a:pt x="9797" y="3380"/>
                    </a:lnTo>
                    <a:lnTo>
                      <a:pt x="9812" y="3232"/>
                    </a:lnTo>
                    <a:lnTo>
                      <a:pt x="9812" y="2846"/>
                    </a:lnTo>
                    <a:lnTo>
                      <a:pt x="9812" y="2580"/>
                    </a:lnTo>
                    <a:lnTo>
                      <a:pt x="9797" y="2283"/>
                    </a:lnTo>
                    <a:lnTo>
                      <a:pt x="9768" y="1972"/>
                    </a:lnTo>
                    <a:lnTo>
                      <a:pt x="9708" y="1661"/>
                    </a:lnTo>
                    <a:lnTo>
                      <a:pt x="9634" y="1335"/>
                    </a:lnTo>
                    <a:lnTo>
                      <a:pt x="9545" y="1023"/>
                    </a:lnTo>
                    <a:lnTo>
                      <a:pt x="9486" y="875"/>
                    </a:lnTo>
                    <a:lnTo>
                      <a:pt x="9427" y="742"/>
                    </a:lnTo>
                    <a:lnTo>
                      <a:pt x="9353" y="608"/>
                    </a:lnTo>
                    <a:lnTo>
                      <a:pt x="9264" y="490"/>
                    </a:lnTo>
                    <a:lnTo>
                      <a:pt x="9175" y="371"/>
                    </a:lnTo>
                    <a:lnTo>
                      <a:pt x="9071" y="268"/>
                    </a:lnTo>
                    <a:lnTo>
                      <a:pt x="8967" y="193"/>
                    </a:lnTo>
                    <a:lnTo>
                      <a:pt x="8834" y="119"/>
                    </a:lnTo>
                    <a:lnTo>
                      <a:pt x="8715" y="60"/>
                    </a:lnTo>
                    <a:lnTo>
                      <a:pt x="8567" y="16"/>
                    </a:lnTo>
                    <a:lnTo>
                      <a:pt x="84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p:nvPr/>
            </p:nvSpPr>
            <p:spPr>
              <a:xfrm>
                <a:off x="4078800" y="4098800"/>
                <a:ext cx="942325" cy="99350"/>
              </a:xfrm>
              <a:custGeom>
                <a:avLst/>
                <a:gdLst/>
                <a:ahLst/>
                <a:cxnLst/>
                <a:rect l="l" t="t" r="r" b="b"/>
                <a:pathLst>
                  <a:path w="37693" h="3974" extrusionOk="0">
                    <a:moveTo>
                      <a:pt x="1" y="1"/>
                    </a:moveTo>
                    <a:lnTo>
                      <a:pt x="1" y="3973"/>
                    </a:lnTo>
                    <a:lnTo>
                      <a:pt x="37692" y="3973"/>
                    </a:lnTo>
                    <a:lnTo>
                      <a:pt x="3769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7"/>
              <p:cNvSpPr/>
              <p:nvPr/>
            </p:nvSpPr>
            <p:spPr>
              <a:xfrm>
                <a:off x="4696125" y="2945675"/>
                <a:ext cx="626625" cy="204200"/>
              </a:xfrm>
              <a:custGeom>
                <a:avLst/>
                <a:gdLst/>
                <a:ahLst/>
                <a:cxnLst/>
                <a:rect l="l" t="t" r="r" b="b"/>
                <a:pathLst>
                  <a:path w="25065" h="8168" extrusionOk="0">
                    <a:moveTo>
                      <a:pt x="3840" y="1"/>
                    </a:moveTo>
                    <a:lnTo>
                      <a:pt x="3632" y="15"/>
                    </a:lnTo>
                    <a:lnTo>
                      <a:pt x="3425" y="45"/>
                    </a:lnTo>
                    <a:lnTo>
                      <a:pt x="3232" y="75"/>
                    </a:lnTo>
                    <a:lnTo>
                      <a:pt x="3039" y="119"/>
                    </a:lnTo>
                    <a:lnTo>
                      <a:pt x="2846" y="178"/>
                    </a:lnTo>
                    <a:lnTo>
                      <a:pt x="2654" y="238"/>
                    </a:lnTo>
                    <a:lnTo>
                      <a:pt x="2476" y="312"/>
                    </a:lnTo>
                    <a:lnTo>
                      <a:pt x="2283" y="401"/>
                    </a:lnTo>
                    <a:lnTo>
                      <a:pt x="2120" y="490"/>
                    </a:lnTo>
                    <a:lnTo>
                      <a:pt x="1942" y="579"/>
                    </a:lnTo>
                    <a:lnTo>
                      <a:pt x="1779" y="682"/>
                    </a:lnTo>
                    <a:lnTo>
                      <a:pt x="1616" y="801"/>
                    </a:lnTo>
                    <a:lnTo>
                      <a:pt x="1468" y="920"/>
                    </a:lnTo>
                    <a:lnTo>
                      <a:pt x="1320" y="1053"/>
                    </a:lnTo>
                    <a:lnTo>
                      <a:pt x="1186" y="1186"/>
                    </a:lnTo>
                    <a:lnTo>
                      <a:pt x="1053" y="1320"/>
                    </a:lnTo>
                    <a:lnTo>
                      <a:pt x="920" y="1468"/>
                    </a:lnTo>
                    <a:lnTo>
                      <a:pt x="801" y="1616"/>
                    </a:lnTo>
                    <a:lnTo>
                      <a:pt x="682" y="1779"/>
                    </a:lnTo>
                    <a:lnTo>
                      <a:pt x="579" y="1942"/>
                    </a:lnTo>
                    <a:lnTo>
                      <a:pt x="490" y="2120"/>
                    </a:lnTo>
                    <a:lnTo>
                      <a:pt x="386" y="2298"/>
                    </a:lnTo>
                    <a:lnTo>
                      <a:pt x="312" y="2476"/>
                    </a:lnTo>
                    <a:lnTo>
                      <a:pt x="238" y="2654"/>
                    </a:lnTo>
                    <a:lnTo>
                      <a:pt x="179" y="2846"/>
                    </a:lnTo>
                    <a:lnTo>
                      <a:pt x="119" y="3039"/>
                    </a:lnTo>
                    <a:lnTo>
                      <a:pt x="75" y="3232"/>
                    </a:lnTo>
                    <a:lnTo>
                      <a:pt x="45" y="3424"/>
                    </a:lnTo>
                    <a:lnTo>
                      <a:pt x="16" y="3632"/>
                    </a:lnTo>
                    <a:lnTo>
                      <a:pt x="1" y="3839"/>
                    </a:lnTo>
                    <a:lnTo>
                      <a:pt x="1" y="4047"/>
                    </a:lnTo>
                    <a:lnTo>
                      <a:pt x="1" y="4121"/>
                    </a:lnTo>
                    <a:lnTo>
                      <a:pt x="1" y="4329"/>
                    </a:lnTo>
                    <a:lnTo>
                      <a:pt x="16" y="4536"/>
                    </a:lnTo>
                    <a:lnTo>
                      <a:pt x="45" y="4729"/>
                    </a:lnTo>
                    <a:lnTo>
                      <a:pt x="75" y="4936"/>
                    </a:lnTo>
                    <a:lnTo>
                      <a:pt x="119" y="5129"/>
                    </a:lnTo>
                    <a:lnTo>
                      <a:pt x="179" y="5322"/>
                    </a:lnTo>
                    <a:lnTo>
                      <a:pt x="238" y="5514"/>
                    </a:lnTo>
                    <a:lnTo>
                      <a:pt x="312" y="5692"/>
                    </a:lnTo>
                    <a:lnTo>
                      <a:pt x="386" y="5870"/>
                    </a:lnTo>
                    <a:lnTo>
                      <a:pt x="490" y="6048"/>
                    </a:lnTo>
                    <a:lnTo>
                      <a:pt x="579" y="6226"/>
                    </a:lnTo>
                    <a:lnTo>
                      <a:pt x="682" y="6389"/>
                    </a:lnTo>
                    <a:lnTo>
                      <a:pt x="801" y="6537"/>
                    </a:lnTo>
                    <a:lnTo>
                      <a:pt x="920" y="6700"/>
                    </a:lnTo>
                    <a:lnTo>
                      <a:pt x="1053" y="6848"/>
                    </a:lnTo>
                    <a:lnTo>
                      <a:pt x="1186" y="6982"/>
                    </a:lnTo>
                    <a:lnTo>
                      <a:pt x="1320" y="7115"/>
                    </a:lnTo>
                    <a:lnTo>
                      <a:pt x="1468" y="7248"/>
                    </a:lnTo>
                    <a:lnTo>
                      <a:pt x="1616" y="7367"/>
                    </a:lnTo>
                    <a:lnTo>
                      <a:pt x="1779" y="7486"/>
                    </a:lnTo>
                    <a:lnTo>
                      <a:pt x="1942" y="7589"/>
                    </a:lnTo>
                    <a:lnTo>
                      <a:pt x="2120" y="7678"/>
                    </a:lnTo>
                    <a:lnTo>
                      <a:pt x="2283" y="7767"/>
                    </a:lnTo>
                    <a:lnTo>
                      <a:pt x="2476" y="7856"/>
                    </a:lnTo>
                    <a:lnTo>
                      <a:pt x="2654" y="7930"/>
                    </a:lnTo>
                    <a:lnTo>
                      <a:pt x="2846" y="7990"/>
                    </a:lnTo>
                    <a:lnTo>
                      <a:pt x="3039" y="8049"/>
                    </a:lnTo>
                    <a:lnTo>
                      <a:pt x="3232" y="8093"/>
                    </a:lnTo>
                    <a:lnTo>
                      <a:pt x="3425" y="8123"/>
                    </a:lnTo>
                    <a:lnTo>
                      <a:pt x="3632" y="8153"/>
                    </a:lnTo>
                    <a:lnTo>
                      <a:pt x="3840" y="8167"/>
                    </a:lnTo>
                    <a:lnTo>
                      <a:pt x="21225" y="8167"/>
                    </a:lnTo>
                    <a:lnTo>
                      <a:pt x="21433" y="8153"/>
                    </a:lnTo>
                    <a:lnTo>
                      <a:pt x="21626" y="8123"/>
                    </a:lnTo>
                    <a:lnTo>
                      <a:pt x="21833" y="8093"/>
                    </a:lnTo>
                    <a:lnTo>
                      <a:pt x="22026" y="8049"/>
                    </a:lnTo>
                    <a:lnTo>
                      <a:pt x="22218" y="7990"/>
                    </a:lnTo>
                    <a:lnTo>
                      <a:pt x="22411" y="7930"/>
                    </a:lnTo>
                    <a:lnTo>
                      <a:pt x="22589" y="7856"/>
                    </a:lnTo>
                    <a:lnTo>
                      <a:pt x="22767" y="7767"/>
                    </a:lnTo>
                    <a:lnTo>
                      <a:pt x="22945" y="7678"/>
                    </a:lnTo>
                    <a:lnTo>
                      <a:pt x="23123" y="7589"/>
                    </a:lnTo>
                    <a:lnTo>
                      <a:pt x="23286" y="7486"/>
                    </a:lnTo>
                    <a:lnTo>
                      <a:pt x="23434" y="7367"/>
                    </a:lnTo>
                    <a:lnTo>
                      <a:pt x="23597" y="7248"/>
                    </a:lnTo>
                    <a:lnTo>
                      <a:pt x="23745" y="7115"/>
                    </a:lnTo>
                    <a:lnTo>
                      <a:pt x="23879" y="6982"/>
                    </a:lnTo>
                    <a:lnTo>
                      <a:pt x="24012" y="6848"/>
                    </a:lnTo>
                    <a:lnTo>
                      <a:pt x="24145" y="6700"/>
                    </a:lnTo>
                    <a:lnTo>
                      <a:pt x="24264" y="6537"/>
                    </a:lnTo>
                    <a:lnTo>
                      <a:pt x="24382" y="6389"/>
                    </a:lnTo>
                    <a:lnTo>
                      <a:pt x="24486" y="6226"/>
                    </a:lnTo>
                    <a:lnTo>
                      <a:pt x="24575" y="6048"/>
                    </a:lnTo>
                    <a:lnTo>
                      <a:pt x="24664" y="5870"/>
                    </a:lnTo>
                    <a:lnTo>
                      <a:pt x="24753" y="5692"/>
                    </a:lnTo>
                    <a:lnTo>
                      <a:pt x="24827" y="5514"/>
                    </a:lnTo>
                    <a:lnTo>
                      <a:pt x="24886" y="5322"/>
                    </a:lnTo>
                    <a:lnTo>
                      <a:pt x="24946" y="5129"/>
                    </a:lnTo>
                    <a:lnTo>
                      <a:pt x="24990" y="4936"/>
                    </a:lnTo>
                    <a:lnTo>
                      <a:pt x="25020" y="4729"/>
                    </a:lnTo>
                    <a:lnTo>
                      <a:pt x="25049" y="4536"/>
                    </a:lnTo>
                    <a:lnTo>
                      <a:pt x="25064" y="4329"/>
                    </a:lnTo>
                    <a:lnTo>
                      <a:pt x="25064" y="4121"/>
                    </a:lnTo>
                    <a:lnTo>
                      <a:pt x="25064" y="4047"/>
                    </a:lnTo>
                    <a:lnTo>
                      <a:pt x="25064" y="3839"/>
                    </a:lnTo>
                    <a:lnTo>
                      <a:pt x="25049" y="3632"/>
                    </a:lnTo>
                    <a:lnTo>
                      <a:pt x="25020" y="3424"/>
                    </a:lnTo>
                    <a:lnTo>
                      <a:pt x="24990" y="3232"/>
                    </a:lnTo>
                    <a:lnTo>
                      <a:pt x="24946" y="3039"/>
                    </a:lnTo>
                    <a:lnTo>
                      <a:pt x="24886" y="2846"/>
                    </a:lnTo>
                    <a:lnTo>
                      <a:pt x="24827" y="2654"/>
                    </a:lnTo>
                    <a:lnTo>
                      <a:pt x="24753" y="2476"/>
                    </a:lnTo>
                    <a:lnTo>
                      <a:pt x="24664" y="2298"/>
                    </a:lnTo>
                    <a:lnTo>
                      <a:pt x="24575" y="2120"/>
                    </a:lnTo>
                    <a:lnTo>
                      <a:pt x="24486" y="1942"/>
                    </a:lnTo>
                    <a:lnTo>
                      <a:pt x="24382" y="1779"/>
                    </a:lnTo>
                    <a:lnTo>
                      <a:pt x="24264" y="1616"/>
                    </a:lnTo>
                    <a:lnTo>
                      <a:pt x="24145" y="1468"/>
                    </a:lnTo>
                    <a:lnTo>
                      <a:pt x="24012" y="1320"/>
                    </a:lnTo>
                    <a:lnTo>
                      <a:pt x="23879" y="1186"/>
                    </a:lnTo>
                    <a:lnTo>
                      <a:pt x="23745" y="1053"/>
                    </a:lnTo>
                    <a:lnTo>
                      <a:pt x="23597" y="920"/>
                    </a:lnTo>
                    <a:lnTo>
                      <a:pt x="23434" y="801"/>
                    </a:lnTo>
                    <a:lnTo>
                      <a:pt x="23286" y="682"/>
                    </a:lnTo>
                    <a:lnTo>
                      <a:pt x="23123" y="579"/>
                    </a:lnTo>
                    <a:lnTo>
                      <a:pt x="22945" y="490"/>
                    </a:lnTo>
                    <a:lnTo>
                      <a:pt x="22767" y="401"/>
                    </a:lnTo>
                    <a:lnTo>
                      <a:pt x="22589" y="312"/>
                    </a:lnTo>
                    <a:lnTo>
                      <a:pt x="22411" y="238"/>
                    </a:lnTo>
                    <a:lnTo>
                      <a:pt x="22218" y="178"/>
                    </a:lnTo>
                    <a:lnTo>
                      <a:pt x="22026" y="119"/>
                    </a:lnTo>
                    <a:lnTo>
                      <a:pt x="21833" y="75"/>
                    </a:lnTo>
                    <a:lnTo>
                      <a:pt x="21626" y="45"/>
                    </a:lnTo>
                    <a:lnTo>
                      <a:pt x="21433" y="15"/>
                    </a:lnTo>
                    <a:lnTo>
                      <a:pt x="212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7"/>
              <p:cNvSpPr/>
              <p:nvPr/>
            </p:nvSpPr>
            <p:spPr>
              <a:xfrm>
                <a:off x="5203025" y="1804400"/>
                <a:ext cx="916375" cy="948250"/>
              </a:xfrm>
              <a:custGeom>
                <a:avLst/>
                <a:gdLst/>
                <a:ahLst/>
                <a:cxnLst/>
                <a:rect l="l" t="t" r="r" b="b"/>
                <a:pathLst>
                  <a:path w="36655" h="37930" extrusionOk="0">
                    <a:moveTo>
                      <a:pt x="10509" y="1"/>
                    </a:moveTo>
                    <a:lnTo>
                      <a:pt x="10198" y="30"/>
                    </a:lnTo>
                    <a:lnTo>
                      <a:pt x="9887" y="60"/>
                    </a:lnTo>
                    <a:lnTo>
                      <a:pt x="9590" y="104"/>
                    </a:lnTo>
                    <a:lnTo>
                      <a:pt x="9279" y="178"/>
                    </a:lnTo>
                    <a:lnTo>
                      <a:pt x="8983" y="253"/>
                    </a:lnTo>
                    <a:lnTo>
                      <a:pt x="8686" y="341"/>
                    </a:lnTo>
                    <a:lnTo>
                      <a:pt x="8405" y="430"/>
                    </a:lnTo>
                    <a:lnTo>
                      <a:pt x="8123" y="549"/>
                    </a:lnTo>
                    <a:lnTo>
                      <a:pt x="7842" y="668"/>
                    </a:lnTo>
                    <a:lnTo>
                      <a:pt x="7575" y="801"/>
                    </a:lnTo>
                    <a:lnTo>
                      <a:pt x="7308" y="949"/>
                    </a:lnTo>
                    <a:lnTo>
                      <a:pt x="7056" y="1112"/>
                    </a:lnTo>
                    <a:lnTo>
                      <a:pt x="6804" y="1290"/>
                    </a:lnTo>
                    <a:lnTo>
                      <a:pt x="6567" y="1468"/>
                    </a:lnTo>
                    <a:lnTo>
                      <a:pt x="6330" y="1646"/>
                    </a:lnTo>
                    <a:lnTo>
                      <a:pt x="6107" y="1853"/>
                    </a:lnTo>
                    <a:lnTo>
                      <a:pt x="5900" y="2061"/>
                    </a:lnTo>
                    <a:lnTo>
                      <a:pt x="5692" y="2283"/>
                    </a:lnTo>
                    <a:lnTo>
                      <a:pt x="5500" y="2505"/>
                    </a:lnTo>
                    <a:lnTo>
                      <a:pt x="5307" y="2743"/>
                    </a:lnTo>
                    <a:lnTo>
                      <a:pt x="5129" y="2980"/>
                    </a:lnTo>
                    <a:lnTo>
                      <a:pt x="4966" y="3232"/>
                    </a:lnTo>
                    <a:lnTo>
                      <a:pt x="4803" y="3499"/>
                    </a:lnTo>
                    <a:lnTo>
                      <a:pt x="4655" y="3765"/>
                    </a:lnTo>
                    <a:lnTo>
                      <a:pt x="4521" y="4047"/>
                    </a:lnTo>
                    <a:lnTo>
                      <a:pt x="4403" y="4329"/>
                    </a:lnTo>
                    <a:lnTo>
                      <a:pt x="4299" y="4610"/>
                    </a:lnTo>
                    <a:lnTo>
                      <a:pt x="4195" y="4907"/>
                    </a:lnTo>
                    <a:lnTo>
                      <a:pt x="4121" y="5203"/>
                    </a:lnTo>
                    <a:lnTo>
                      <a:pt x="4047" y="5514"/>
                    </a:lnTo>
                    <a:lnTo>
                      <a:pt x="3988" y="5826"/>
                    </a:lnTo>
                    <a:lnTo>
                      <a:pt x="90" y="29881"/>
                    </a:lnTo>
                    <a:lnTo>
                      <a:pt x="45" y="30267"/>
                    </a:lnTo>
                    <a:lnTo>
                      <a:pt x="16" y="30667"/>
                    </a:lnTo>
                    <a:lnTo>
                      <a:pt x="1" y="31052"/>
                    </a:lnTo>
                    <a:lnTo>
                      <a:pt x="16" y="31438"/>
                    </a:lnTo>
                    <a:lnTo>
                      <a:pt x="60" y="31808"/>
                    </a:lnTo>
                    <a:lnTo>
                      <a:pt x="105" y="32193"/>
                    </a:lnTo>
                    <a:lnTo>
                      <a:pt x="179" y="32549"/>
                    </a:lnTo>
                    <a:lnTo>
                      <a:pt x="282" y="32920"/>
                    </a:lnTo>
                    <a:lnTo>
                      <a:pt x="386" y="33275"/>
                    </a:lnTo>
                    <a:lnTo>
                      <a:pt x="520" y="33616"/>
                    </a:lnTo>
                    <a:lnTo>
                      <a:pt x="668" y="33957"/>
                    </a:lnTo>
                    <a:lnTo>
                      <a:pt x="831" y="34283"/>
                    </a:lnTo>
                    <a:lnTo>
                      <a:pt x="1024" y="34595"/>
                    </a:lnTo>
                    <a:lnTo>
                      <a:pt x="1216" y="34906"/>
                    </a:lnTo>
                    <a:lnTo>
                      <a:pt x="1439" y="35202"/>
                    </a:lnTo>
                    <a:lnTo>
                      <a:pt x="1661" y="35484"/>
                    </a:lnTo>
                    <a:lnTo>
                      <a:pt x="1913" y="35751"/>
                    </a:lnTo>
                    <a:lnTo>
                      <a:pt x="2165" y="36017"/>
                    </a:lnTo>
                    <a:lnTo>
                      <a:pt x="2432" y="36255"/>
                    </a:lnTo>
                    <a:lnTo>
                      <a:pt x="2713" y="36492"/>
                    </a:lnTo>
                    <a:lnTo>
                      <a:pt x="3024" y="36714"/>
                    </a:lnTo>
                    <a:lnTo>
                      <a:pt x="3321" y="36907"/>
                    </a:lnTo>
                    <a:lnTo>
                      <a:pt x="3647" y="37099"/>
                    </a:lnTo>
                    <a:lnTo>
                      <a:pt x="3973" y="37262"/>
                    </a:lnTo>
                    <a:lnTo>
                      <a:pt x="4314" y="37411"/>
                    </a:lnTo>
                    <a:lnTo>
                      <a:pt x="4670" y="37544"/>
                    </a:lnTo>
                    <a:lnTo>
                      <a:pt x="5025" y="37663"/>
                    </a:lnTo>
                    <a:lnTo>
                      <a:pt x="5396" y="37752"/>
                    </a:lnTo>
                    <a:lnTo>
                      <a:pt x="5766" y="37826"/>
                    </a:lnTo>
                    <a:lnTo>
                      <a:pt x="6152" y="37885"/>
                    </a:lnTo>
                    <a:lnTo>
                      <a:pt x="6552" y="37915"/>
                    </a:lnTo>
                    <a:lnTo>
                      <a:pt x="6952" y="37929"/>
                    </a:lnTo>
                    <a:lnTo>
                      <a:pt x="25820" y="37929"/>
                    </a:lnTo>
                    <a:lnTo>
                      <a:pt x="26132" y="37915"/>
                    </a:lnTo>
                    <a:lnTo>
                      <a:pt x="26458" y="37900"/>
                    </a:lnTo>
                    <a:lnTo>
                      <a:pt x="26769" y="37855"/>
                    </a:lnTo>
                    <a:lnTo>
                      <a:pt x="27065" y="37811"/>
                    </a:lnTo>
                    <a:lnTo>
                      <a:pt x="27377" y="37752"/>
                    </a:lnTo>
                    <a:lnTo>
                      <a:pt x="27673" y="37677"/>
                    </a:lnTo>
                    <a:lnTo>
                      <a:pt x="27969" y="37589"/>
                    </a:lnTo>
                    <a:lnTo>
                      <a:pt x="28251" y="37485"/>
                    </a:lnTo>
                    <a:lnTo>
                      <a:pt x="28533" y="37366"/>
                    </a:lnTo>
                    <a:lnTo>
                      <a:pt x="28814" y="37248"/>
                    </a:lnTo>
                    <a:lnTo>
                      <a:pt x="29081" y="37114"/>
                    </a:lnTo>
                    <a:lnTo>
                      <a:pt x="29333" y="36966"/>
                    </a:lnTo>
                    <a:lnTo>
                      <a:pt x="29600" y="36803"/>
                    </a:lnTo>
                    <a:lnTo>
                      <a:pt x="29852" y="36640"/>
                    </a:lnTo>
                    <a:lnTo>
                      <a:pt x="30089" y="36462"/>
                    </a:lnTo>
                    <a:lnTo>
                      <a:pt x="30311" y="36269"/>
                    </a:lnTo>
                    <a:lnTo>
                      <a:pt x="30548" y="36077"/>
                    </a:lnTo>
                    <a:lnTo>
                      <a:pt x="30756" y="35854"/>
                    </a:lnTo>
                    <a:lnTo>
                      <a:pt x="30963" y="35647"/>
                    </a:lnTo>
                    <a:lnTo>
                      <a:pt x="31156" y="35410"/>
                    </a:lnTo>
                    <a:lnTo>
                      <a:pt x="31349" y="35173"/>
                    </a:lnTo>
                    <a:lnTo>
                      <a:pt x="31527" y="34935"/>
                    </a:lnTo>
                    <a:lnTo>
                      <a:pt x="31690" y="34683"/>
                    </a:lnTo>
                    <a:lnTo>
                      <a:pt x="31853" y="34417"/>
                    </a:lnTo>
                    <a:lnTo>
                      <a:pt x="32001" y="34150"/>
                    </a:lnTo>
                    <a:lnTo>
                      <a:pt x="32134" y="33883"/>
                    </a:lnTo>
                    <a:lnTo>
                      <a:pt x="32253" y="33601"/>
                    </a:lnTo>
                    <a:lnTo>
                      <a:pt x="32357" y="33305"/>
                    </a:lnTo>
                    <a:lnTo>
                      <a:pt x="32460" y="33009"/>
                    </a:lnTo>
                    <a:lnTo>
                      <a:pt x="32535" y="32712"/>
                    </a:lnTo>
                    <a:lnTo>
                      <a:pt x="32609" y="32401"/>
                    </a:lnTo>
                    <a:lnTo>
                      <a:pt x="32668" y="32090"/>
                    </a:lnTo>
                    <a:lnTo>
                      <a:pt x="36551" y="8049"/>
                    </a:lnTo>
                    <a:lnTo>
                      <a:pt x="36611" y="7649"/>
                    </a:lnTo>
                    <a:lnTo>
                      <a:pt x="36640" y="7263"/>
                    </a:lnTo>
                    <a:lnTo>
                      <a:pt x="36655" y="6863"/>
                    </a:lnTo>
                    <a:lnTo>
                      <a:pt x="36640" y="6493"/>
                    </a:lnTo>
                    <a:lnTo>
                      <a:pt x="36596" y="6107"/>
                    </a:lnTo>
                    <a:lnTo>
                      <a:pt x="36551" y="5737"/>
                    </a:lnTo>
                    <a:lnTo>
                      <a:pt x="36477" y="5366"/>
                    </a:lnTo>
                    <a:lnTo>
                      <a:pt x="36373" y="5010"/>
                    </a:lnTo>
                    <a:lnTo>
                      <a:pt x="36270" y="4655"/>
                    </a:lnTo>
                    <a:lnTo>
                      <a:pt x="36136" y="4314"/>
                    </a:lnTo>
                    <a:lnTo>
                      <a:pt x="35988" y="3973"/>
                    </a:lnTo>
                    <a:lnTo>
                      <a:pt x="35825" y="3647"/>
                    </a:lnTo>
                    <a:lnTo>
                      <a:pt x="35632" y="3321"/>
                    </a:lnTo>
                    <a:lnTo>
                      <a:pt x="35440" y="3024"/>
                    </a:lnTo>
                    <a:lnTo>
                      <a:pt x="35217" y="2728"/>
                    </a:lnTo>
                    <a:lnTo>
                      <a:pt x="34995" y="2431"/>
                    </a:lnTo>
                    <a:lnTo>
                      <a:pt x="34743" y="2165"/>
                    </a:lnTo>
                    <a:lnTo>
                      <a:pt x="34491" y="1913"/>
                    </a:lnTo>
                    <a:lnTo>
                      <a:pt x="34224" y="1661"/>
                    </a:lnTo>
                    <a:lnTo>
                      <a:pt x="33928" y="1423"/>
                    </a:lnTo>
                    <a:lnTo>
                      <a:pt x="33631" y="1216"/>
                    </a:lnTo>
                    <a:lnTo>
                      <a:pt x="33335" y="1008"/>
                    </a:lnTo>
                    <a:lnTo>
                      <a:pt x="33009" y="831"/>
                    </a:lnTo>
                    <a:lnTo>
                      <a:pt x="32683" y="668"/>
                    </a:lnTo>
                    <a:lnTo>
                      <a:pt x="32342" y="505"/>
                    </a:lnTo>
                    <a:lnTo>
                      <a:pt x="31986" y="371"/>
                    </a:lnTo>
                    <a:lnTo>
                      <a:pt x="31630" y="267"/>
                    </a:lnTo>
                    <a:lnTo>
                      <a:pt x="31260" y="164"/>
                    </a:lnTo>
                    <a:lnTo>
                      <a:pt x="30889" y="90"/>
                    </a:lnTo>
                    <a:lnTo>
                      <a:pt x="30504" y="45"/>
                    </a:lnTo>
                    <a:lnTo>
                      <a:pt x="301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5309375" y="1804400"/>
                <a:ext cx="916000" cy="948250"/>
              </a:xfrm>
              <a:custGeom>
                <a:avLst/>
                <a:gdLst/>
                <a:ahLst/>
                <a:cxnLst/>
                <a:rect l="l" t="t" r="r" b="b"/>
                <a:pathLst>
                  <a:path w="36640" h="37930" extrusionOk="0">
                    <a:moveTo>
                      <a:pt x="10509" y="1"/>
                    </a:moveTo>
                    <a:lnTo>
                      <a:pt x="10198" y="30"/>
                    </a:lnTo>
                    <a:lnTo>
                      <a:pt x="9887" y="60"/>
                    </a:lnTo>
                    <a:lnTo>
                      <a:pt x="9576" y="104"/>
                    </a:lnTo>
                    <a:lnTo>
                      <a:pt x="9279" y="178"/>
                    </a:lnTo>
                    <a:lnTo>
                      <a:pt x="8983" y="253"/>
                    </a:lnTo>
                    <a:lnTo>
                      <a:pt x="8686" y="341"/>
                    </a:lnTo>
                    <a:lnTo>
                      <a:pt x="8405" y="430"/>
                    </a:lnTo>
                    <a:lnTo>
                      <a:pt x="8123" y="549"/>
                    </a:lnTo>
                    <a:lnTo>
                      <a:pt x="7841" y="668"/>
                    </a:lnTo>
                    <a:lnTo>
                      <a:pt x="7575" y="801"/>
                    </a:lnTo>
                    <a:lnTo>
                      <a:pt x="7308" y="949"/>
                    </a:lnTo>
                    <a:lnTo>
                      <a:pt x="7056" y="1112"/>
                    </a:lnTo>
                    <a:lnTo>
                      <a:pt x="6804" y="1290"/>
                    </a:lnTo>
                    <a:lnTo>
                      <a:pt x="6567" y="1468"/>
                    </a:lnTo>
                    <a:lnTo>
                      <a:pt x="6330" y="1646"/>
                    </a:lnTo>
                    <a:lnTo>
                      <a:pt x="6107" y="1853"/>
                    </a:lnTo>
                    <a:lnTo>
                      <a:pt x="5900" y="2061"/>
                    </a:lnTo>
                    <a:lnTo>
                      <a:pt x="5692" y="2283"/>
                    </a:lnTo>
                    <a:lnTo>
                      <a:pt x="5485" y="2505"/>
                    </a:lnTo>
                    <a:lnTo>
                      <a:pt x="5307" y="2743"/>
                    </a:lnTo>
                    <a:lnTo>
                      <a:pt x="5129" y="2980"/>
                    </a:lnTo>
                    <a:lnTo>
                      <a:pt x="4966" y="3232"/>
                    </a:lnTo>
                    <a:lnTo>
                      <a:pt x="4803" y="3499"/>
                    </a:lnTo>
                    <a:lnTo>
                      <a:pt x="4655" y="3765"/>
                    </a:lnTo>
                    <a:lnTo>
                      <a:pt x="4521" y="4047"/>
                    </a:lnTo>
                    <a:lnTo>
                      <a:pt x="4403" y="4329"/>
                    </a:lnTo>
                    <a:lnTo>
                      <a:pt x="4299" y="4610"/>
                    </a:lnTo>
                    <a:lnTo>
                      <a:pt x="4195" y="4907"/>
                    </a:lnTo>
                    <a:lnTo>
                      <a:pt x="4106" y="5203"/>
                    </a:lnTo>
                    <a:lnTo>
                      <a:pt x="4047" y="5514"/>
                    </a:lnTo>
                    <a:lnTo>
                      <a:pt x="3988" y="5826"/>
                    </a:lnTo>
                    <a:lnTo>
                      <a:pt x="90" y="29881"/>
                    </a:lnTo>
                    <a:lnTo>
                      <a:pt x="45" y="30267"/>
                    </a:lnTo>
                    <a:lnTo>
                      <a:pt x="15" y="30667"/>
                    </a:lnTo>
                    <a:lnTo>
                      <a:pt x="1" y="31052"/>
                    </a:lnTo>
                    <a:lnTo>
                      <a:pt x="15" y="31438"/>
                    </a:lnTo>
                    <a:lnTo>
                      <a:pt x="45" y="31808"/>
                    </a:lnTo>
                    <a:lnTo>
                      <a:pt x="104" y="32193"/>
                    </a:lnTo>
                    <a:lnTo>
                      <a:pt x="179" y="32549"/>
                    </a:lnTo>
                    <a:lnTo>
                      <a:pt x="282" y="32920"/>
                    </a:lnTo>
                    <a:lnTo>
                      <a:pt x="386" y="33275"/>
                    </a:lnTo>
                    <a:lnTo>
                      <a:pt x="519" y="33616"/>
                    </a:lnTo>
                    <a:lnTo>
                      <a:pt x="668" y="33957"/>
                    </a:lnTo>
                    <a:lnTo>
                      <a:pt x="831" y="34283"/>
                    </a:lnTo>
                    <a:lnTo>
                      <a:pt x="1023" y="34595"/>
                    </a:lnTo>
                    <a:lnTo>
                      <a:pt x="1216" y="34906"/>
                    </a:lnTo>
                    <a:lnTo>
                      <a:pt x="1424" y="35202"/>
                    </a:lnTo>
                    <a:lnTo>
                      <a:pt x="1661" y="35484"/>
                    </a:lnTo>
                    <a:lnTo>
                      <a:pt x="1898" y="35751"/>
                    </a:lnTo>
                    <a:lnTo>
                      <a:pt x="2165" y="36017"/>
                    </a:lnTo>
                    <a:lnTo>
                      <a:pt x="2431" y="36255"/>
                    </a:lnTo>
                    <a:lnTo>
                      <a:pt x="2713" y="36492"/>
                    </a:lnTo>
                    <a:lnTo>
                      <a:pt x="3009" y="36714"/>
                    </a:lnTo>
                    <a:lnTo>
                      <a:pt x="3321" y="36907"/>
                    </a:lnTo>
                    <a:lnTo>
                      <a:pt x="3647" y="37099"/>
                    </a:lnTo>
                    <a:lnTo>
                      <a:pt x="3973" y="37262"/>
                    </a:lnTo>
                    <a:lnTo>
                      <a:pt x="4314" y="37411"/>
                    </a:lnTo>
                    <a:lnTo>
                      <a:pt x="4670" y="37544"/>
                    </a:lnTo>
                    <a:lnTo>
                      <a:pt x="5025" y="37663"/>
                    </a:lnTo>
                    <a:lnTo>
                      <a:pt x="5396" y="37752"/>
                    </a:lnTo>
                    <a:lnTo>
                      <a:pt x="5766" y="37826"/>
                    </a:lnTo>
                    <a:lnTo>
                      <a:pt x="6152" y="37885"/>
                    </a:lnTo>
                    <a:lnTo>
                      <a:pt x="6552" y="37915"/>
                    </a:lnTo>
                    <a:lnTo>
                      <a:pt x="6937" y="37929"/>
                    </a:lnTo>
                    <a:lnTo>
                      <a:pt x="25820" y="37929"/>
                    </a:lnTo>
                    <a:lnTo>
                      <a:pt x="26131" y="37915"/>
                    </a:lnTo>
                    <a:lnTo>
                      <a:pt x="26443" y="37900"/>
                    </a:lnTo>
                    <a:lnTo>
                      <a:pt x="26754" y="37855"/>
                    </a:lnTo>
                    <a:lnTo>
                      <a:pt x="27065" y="37811"/>
                    </a:lnTo>
                    <a:lnTo>
                      <a:pt x="27376" y="37752"/>
                    </a:lnTo>
                    <a:lnTo>
                      <a:pt x="27673" y="37677"/>
                    </a:lnTo>
                    <a:lnTo>
                      <a:pt x="27954" y="37589"/>
                    </a:lnTo>
                    <a:lnTo>
                      <a:pt x="28251" y="37485"/>
                    </a:lnTo>
                    <a:lnTo>
                      <a:pt x="28533" y="37366"/>
                    </a:lnTo>
                    <a:lnTo>
                      <a:pt x="28799" y="37248"/>
                    </a:lnTo>
                    <a:lnTo>
                      <a:pt x="29081" y="37114"/>
                    </a:lnTo>
                    <a:lnTo>
                      <a:pt x="29333" y="36966"/>
                    </a:lnTo>
                    <a:lnTo>
                      <a:pt x="29600" y="36803"/>
                    </a:lnTo>
                    <a:lnTo>
                      <a:pt x="29837" y="36640"/>
                    </a:lnTo>
                    <a:lnTo>
                      <a:pt x="30089" y="36462"/>
                    </a:lnTo>
                    <a:lnTo>
                      <a:pt x="30311" y="36269"/>
                    </a:lnTo>
                    <a:lnTo>
                      <a:pt x="30533" y="36077"/>
                    </a:lnTo>
                    <a:lnTo>
                      <a:pt x="30756" y="35854"/>
                    </a:lnTo>
                    <a:lnTo>
                      <a:pt x="30963" y="35647"/>
                    </a:lnTo>
                    <a:lnTo>
                      <a:pt x="31156" y="35410"/>
                    </a:lnTo>
                    <a:lnTo>
                      <a:pt x="31349" y="35173"/>
                    </a:lnTo>
                    <a:lnTo>
                      <a:pt x="31527" y="34935"/>
                    </a:lnTo>
                    <a:lnTo>
                      <a:pt x="31690" y="34683"/>
                    </a:lnTo>
                    <a:lnTo>
                      <a:pt x="31853" y="34417"/>
                    </a:lnTo>
                    <a:lnTo>
                      <a:pt x="31986" y="34150"/>
                    </a:lnTo>
                    <a:lnTo>
                      <a:pt x="32119" y="33883"/>
                    </a:lnTo>
                    <a:lnTo>
                      <a:pt x="32253" y="33601"/>
                    </a:lnTo>
                    <a:lnTo>
                      <a:pt x="32357" y="33305"/>
                    </a:lnTo>
                    <a:lnTo>
                      <a:pt x="32460" y="33009"/>
                    </a:lnTo>
                    <a:lnTo>
                      <a:pt x="32534" y="32712"/>
                    </a:lnTo>
                    <a:lnTo>
                      <a:pt x="32608" y="32401"/>
                    </a:lnTo>
                    <a:lnTo>
                      <a:pt x="32668" y="32090"/>
                    </a:lnTo>
                    <a:lnTo>
                      <a:pt x="36551" y="8049"/>
                    </a:lnTo>
                    <a:lnTo>
                      <a:pt x="36610" y="7649"/>
                    </a:lnTo>
                    <a:lnTo>
                      <a:pt x="36640" y="7263"/>
                    </a:lnTo>
                    <a:lnTo>
                      <a:pt x="36640" y="6863"/>
                    </a:lnTo>
                    <a:lnTo>
                      <a:pt x="36625" y="6493"/>
                    </a:lnTo>
                    <a:lnTo>
                      <a:pt x="36596" y="6107"/>
                    </a:lnTo>
                    <a:lnTo>
                      <a:pt x="36536" y="5737"/>
                    </a:lnTo>
                    <a:lnTo>
                      <a:pt x="36462" y="5366"/>
                    </a:lnTo>
                    <a:lnTo>
                      <a:pt x="36373" y="5010"/>
                    </a:lnTo>
                    <a:lnTo>
                      <a:pt x="36255" y="4655"/>
                    </a:lnTo>
                    <a:lnTo>
                      <a:pt x="36136" y="4314"/>
                    </a:lnTo>
                    <a:lnTo>
                      <a:pt x="35988" y="3973"/>
                    </a:lnTo>
                    <a:lnTo>
                      <a:pt x="35810" y="3647"/>
                    </a:lnTo>
                    <a:lnTo>
                      <a:pt x="35632" y="3321"/>
                    </a:lnTo>
                    <a:lnTo>
                      <a:pt x="35439" y="3024"/>
                    </a:lnTo>
                    <a:lnTo>
                      <a:pt x="35217" y="2728"/>
                    </a:lnTo>
                    <a:lnTo>
                      <a:pt x="34995" y="2431"/>
                    </a:lnTo>
                    <a:lnTo>
                      <a:pt x="34743" y="2165"/>
                    </a:lnTo>
                    <a:lnTo>
                      <a:pt x="34491" y="1913"/>
                    </a:lnTo>
                    <a:lnTo>
                      <a:pt x="34209" y="1661"/>
                    </a:lnTo>
                    <a:lnTo>
                      <a:pt x="33928" y="1423"/>
                    </a:lnTo>
                    <a:lnTo>
                      <a:pt x="33631" y="1216"/>
                    </a:lnTo>
                    <a:lnTo>
                      <a:pt x="33320" y="1008"/>
                    </a:lnTo>
                    <a:lnTo>
                      <a:pt x="33009" y="831"/>
                    </a:lnTo>
                    <a:lnTo>
                      <a:pt x="32683" y="668"/>
                    </a:lnTo>
                    <a:lnTo>
                      <a:pt x="32342" y="505"/>
                    </a:lnTo>
                    <a:lnTo>
                      <a:pt x="31986" y="371"/>
                    </a:lnTo>
                    <a:lnTo>
                      <a:pt x="31630" y="267"/>
                    </a:lnTo>
                    <a:lnTo>
                      <a:pt x="31260" y="164"/>
                    </a:lnTo>
                    <a:lnTo>
                      <a:pt x="30874" y="90"/>
                    </a:lnTo>
                    <a:lnTo>
                      <a:pt x="30489" y="45"/>
                    </a:lnTo>
                    <a:lnTo>
                      <a:pt x="301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5491675" y="865825"/>
                <a:ext cx="57100" cy="79300"/>
              </a:xfrm>
              <a:custGeom>
                <a:avLst/>
                <a:gdLst/>
                <a:ahLst/>
                <a:cxnLst/>
                <a:rect l="l" t="t" r="r" b="b"/>
                <a:pathLst>
                  <a:path w="2284" h="3172" extrusionOk="0">
                    <a:moveTo>
                      <a:pt x="1453" y="0"/>
                    </a:moveTo>
                    <a:lnTo>
                      <a:pt x="1350" y="15"/>
                    </a:lnTo>
                    <a:lnTo>
                      <a:pt x="1231" y="30"/>
                    </a:lnTo>
                    <a:lnTo>
                      <a:pt x="1127" y="74"/>
                    </a:lnTo>
                    <a:lnTo>
                      <a:pt x="1024" y="119"/>
                    </a:lnTo>
                    <a:lnTo>
                      <a:pt x="905" y="178"/>
                    </a:lnTo>
                    <a:lnTo>
                      <a:pt x="801" y="252"/>
                    </a:lnTo>
                    <a:lnTo>
                      <a:pt x="698" y="341"/>
                    </a:lnTo>
                    <a:lnTo>
                      <a:pt x="609" y="445"/>
                    </a:lnTo>
                    <a:lnTo>
                      <a:pt x="505" y="548"/>
                    </a:lnTo>
                    <a:lnTo>
                      <a:pt x="416" y="682"/>
                    </a:lnTo>
                    <a:lnTo>
                      <a:pt x="342" y="800"/>
                    </a:lnTo>
                    <a:lnTo>
                      <a:pt x="268" y="949"/>
                    </a:lnTo>
                    <a:lnTo>
                      <a:pt x="194" y="1097"/>
                    </a:lnTo>
                    <a:lnTo>
                      <a:pt x="134" y="1245"/>
                    </a:lnTo>
                    <a:lnTo>
                      <a:pt x="90" y="1408"/>
                    </a:lnTo>
                    <a:lnTo>
                      <a:pt x="45" y="1571"/>
                    </a:lnTo>
                    <a:lnTo>
                      <a:pt x="16" y="1734"/>
                    </a:lnTo>
                    <a:lnTo>
                      <a:pt x="1" y="1882"/>
                    </a:lnTo>
                    <a:lnTo>
                      <a:pt x="1" y="2031"/>
                    </a:lnTo>
                    <a:lnTo>
                      <a:pt x="16" y="2179"/>
                    </a:lnTo>
                    <a:lnTo>
                      <a:pt x="31" y="2312"/>
                    </a:lnTo>
                    <a:lnTo>
                      <a:pt x="60" y="2446"/>
                    </a:lnTo>
                    <a:lnTo>
                      <a:pt x="90" y="2564"/>
                    </a:lnTo>
                    <a:lnTo>
                      <a:pt x="134" y="2683"/>
                    </a:lnTo>
                    <a:lnTo>
                      <a:pt x="194" y="2787"/>
                    </a:lnTo>
                    <a:lnTo>
                      <a:pt x="268" y="2890"/>
                    </a:lnTo>
                    <a:lnTo>
                      <a:pt x="342" y="2964"/>
                    </a:lnTo>
                    <a:lnTo>
                      <a:pt x="416" y="3039"/>
                    </a:lnTo>
                    <a:lnTo>
                      <a:pt x="520" y="3098"/>
                    </a:lnTo>
                    <a:lnTo>
                      <a:pt x="623" y="3142"/>
                    </a:lnTo>
                    <a:lnTo>
                      <a:pt x="727" y="3172"/>
                    </a:lnTo>
                    <a:lnTo>
                      <a:pt x="935" y="3172"/>
                    </a:lnTo>
                    <a:lnTo>
                      <a:pt x="1053" y="3157"/>
                    </a:lnTo>
                    <a:lnTo>
                      <a:pt x="1157" y="3113"/>
                    </a:lnTo>
                    <a:lnTo>
                      <a:pt x="1276" y="3068"/>
                    </a:lnTo>
                    <a:lnTo>
                      <a:pt x="1379" y="3009"/>
                    </a:lnTo>
                    <a:lnTo>
                      <a:pt x="1483" y="2920"/>
                    </a:lnTo>
                    <a:lnTo>
                      <a:pt x="1587" y="2846"/>
                    </a:lnTo>
                    <a:lnTo>
                      <a:pt x="1691" y="2742"/>
                    </a:lnTo>
                    <a:lnTo>
                      <a:pt x="1780" y="2624"/>
                    </a:lnTo>
                    <a:lnTo>
                      <a:pt x="1869" y="2505"/>
                    </a:lnTo>
                    <a:lnTo>
                      <a:pt x="1957" y="2372"/>
                    </a:lnTo>
                    <a:lnTo>
                      <a:pt x="2032" y="2238"/>
                    </a:lnTo>
                    <a:lnTo>
                      <a:pt x="2091" y="2090"/>
                    </a:lnTo>
                    <a:lnTo>
                      <a:pt x="2150" y="1927"/>
                    </a:lnTo>
                    <a:lnTo>
                      <a:pt x="2209" y="1779"/>
                    </a:lnTo>
                    <a:lnTo>
                      <a:pt x="2239" y="1616"/>
                    </a:lnTo>
                    <a:lnTo>
                      <a:pt x="2269" y="1453"/>
                    </a:lnTo>
                    <a:lnTo>
                      <a:pt x="2284" y="1304"/>
                    </a:lnTo>
                    <a:lnTo>
                      <a:pt x="2284" y="1156"/>
                    </a:lnTo>
                    <a:lnTo>
                      <a:pt x="2284" y="1008"/>
                    </a:lnTo>
                    <a:lnTo>
                      <a:pt x="2254" y="875"/>
                    </a:lnTo>
                    <a:lnTo>
                      <a:pt x="2239" y="741"/>
                    </a:lnTo>
                    <a:lnTo>
                      <a:pt x="2195" y="608"/>
                    </a:lnTo>
                    <a:lnTo>
                      <a:pt x="2150" y="504"/>
                    </a:lnTo>
                    <a:lnTo>
                      <a:pt x="2091" y="400"/>
                    </a:lnTo>
                    <a:lnTo>
                      <a:pt x="2032" y="296"/>
                    </a:lnTo>
                    <a:lnTo>
                      <a:pt x="1957" y="222"/>
                    </a:lnTo>
                    <a:lnTo>
                      <a:pt x="1869" y="148"/>
                    </a:lnTo>
                    <a:lnTo>
                      <a:pt x="1780" y="89"/>
                    </a:lnTo>
                    <a:lnTo>
                      <a:pt x="1676" y="45"/>
                    </a:lnTo>
                    <a:lnTo>
                      <a:pt x="1572" y="15"/>
                    </a:lnTo>
                    <a:lnTo>
                      <a:pt x="1453" y="0"/>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5488725" y="906950"/>
                <a:ext cx="37450" cy="51150"/>
              </a:xfrm>
              <a:custGeom>
                <a:avLst/>
                <a:gdLst/>
                <a:ahLst/>
                <a:cxnLst/>
                <a:rect l="l" t="t" r="r" b="b"/>
                <a:pathLst>
                  <a:path w="1498" h="2046" extrusionOk="0">
                    <a:moveTo>
                      <a:pt x="875" y="0"/>
                    </a:moveTo>
                    <a:lnTo>
                      <a:pt x="801" y="15"/>
                    </a:lnTo>
                    <a:lnTo>
                      <a:pt x="653" y="74"/>
                    </a:lnTo>
                    <a:lnTo>
                      <a:pt x="519" y="163"/>
                    </a:lnTo>
                    <a:lnTo>
                      <a:pt x="386" y="282"/>
                    </a:lnTo>
                    <a:lnTo>
                      <a:pt x="267" y="430"/>
                    </a:lnTo>
                    <a:lnTo>
                      <a:pt x="163" y="608"/>
                    </a:lnTo>
                    <a:lnTo>
                      <a:pt x="89" y="801"/>
                    </a:lnTo>
                    <a:lnTo>
                      <a:pt x="30" y="1008"/>
                    </a:lnTo>
                    <a:lnTo>
                      <a:pt x="0" y="1201"/>
                    </a:lnTo>
                    <a:lnTo>
                      <a:pt x="15" y="1394"/>
                    </a:lnTo>
                    <a:lnTo>
                      <a:pt x="45" y="1571"/>
                    </a:lnTo>
                    <a:lnTo>
                      <a:pt x="104" y="1734"/>
                    </a:lnTo>
                    <a:lnTo>
                      <a:pt x="178" y="1853"/>
                    </a:lnTo>
                    <a:lnTo>
                      <a:pt x="238" y="1912"/>
                    </a:lnTo>
                    <a:lnTo>
                      <a:pt x="297" y="1957"/>
                    </a:lnTo>
                    <a:lnTo>
                      <a:pt x="356" y="2001"/>
                    </a:lnTo>
                    <a:lnTo>
                      <a:pt x="415" y="2031"/>
                    </a:lnTo>
                    <a:lnTo>
                      <a:pt x="490" y="2046"/>
                    </a:lnTo>
                    <a:lnTo>
                      <a:pt x="638" y="2046"/>
                    </a:lnTo>
                    <a:lnTo>
                      <a:pt x="712" y="2031"/>
                    </a:lnTo>
                    <a:lnTo>
                      <a:pt x="845" y="1986"/>
                    </a:lnTo>
                    <a:lnTo>
                      <a:pt x="993" y="1897"/>
                    </a:lnTo>
                    <a:lnTo>
                      <a:pt x="1127" y="1764"/>
                    </a:lnTo>
                    <a:lnTo>
                      <a:pt x="1245" y="1616"/>
                    </a:lnTo>
                    <a:lnTo>
                      <a:pt x="1334" y="1453"/>
                    </a:lnTo>
                    <a:lnTo>
                      <a:pt x="1423" y="1245"/>
                    </a:lnTo>
                    <a:lnTo>
                      <a:pt x="1468" y="1038"/>
                    </a:lnTo>
                    <a:lnTo>
                      <a:pt x="1497" y="845"/>
                    </a:lnTo>
                    <a:lnTo>
                      <a:pt x="1497" y="652"/>
                    </a:lnTo>
                    <a:lnTo>
                      <a:pt x="1468" y="475"/>
                    </a:lnTo>
                    <a:lnTo>
                      <a:pt x="1408" y="326"/>
                    </a:lnTo>
                    <a:lnTo>
                      <a:pt x="1320" y="193"/>
                    </a:lnTo>
                    <a:lnTo>
                      <a:pt x="1275" y="134"/>
                    </a:lnTo>
                    <a:lnTo>
                      <a:pt x="1216" y="89"/>
                    </a:lnTo>
                    <a:lnTo>
                      <a:pt x="1156" y="45"/>
                    </a:lnTo>
                    <a:lnTo>
                      <a:pt x="1082" y="30"/>
                    </a:lnTo>
                    <a:lnTo>
                      <a:pt x="1008"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2305750" y="773550"/>
                <a:ext cx="47450" cy="522500"/>
              </a:xfrm>
              <a:custGeom>
                <a:avLst/>
                <a:gdLst/>
                <a:ahLst/>
                <a:cxnLst/>
                <a:rect l="l" t="t" r="r" b="b"/>
                <a:pathLst>
                  <a:path w="1898" h="20900" extrusionOk="0">
                    <a:moveTo>
                      <a:pt x="1" y="0"/>
                    </a:moveTo>
                    <a:lnTo>
                      <a:pt x="1" y="20899"/>
                    </a:lnTo>
                    <a:lnTo>
                      <a:pt x="1898" y="20899"/>
                    </a:lnTo>
                    <a:lnTo>
                      <a:pt x="1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2422475" y="773550"/>
                <a:ext cx="47075" cy="522500"/>
              </a:xfrm>
              <a:custGeom>
                <a:avLst/>
                <a:gdLst/>
                <a:ahLst/>
                <a:cxnLst/>
                <a:rect l="l" t="t" r="r" b="b"/>
                <a:pathLst>
                  <a:path w="1883" h="20900" extrusionOk="0">
                    <a:moveTo>
                      <a:pt x="1" y="0"/>
                    </a:moveTo>
                    <a:lnTo>
                      <a:pt x="1" y="20899"/>
                    </a:lnTo>
                    <a:lnTo>
                      <a:pt x="1883" y="20899"/>
                    </a:lnTo>
                    <a:lnTo>
                      <a:pt x="1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2538825" y="773550"/>
                <a:ext cx="47450" cy="522500"/>
              </a:xfrm>
              <a:custGeom>
                <a:avLst/>
                <a:gdLst/>
                <a:ahLst/>
                <a:cxnLst/>
                <a:rect l="l" t="t" r="r" b="b"/>
                <a:pathLst>
                  <a:path w="1898" h="20900" extrusionOk="0">
                    <a:moveTo>
                      <a:pt x="1" y="0"/>
                    </a:moveTo>
                    <a:lnTo>
                      <a:pt x="1" y="20899"/>
                    </a:lnTo>
                    <a:lnTo>
                      <a:pt x="1898" y="20899"/>
                    </a:lnTo>
                    <a:lnTo>
                      <a:pt x="18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2655550" y="773550"/>
                <a:ext cx="47075" cy="522500"/>
              </a:xfrm>
              <a:custGeom>
                <a:avLst/>
                <a:gdLst/>
                <a:ahLst/>
                <a:cxnLst/>
                <a:rect l="l" t="t" r="r" b="b"/>
                <a:pathLst>
                  <a:path w="1883" h="20900" extrusionOk="0">
                    <a:moveTo>
                      <a:pt x="0" y="0"/>
                    </a:moveTo>
                    <a:lnTo>
                      <a:pt x="0" y="20899"/>
                    </a:lnTo>
                    <a:lnTo>
                      <a:pt x="1883" y="20899"/>
                    </a:lnTo>
                    <a:lnTo>
                      <a:pt x="1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3433700" y="2408025"/>
                <a:ext cx="390200" cy="116375"/>
              </a:xfrm>
              <a:custGeom>
                <a:avLst/>
                <a:gdLst/>
                <a:ahLst/>
                <a:cxnLst/>
                <a:rect l="l" t="t" r="r" b="b"/>
                <a:pathLst>
                  <a:path w="15608" h="4655" extrusionOk="0">
                    <a:moveTo>
                      <a:pt x="208" y="0"/>
                    </a:moveTo>
                    <a:lnTo>
                      <a:pt x="400" y="30"/>
                    </a:lnTo>
                    <a:lnTo>
                      <a:pt x="593" y="89"/>
                    </a:lnTo>
                    <a:lnTo>
                      <a:pt x="771" y="148"/>
                    </a:lnTo>
                    <a:lnTo>
                      <a:pt x="949" y="237"/>
                    </a:lnTo>
                    <a:lnTo>
                      <a:pt x="1112" y="341"/>
                    </a:lnTo>
                    <a:lnTo>
                      <a:pt x="1275" y="445"/>
                    </a:lnTo>
                    <a:lnTo>
                      <a:pt x="1408" y="578"/>
                    </a:lnTo>
                    <a:lnTo>
                      <a:pt x="1541" y="726"/>
                    </a:lnTo>
                    <a:lnTo>
                      <a:pt x="1660" y="875"/>
                    </a:lnTo>
                    <a:lnTo>
                      <a:pt x="1764" y="1038"/>
                    </a:lnTo>
                    <a:lnTo>
                      <a:pt x="1838" y="1216"/>
                    </a:lnTo>
                    <a:lnTo>
                      <a:pt x="1912" y="1393"/>
                    </a:lnTo>
                    <a:lnTo>
                      <a:pt x="1957" y="1586"/>
                    </a:lnTo>
                    <a:lnTo>
                      <a:pt x="1986" y="1794"/>
                    </a:lnTo>
                    <a:lnTo>
                      <a:pt x="2001" y="1986"/>
                    </a:lnTo>
                    <a:lnTo>
                      <a:pt x="2001" y="2653"/>
                    </a:lnTo>
                    <a:lnTo>
                      <a:pt x="1986" y="2861"/>
                    </a:lnTo>
                    <a:lnTo>
                      <a:pt x="1957" y="3053"/>
                    </a:lnTo>
                    <a:lnTo>
                      <a:pt x="1912" y="3246"/>
                    </a:lnTo>
                    <a:lnTo>
                      <a:pt x="1838" y="3439"/>
                    </a:lnTo>
                    <a:lnTo>
                      <a:pt x="1764" y="3602"/>
                    </a:lnTo>
                    <a:lnTo>
                      <a:pt x="1660" y="3780"/>
                    </a:lnTo>
                    <a:lnTo>
                      <a:pt x="1541" y="3928"/>
                    </a:lnTo>
                    <a:lnTo>
                      <a:pt x="1408" y="4061"/>
                    </a:lnTo>
                    <a:lnTo>
                      <a:pt x="1275" y="4195"/>
                    </a:lnTo>
                    <a:lnTo>
                      <a:pt x="1112" y="4313"/>
                    </a:lnTo>
                    <a:lnTo>
                      <a:pt x="949" y="4417"/>
                    </a:lnTo>
                    <a:lnTo>
                      <a:pt x="771" y="4491"/>
                    </a:lnTo>
                    <a:lnTo>
                      <a:pt x="593" y="4565"/>
                    </a:lnTo>
                    <a:lnTo>
                      <a:pt x="400" y="4610"/>
                    </a:lnTo>
                    <a:lnTo>
                      <a:pt x="208" y="4639"/>
                    </a:lnTo>
                    <a:lnTo>
                      <a:pt x="0" y="4654"/>
                    </a:lnTo>
                    <a:lnTo>
                      <a:pt x="13606" y="4654"/>
                    </a:lnTo>
                    <a:lnTo>
                      <a:pt x="13814" y="4639"/>
                    </a:lnTo>
                    <a:lnTo>
                      <a:pt x="14007" y="4610"/>
                    </a:lnTo>
                    <a:lnTo>
                      <a:pt x="14199" y="4565"/>
                    </a:lnTo>
                    <a:lnTo>
                      <a:pt x="14377" y="4491"/>
                    </a:lnTo>
                    <a:lnTo>
                      <a:pt x="14555" y="4417"/>
                    </a:lnTo>
                    <a:lnTo>
                      <a:pt x="14718" y="4313"/>
                    </a:lnTo>
                    <a:lnTo>
                      <a:pt x="14881" y="4195"/>
                    </a:lnTo>
                    <a:lnTo>
                      <a:pt x="15014" y="4061"/>
                    </a:lnTo>
                    <a:lnTo>
                      <a:pt x="15148" y="3928"/>
                    </a:lnTo>
                    <a:lnTo>
                      <a:pt x="15266" y="3780"/>
                    </a:lnTo>
                    <a:lnTo>
                      <a:pt x="15355" y="3602"/>
                    </a:lnTo>
                    <a:lnTo>
                      <a:pt x="15444" y="3439"/>
                    </a:lnTo>
                    <a:lnTo>
                      <a:pt x="15518" y="3246"/>
                    </a:lnTo>
                    <a:lnTo>
                      <a:pt x="15563" y="3053"/>
                    </a:lnTo>
                    <a:lnTo>
                      <a:pt x="15593" y="2861"/>
                    </a:lnTo>
                    <a:lnTo>
                      <a:pt x="15607" y="2653"/>
                    </a:lnTo>
                    <a:lnTo>
                      <a:pt x="15607" y="1986"/>
                    </a:lnTo>
                    <a:lnTo>
                      <a:pt x="15593" y="1794"/>
                    </a:lnTo>
                    <a:lnTo>
                      <a:pt x="15563" y="1586"/>
                    </a:lnTo>
                    <a:lnTo>
                      <a:pt x="15518" y="1393"/>
                    </a:lnTo>
                    <a:lnTo>
                      <a:pt x="15444" y="1216"/>
                    </a:lnTo>
                    <a:lnTo>
                      <a:pt x="15355" y="1038"/>
                    </a:lnTo>
                    <a:lnTo>
                      <a:pt x="15266" y="875"/>
                    </a:lnTo>
                    <a:lnTo>
                      <a:pt x="15148" y="726"/>
                    </a:lnTo>
                    <a:lnTo>
                      <a:pt x="15014" y="578"/>
                    </a:lnTo>
                    <a:lnTo>
                      <a:pt x="14881" y="445"/>
                    </a:lnTo>
                    <a:lnTo>
                      <a:pt x="14718" y="341"/>
                    </a:lnTo>
                    <a:lnTo>
                      <a:pt x="14555" y="237"/>
                    </a:lnTo>
                    <a:lnTo>
                      <a:pt x="14377" y="148"/>
                    </a:lnTo>
                    <a:lnTo>
                      <a:pt x="14199" y="89"/>
                    </a:lnTo>
                    <a:lnTo>
                      <a:pt x="14007" y="30"/>
                    </a:lnTo>
                    <a:lnTo>
                      <a:pt x="138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3199875" y="586050"/>
                <a:ext cx="133425" cy="145650"/>
              </a:xfrm>
              <a:custGeom>
                <a:avLst/>
                <a:gdLst/>
                <a:ahLst/>
                <a:cxnLst/>
                <a:rect l="l" t="t" r="r" b="b"/>
                <a:pathLst>
                  <a:path w="5337" h="5826" extrusionOk="0">
                    <a:moveTo>
                      <a:pt x="1" y="1"/>
                    </a:moveTo>
                    <a:lnTo>
                      <a:pt x="1" y="5826"/>
                    </a:lnTo>
                    <a:lnTo>
                      <a:pt x="5336" y="5826"/>
                    </a:lnTo>
                    <a:lnTo>
                      <a:pt x="5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212475" y="623100"/>
                <a:ext cx="81925" cy="83775"/>
              </a:xfrm>
              <a:custGeom>
                <a:avLst/>
                <a:gdLst/>
                <a:ahLst/>
                <a:cxnLst/>
                <a:rect l="l" t="t" r="r" b="b"/>
                <a:pathLst>
                  <a:path w="3277" h="3351" extrusionOk="0">
                    <a:moveTo>
                      <a:pt x="0" y="1"/>
                    </a:moveTo>
                    <a:lnTo>
                      <a:pt x="0" y="3351"/>
                    </a:lnTo>
                    <a:lnTo>
                      <a:pt x="3276" y="3351"/>
                    </a:lnTo>
                    <a:lnTo>
                      <a:pt x="32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3373300" y="586050"/>
                <a:ext cx="133400" cy="145650"/>
              </a:xfrm>
              <a:custGeom>
                <a:avLst/>
                <a:gdLst/>
                <a:ahLst/>
                <a:cxnLst/>
                <a:rect l="l" t="t" r="r" b="b"/>
                <a:pathLst>
                  <a:path w="5336" h="5826" extrusionOk="0">
                    <a:moveTo>
                      <a:pt x="0" y="1"/>
                    </a:moveTo>
                    <a:lnTo>
                      <a:pt x="0" y="5826"/>
                    </a:lnTo>
                    <a:lnTo>
                      <a:pt x="5336" y="5826"/>
                    </a:lnTo>
                    <a:lnTo>
                      <a:pt x="53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7"/>
              <p:cNvSpPr/>
              <p:nvPr/>
            </p:nvSpPr>
            <p:spPr>
              <a:xfrm>
                <a:off x="3385900" y="623100"/>
                <a:ext cx="81900" cy="83775"/>
              </a:xfrm>
              <a:custGeom>
                <a:avLst/>
                <a:gdLst/>
                <a:ahLst/>
                <a:cxnLst/>
                <a:rect l="l" t="t" r="r" b="b"/>
                <a:pathLst>
                  <a:path w="3276" h="3351" extrusionOk="0">
                    <a:moveTo>
                      <a:pt x="0" y="1"/>
                    </a:moveTo>
                    <a:lnTo>
                      <a:pt x="0" y="3351"/>
                    </a:lnTo>
                    <a:lnTo>
                      <a:pt x="3276" y="3351"/>
                    </a:lnTo>
                    <a:lnTo>
                      <a:pt x="32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7"/>
              <p:cNvSpPr/>
              <p:nvPr/>
            </p:nvSpPr>
            <p:spPr>
              <a:xfrm>
                <a:off x="3699750" y="1036275"/>
                <a:ext cx="337200" cy="444300"/>
              </a:xfrm>
              <a:custGeom>
                <a:avLst/>
                <a:gdLst/>
                <a:ahLst/>
                <a:cxnLst/>
                <a:rect l="l" t="t" r="r" b="b"/>
                <a:pathLst>
                  <a:path w="13488" h="17772" extrusionOk="0">
                    <a:moveTo>
                      <a:pt x="3794" y="0"/>
                    </a:moveTo>
                    <a:lnTo>
                      <a:pt x="3617" y="15"/>
                    </a:lnTo>
                    <a:lnTo>
                      <a:pt x="3439" y="89"/>
                    </a:lnTo>
                    <a:lnTo>
                      <a:pt x="3261" y="178"/>
                    </a:lnTo>
                    <a:lnTo>
                      <a:pt x="3068" y="311"/>
                    </a:lnTo>
                    <a:lnTo>
                      <a:pt x="2890" y="474"/>
                    </a:lnTo>
                    <a:lnTo>
                      <a:pt x="2712" y="667"/>
                    </a:lnTo>
                    <a:lnTo>
                      <a:pt x="2520" y="875"/>
                    </a:lnTo>
                    <a:lnTo>
                      <a:pt x="2342" y="1112"/>
                    </a:lnTo>
                    <a:lnTo>
                      <a:pt x="2179" y="1378"/>
                    </a:lnTo>
                    <a:lnTo>
                      <a:pt x="2001" y="1675"/>
                    </a:lnTo>
                    <a:lnTo>
                      <a:pt x="1838" y="1971"/>
                    </a:lnTo>
                    <a:lnTo>
                      <a:pt x="1660" y="2297"/>
                    </a:lnTo>
                    <a:lnTo>
                      <a:pt x="1512" y="2638"/>
                    </a:lnTo>
                    <a:lnTo>
                      <a:pt x="1349" y="2979"/>
                    </a:lnTo>
                    <a:lnTo>
                      <a:pt x="1201" y="3350"/>
                    </a:lnTo>
                    <a:lnTo>
                      <a:pt x="1067" y="3720"/>
                    </a:lnTo>
                    <a:lnTo>
                      <a:pt x="919" y="4106"/>
                    </a:lnTo>
                    <a:lnTo>
                      <a:pt x="667" y="4876"/>
                    </a:lnTo>
                    <a:lnTo>
                      <a:pt x="460" y="5662"/>
                    </a:lnTo>
                    <a:lnTo>
                      <a:pt x="282" y="6448"/>
                    </a:lnTo>
                    <a:lnTo>
                      <a:pt x="208" y="6833"/>
                    </a:lnTo>
                    <a:lnTo>
                      <a:pt x="133" y="7203"/>
                    </a:lnTo>
                    <a:lnTo>
                      <a:pt x="89" y="7559"/>
                    </a:lnTo>
                    <a:lnTo>
                      <a:pt x="45" y="7915"/>
                    </a:lnTo>
                    <a:lnTo>
                      <a:pt x="15" y="8256"/>
                    </a:lnTo>
                    <a:lnTo>
                      <a:pt x="0" y="8582"/>
                    </a:lnTo>
                    <a:lnTo>
                      <a:pt x="0" y="8893"/>
                    </a:lnTo>
                    <a:lnTo>
                      <a:pt x="15" y="9175"/>
                    </a:lnTo>
                    <a:lnTo>
                      <a:pt x="45" y="9442"/>
                    </a:lnTo>
                    <a:lnTo>
                      <a:pt x="89" y="9693"/>
                    </a:lnTo>
                    <a:lnTo>
                      <a:pt x="133" y="9916"/>
                    </a:lnTo>
                    <a:lnTo>
                      <a:pt x="208" y="10138"/>
                    </a:lnTo>
                    <a:lnTo>
                      <a:pt x="296" y="10346"/>
                    </a:lnTo>
                    <a:lnTo>
                      <a:pt x="385" y="10553"/>
                    </a:lnTo>
                    <a:lnTo>
                      <a:pt x="489" y="10761"/>
                    </a:lnTo>
                    <a:lnTo>
                      <a:pt x="608" y="10953"/>
                    </a:lnTo>
                    <a:lnTo>
                      <a:pt x="741" y="11161"/>
                    </a:lnTo>
                    <a:lnTo>
                      <a:pt x="875" y="11354"/>
                    </a:lnTo>
                    <a:lnTo>
                      <a:pt x="1186" y="11724"/>
                    </a:lnTo>
                    <a:lnTo>
                      <a:pt x="1527" y="12124"/>
                    </a:lnTo>
                    <a:lnTo>
                      <a:pt x="1897" y="12510"/>
                    </a:lnTo>
                    <a:lnTo>
                      <a:pt x="2283" y="12925"/>
                    </a:lnTo>
                    <a:lnTo>
                      <a:pt x="2698" y="13369"/>
                    </a:lnTo>
                    <a:lnTo>
                      <a:pt x="3142" y="13844"/>
                    </a:lnTo>
                    <a:lnTo>
                      <a:pt x="3587" y="14348"/>
                    </a:lnTo>
                    <a:lnTo>
                      <a:pt x="4061" y="14911"/>
                    </a:lnTo>
                    <a:lnTo>
                      <a:pt x="4521" y="15533"/>
                    </a:lnTo>
                    <a:lnTo>
                      <a:pt x="4758" y="15859"/>
                    </a:lnTo>
                    <a:lnTo>
                      <a:pt x="4995" y="16200"/>
                    </a:lnTo>
                    <a:lnTo>
                      <a:pt x="5232" y="16571"/>
                    </a:lnTo>
                    <a:lnTo>
                      <a:pt x="5454" y="16956"/>
                    </a:lnTo>
                    <a:lnTo>
                      <a:pt x="5692" y="17356"/>
                    </a:lnTo>
                    <a:lnTo>
                      <a:pt x="5929" y="17771"/>
                    </a:lnTo>
                    <a:lnTo>
                      <a:pt x="13488" y="9071"/>
                    </a:lnTo>
                    <a:lnTo>
                      <a:pt x="13414" y="8789"/>
                    </a:lnTo>
                    <a:lnTo>
                      <a:pt x="13325" y="8463"/>
                    </a:lnTo>
                    <a:lnTo>
                      <a:pt x="13191" y="8048"/>
                    </a:lnTo>
                    <a:lnTo>
                      <a:pt x="13043" y="7574"/>
                    </a:lnTo>
                    <a:lnTo>
                      <a:pt x="12836" y="7040"/>
                    </a:lnTo>
                    <a:lnTo>
                      <a:pt x="12613" y="6477"/>
                    </a:lnTo>
                    <a:lnTo>
                      <a:pt x="12347" y="5914"/>
                    </a:lnTo>
                    <a:lnTo>
                      <a:pt x="12198" y="5632"/>
                    </a:lnTo>
                    <a:lnTo>
                      <a:pt x="12050" y="5351"/>
                    </a:lnTo>
                    <a:lnTo>
                      <a:pt x="11887" y="5084"/>
                    </a:lnTo>
                    <a:lnTo>
                      <a:pt x="11724" y="4832"/>
                    </a:lnTo>
                    <a:lnTo>
                      <a:pt x="11546" y="4595"/>
                    </a:lnTo>
                    <a:lnTo>
                      <a:pt x="11353" y="4372"/>
                    </a:lnTo>
                    <a:lnTo>
                      <a:pt x="11161" y="4180"/>
                    </a:lnTo>
                    <a:lnTo>
                      <a:pt x="10953" y="4002"/>
                    </a:lnTo>
                    <a:lnTo>
                      <a:pt x="10746" y="3839"/>
                    </a:lnTo>
                    <a:lnTo>
                      <a:pt x="10523" y="3720"/>
                    </a:lnTo>
                    <a:lnTo>
                      <a:pt x="10301" y="3617"/>
                    </a:lnTo>
                    <a:lnTo>
                      <a:pt x="10064" y="3557"/>
                    </a:lnTo>
                    <a:lnTo>
                      <a:pt x="9945" y="3528"/>
                    </a:lnTo>
                    <a:lnTo>
                      <a:pt x="9575" y="3528"/>
                    </a:lnTo>
                    <a:lnTo>
                      <a:pt x="9441" y="3557"/>
                    </a:lnTo>
                    <a:lnTo>
                      <a:pt x="9308" y="3587"/>
                    </a:lnTo>
                    <a:lnTo>
                      <a:pt x="9175" y="3617"/>
                    </a:lnTo>
                    <a:lnTo>
                      <a:pt x="9041" y="3676"/>
                    </a:lnTo>
                    <a:lnTo>
                      <a:pt x="8775" y="3780"/>
                    </a:lnTo>
                    <a:lnTo>
                      <a:pt x="8523" y="3839"/>
                    </a:lnTo>
                    <a:lnTo>
                      <a:pt x="8285" y="3854"/>
                    </a:lnTo>
                    <a:lnTo>
                      <a:pt x="8063" y="3854"/>
                    </a:lnTo>
                    <a:lnTo>
                      <a:pt x="7841" y="3824"/>
                    </a:lnTo>
                    <a:lnTo>
                      <a:pt x="7633" y="3765"/>
                    </a:lnTo>
                    <a:lnTo>
                      <a:pt x="7441" y="3676"/>
                    </a:lnTo>
                    <a:lnTo>
                      <a:pt x="7248" y="3557"/>
                    </a:lnTo>
                    <a:lnTo>
                      <a:pt x="7070" y="3424"/>
                    </a:lnTo>
                    <a:lnTo>
                      <a:pt x="6892" y="3276"/>
                    </a:lnTo>
                    <a:lnTo>
                      <a:pt x="6729" y="3113"/>
                    </a:lnTo>
                    <a:lnTo>
                      <a:pt x="6566" y="2935"/>
                    </a:lnTo>
                    <a:lnTo>
                      <a:pt x="6418" y="2757"/>
                    </a:lnTo>
                    <a:lnTo>
                      <a:pt x="6270" y="2549"/>
                    </a:lnTo>
                    <a:lnTo>
                      <a:pt x="5973" y="2134"/>
                    </a:lnTo>
                    <a:lnTo>
                      <a:pt x="5425" y="1304"/>
                    </a:lnTo>
                    <a:lnTo>
                      <a:pt x="5158" y="904"/>
                    </a:lnTo>
                    <a:lnTo>
                      <a:pt x="5025" y="726"/>
                    </a:lnTo>
                    <a:lnTo>
                      <a:pt x="4876" y="563"/>
                    </a:lnTo>
                    <a:lnTo>
                      <a:pt x="4743" y="415"/>
                    </a:lnTo>
                    <a:lnTo>
                      <a:pt x="4595" y="297"/>
                    </a:lnTo>
                    <a:lnTo>
                      <a:pt x="4447" y="178"/>
                    </a:lnTo>
                    <a:lnTo>
                      <a:pt x="4298" y="89"/>
                    </a:lnTo>
                    <a:lnTo>
                      <a:pt x="4135" y="30"/>
                    </a:lnTo>
                    <a:lnTo>
                      <a:pt x="3972"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7"/>
              <p:cNvSpPr/>
              <p:nvPr/>
            </p:nvSpPr>
            <p:spPr>
              <a:xfrm>
                <a:off x="3914650" y="952900"/>
                <a:ext cx="92300" cy="235300"/>
              </a:xfrm>
              <a:custGeom>
                <a:avLst/>
                <a:gdLst/>
                <a:ahLst/>
                <a:cxnLst/>
                <a:rect l="l" t="t" r="r" b="b"/>
                <a:pathLst>
                  <a:path w="3692" h="9412" extrusionOk="0">
                    <a:moveTo>
                      <a:pt x="2224" y="0"/>
                    </a:moveTo>
                    <a:lnTo>
                      <a:pt x="2046" y="15"/>
                    </a:lnTo>
                    <a:lnTo>
                      <a:pt x="1868" y="30"/>
                    </a:lnTo>
                    <a:lnTo>
                      <a:pt x="1661" y="74"/>
                    </a:lnTo>
                    <a:lnTo>
                      <a:pt x="1453" y="134"/>
                    </a:lnTo>
                    <a:lnTo>
                      <a:pt x="1349" y="178"/>
                    </a:lnTo>
                    <a:lnTo>
                      <a:pt x="1246" y="252"/>
                    </a:lnTo>
                    <a:lnTo>
                      <a:pt x="1142" y="341"/>
                    </a:lnTo>
                    <a:lnTo>
                      <a:pt x="1038" y="474"/>
                    </a:lnTo>
                    <a:lnTo>
                      <a:pt x="934" y="608"/>
                    </a:lnTo>
                    <a:lnTo>
                      <a:pt x="845" y="771"/>
                    </a:lnTo>
                    <a:lnTo>
                      <a:pt x="757" y="964"/>
                    </a:lnTo>
                    <a:lnTo>
                      <a:pt x="668" y="1156"/>
                    </a:lnTo>
                    <a:lnTo>
                      <a:pt x="594" y="1379"/>
                    </a:lnTo>
                    <a:lnTo>
                      <a:pt x="519" y="1601"/>
                    </a:lnTo>
                    <a:lnTo>
                      <a:pt x="371" y="2120"/>
                    </a:lnTo>
                    <a:lnTo>
                      <a:pt x="253" y="2668"/>
                    </a:lnTo>
                    <a:lnTo>
                      <a:pt x="149" y="3246"/>
                    </a:lnTo>
                    <a:lnTo>
                      <a:pt x="75" y="3854"/>
                    </a:lnTo>
                    <a:lnTo>
                      <a:pt x="15" y="4476"/>
                    </a:lnTo>
                    <a:lnTo>
                      <a:pt x="1" y="5084"/>
                    </a:lnTo>
                    <a:lnTo>
                      <a:pt x="1" y="5707"/>
                    </a:lnTo>
                    <a:lnTo>
                      <a:pt x="30" y="6285"/>
                    </a:lnTo>
                    <a:lnTo>
                      <a:pt x="60" y="6566"/>
                    </a:lnTo>
                    <a:lnTo>
                      <a:pt x="104" y="6848"/>
                    </a:lnTo>
                    <a:lnTo>
                      <a:pt x="149" y="7115"/>
                    </a:lnTo>
                    <a:lnTo>
                      <a:pt x="208" y="7367"/>
                    </a:lnTo>
                    <a:lnTo>
                      <a:pt x="267" y="7604"/>
                    </a:lnTo>
                    <a:lnTo>
                      <a:pt x="342" y="7826"/>
                    </a:lnTo>
                    <a:lnTo>
                      <a:pt x="401" y="7930"/>
                    </a:lnTo>
                    <a:lnTo>
                      <a:pt x="460" y="8048"/>
                    </a:lnTo>
                    <a:lnTo>
                      <a:pt x="549" y="8152"/>
                    </a:lnTo>
                    <a:lnTo>
                      <a:pt x="638" y="8271"/>
                    </a:lnTo>
                    <a:lnTo>
                      <a:pt x="757" y="8374"/>
                    </a:lnTo>
                    <a:lnTo>
                      <a:pt x="875" y="8478"/>
                    </a:lnTo>
                    <a:lnTo>
                      <a:pt x="1142" y="8686"/>
                    </a:lnTo>
                    <a:lnTo>
                      <a:pt x="1438" y="8864"/>
                    </a:lnTo>
                    <a:lnTo>
                      <a:pt x="1764" y="9027"/>
                    </a:lnTo>
                    <a:lnTo>
                      <a:pt x="2091" y="9175"/>
                    </a:lnTo>
                    <a:lnTo>
                      <a:pt x="2402" y="9293"/>
                    </a:lnTo>
                    <a:lnTo>
                      <a:pt x="2713" y="9368"/>
                    </a:lnTo>
                    <a:lnTo>
                      <a:pt x="2995" y="9412"/>
                    </a:lnTo>
                    <a:lnTo>
                      <a:pt x="3247" y="9412"/>
                    </a:lnTo>
                    <a:lnTo>
                      <a:pt x="3365" y="9397"/>
                    </a:lnTo>
                    <a:lnTo>
                      <a:pt x="3454" y="9382"/>
                    </a:lnTo>
                    <a:lnTo>
                      <a:pt x="3528" y="9338"/>
                    </a:lnTo>
                    <a:lnTo>
                      <a:pt x="3602" y="9293"/>
                    </a:lnTo>
                    <a:lnTo>
                      <a:pt x="3647" y="9219"/>
                    </a:lnTo>
                    <a:lnTo>
                      <a:pt x="3676" y="9145"/>
                    </a:lnTo>
                    <a:lnTo>
                      <a:pt x="3691" y="9056"/>
                    </a:lnTo>
                    <a:lnTo>
                      <a:pt x="3676" y="8953"/>
                    </a:lnTo>
                    <a:lnTo>
                      <a:pt x="3647" y="8834"/>
                    </a:lnTo>
                    <a:lnTo>
                      <a:pt x="3588" y="8701"/>
                    </a:lnTo>
                    <a:lnTo>
                      <a:pt x="3528" y="8538"/>
                    </a:lnTo>
                    <a:lnTo>
                      <a:pt x="3469" y="8374"/>
                    </a:lnTo>
                    <a:lnTo>
                      <a:pt x="3410" y="8197"/>
                    </a:lnTo>
                    <a:lnTo>
                      <a:pt x="3365" y="7989"/>
                    </a:lnTo>
                    <a:lnTo>
                      <a:pt x="3291" y="7559"/>
                    </a:lnTo>
                    <a:lnTo>
                      <a:pt x="3232" y="7085"/>
                    </a:lnTo>
                    <a:lnTo>
                      <a:pt x="3187" y="6581"/>
                    </a:lnTo>
                    <a:lnTo>
                      <a:pt x="3158" y="6047"/>
                    </a:lnTo>
                    <a:lnTo>
                      <a:pt x="3158" y="5499"/>
                    </a:lnTo>
                    <a:lnTo>
                      <a:pt x="3158" y="4936"/>
                    </a:lnTo>
                    <a:lnTo>
                      <a:pt x="3187" y="3854"/>
                    </a:lnTo>
                    <a:lnTo>
                      <a:pt x="3232" y="2861"/>
                    </a:lnTo>
                    <a:lnTo>
                      <a:pt x="3306" y="1408"/>
                    </a:lnTo>
                    <a:lnTo>
                      <a:pt x="3306" y="1186"/>
                    </a:lnTo>
                    <a:lnTo>
                      <a:pt x="3291" y="993"/>
                    </a:lnTo>
                    <a:lnTo>
                      <a:pt x="3247" y="801"/>
                    </a:lnTo>
                    <a:lnTo>
                      <a:pt x="3202" y="638"/>
                    </a:lnTo>
                    <a:lnTo>
                      <a:pt x="3128" y="489"/>
                    </a:lnTo>
                    <a:lnTo>
                      <a:pt x="3039" y="371"/>
                    </a:lnTo>
                    <a:lnTo>
                      <a:pt x="2935" y="267"/>
                    </a:lnTo>
                    <a:lnTo>
                      <a:pt x="2832" y="178"/>
                    </a:lnTo>
                    <a:lnTo>
                      <a:pt x="2698" y="104"/>
                    </a:lnTo>
                    <a:lnTo>
                      <a:pt x="2550" y="59"/>
                    </a:lnTo>
                    <a:lnTo>
                      <a:pt x="2402" y="15"/>
                    </a:lnTo>
                    <a:lnTo>
                      <a:pt x="2224"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7"/>
              <p:cNvSpPr/>
              <p:nvPr/>
            </p:nvSpPr>
            <p:spPr>
              <a:xfrm>
                <a:off x="3736050" y="870250"/>
                <a:ext cx="112300" cy="232000"/>
              </a:xfrm>
              <a:custGeom>
                <a:avLst/>
                <a:gdLst/>
                <a:ahLst/>
                <a:cxnLst/>
                <a:rect l="l" t="t" r="r" b="b"/>
                <a:pathLst>
                  <a:path w="4492" h="9280" extrusionOk="0">
                    <a:moveTo>
                      <a:pt x="1661" y="1"/>
                    </a:moveTo>
                    <a:lnTo>
                      <a:pt x="1483" y="16"/>
                    </a:lnTo>
                    <a:lnTo>
                      <a:pt x="1320" y="45"/>
                    </a:lnTo>
                    <a:lnTo>
                      <a:pt x="1127" y="105"/>
                    </a:lnTo>
                    <a:lnTo>
                      <a:pt x="934" y="179"/>
                    </a:lnTo>
                    <a:lnTo>
                      <a:pt x="742" y="283"/>
                    </a:lnTo>
                    <a:lnTo>
                      <a:pt x="653" y="342"/>
                    </a:lnTo>
                    <a:lnTo>
                      <a:pt x="549" y="446"/>
                    </a:lnTo>
                    <a:lnTo>
                      <a:pt x="475" y="564"/>
                    </a:lnTo>
                    <a:lnTo>
                      <a:pt x="401" y="698"/>
                    </a:lnTo>
                    <a:lnTo>
                      <a:pt x="327" y="861"/>
                    </a:lnTo>
                    <a:lnTo>
                      <a:pt x="267" y="1038"/>
                    </a:lnTo>
                    <a:lnTo>
                      <a:pt x="208" y="1231"/>
                    </a:lnTo>
                    <a:lnTo>
                      <a:pt x="164" y="1453"/>
                    </a:lnTo>
                    <a:lnTo>
                      <a:pt x="119" y="1691"/>
                    </a:lnTo>
                    <a:lnTo>
                      <a:pt x="75" y="1928"/>
                    </a:lnTo>
                    <a:lnTo>
                      <a:pt x="30" y="2461"/>
                    </a:lnTo>
                    <a:lnTo>
                      <a:pt x="1" y="3039"/>
                    </a:lnTo>
                    <a:lnTo>
                      <a:pt x="1" y="3647"/>
                    </a:lnTo>
                    <a:lnTo>
                      <a:pt x="30" y="4270"/>
                    </a:lnTo>
                    <a:lnTo>
                      <a:pt x="90" y="4892"/>
                    </a:lnTo>
                    <a:lnTo>
                      <a:pt x="178" y="5515"/>
                    </a:lnTo>
                    <a:lnTo>
                      <a:pt x="282" y="6122"/>
                    </a:lnTo>
                    <a:lnTo>
                      <a:pt x="416" y="6700"/>
                    </a:lnTo>
                    <a:lnTo>
                      <a:pt x="505" y="6982"/>
                    </a:lnTo>
                    <a:lnTo>
                      <a:pt x="579" y="7249"/>
                    </a:lnTo>
                    <a:lnTo>
                      <a:pt x="682" y="7501"/>
                    </a:lnTo>
                    <a:lnTo>
                      <a:pt x="771" y="7753"/>
                    </a:lnTo>
                    <a:lnTo>
                      <a:pt x="875" y="7975"/>
                    </a:lnTo>
                    <a:lnTo>
                      <a:pt x="994" y="8183"/>
                    </a:lnTo>
                    <a:lnTo>
                      <a:pt x="1053" y="8286"/>
                    </a:lnTo>
                    <a:lnTo>
                      <a:pt x="1142" y="8390"/>
                    </a:lnTo>
                    <a:lnTo>
                      <a:pt x="1246" y="8479"/>
                    </a:lnTo>
                    <a:lnTo>
                      <a:pt x="1364" y="8568"/>
                    </a:lnTo>
                    <a:lnTo>
                      <a:pt x="1483" y="8657"/>
                    </a:lnTo>
                    <a:lnTo>
                      <a:pt x="1616" y="8746"/>
                    </a:lnTo>
                    <a:lnTo>
                      <a:pt x="1927" y="8894"/>
                    </a:lnTo>
                    <a:lnTo>
                      <a:pt x="2253" y="9027"/>
                    </a:lnTo>
                    <a:lnTo>
                      <a:pt x="2594" y="9131"/>
                    </a:lnTo>
                    <a:lnTo>
                      <a:pt x="2935" y="9205"/>
                    </a:lnTo>
                    <a:lnTo>
                      <a:pt x="3276" y="9265"/>
                    </a:lnTo>
                    <a:lnTo>
                      <a:pt x="3587" y="9279"/>
                    </a:lnTo>
                    <a:lnTo>
                      <a:pt x="3884" y="9279"/>
                    </a:lnTo>
                    <a:lnTo>
                      <a:pt x="4002" y="9265"/>
                    </a:lnTo>
                    <a:lnTo>
                      <a:pt x="4121" y="9235"/>
                    </a:lnTo>
                    <a:lnTo>
                      <a:pt x="4225" y="9205"/>
                    </a:lnTo>
                    <a:lnTo>
                      <a:pt x="4314" y="9161"/>
                    </a:lnTo>
                    <a:lnTo>
                      <a:pt x="4388" y="9101"/>
                    </a:lnTo>
                    <a:lnTo>
                      <a:pt x="4447" y="9042"/>
                    </a:lnTo>
                    <a:lnTo>
                      <a:pt x="4477" y="8968"/>
                    </a:lnTo>
                    <a:lnTo>
                      <a:pt x="4492" y="8879"/>
                    </a:lnTo>
                    <a:lnTo>
                      <a:pt x="4492" y="8790"/>
                    </a:lnTo>
                    <a:lnTo>
                      <a:pt x="4462" y="8686"/>
                    </a:lnTo>
                    <a:lnTo>
                      <a:pt x="4417" y="8568"/>
                    </a:lnTo>
                    <a:lnTo>
                      <a:pt x="4329" y="8449"/>
                    </a:lnTo>
                    <a:lnTo>
                      <a:pt x="4240" y="8316"/>
                    </a:lnTo>
                    <a:lnTo>
                      <a:pt x="4151" y="8153"/>
                    </a:lnTo>
                    <a:lnTo>
                      <a:pt x="4077" y="7975"/>
                    </a:lnTo>
                    <a:lnTo>
                      <a:pt x="3988" y="7782"/>
                    </a:lnTo>
                    <a:lnTo>
                      <a:pt x="3839" y="7367"/>
                    </a:lnTo>
                    <a:lnTo>
                      <a:pt x="3691" y="6908"/>
                    </a:lnTo>
                    <a:lnTo>
                      <a:pt x="3573" y="6404"/>
                    </a:lnTo>
                    <a:lnTo>
                      <a:pt x="3454" y="5870"/>
                    </a:lnTo>
                    <a:lnTo>
                      <a:pt x="3350" y="5322"/>
                    </a:lnTo>
                    <a:lnTo>
                      <a:pt x="3261" y="4774"/>
                    </a:lnTo>
                    <a:lnTo>
                      <a:pt x="3098" y="3677"/>
                    </a:lnTo>
                    <a:lnTo>
                      <a:pt x="2965" y="2669"/>
                    </a:lnTo>
                    <a:lnTo>
                      <a:pt x="2787" y="1216"/>
                    </a:lnTo>
                    <a:lnTo>
                      <a:pt x="2757" y="994"/>
                    </a:lnTo>
                    <a:lnTo>
                      <a:pt x="2698" y="801"/>
                    </a:lnTo>
                    <a:lnTo>
                      <a:pt x="2624" y="623"/>
                    </a:lnTo>
                    <a:lnTo>
                      <a:pt x="2550" y="460"/>
                    </a:lnTo>
                    <a:lnTo>
                      <a:pt x="2461" y="327"/>
                    </a:lnTo>
                    <a:lnTo>
                      <a:pt x="2342" y="223"/>
                    </a:lnTo>
                    <a:lnTo>
                      <a:pt x="2239" y="134"/>
                    </a:lnTo>
                    <a:lnTo>
                      <a:pt x="2105" y="75"/>
                    </a:lnTo>
                    <a:lnTo>
                      <a:pt x="1957" y="16"/>
                    </a:lnTo>
                    <a:lnTo>
                      <a:pt x="1809"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7"/>
              <p:cNvSpPr/>
              <p:nvPr/>
            </p:nvSpPr>
            <p:spPr>
              <a:xfrm>
                <a:off x="3646375" y="947700"/>
                <a:ext cx="140825" cy="235700"/>
              </a:xfrm>
              <a:custGeom>
                <a:avLst/>
                <a:gdLst/>
                <a:ahLst/>
                <a:cxnLst/>
                <a:rect l="l" t="t" r="r" b="b"/>
                <a:pathLst>
                  <a:path w="5633" h="9428" extrusionOk="0">
                    <a:moveTo>
                      <a:pt x="1231" y="1"/>
                    </a:moveTo>
                    <a:lnTo>
                      <a:pt x="1083" y="30"/>
                    </a:lnTo>
                    <a:lnTo>
                      <a:pt x="920" y="90"/>
                    </a:lnTo>
                    <a:lnTo>
                      <a:pt x="757" y="164"/>
                    </a:lnTo>
                    <a:lnTo>
                      <a:pt x="594" y="267"/>
                    </a:lnTo>
                    <a:lnTo>
                      <a:pt x="416" y="371"/>
                    </a:lnTo>
                    <a:lnTo>
                      <a:pt x="253" y="519"/>
                    </a:lnTo>
                    <a:lnTo>
                      <a:pt x="179" y="608"/>
                    </a:lnTo>
                    <a:lnTo>
                      <a:pt x="104" y="712"/>
                    </a:lnTo>
                    <a:lnTo>
                      <a:pt x="60" y="860"/>
                    </a:lnTo>
                    <a:lnTo>
                      <a:pt x="30" y="1038"/>
                    </a:lnTo>
                    <a:lnTo>
                      <a:pt x="16" y="1231"/>
                    </a:lnTo>
                    <a:lnTo>
                      <a:pt x="1" y="1453"/>
                    </a:lnTo>
                    <a:lnTo>
                      <a:pt x="16" y="1690"/>
                    </a:lnTo>
                    <a:lnTo>
                      <a:pt x="30" y="1942"/>
                    </a:lnTo>
                    <a:lnTo>
                      <a:pt x="60" y="2224"/>
                    </a:lnTo>
                    <a:lnTo>
                      <a:pt x="104" y="2506"/>
                    </a:lnTo>
                    <a:lnTo>
                      <a:pt x="223" y="3128"/>
                    </a:lnTo>
                    <a:lnTo>
                      <a:pt x="371" y="3780"/>
                    </a:lnTo>
                    <a:lnTo>
                      <a:pt x="564" y="4462"/>
                    </a:lnTo>
                    <a:lnTo>
                      <a:pt x="786" y="5159"/>
                    </a:lnTo>
                    <a:lnTo>
                      <a:pt x="1038" y="5855"/>
                    </a:lnTo>
                    <a:lnTo>
                      <a:pt x="1305" y="6537"/>
                    </a:lnTo>
                    <a:lnTo>
                      <a:pt x="1587" y="7174"/>
                    </a:lnTo>
                    <a:lnTo>
                      <a:pt x="1898" y="7782"/>
                    </a:lnTo>
                    <a:lnTo>
                      <a:pt x="2046" y="8049"/>
                    </a:lnTo>
                    <a:lnTo>
                      <a:pt x="2209" y="8316"/>
                    </a:lnTo>
                    <a:lnTo>
                      <a:pt x="2357" y="8568"/>
                    </a:lnTo>
                    <a:lnTo>
                      <a:pt x="2520" y="8790"/>
                    </a:lnTo>
                    <a:lnTo>
                      <a:pt x="2683" y="8983"/>
                    </a:lnTo>
                    <a:lnTo>
                      <a:pt x="2832" y="9161"/>
                    </a:lnTo>
                    <a:lnTo>
                      <a:pt x="2921" y="9249"/>
                    </a:lnTo>
                    <a:lnTo>
                      <a:pt x="3024" y="9309"/>
                    </a:lnTo>
                    <a:lnTo>
                      <a:pt x="3128" y="9353"/>
                    </a:lnTo>
                    <a:lnTo>
                      <a:pt x="3247" y="9398"/>
                    </a:lnTo>
                    <a:lnTo>
                      <a:pt x="3380" y="9412"/>
                    </a:lnTo>
                    <a:lnTo>
                      <a:pt x="3499" y="9427"/>
                    </a:lnTo>
                    <a:lnTo>
                      <a:pt x="3632" y="9427"/>
                    </a:lnTo>
                    <a:lnTo>
                      <a:pt x="3780" y="9412"/>
                    </a:lnTo>
                    <a:lnTo>
                      <a:pt x="3914" y="9383"/>
                    </a:lnTo>
                    <a:lnTo>
                      <a:pt x="4062" y="9353"/>
                    </a:lnTo>
                    <a:lnTo>
                      <a:pt x="4210" y="9309"/>
                    </a:lnTo>
                    <a:lnTo>
                      <a:pt x="4343" y="9249"/>
                    </a:lnTo>
                    <a:lnTo>
                      <a:pt x="4625" y="9116"/>
                    </a:lnTo>
                    <a:lnTo>
                      <a:pt x="4892" y="8953"/>
                    </a:lnTo>
                    <a:lnTo>
                      <a:pt x="5010" y="8864"/>
                    </a:lnTo>
                    <a:lnTo>
                      <a:pt x="5129" y="8760"/>
                    </a:lnTo>
                    <a:lnTo>
                      <a:pt x="5233" y="8671"/>
                    </a:lnTo>
                    <a:lnTo>
                      <a:pt x="5322" y="8568"/>
                    </a:lnTo>
                    <a:lnTo>
                      <a:pt x="5411" y="8449"/>
                    </a:lnTo>
                    <a:lnTo>
                      <a:pt x="5485" y="8345"/>
                    </a:lnTo>
                    <a:lnTo>
                      <a:pt x="5544" y="8227"/>
                    </a:lnTo>
                    <a:lnTo>
                      <a:pt x="5589" y="8108"/>
                    </a:lnTo>
                    <a:lnTo>
                      <a:pt x="5618" y="7990"/>
                    </a:lnTo>
                    <a:lnTo>
                      <a:pt x="5633" y="7871"/>
                    </a:lnTo>
                    <a:lnTo>
                      <a:pt x="5633" y="7767"/>
                    </a:lnTo>
                    <a:lnTo>
                      <a:pt x="5618" y="7649"/>
                    </a:lnTo>
                    <a:lnTo>
                      <a:pt x="5574" y="7530"/>
                    </a:lnTo>
                    <a:lnTo>
                      <a:pt x="5514" y="7412"/>
                    </a:lnTo>
                    <a:lnTo>
                      <a:pt x="5425" y="7308"/>
                    </a:lnTo>
                    <a:lnTo>
                      <a:pt x="5307" y="7204"/>
                    </a:lnTo>
                    <a:lnTo>
                      <a:pt x="5188" y="7085"/>
                    </a:lnTo>
                    <a:lnTo>
                      <a:pt x="5070" y="6967"/>
                    </a:lnTo>
                    <a:lnTo>
                      <a:pt x="4951" y="6819"/>
                    </a:lnTo>
                    <a:lnTo>
                      <a:pt x="4847" y="6656"/>
                    </a:lnTo>
                    <a:lnTo>
                      <a:pt x="4610" y="6315"/>
                    </a:lnTo>
                    <a:lnTo>
                      <a:pt x="4388" y="5915"/>
                    </a:lnTo>
                    <a:lnTo>
                      <a:pt x="4180" y="5485"/>
                    </a:lnTo>
                    <a:lnTo>
                      <a:pt x="3973" y="5040"/>
                    </a:lnTo>
                    <a:lnTo>
                      <a:pt x="3765" y="4566"/>
                    </a:lnTo>
                    <a:lnTo>
                      <a:pt x="3573" y="4091"/>
                    </a:lnTo>
                    <a:lnTo>
                      <a:pt x="3232" y="3143"/>
                    </a:lnTo>
                    <a:lnTo>
                      <a:pt x="2921" y="2254"/>
                    </a:lnTo>
                    <a:lnTo>
                      <a:pt x="2669" y="1512"/>
                    </a:lnTo>
                    <a:lnTo>
                      <a:pt x="2461" y="949"/>
                    </a:lnTo>
                    <a:lnTo>
                      <a:pt x="2372" y="742"/>
                    </a:lnTo>
                    <a:lnTo>
                      <a:pt x="2283" y="564"/>
                    </a:lnTo>
                    <a:lnTo>
                      <a:pt x="2165" y="416"/>
                    </a:lnTo>
                    <a:lnTo>
                      <a:pt x="2061" y="282"/>
                    </a:lnTo>
                    <a:lnTo>
                      <a:pt x="1928" y="179"/>
                    </a:lnTo>
                    <a:lnTo>
                      <a:pt x="1809" y="104"/>
                    </a:lnTo>
                    <a:lnTo>
                      <a:pt x="1676" y="45"/>
                    </a:lnTo>
                    <a:lnTo>
                      <a:pt x="1527"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7"/>
              <p:cNvSpPr/>
              <p:nvPr/>
            </p:nvSpPr>
            <p:spPr>
              <a:xfrm>
                <a:off x="3608225" y="1106675"/>
                <a:ext cx="176025" cy="218275"/>
              </a:xfrm>
              <a:custGeom>
                <a:avLst/>
                <a:gdLst/>
                <a:ahLst/>
                <a:cxnLst/>
                <a:rect l="l" t="t" r="r" b="b"/>
                <a:pathLst>
                  <a:path w="7041" h="8731" extrusionOk="0">
                    <a:moveTo>
                      <a:pt x="1215" y="0"/>
                    </a:moveTo>
                    <a:lnTo>
                      <a:pt x="1067" y="30"/>
                    </a:lnTo>
                    <a:lnTo>
                      <a:pt x="919" y="74"/>
                    </a:lnTo>
                    <a:lnTo>
                      <a:pt x="786" y="134"/>
                    </a:lnTo>
                    <a:lnTo>
                      <a:pt x="637" y="223"/>
                    </a:lnTo>
                    <a:lnTo>
                      <a:pt x="504" y="341"/>
                    </a:lnTo>
                    <a:lnTo>
                      <a:pt x="356" y="474"/>
                    </a:lnTo>
                    <a:lnTo>
                      <a:pt x="222" y="623"/>
                    </a:lnTo>
                    <a:lnTo>
                      <a:pt x="89" y="801"/>
                    </a:lnTo>
                    <a:lnTo>
                      <a:pt x="45" y="919"/>
                    </a:lnTo>
                    <a:lnTo>
                      <a:pt x="15" y="1038"/>
                    </a:lnTo>
                    <a:lnTo>
                      <a:pt x="0" y="1201"/>
                    </a:lnTo>
                    <a:lnTo>
                      <a:pt x="15" y="1379"/>
                    </a:lnTo>
                    <a:lnTo>
                      <a:pt x="45" y="1571"/>
                    </a:lnTo>
                    <a:lnTo>
                      <a:pt x="89" y="1779"/>
                    </a:lnTo>
                    <a:lnTo>
                      <a:pt x="163" y="2016"/>
                    </a:lnTo>
                    <a:lnTo>
                      <a:pt x="237" y="2253"/>
                    </a:lnTo>
                    <a:lnTo>
                      <a:pt x="341" y="2520"/>
                    </a:lnTo>
                    <a:lnTo>
                      <a:pt x="445" y="2787"/>
                    </a:lnTo>
                    <a:lnTo>
                      <a:pt x="712" y="3365"/>
                    </a:lnTo>
                    <a:lnTo>
                      <a:pt x="1023" y="3972"/>
                    </a:lnTo>
                    <a:lnTo>
                      <a:pt x="1378" y="4595"/>
                    </a:lnTo>
                    <a:lnTo>
                      <a:pt x="1764" y="5217"/>
                    </a:lnTo>
                    <a:lnTo>
                      <a:pt x="2164" y="5825"/>
                    </a:lnTo>
                    <a:lnTo>
                      <a:pt x="2594" y="6418"/>
                    </a:lnTo>
                    <a:lnTo>
                      <a:pt x="3024" y="6981"/>
                    </a:lnTo>
                    <a:lnTo>
                      <a:pt x="3454" y="7485"/>
                    </a:lnTo>
                    <a:lnTo>
                      <a:pt x="3661" y="7722"/>
                    </a:lnTo>
                    <a:lnTo>
                      <a:pt x="3869" y="7930"/>
                    </a:lnTo>
                    <a:lnTo>
                      <a:pt x="4091" y="8137"/>
                    </a:lnTo>
                    <a:lnTo>
                      <a:pt x="4284" y="8315"/>
                    </a:lnTo>
                    <a:lnTo>
                      <a:pt x="4491" y="8463"/>
                    </a:lnTo>
                    <a:lnTo>
                      <a:pt x="4684" y="8597"/>
                    </a:lnTo>
                    <a:lnTo>
                      <a:pt x="4773" y="8656"/>
                    </a:lnTo>
                    <a:lnTo>
                      <a:pt x="4891" y="8701"/>
                    </a:lnTo>
                    <a:lnTo>
                      <a:pt x="4995" y="8715"/>
                    </a:lnTo>
                    <a:lnTo>
                      <a:pt x="5114" y="8730"/>
                    </a:lnTo>
                    <a:lnTo>
                      <a:pt x="5247" y="8715"/>
                    </a:lnTo>
                    <a:lnTo>
                      <a:pt x="5366" y="8701"/>
                    </a:lnTo>
                    <a:lnTo>
                      <a:pt x="5484" y="8671"/>
                    </a:lnTo>
                    <a:lnTo>
                      <a:pt x="5618" y="8626"/>
                    </a:lnTo>
                    <a:lnTo>
                      <a:pt x="5751" y="8567"/>
                    </a:lnTo>
                    <a:lnTo>
                      <a:pt x="5869" y="8493"/>
                    </a:lnTo>
                    <a:lnTo>
                      <a:pt x="6121" y="8345"/>
                    </a:lnTo>
                    <a:lnTo>
                      <a:pt x="6359" y="8152"/>
                    </a:lnTo>
                    <a:lnTo>
                      <a:pt x="6566" y="7945"/>
                    </a:lnTo>
                    <a:lnTo>
                      <a:pt x="6744" y="7722"/>
                    </a:lnTo>
                    <a:lnTo>
                      <a:pt x="6818" y="7604"/>
                    </a:lnTo>
                    <a:lnTo>
                      <a:pt x="6892" y="7470"/>
                    </a:lnTo>
                    <a:lnTo>
                      <a:pt x="6951" y="7352"/>
                    </a:lnTo>
                    <a:lnTo>
                      <a:pt x="6996" y="7233"/>
                    </a:lnTo>
                    <a:lnTo>
                      <a:pt x="7026" y="7115"/>
                    </a:lnTo>
                    <a:lnTo>
                      <a:pt x="7040" y="6996"/>
                    </a:lnTo>
                    <a:lnTo>
                      <a:pt x="7040" y="6877"/>
                    </a:lnTo>
                    <a:lnTo>
                      <a:pt x="7026" y="6759"/>
                    </a:lnTo>
                    <a:lnTo>
                      <a:pt x="6996" y="6655"/>
                    </a:lnTo>
                    <a:lnTo>
                      <a:pt x="6951" y="6551"/>
                    </a:lnTo>
                    <a:lnTo>
                      <a:pt x="6892" y="6448"/>
                    </a:lnTo>
                    <a:lnTo>
                      <a:pt x="6803" y="6359"/>
                    </a:lnTo>
                    <a:lnTo>
                      <a:pt x="6699" y="6270"/>
                    </a:lnTo>
                    <a:lnTo>
                      <a:pt x="6566" y="6196"/>
                    </a:lnTo>
                    <a:lnTo>
                      <a:pt x="6433" y="6122"/>
                    </a:lnTo>
                    <a:lnTo>
                      <a:pt x="6284" y="6018"/>
                    </a:lnTo>
                    <a:lnTo>
                      <a:pt x="6136" y="5914"/>
                    </a:lnTo>
                    <a:lnTo>
                      <a:pt x="6003" y="5781"/>
                    </a:lnTo>
                    <a:lnTo>
                      <a:pt x="5692" y="5499"/>
                    </a:lnTo>
                    <a:lnTo>
                      <a:pt x="5395" y="5158"/>
                    </a:lnTo>
                    <a:lnTo>
                      <a:pt x="5084" y="4788"/>
                    </a:lnTo>
                    <a:lnTo>
                      <a:pt x="4773" y="4402"/>
                    </a:lnTo>
                    <a:lnTo>
                      <a:pt x="4476" y="3987"/>
                    </a:lnTo>
                    <a:lnTo>
                      <a:pt x="4180" y="3572"/>
                    </a:lnTo>
                    <a:lnTo>
                      <a:pt x="3617" y="2713"/>
                    </a:lnTo>
                    <a:lnTo>
                      <a:pt x="3113" y="1927"/>
                    </a:lnTo>
                    <a:lnTo>
                      <a:pt x="2683" y="1245"/>
                    </a:lnTo>
                    <a:lnTo>
                      <a:pt x="2357" y="741"/>
                    </a:lnTo>
                    <a:lnTo>
                      <a:pt x="2223" y="549"/>
                    </a:lnTo>
                    <a:lnTo>
                      <a:pt x="2075" y="400"/>
                    </a:lnTo>
                    <a:lnTo>
                      <a:pt x="1942" y="267"/>
                    </a:lnTo>
                    <a:lnTo>
                      <a:pt x="1794" y="163"/>
                    </a:lnTo>
                    <a:lnTo>
                      <a:pt x="1645" y="89"/>
                    </a:lnTo>
                    <a:lnTo>
                      <a:pt x="1497" y="30"/>
                    </a:lnTo>
                    <a:lnTo>
                      <a:pt x="1364"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7"/>
              <p:cNvSpPr/>
              <p:nvPr/>
            </p:nvSpPr>
            <p:spPr>
              <a:xfrm>
                <a:off x="5324575" y="841350"/>
                <a:ext cx="38550" cy="59700"/>
              </a:xfrm>
              <a:custGeom>
                <a:avLst/>
                <a:gdLst/>
                <a:ahLst/>
                <a:cxnLst/>
                <a:rect l="l" t="t" r="r" b="b"/>
                <a:pathLst>
                  <a:path w="1542" h="2388" extrusionOk="0">
                    <a:moveTo>
                      <a:pt x="845" y="1"/>
                    </a:moveTo>
                    <a:lnTo>
                      <a:pt x="771" y="16"/>
                    </a:lnTo>
                    <a:lnTo>
                      <a:pt x="697" y="30"/>
                    </a:lnTo>
                    <a:lnTo>
                      <a:pt x="623" y="60"/>
                    </a:lnTo>
                    <a:lnTo>
                      <a:pt x="549" y="90"/>
                    </a:lnTo>
                    <a:lnTo>
                      <a:pt x="475" y="149"/>
                    </a:lnTo>
                    <a:lnTo>
                      <a:pt x="415" y="208"/>
                    </a:lnTo>
                    <a:lnTo>
                      <a:pt x="341" y="268"/>
                    </a:lnTo>
                    <a:lnTo>
                      <a:pt x="238" y="431"/>
                    </a:lnTo>
                    <a:lnTo>
                      <a:pt x="134" y="623"/>
                    </a:lnTo>
                    <a:lnTo>
                      <a:pt x="60" y="831"/>
                    </a:lnTo>
                    <a:lnTo>
                      <a:pt x="15" y="1068"/>
                    </a:lnTo>
                    <a:lnTo>
                      <a:pt x="0" y="1305"/>
                    </a:lnTo>
                    <a:lnTo>
                      <a:pt x="15" y="1542"/>
                    </a:lnTo>
                    <a:lnTo>
                      <a:pt x="60" y="1750"/>
                    </a:lnTo>
                    <a:lnTo>
                      <a:pt x="134" y="1942"/>
                    </a:lnTo>
                    <a:lnTo>
                      <a:pt x="223" y="2106"/>
                    </a:lnTo>
                    <a:lnTo>
                      <a:pt x="282" y="2180"/>
                    </a:lnTo>
                    <a:lnTo>
                      <a:pt x="341" y="2239"/>
                    </a:lnTo>
                    <a:lnTo>
                      <a:pt x="401" y="2298"/>
                    </a:lnTo>
                    <a:lnTo>
                      <a:pt x="475" y="2328"/>
                    </a:lnTo>
                    <a:lnTo>
                      <a:pt x="534" y="2372"/>
                    </a:lnTo>
                    <a:lnTo>
                      <a:pt x="623" y="2387"/>
                    </a:lnTo>
                    <a:lnTo>
                      <a:pt x="771" y="2387"/>
                    </a:lnTo>
                    <a:lnTo>
                      <a:pt x="845" y="2372"/>
                    </a:lnTo>
                    <a:lnTo>
                      <a:pt x="919" y="2343"/>
                    </a:lnTo>
                    <a:lnTo>
                      <a:pt x="993" y="2298"/>
                    </a:lnTo>
                    <a:lnTo>
                      <a:pt x="1068" y="2254"/>
                    </a:lnTo>
                    <a:lnTo>
                      <a:pt x="1127" y="2194"/>
                    </a:lnTo>
                    <a:lnTo>
                      <a:pt x="1201" y="2135"/>
                    </a:lnTo>
                    <a:lnTo>
                      <a:pt x="1305" y="1972"/>
                    </a:lnTo>
                    <a:lnTo>
                      <a:pt x="1408" y="1779"/>
                    </a:lnTo>
                    <a:lnTo>
                      <a:pt x="1483" y="1572"/>
                    </a:lnTo>
                    <a:lnTo>
                      <a:pt x="1527" y="1335"/>
                    </a:lnTo>
                    <a:lnTo>
                      <a:pt x="1542" y="1083"/>
                    </a:lnTo>
                    <a:lnTo>
                      <a:pt x="1527" y="860"/>
                    </a:lnTo>
                    <a:lnTo>
                      <a:pt x="1483" y="653"/>
                    </a:lnTo>
                    <a:lnTo>
                      <a:pt x="1408" y="460"/>
                    </a:lnTo>
                    <a:lnTo>
                      <a:pt x="1319" y="297"/>
                    </a:lnTo>
                    <a:lnTo>
                      <a:pt x="1260" y="223"/>
                    </a:lnTo>
                    <a:lnTo>
                      <a:pt x="1201" y="164"/>
                    </a:lnTo>
                    <a:lnTo>
                      <a:pt x="1142" y="105"/>
                    </a:lnTo>
                    <a:lnTo>
                      <a:pt x="1082" y="60"/>
                    </a:lnTo>
                    <a:lnTo>
                      <a:pt x="1008" y="30"/>
                    </a:lnTo>
                    <a:lnTo>
                      <a:pt x="919" y="16"/>
                    </a:lnTo>
                    <a:lnTo>
                      <a:pt x="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7"/>
              <p:cNvSpPr/>
              <p:nvPr/>
            </p:nvSpPr>
            <p:spPr>
              <a:xfrm>
                <a:off x="5307525" y="776150"/>
                <a:ext cx="94525" cy="54850"/>
              </a:xfrm>
              <a:custGeom>
                <a:avLst/>
                <a:gdLst/>
                <a:ahLst/>
                <a:cxnLst/>
                <a:rect l="l" t="t" r="r" b="b"/>
                <a:pathLst>
                  <a:path w="3781" h="2194" extrusionOk="0">
                    <a:moveTo>
                      <a:pt x="564" y="0"/>
                    </a:moveTo>
                    <a:lnTo>
                      <a:pt x="475" y="15"/>
                    </a:lnTo>
                    <a:lnTo>
                      <a:pt x="401" y="45"/>
                    </a:lnTo>
                    <a:lnTo>
                      <a:pt x="341" y="89"/>
                    </a:lnTo>
                    <a:lnTo>
                      <a:pt x="282" y="148"/>
                    </a:lnTo>
                    <a:lnTo>
                      <a:pt x="238" y="208"/>
                    </a:lnTo>
                    <a:lnTo>
                      <a:pt x="208" y="282"/>
                    </a:lnTo>
                    <a:lnTo>
                      <a:pt x="15" y="1053"/>
                    </a:lnTo>
                    <a:lnTo>
                      <a:pt x="1" y="1127"/>
                    </a:lnTo>
                    <a:lnTo>
                      <a:pt x="15" y="1201"/>
                    </a:lnTo>
                    <a:lnTo>
                      <a:pt x="30" y="1275"/>
                    </a:lnTo>
                    <a:lnTo>
                      <a:pt x="75" y="1349"/>
                    </a:lnTo>
                    <a:lnTo>
                      <a:pt x="119" y="1408"/>
                    </a:lnTo>
                    <a:lnTo>
                      <a:pt x="178" y="1453"/>
                    </a:lnTo>
                    <a:lnTo>
                      <a:pt x="253" y="1497"/>
                    </a:lnTo>
                    <a:lnTo>
                      <a:pt x="341" y="1527"/>
                    </a:lnTo>
                    <a:lnTo>
                      <a:pt x="3069" y="2179"/>
                    </a:lnTo>
                    <a:lnTo>
                      <a:pt x="3143" y="2194"/>
                    </a:lnTo>
                    <a:lnTo>
                      <a:pt x="3232" y="2179"/>
                    </a:lnTo>
                    <a:lnTo>
                      <a:pt x="3306" y="2164"/>
                    </a:lnTo>
                    <a:lnTo>
                      <a:pt x="3380" y="2135"/>
                    </a:lnTo>
                    <a:lnTo>
                      <a:pt x="3454" y="2090"/>
                    </a:lnTo>
                    <a:lnTo>
                      <a:pt x="3498" y="2046"/>
                    </a:lnTo>
                    <a:lnTo>
                      <a:pt x="3543" y="1971"/>
                    </a:lnTo>
                    <a:lnTo>
                      <a:pt x="3573" y="1897"/>
                    </a:lnTo>
                    <a:lnTo>
                      <a:pt x="3780" y="1141"/>
                    </a:lnTo>
                    <a:lnTo>
                      <a:pt x="3780" y="1053"/>
                    </a:lnTo>
                    <a:lnTo>
                      <a:pt x="3780" y="978"/>
                    </a:lnTo>
                    <a:lnTo>
                      <a:pt x="3750" y="904"/>
                    </a:lnTo>
                    <a:lnTo>
                      <a:pt x="3721" y="845"/>
                    </a:lnTo>
                    <a:lnTo>
                      <a:pt x="3676" y="786"/>
                    </a:lnTo>
                    <a:lnTo>
                      <a:pt x="3602" y="726"/>
                    </a:lnTo>
                    <a:lnTo>
                      <a:pt x="3543" y="697"/>
                    </a:lnTo>
                    <a:lnTo>
                      <a:pt x="3454" y="667"/>
                    </a:lnTo>
                    <a:lnTo>
                      <a:pt x="727" y="15"/>
                    </a:lnTo>
                    <a:lnTo>
                      <a:pt x="6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7"/>
              <p:cNvSpPr/>
              <p:nvPr/>
            </p:nvSpPr>
            <p:spPr>
              <a:xfrm>
                <a:off x="5178575" y="831350"/>
                <a:ext cx="38200" cy="59675"/>
              </a:xfrm>
              <a:custGeom>
                <a:avLst/>
                <a:gdLst/>
                <a:ahLst/>
                <a:cxnLst/>
                <a:rect l="l" t="t" r="r" b="b"/>
                <a:pathLst>
                  <a:path w="1528" h="2387" extrusionOk="0">
                    <a:moveTo>
                      <a:pt x="845" y="1"/>
                    </a:moveTo>
                    <a:lnTo>
                      <a:pt x="757" y="15"/>
                    </a:lnTo>
                    <a:lnTo>
                      <a:pt x="682" y="30"/>
                    </a:lnTo>
                    <a:lnTo>
                      <a:pt x="608" y="60"/>
                    </a:lnTo>
                    <a:lnTo>
                      <a:pt x="534" y="90"/>
                    </a:lnTo>
                    <a:lnTo>
                      <a:pt x="475" y="149"/>
                    </a:lnTo>
                    <a:lnTo>
                      <a:pt x="401" y="208"/>
                    </a:lnTo>
                    <a:lnTo>
                      <a:pt x="341" y="267"/>
                    </a:lnTo>
                    <a:lnTo>
                      <a:pt x="223" y="430"/>
                    </a:lnTo>
                    <a:lnTo>
                      <a:pt x="134" y="623"/>
                    </a:lnTo>
                    <a:lnTo>
                      <a:pt x="60" y="831"/>
                    </a:lnTo>
                    <a:lnTo>
                      <a:pt x="15" y="1068"/>
                    </a:lnTo>
                    <a:lnTo>
                      <a:pt x="1" y="1305"/>
                    </a:lnTo>
                    <a:lnTo>
                      <a:pt x="15" y="1542"/>
                    </a:lnTo>
                    <a:lnTo>
                      <a:pt x="45" y="1750"/>
                    </a:lnTo>
                    <a:lnTo>
                      <a:pt x="119" y="1942"/>
                    </a:lnTo>
                    <a:lnTo>
                      <a:pt x="208" y="2105"/>
                    </a:lnTo>
                    <a:lnTo>
                      <a:pt x="267" y="2179"/>
                    </a:lnTo>
                    <a:lnTo>
                      <a:pt x="327" y="2239"/>
                    </a:lnTo>
                    <a:lnTo>
                      <a:pt x="386" y="2298"/>
                    </a:lnTo>
                    <a:lnTo>
                      <a:pt x="460" y="2342"/>
                    </a:lnTo>
                    <a:lnTo>
                      <a:pt x="534" y="2372"/>
                    </a:lnTo>
                    <a:lnTo>
                      <a:pt x="608" y="2387"/>
                    </a:lnTo>
                    <a:lnTo>
                      <a:pt x="757" y="2387"/>
                    </a:lnTo>
                    <a:lnTo>
                      <a:pt x="845" y="2372"/>
                    </a:lnTo>
                    <a:lnTo>
                      <a:pt x="920" y="2342"/>
                    </a:lnTo>
                    <a:lnTo>
                      <a:pt x="979" y="2298"/>
                    </a:lnTo>
                    <a:lnTo>
                      <a:pt x="1053" y="2254"/>
                    </a:lnTo>
                    <a:lnTo>
                      <a:pt x="1127" y="2194"/>
                    </a:lnTo>
                    <a:lnTo>
                      <a:pt x="1186" y="2135"/>
                    </a:lnTo>
                    <a:lnTo>
                      <a:pt x="1305" y="1972"/>
                    </a:lnTo>
                    <a:lnTo>
                      <a:pt x="1394" y="1779"/>
                    </a:lnTo>
                    <a:lnTo>
                      <a:pt x="1468" y="1572"/>
                    </a:lnTo>
                    <a:lnTo>
                      <a:pt x="1512" y="1335"/>
                    </a:lnTo>
                    <a:lnTo>
                      <a:pt x="1527" y="1083"/>
                    </a:lnTo>
                    <a:lnTo>
                      <a:pt x="1512" y="860"/>
                    </a:lnTo>
                    <a:lnTo>
                      <a:pt x="1468" y="653"/>
                    </a:lnTo>
                    <a:lnTo>
                      <a:pt x="1409" y="460"/>
                    </a:lnTo>
                    <a:lnTo>
                      <a:pt x="1305" y="297"/>
                    </a:lnTo>
                    <a:lnTo>
                      <a:pt x="1260" y="223"/>
                    </a:lnTo>
                    <a:lnTo>
                      <a:pt x="1201" y="164"/>
                    </a:lnTo>
                    <a:lnTo>
                      <a:pt x="1127" y="104"/>
                    </a:lnTo>
                    <a:lnTo>
                      <a:pt x="1068" y="60"/>
                    </a:lnTo>
                    <a:lnTo>
                      <a:pt x="994" y="30"/>
                    </a:lnTo>
                    <a:lnTo>
                      <a:pt x="920" y="15"/>
                    </a:lnTo>
                    <a:lnTo>
                      <a:pt x="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p:nvPr/>
            </p:nvSpPr>
            <p:spPr>
              <a:xfrm>
                <a:off x="5149675" y="763925"/>
                <a:ext cx="91175" cy="50050"/>
              </a:xfrm>
              <a:custGeom>
                <a:avLst/>
                <a:gdLst/>
                <a:ahLst/>
                <a:cxnLst/>
                <a:rect l="l" t="t" r="r" b="b"/>
                <a:pathLst>
                  <a:path w="3647" h="2002" extrusionOk="0">
                    <a:moveTo>
                      <a:pt x="3069" y="0"/>
                    </a:moveTo>
                    <a:lnTo>
                      <a:pt x="2980" y="15"/>
                    </a:lnTo>
                    <a:lnTo>
                      <a:pt x="341" y="400"/>
                    </a:lnTo>
                    <a:lnTo>
                      <a:pt x="252" y="430"/>
                    </a:lnTo>
                    <a:lnTo>
                      <a:pt x="178" y="460"/>
                    </a:lnTo>
                    <a:lnTo>
                      <a:pt x="119" y="504"/>
                    </a:lnTo>
                    <a:lnTo>
                      <a:pt x="75" y="563"/>
                    </a:lnTo>
                    <a:lnTo>
                      <a:pt x="45" y="623"/>
                    </a:lnTo>
                    <a:lnTo>
                      <a:pt x="15" y="697"/>
                    </a:lnTo>
                    <a:lnTo>
                      <a:pt x="1" y="771"/>
                    </a:lnTo>
                    <a:lnTo>
                      <a:pt x="15" y="860"/>
                    </a:lnTo>
                    <a:lnTo>
                      <a:pt x="193" y="1675"/>
                    </a:lnTo>
                    <a:lnTo>
                      <a:pt x="208" y="1749"/>
                    </a:lnTo>
                    <a:lnTo>
                      <a:pt x="252" y="1808"/>
                    </a:lnTo>
                    <a:lnTo>
                      <a:pt x="297" y="1882"/>
                    </a:lnTo>
                    <a:lnTo>
                      <a:pt x="356" y="1927"/>
                    </a:lnTo>
                    <a:lnTo>
                      <a:pt x="430" y="1971"/>
                    </a:lnTo>
                    <a:lnTo>
                      <a:pt x="504" y="1986"/>
                    </a:lnTo>
                    <a:lnTo>
                      <a:pt x="593" y="2001"/>
                    </a:lnTo>
                    <a:lnTo>
                      <a:pt x="667" y="2001"/>
                    </a:lnTo>
                    <a:lnTo>
                      <a:pt x="3321" y="1601"/>
                    </a:lnTo>
                    <a:lnTo>
                      <a:pt x="3395" y="1586"/>
                    </a:lnTo>
                    <a:lnTo>
                      <a:pt x="3469" y="1556"/>
                    </a:lnTo>
                    <a:lnTo>
                      <a:pt x="3528" y="1497"/>
                    </a:lnTo>
                    <a:lnTo>
                      <a:pt x="3587" y="1453"/>
                    </a:lnTo>
                    <a:lnTo>
                      <a:pt x="3617" y="1378"/>
                    </a:lnTo>
                    <a:lnTo>
                      <a:pt x="3647" y="1304"/>
                    </a:lnTo>
                    <a:lnTo>
                      <a:pt x="3647" y="1230"/>
                    </a:lnTo>
                    <a:lnTo>
                      <a:pt x="3647" y="1156"/>
                    </a:lnTo>
                    <a:lnTo>
                      <a:pt x="3469" y="341"/>
                    </a:lnTo>
                    <a:lnTo>
                      <a:pt x="3439" y="267"/>
                    </a:lnTo>
                    <a:lnTo>
                      <a:pt x="3410" y="193"/>
                    </a:lnTo>
                    <a:lnTo>
                      <a:pt x="3350" y="133"/>
                    </a:lnTo>
                    <a:lnTo>
                      <a:pt x="3291" y="74"/>
                    </a:lnTo>
                    <a:lnTo>
                      <a:pt x="3217" y="45"/>
                    </a:lnTo>
                    <a:lnTo>
                      <a:pt x="3143" y="15"/>
                    </a:lnTo>
                    <a:lnTo>
                      <a:pt x="3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7"/>
              <p:cNvSpPr/>
              <p:nvPr/>
            </p:nvSpPr>
            <p:spPr>
              <a:xfrm>
                <a:off x="5231575" y="867675"/>
                <a:ext cx="57450" cy="115625"/>
              </a:xfrm>
              <a:custGeom>
                <a:avLst/>
                <a:gdLst/>
                <a:ahLst/>
                <a:cxnLst/>
                <a:rect l="l" t="t" r="r" b="b"/>
                <a:pathLst>
                  <a:path w="2298" h="4625" extrusionOk="0">
                    <a:moveTo>
                      <a:pt x="2134" y="0"/>
                    </a:moveTo>
                    <a:lnTo>
                      <a:pt x="1556" y="786"/>
                    </a:lnTo>
                    <a:lnTo>
                      <a:pt x="1038" y="1497"/>
                    </a:lnTo>
                    <a:lnTo>
                      <a:pt x="830" y="1823"/>
                    </a:lnTo>
                    <a:lnTo>
                      <a:pt x="623" y="2149"/>
                    </a:lnTo>
                    <a:lnTo>
                      <a:pt x="460" y="2431"/>
                    </a:lnTo>
                    <a:lnTo>
                      <a:pt x="311" y="2713"/>
                    </a:lnTo>
                    <a:lnTo>
                      <a:pt x="193" y="2965"/>
                    </a:lnTo>
                    <a:lnTo>
                      <a:pt x="104" y="3216"/>
                    </a:lnTo>
                    <a:lnTo>
                      <a:pt x="30" y="3424"/>
                    </a:lnTo>
                    <a:lnTo>
                      <a:pt x="0" y="3631"/>
                    </a:lnTo>
                    <a:lnTo>
                      <a:pt x="0" y="3824"/>
                    </a:lnTo>
                    <a:lnTo>
                      <a:pt x="15" y="3987"/>
                    </a:lnTo>
                    <a:lnTo>
                      <a:pt x="45" y="4061"/>
                    </a:lnTo>
                    <a:lnTo>
                      <a:pt x="74" y="4135"/>
                    </a:lnTo>
                    <a:lnTo>
                      <a:pt x="119" y="4210"/>
                    </a:lnTo>
                    <a:lnTo>
                      <a:pt x="163" y="4269"/>
                    </a:lnTo>
                    <a:lnTo>
                      <a:pt x="282" y="4373"/>
                    </a:lnTo>
                    <a:lnTo>
                      <a:pt x="430" y="4462"/>
                    </a:lnTo>
                    <a:lnTo>
                      <a:pt x="578" y="4536"/>
                    </a:lnTo>
                    <a:lnTo>
                      <a:pt x="741" y="4580"/>
                    </a:lnTo>
                    <a:lnTo>
                      <a:pt x="919" y="4610"/>
                    </a:lnTo>
                    <a:lnTo>
                      <a:pt x="1097" y="4625"/>
                    </a:lnTo>
                    <a:lnTo>
                      <a:pt x="1453" y="4625"/>
                    </a:lnTo>
                    <a:lnTo>
                      <a:pt x="1779" y="4595"/>
                    </a:lnTo>
                    <a:lnTo>
                      <a:pt x="2046" y="4536"/>
                    </a:lnTo>
                    <a:lnTo>
                      <a:pt x="2297" y="4476"/>
                    </a:lnTo>
                    <a:lnTo>
                      <a:pt x="2297" y="4432"/>
                    </a:lnTo>
                    <a:lnTo>
                      <a:pt x="2120" y="4447"/>
                    </a:lnTo>
                    <a:lnTo>
                      <a:pt x="1927" y="4447"/>
                    </a:lnTo>
                    <a:lnTo>
                      <a:pt x="1734" y="4417"/>
                    </a:lnTo>
                    <a:lnTo>
                      <a:pt x="1542" y="4387"/>
                    </a:lnTo>
                    <a:lnTo>
                      <a:pt x="1364" y="4328"/>
                    </a:lnTo>
                    <a:lnTo>
                      <a:pt x="1201" y="4239"/>
                    </a:lnTo>
                    <a:lnTo>
                      <a:pt x="1052" y="4121"/>
                    </a:lnTo>
                    <a:lnTo>
                      <a:pt x="978" y="4061"/>
                    </a:lnTo>
                    <a:lnTo>
                      <a:pt x="919" y="3987"/>
                    </a:lnTo>
                    <a:lnTo>
                      <a:pt x="830" y="3854"/>
                    </a:lnTo>
                    <a:lnTo>
                      <a:pt x="771" y="3706"/>
                    </a:lnTo>
                    <a:lnTo>
                      <a:pt x="741" y="3528"/>
                    </a:lnTo>
                    <a:lnTo>
                      <a:pt x="726" y="3350"/>
                    </a:lnTo>
                    <a:lnTo>
                      <a:pt x="726" y="3157"/>
                    </a:lnTo>
                    <a:lnTo>
                      <a:pt x="771" y="2950"/>
                    </a:lnTo>
                    <a:lnTo>
                      <a:pt x="815" y="2727"/>
                    </a:lnTo>
                    <a:lnTo>
                      <a:pt x="889" y="2475"/>
                    </a:lnTo>
                    <a:lnTo>
                      <a:pt x="978" y="2223"/>
                    </a:lnTo>
                    <a:lnTo>
                      <a:pt x="1097" y="1957"/>
                    </a:lnTo>
                    <a:lnTo>
                      <a:pt x="1230" y="1660"/>
                    </a:lnTo>
                    <a:lnTo>
                      <a:pt x="1379" y="1364"/>
                    </a:lnTo>
                    <a:lnTo>
                      <a:pt x="1719" y="712"/>
                    </a:lnTo>
                    <a:lnTo>
                      <a:pt x="2134" y="0"/>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7"/>
              <p:cNvSpPr/>
              <p:nvPr/>
            </p:nvSpPr>
            <p:spPr>
              <a:xfrm>
                <a:off x="5226375" y="1022925"/>
                <a:ext cx="103050" cy="86350"/>
              </a:xfrm>
              <a:custGeom>
                <a:avLst/>
                <a:gdLst/>
                <a:ahLst/>
                <a:cxnLst/>
                <a:rect l="l" t="t" r="r" b="b"/>
                <a:pathLst>
                  <a:path w="4122" h="3454" extrusionOk="0">
                    <a:moveTo>
                      <a:pt x="4062" y="0"/>
                    </a:moveTo>
                    <a:lnTo>
                      <a:pt x="1" y="401"/>
                    </a:lnTo>
                    <a:lnTo>
                      <a:pt x="45" y="564"/>
                    </a:lnTo>
                    <a:lnTo>
                      <a:pt x="178" y="979"/>
                    </a:lnTo>
                    <a:lnTo>
                      <a:pt x="297" y="1246"/>
                    </a:lnTo>
                    <a:lnTo>
                      <a:pt x="416" y="1557"/>
                    </a:lnTo>
                    <a:lnTo>
                      <a:pt x="564" y="1868"/>
                    </a:lnTo>
                    <a:lnTo>
                      <a:pt x="727" y="2179"/>
                    </a:lnTo>
                    <a:lnTo>
                      <a:pt x="920" y="2491"/>
                    </a:lnTo>
                    <a:lnTo>
                      <a:pt x="1127" y="2772"/>
                    </a:lnTo>
                    <a:lnTo>
                      <a:pt x="1246" y="2906"/>
                    </a:lnTo>
                    <a:lnTo>
                      <a:pt x="1364" y="3024"/>
                    </a:lnTo>
                    <a:lnTo>
                      <a:pt x="1483" y="3143"/>
                    </a:lnTo>
                    <a:lnTo>
                      <a:pt x="1601" y="3232"/>
                    </a:lnTo>
                    <a:lnTo>
                      <a:pt x="1735" y="3306"/>
                    </a:lnTo>
                    <a:lnTo>
                      <a:pt x="1868" y="3380"/>
                    </a:lnTo>
                    <a:lnTo>
                      <a:pt x="2016" y="3424"/>
                    </a:lnTo>
                    <a:lnTo>
                      <a:pt x="2150" y="3439"/>
                    </a:lnTo>
                    <a:lnTo>
                      <a:pt x="2298" y="3454"/>
                    </a:lnTo>
                    <a:lnTo>
                      <a:pt x="2461" y="3439"/>
                    </a:lnTo>
                    <a:lnTo>
                      <a:pt x="2609" y="3395"/>
                    </a:lnTo>
                    <a:lnTo>
                      <a:pt x="2772" y="3321"/>
                    </a:lnTo>
                    <a:lnTo>
                      <a:pt x="2935" y="3232"/>
                    </a:lnTo>
                    <a:lnTo>
                      <a:pt x="3069" y="3143"/>
                    </a:lnTo>
                    <a:lnTo>
                      <a:pt x="3202" y="3039"/>
                    </a:lnTo>
                    <a:lnTo>
                      <a:pt x="3321" y="2935"/>
                    </a:lnTo>
                    <a:lnTo>
                      <a:pt x="3439" y="2817"/>
                    </a:lnTo>
                    <a:lnTo>
                      <a:pt x="3543" y="2698"/>
                    </a:lnTo>
                    <a:lnTo>
                      <a:pt x="3632" y="2565"/>
                    </a:lnTo>
                    <a:lnTo>
                      <a:pt x="3706" y="2446"/>
                    </a:lnTo>
                    <a:lnTo>
                      <a:pt x="3780" y="2313"/>
                    </a:lnTo>
                    <a:lnTo>
                      <a:pt x="3839" y="2164"/>
                    </a:lnTo>
                    <a:lnTo>
                      <a:pt x="3943" y="1898"/>
                    </a:lnTo>
                    <a:lnTo>
                      <a:pt x="4017" y="1616"/>
                    </a:lnTo>
                    <a:lnTo>
                      <a:pt x="4077" y="1334"/>
                    </a:lnTo>
                    <a:lnTo>
                      <a:pt x="4106" y="1068"/>
                    </a:lnTo>
                    <a:lnTo>
                      <a:pt x="4121" y="831"/>
                    </a:lnTo>
                    <a:lnTo>
                      <a:pt x="4121" y="593"/>
                    </a:lnTo>
                    <a:lnTo>
                      <a:pt x="4106" y="401"/>
                    </a:lnTo>
                    <a:lnTo>
                      <a:pt x="4077" y="104"/>
                    </a:lnTo>
                    <a:lnTo>
                      <a:pt x="40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7"/>
              <p:cNvSpPr/>
              <p:nvPr/>
            </p:nvSpPr>
            <p:spPr>
              <a:xfrm>
                <a:off x="5240450" y="1030700"/>
                <a:ext cx="78950" cy="30050"/>
              </a:xfrm>
              <a:custGeom>
                <a:avLst/>
                <a:gdLst/>
                <a:ahLst/>
                <a:cxnLst/>
                <a:rect l="l" t="t" r="r" b="b"/>
                <a:pathLst>
                  <a:path w="3158" h="1202" extrusionOk="0">
                    <a:moveTo>
                      <a:pt x="3143" y="1"/>
                    </a:moveTo>
                    <a:lnTo>
                      <a:pt x="1" y="416"/>
                    </a:lnTo>
                    <a:lnTo>
                      <a:pt x="30" y="475"/>
                    </a:lnTo>
                    <a:lnTo>
                      <a:pt x="134" y="668"/>
                    </a:lnTo>
                    <a:lnTo>
                      <a:pt x="282" y="920"/>
                    </a:lnTo>
                    <a:lnTo>
                      <a:pt x="386" y="1068"/>
                    </a:lnTo>
                    <a:lnTo>
                      <a:pt x="505" y="1201"/>
                    </a:lnTo>
                    <a:lnTo>
                      <a:pt x="3024" y="831"/>
                    </a:lnTo>
                    <a:lnTo>
                      <a:pt x="3084" y="668"/>
                    </a:lnTo>
                    <a:lnTo>
                      <a:pt x="3128" y="520"/>
                    </a:lnTo>
                    <a:lnTo>
                      <a:pt x="3158" y="386"/>
                    </a:lnTo>
                    <a:lnTo>
                      <a:pt x="3158" y="253"/>
                    </a:lnTo>
                    <a:lnTo>
                      <a:pt x="3158" y="75"/>
                    </a:lnTo>
                    <a:lnTo>
                      <a:pt x="3143" y="1"/>
                    </a:lnTo>
                    <a:close/>
                  </a:path>
                </a:pathLst>
              </a:custGeom>
              <a:solidFill>
                <a:srgbClr val="FF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8" name="Google Shape;368;p17"/>
          <p:cNvSpPr txBox="1"/>
          <p:nvPr/>
        </p:nvSpPr>
        <p:spPr>
          <a:xfrm>
            <a:off x="457200" y="3852516"/>
            <a:ext cx="2061000" cy="790809"/>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chemeClr val="lt1"/>
                </a:solidFill>
                <a:latin typeface="Fira Sans Extra Condensed"/>
                <a:ea typeface="Fira Sans Extra Condensed"/>
                <a:cs typeface="Fira Sans Extra Condensed"/>
                <a:sym typeface="Fira Sans Extra Condensed"/>
              </a:rPr>
              <a:t>Marketing and Promotion</a:t>
            </a:r>
            <a:endParaRPr sz="2100" b="1" dirty="0">
              <a:solidFill>
                <a:schemeClr val="lt1"/>
              </a:solidFill>
              <a:latin typeface="Fira Sans Extra Condensed"/>
              <a:ea typeface="Fira Sans Extra Condensed"/>
              <a:cs typeface="Fira Sans Extra Condensed"/>
              <a:sym typeface="Fira Sans Extra Condensed"/>
            </a:endParaRPr>
          </a:p>
        </p:txBody>
      </p:sp>
      <p:sp>
        <p:nvSpPr>
          <p:cNvPr id="370" name="Google Shape;370;p17"/>
          <p:cNvSpPr txBox="1"/>
          <p:nvPr/>
        </p:nvSpPr>
        <p:spPr>
          <a:xfrm>
            <a:off x="6625800" y="983175"/>
            <a:ext cx="2061000" cy="4830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chemeClr val="lt1"/>
                </a:solidFill>
                <a:latin typeface="Fira Sans Extra Condensed"/>
                <a:ea typeface="Fira Sans Extra Condensed"/>
                <a:cs typeface="Fira Sans Extra Condensed"/>
                <a:sym typeface="Fira Sans Extra Condensed"/>
              </a:rPr>
              <a:t>Cultural Shifts</a:t>
            </a:r>
            <a:endParaRPr sz="2100" b="1" dirty="0">
              <a:solidFill>
                <a:schemeClr val="lt1"/>
              </a:solidFill>
              <a:latin typeface="Fira Sans Extra Condensed"/>
              <a:ea typeface="Fira Sans Extra Condensed"/>
              <a:cs typeface="Fira Sans Extra Condensed"/>
              <a:sym typeface="Fira Sans Extra Condensed"/>
            </a:endParaRPr>
          </a:p>
        </p:txBody>
      </p:sp>
      <p:sp>
        <p:nvSpPr>
          <p:cNvPr id="373" name="Google Shape;373;p17"/>
          <p:cNvSpPr txBox="1"/>
          <p:nvPr/>
        </p:nvSpPr>
        <p:spPr>
          <a:xfrm>
            <a:off x="457200" y="983175"/>
            <a:ext cx="2061000" cy="4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chemeClr val="lt1"/>
                </a:solidFill>
                <a:latin typeface="Fira Sans Extra Condensed"/>
                <a:ea typeface="Fira Sans Extra Condensed"/>
                <a:cs typeface="Fira Sans Extra Condensed"/>
                <a:sym typeface="Fira Sans Extra Condensed"/>
              </a:rPr>
              <a:t>Accessibilty</a:t>
            </a:r>
            <a:endParaRPr sz="2100" b="1" dirty="0">
              <a:solidFill>
                <a:schemeClr val="lt1"/>
              </a:solidFill>
              <a:latin typeface="Fira Sans Extra Condensed"/>
              <a:ea typeface="Fira Sans Extra Condensed"/>
              <a:cs typeface="Fira Sans Extra Condensed"/>
              <a:sym typeface="Fira Sans Extra Condensed"/>
            </a:endParaRPr>
          </a:p>
        </p:txBody>
      </p:sp>
      <p:sp>
        <p:nvSpPr>
          <p:cNvPr id="376" name="Google Shape;376;p17"/>
          <p:cNvSpPr txBox="1"/>
          <p:nvPr/>
        </p:nvSpPr>
        <p:spPr>
          <a:xfrm>
            <a:off x="6698728" y="3852516"/>
            <a:ext cx="2061000" cy="735149"/>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100" b="1">
                <a:solidFill>
                  <a:schemeClr val="lt1"/>
                </a:solidFill>
                <a:latin typeface="Fira Sans Extra Condensed"/>
                <a:ea typeface="Fira Sans Extra Condensed"/>
                <a:cs typeface="Fira Sans Extra Condensed"/>
                <a:sym typeface="Fira Sans Extra Condensed"/>
              </a:rPr>
              <a:t>Prestige and Awards</a:t>
            </a:r>
            <a:endParaRPr sz="2100" b="1" dirty="0">
              <a:solidFill>
                <a:schemeClr val="lt1"/>
              </a:solidFill>
              <a:latin typeface="Fira Sans Extra Condensed"/>
              <a:ea typeface="Fira Sans Extra Condensed"/>
              <a:cs typeface="Fira Sans Extra Condensed"/>
              <a:sym typeface="Fira Sans Extra Condensed"/>
            </a:endParaRPr>
          </a:p>
        </p:txBody>
      </p:sp>
      <p:cxnSp>
        <p:nvCxnSpPr>
          <p:cNvPr id="378" name="Google Shape;378;p17"/>
          <p:cNvCxnSpPr>
            <a:cxnSpLocks/>
            <a:stCxn id="373" idx="2"/>
          </p:cNvCxnSpPr>
          <p:nvPr/>
        </p:nvCxnSpPr>
        <p:spPr>
          <a:xfrm>
            <a:off x="1487700" y="1466175"/>
            <a:ext cx="0" cy="304800"/>
          </a:xfrm>
          <a:prstGeom prst="straightConnector1">
            <a:avLst/>
          </a:prstGeom>
          <a:noFill/>
          <a:ln w="9525" cap="flat" cmpd="sng">
            <a:solidFill>
              <a:schemeClr val="dk2"/>
            </a:solidFill>
            <a:prstDash val="solid"/>
            <a:round/>
            <a:headEnd type="none" w="med" len="med"/>
            <a:tailEnd type="triangle" w="med" len="med"/>
          </a:ln>
        </p:spPr>
      </p:cxnSp>
      <p:cxnSp>
        <p:nvCxnSpPr>
          <p:cNvPr id="379" name="Google Shape;379;p17"/>
          <p:cNvCxnSpPr>
            <a:cxnSpLocks/>
            <a:endCxn id="368" idx="0"/>
          </p:cNvCxnSpPr>
          <p:nvPr/>
        </p:nvCxnSpPr>
        <p:spPr>
          <a:xfrm>
            <a:off x="1487700" y="2253975"/>
            <a:ext cx="0" cy="1598541"/>
          </a:xfrm>
          <a:prstGeom prst="straightConnector1">
            <a:avLst/>
          </a:prstGeom>
          <a:noFill/>
          <a:ln w="9525" cap="flat" cmpd="sng">
            <a:solidFill>
              <a:schemeClr val="dk2"/>
            </a:solidFill>
            <a:prstDash val="solid"/>
            <a:round/>
            <a:headEnd type="none" w="med" len="med"/>
            <a:tailEnd type="triangle" w="med" len="med"/>
          </a:ln>
        </p:spPr>
      </p:cxnSp>
      <p:cxnSp>
        <p:nvCxnSpPr>
          <p:cNvPr id="381" name="Google Shape;381;p17"/>
          <p:cNvCxnSpPr>
            <a:cxnSpLocks/>
          </p:cNvCxnSpPr>
          <p:nvPr/>
        </p:nvCxnSpPr>
        <p:spPr>
          <a:xfrm flipV="1">
            <a:off x="2546786" y="4291015"/>
            <a:ext cx="4107599" cy="214824"/>
          </a:xfrm>
          <a:prstGeom prst="straightConnector1">
            <a:avLst/>
          </a:prstGeom>
          <a:noFill/>
          <a:ln w="9525" cap="flat" cmpd="sng">
            <a:solidFill>
              <a:schemeClr val="dk2"/>
            </a:solidFill>
            <a:prstDash val="solid"/>
            <a:round/>
            <a:headEnd type="none" w="med" len="med"/>
            <a:tailEnd type="triangle" w="med" len="med"/>
          </a:ln>
        </p:spPr>
      </p:cxnSp>
      <p:cxnSp>
        <p:nvCxnSpPr>
          <p:cNvPr id="383" name="Google Shape;383;p17"/>
          <p:cNvCxnSpPr>
            <a:cxnSpLocks/>
          </p:cNvCxnSpPr>
          <p:nvPr/>
        </p:nvCxnSpPr>
        <p:spPr>
          <a:xfrm rot="10800000">
            <a:off x="7656300" y="1851548"/>
            <a:ext cx="0" cy="1995000"/>
          </a:xfrm>
          <a:prstGeom prst="straightConnector1">
            <a:avLst/>
          </a:prstGeom>
          <a:noFill/>
          <a:ln w="9525" cap="flat" cmpd="sng">
            <a:solidFill>
              <a:schemeClr val="dk2"/>
            </a:solidFill>
            <a:prstDash val="solid"/>
            <a:round/>
            <a:headEnd type="none" w="med" len="med"/>
            <a:tailEnd type="triangle" w="med" len="med"/>
          </a:ln>
        </p:spPr>
      </p:cxnSp>
      <p:cxnSp>
        <p:nvCxnSpPr>
          <p:cNvPr id="384" name="Google Shape;384;p17"/>
          <p:cNvCxnSpPr>
            <a:cxnSpLocks/>
            <a:endCxn id="370" idx="2"/>
          </p:cNvCxnSpPr>
          <p:nvPr/>
        </p:nvCxnSpPr>
        <p:spPr>
          <a:xfrm rot="10800000">
            <a:off x="7656300" y="1466175"/>
            <a:ext cx="0" cy="3048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355882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35"/>
        <p:cNvGrpSpPr/>
        <p:nvPr/>
      </p:nvGrpSpPr>
      <p:grpSpPr>
        <a:xfrm>
          <a:off x="0" y="0"/>
          <a:ext cx="0" cy="0"/>
          <a:chOff x="0" y="0"/>
          <a:chExt cx="0" cy="0"/>
        </a:xfrm>
      </p:grpSpPr>
      <p:grpSp>
        <p:nvGrpSpPr>
          <p:cNvPr id="3636" name="Google Shape;3636;p42"/>
          <p:cNvGrpSpPr/>
          <p:nvPr/>
        </p:nvGrpSpPr>
        <p:grpSpPr>
          <a:xfrm>
            <a:off x="2825937" y="1162045"/>
            <a:ext cx="3492124" cy="3981450"/>
            <a:chOff x="2825937" y="1162045"/>
            <a:chExt cx="3492124" cy="3981450"/>
          </a:xfrm>
        </p:grpSpPr>
        <p:grpSp>
          <p:nvGrpSpPr>
            <p:cNvPr id="3637" name="Google Shape;3637;p42"/>
            <p:cNvGrpSpPr/>
            <p:nvPr/>
          </p:nvGrpSpPr>
          <p:grpSpPr>
            <a:xfrm>
              <a:off x="2825937" y="1162045"/>
              <a:ext cx="3492124" cy="3981450"/>
              <a:chOff x="2825937" y="1162045"/>
              <a:chExt cx="3492124" cy="3981450"/>
            </a:xfrm>
          </p:grpSpPr>
          <p:sp>
            <p:nvSpPr>
              <p:cNvPr id="3638" name="Google Shape;3638;p42"/>
              <p:cNvSpPr/>
              <p:nvPr/>
            </p:nvSpPr>
            <p:spPr>
              <a:xfrm>
                <a:off x="2825937" y="1162045"/>
                <a:ext cx="3492124" cy="3141764"/>
              </a:xfrm>
              <a:custGeom>
                <a:avLst/>
                <a:gdLst/>
                <a:ahLst/>
                <a:cxnLst/>
                <a:rect l="l" t="t" r="r" b="b"/>
                <a:pathLst>
                  <a:path w="183796" h="165356" extrusionOk="0">
                    <a:moveTo>
                      <a:pt x="0" y="0"/>
                    </a:moveTo>
                    <a:lnTo>
                      <a:pt x="0" y="165355"/>
                    </a:lnTo>
                    <a:lnTo>
                      <a:pt x="183796" y="165355"/>
                    </a:lnTo>
                    <a:lnTo>
                      <a:pt x="183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2"/>
              <p:cNvSpPr/>
              <p:nvPr/>
            </p:nvSpPr>
            <p:spPr>
              <a:xfrm>
                <a:off x="4381638" y="2476161"/>
                <a:ext cx="353571" cy="1335339"/>
              </a:xfrm>
              <a:custGeom>
                <a:avLst/>
                <a:gdLst/>
                <a:ahLst/>
                <a:cxnLst/>
                <a:rect l="l" t="t" r="r" b="b"/>
                <a:pathLst>
                  <a:path w="18609" h="70281" extrusionOk="0">
                    <a:moveTo>
                      <a:pt x="18580" y="1"/>
                    </a:moveTo>
                    <a:lnTo>
                      <a:pt x="18101" y="259"/>
                    </a:lnTo>
                    <a:lnTo>
                      <a:pt x="17621" y="517"/>
                    </a:lnTo>
                    <a:lnTo>
                      <a:pt x="17151" y="784"/>
                    </a:lnTo>
                    <a:lnTo>
                      <a:pt x="16681" y="1061"/>
                    </a:lnTo>
                    <a:lnTo>
                      <a:pt x="16211" y="1347"/>
                    </a:lnTo>
                    <a:lnTo>
                      <a:pt x="15750" y="1633"/>
                    </a:lnTo>
                    <a:lnTo>
                      <a:pt x="15298" y="1928"/>
                    </a:lnTo>
                    <a:lnTo>
                      <a:pt x="14837" y="2223"/>
                    </a:lnTo>
                    <a:lnTo>
                      <a:pt x="14385" y="2536"/>
                    </a:lnTo>
                    <a:lnTo>
                      <a:pt x="13942" y="2841"/>
                    </a:lnTo>
                    <a:lnTo>
                      <a:pt x="13500" y="3154"/>
                    </a:lnTo>
                    <a:lnTo>
                      <a:pt x="13057" y="3477"/>
                    </a:lnTo>
                    <a:lnTo>
                      <a:pt x="12200" y="4122"/>
                    </a:lnTo>
                    <a:lnTo>
                      <a:pt x="11351" y="4777"/>
                    </a:lnTo>
                    <a:lnTo>
                      <a:pt x="10531" y="5441"/>
                    </a:lnTo>
                    <a:lnTo>
                      <a:pt x="9729" y="6114"/>
                    </a:lnTo>
                    <a:lnTo>
                      <a:pt x="8954" y="6787"/>
                    </a:lnTo>
                    <a:lnTo>
                      <a:pt x="8198" y="7460"/>
                    </a:lnTo>
                    <a:lnTo>
                      <a:pt x="7469" y="8124"/>
                    </a:lnTo>
                    <a:lnTo>
                      <a:pt x="6769" y="8788"/>
                    </a:lnTo>
                    <a:lnTo>
                      <a:pt x="6096" y="9443"/>
                    </a:lnTo>
                    <a:lnTo>
                      <a:pt x="5450" y="10088"/>
                    </a:lnTo>
                    <a:lnTo>
                      <a:pt x="4832" y="10706"/>
                    </a:lnTo>
                    <a:lnTo>
                      <a:pt x="4242" y="11314"/>
                    </a:lnTo>
                    <a:lnTo>
                      <a:pt x="3698" y="11895"/>
                    </a:lnTo>
                    <a:lnTo>
                      <a:pt x="3173" y="12458"/>
                    </a:lnTo>
                    <a:lnTo>
                      <a:pt x="2693" y="12993"/>
                    </a:lnTo>
                    <a:lnTo>
                      <a:pt x="2241" y="13491"/>
                    </a:lnTo>
                    <a:lnTo>
                      <a:pt x="1458" y="14394"/>
                    </a:lnTo>
                    <a:lnTo>
                      <a:pt x="831" y="15132"/>
                    </a:lnTo>
                    <a:lnTo>
                      <a:pt x="379" y="15685"/>
                    </a:lnTo>
                    <a:lnTo>
                      <a:pt x="1" y="16165"/>
                    </a:lnTo>
                    <a:lnTo>
                      <a:pt x="15685" y="70281"/>
                    </a:lnTo>
                    <a:lnTo>
                      <a:pt x="16201" y="70078"/>
                    </a:lnTo>
                    <a:lnTo>
                      <a:pt x="16321" y="67515"/>
                    </a:lnTo>
                    <a:lnTo>
                      <a:pt x="16626" y="60654"/>
                    </a:lnTo>
                    <a:lnTo>
                      <a:pt x="17041" y="50779"/>
                    </a:lnTo>
                    <a:lnTo>
                      <a:pt x="17280" y="45090"/>
                    </a:lnTo>
                    <a:lnTo>
                      <a:pt x="17511" y="39124"/>
                    </a:lnTo>
                    <a:lnTo>
                      <a:pt x="17751" y="33029"/>
                    </a:lnTo>
                    <a:lnTo>
                      <a:pt x="17972" y="26962"/>
                    </a:lnTo>
                    <a:lnTo>
                      <a:pt x="18175" y="21079"/>
                    </a:lnTo>
                    <a:lnTo>
                      <a:pt x="18341" y="15547"/>
                    </a:lnTo>
                    <a:lnTo>
                      <a:pt x="18414" y="12956"/>
                    </a:lnTo>
                    <a:lnTo>
                      <a:pt x="18479" y="10512"/>
                    </a:lnTo>
                    <a:lnTo>
                      <a:pt x="18534" y="8235"/>
                    </a:lnTo>
                    <a:lnTo>
                      <a:pt x="18571" y="6142"/>
                    </a:lnTo>
                    <a:lnTo>
                      <a:pt x="18599" y="4251"/>
                    </a:lnTo>
                    <a:lnTo>
                      <a:pt x="18608" y="2582"/>
                    </a:lnTo>
                    <a:lnTo>
                      <a:pt x="18599" y="1162"/>
                    </a:lnTo>
                    <a:lnTo>
                      <a:pt x="18590" y="545"/>
                    </a:lnTo>
                    <a:lnTo>
                      <a:pt x="1858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2"/>
              <p:cNvSpPr/>
              <p:nvPr/>
            </p:nvSpPr>
            <p:spPr>
              <a:xfrm>
                <a:off x="4380593" y="2873508"/>
                <a:ext cx="294348" cy="942723"/>
              </a:xfrm>
              <a:custGeom>
                <a:avLst/>
                <a:gdLst/>
                <a:ahLst/>
                <a:cxnLst/>
                <a:rect l="l" t="t" r="r" b="b"/>
                <a:pathLst>
                  <a:path w="15492" h="49617" extrusionOk="0">
                    <a:moveTo>
                      <a:pt x="0" y="0"/>
                    </a:moveTo>
                    <a:lnTo>
                      <a:pt x="15491" y="49617"/>
                    </a:lnTo>
                    <a:lnTo>
                      <a:pt x="15482" y="48473"/>
                    </a:lnTo>
                    <a:lnTo>
                      <a:pt x="6971" y="353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2"/>
              <p:cNvSpPr/>
              <p:nvPr/>
            </p:nvSpPr>
            <p:spPr>
              <a:xfrm>
                <a:off x="4199618" y="2376829"/>
                <a:ext cx="414352" cy="1611979"/>
              </a:xfrm>
              <a:custGeom>
                <a:avLst/>
                <a:gdLst/>
                <a:ahLst/>
                <a:cxnLst/>
                <a:rect l="l" t="t" r="r" b="b"/>
                <a:pathLst>
                  <a:path w="21808" h="84841" extrusionOk="0">
                    <a:moveTo>
                      <a:pt x="21807" y="0"/>
                    </a:moveTo>
                    <a:lnTo>
                      <a:pt x="0" y="11259"/>
                    </a:lnTo>
                    <a:lnTo>
                      <a:pt x="102" y="84840"/>
                    </a:lnTo>
                    <a:lnTo>
                      <a:pt x="683" y="84545"/>
                    </a:lnTo>
                    <a:lnTo>
                      <a:pt x="16893" y="30825"/>
                    </a:lnTo>
                    <a:lnTo>
                      <a:pt x="21669" y="26851"/>
                    </a:lnTo>
                    <a:lnTo>
                      <a:pt x="2180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2"/>
              <p:cNvSpPr/>
              <p:nvPr/>
            </p:nvSpPr>
            <p:spPr>
              <a:xfrm>
                <a:off x="4207845" y="2875256"/>
                <a:ext cx="433979" cy="1110398"/>
              </a:xfrm>
              <a:custGeom>
                <a:avLst/>
                <a:gdLst/>
                <a:ahLst/>
                <a:cxnLst/>
                <a:rect l="l" t="t" r="r" b="b"/>
                <a:pathLst>
                  <a:path w="22841" h="58442" extrusionOk="0">
                    <a:moveTo>
                      <a:pt x="22840" y="0"/>
                    </a:moveTo>
                    <a:lnTo>
                      <a:pt x="16524" y="3043"/>
                    </a:lnTo>
                    <a:lnTo>
                      <a:pt x="11757" y="2444"/>
                    </a:lnTo>
                    <a:lnTo>
                      <a:pt x="14394" y="4675"/>
                    </a:lnTo>
                    <a:lnTo>
                      <a:pt x="1" y="58441"/>
                    </a:lnTo>
                    <a:lnTo>
                      <a:pt x="1" y="58441"/>
                    </a:lnTo>
                    <a:lnTo>
                      <a:pt x="250" y="58312"/>
                    </a:lnTo>
                    <a:lnTo>
                      <a:pt x="16626" y="5229"/>
                    </a:lnTo>
                    <a:lnTo>
                      <a:pt x="228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2"/>
              <p:cNvSpPr/>
              <p:nvPr/>
            </p:nvSpPr>
            <p:spPr>
              <a:xfrm>
                <a:off x="4828043" y="2145580"/>
                <a:ext cx="276469" cy="1036640"/>
              </a:xfrm>
              <a:custGeom>
                <a:avLst/>
                <a:gdLst/>
                <a:ahLst/>
                <a:cxnLst/>
                <a:rect l="l" t="t" r="r" b="b"/>
                <a:pathLst>
                  <a:path w="14551" h="54560" extrusionOk="0">
                    <a:moveTo>
                      <a:pt x="4869" y="0"/>
                    </a:moveTo>
                    <a:lnTo>
                      <a:pt x="4758" y="19"/>
                    </a:lnTo>
                    <a:lnTo>
                      <a:pt x="4638" y="55"/>
                    </a:lnTo>
                    <a:lnTo>
                      <a:pt x="4518" y="111"/>
                    </a:lnTo>
                    <a:lnTo>
                      <a:pt x="4398" y="185"/>
                    </a:lnTo>
                    <a:lnTo>
                      <a:pt x="4269" y="268"/>
                    </a:lnTo>
                    <a:lnTo>
                      <a:pt x="4149" y="369"/>
                    </a:lnTo>
                    <a:lnTo>
                      <a:pt x="4020" y="489"/>
                    </a:lnTo>
                    <a:lnTo>
                      <a:pt x="3891" y="618"/>
                    </a:lnTo>
                    <a:lnTo>
                      <a:pt x="3762" y="756"/>
                    </a:lnTo>
                    <a:lnTo>
                      <a:pt x="3633" y="922"/>
                    </a:lnTo>
                    <a:lnTo>
                      <a:pt x="3495" y="1088"/>
                    </a:lnTo>
                    <a:lnTo>
                      <a:pt x="3366" y="1273"/>
                    </a:lnTo>
                    <a:lnTo>
                      <a:pt x="3237" y="1466"/>
                    </a:lnTo>
                    <a:lnTo>
                      <a:pt x="3098" y="1669"/>
                    </a:lnTo>
                    <a:lnTo>
                      <a:pt x="2840" y="2102"/>
                    </a:lnTo>
                    <a:lnTo>
                      <a:pt x="2573" y="2573"/>
                    </a:lnTo>
                    <a:lnTo>
                      <a:pt x="2314" y="3071"/>
                    </a:lnTo>
                    <a:lnTo>
                      <a:pt x="2065" y="3596"/>
                    </a:lnTo>
                    <a:lnTo>
                      <a:pt x="1817" y="4149"/>
                    </a:lnTo>
                    <a:lnTo>
                      <a:pt x="1586" y="4712"/>
                    </a:lnTo>
                    <a:lnTo>
                      <a:pt x="1355" y="5284"/>
                    </a:lnTo>
                    <a:lnTo>
                      <a:pt x="1143" y="5855"/>
                    </a:lnTo>
                    <a:lnTo>
                      <a:pt x="950" y="6436"/>
                    </a:lnTo>
                    <a:lnTo>
                      <a:pt x="765" y="7008"/>
                    </a:lnTo>
                    <a:lnTo>
                      <a:pt x="590" y="7580"/>
                    </a:lnTo>
                    <a:lnTo>
                      <a:pt x="443" y="8133"/>
                    </a:lnTo>
                    <a:lnTo>
                      <a:pt x="314" y="8658"/>
                    </a:lnTo>
                    <a:lnTo>
                      <a:pt x="212" y="9175"/>
                    </a:lnTo>
                    <a:lnTo>
                      <a:pt x="129" y="9654"/>
                    </a:lnTo>
                    <a:lnTo>
                      <a:pt x="74" y="10097"/>
                    </a:lnTo>
                    <a:lnTo>
                      <a:pt x="55" y="10309"/>
                    </a:lnTo>
                    <a:lnTo>
                      <a:pt x="46" y="10503"/>
                    </a:lnTo>
                    <a:lnTo>
                      <a:pt x="18" y="11397"/>
                    </a:lnTo>
                    <a:lnTo>
                      <a:pt x="0" y="12328"/>
                    </a:lnTo>
                    <a:lnTo>
                      <a:pt x="0" y="13296"/>
                    </a:lnTo>
                    <a:lnTo>
                      <a:pt x="9" y="14301"/>
                    </a:lnTo>
                    <a:lnTo>
                      <a:pt x="37" y="15343"/>
                    </a:lnTo>
                    <a:lnTo>
                      <a:pt x="74" y="16413"/>
                    </a:lnTo>
                    <a:lnTo>
                      <a:pt x="129" y="17510"/>
                    </a:lnTo>
                    <a:lnTo>
                      <a:pt x="194" y="18644"/>
                    </a:lnTo>
                    <a:lnTo>
                      <a:pt x="267" y="19806"/>
                    </a:lnTo>
                    <a:lnTo>
                      <a:pt x="360" y="20996"/>
                    </a:lnTo>
                    <a:lnTo>
                      <a:pt x="452" y="22213"/>
                    </a:lnTo>
                    <a:lnTo>
                      <a:pt x="563" y="23458"/>
                    </a:lnTo>
                    <a:lnTo>
                      <a:pt x="682" y="24721"/>
                    </a:lnTo>
                    <a:lnTo>
                      <a:pt x="821" y="26012"/>
                    </a:lnTo>
                    <a:lnTo>
                      <a:pt x="959" y="27321"/>
                    </a:lnTo>
                    <a:lnTo>
                      <a:pt x="1107" y="28649"/>
                    </a:lnTo>
                    <a:lnTo>
                      <a:pt x="1273" y="30004"/>
                    </a:lnTo>
                    <a:lnTo>
                      <a:pt x="1448" y="31369"/>
                    </a:lnTo>
                    <a:lnTo>
                      <a:pt x="1623" y="32752"/>
                    </a:lnTo>
                    <a:lnTo>
                      <a:pt x="1817" y="34154"/>
                    </a:lnTo>
                    <a:lnTo>
                      <a:pt x="2010" y="35574"/>
                    </a:lnTo>
                    <a:lnTo>
                      <a:pt x="2222" y="37003"/>
                    </a:lnTo>
                    <a:lnTo>
                      <a:pt x="2434" y="38441"/>
                    </a:lnTo>
                    <a:lnTo>
                      <a:pt x="2656" y="39898"/>
                    </a:lnTo>
                    <a:lnTo>
                      <a:pt x="2886" y="41355"/>
                    </a:lnTo>
                    <a:lnTo>
                      <a:pt x="3126" y="42830"/>
                    </a:lnTo>
                    <a:lnTo>
                      <a:pt x="3375" y="44306"/>
                    </a:lnTo>
                    <a:lnTo>
                      <a:pt x="3624" y="45790"/>
                    </a:lnTo>
                    <a:lnTo>
                      <a:pt x="3882" y="47275"/>
                    </a:lnTo>
                    <a:lnTo>
                      <a:pt x="4149" y="48768"/>
                    </a:lnTo>
                    <a:lnTo>
                      <a:pt x="4693" y="51756"/>
                    </a:lnTo>
                    <a:lnTo>
                      <a:pt x="4739" y="51987"/>
                    </a:lnTo>
                    <a:lnTo>
                      <a:pt x="4795" y="52208"/>
                    </a:lnTo>
                    <a:lnTo>
                      <a:pt x="4859" y="52420"/>
                    </a:lnTo>
                    <a:lnTo>
                      <a:pt x="4933" y="52614"/>
                    </a:lnTo>
                    <a:lnTo>
                      <a:pt x="5007" y="52807"/>
                    </a:lnTo>
                    <a:lnTo>
                      <a:pt x="5099" y="52982"/>
                    </a:lnTo>
                    <a:lnTo>
                      <a:pt x="5191" y="53148"/>
                    </a:lnTo>
                    <a:lnTo>
                      <a:pt x="5284" y="53305"/>
                    </a:lnTo>
                    <a:lnTo>
                      <a:pt x="5385" y="53453"/>
                    </a:lnTo>
                    <a:lnTo>
                      <a:pt x="5496" y="53582"/>
                    </a:lnTo>
                    <a:lnTo>
                      <a:pt x="5615" y="53711"/>
                    </a:lnTo>
                    <a:lnTo>
                      <a:pt x="5735" y="53831"/>
                    </a:lnTo>
                    <a:lnTo>
                      <a:pt x="5864" y="53932"/>
                    </a:lnTo>
                    <a:lnTo>
                      <a:pt x="5993" y="54034"/>
                    </a:lnTo>
                    <a:lnTo>
                      <a:pt x="6123" y="54126"/>
                    </a:lnTo>
                    <a:lnTo>
                      <a:pt x="6261" y="54199"/>
                    </a:lnTo>
                    <a:lnTo>
                      <a:pt x="6408" y="54273"/>
                    </a:lnTo>
                    <a:lnTo>
                      <a:pt x="6547" y="54338"/>
                    </a:lnTo>
                    <a:lnTo>
                      <a:pt x="6703" y="54393"/>
                    </a:lnTo>
                    <a:lnTo>
                      <a:pt x="6851" y="54439"/>
                    </a:lnTo>
                    <a:lnTo>
                      <a:pt x="7008" y="54476"/>
                    </a:lnTo>
                    <a:lnTo>
                      <a:pt x="7165" y="54513"/>
                    </a:lnTo>
                    <a:lnTo>
                      <a:pt x="7321" y="54531"/>
                    </a:lnTo>
                    <a:lnTo>
                      <a:pt x="7487" y="54550"/>
                    </a:lnTo>
                    <a:lnTo>
                      <a:pt x="7644" y="54559"/>
                    </a:lnTo>
                    <a:lnTo>
                      <a:pt x="7976" y="54559"/>
                    </a:lnTo>
                    <a:lnTo>
                      <a:pt x="8142" y="54541"/>
                    </a:lnTo>
                    <a:lnTo>
                      <a:pt x="8308" y="54531"/>
                    </a:lnTo>
                    <a:lnTo>
                      <a:pt x="8474" y="54504"/>
                    </a:lnTo>
                    <a:lnTo>
                      <a:pt x="8640" y="54476"/>
                    </a:lnTo>
                    <a:lnTo>
                      <a:pt x="8806" y="54439"/>
                    </a:lnTo>
                    <a:lnTo>
                      <a:pt x="9138" y="54347"/>
                    </a:lnTo>
                    <a:lnTo>
                      <a:pt x="9470" y="54246"/>
                    </a:lnTo>
                    <a:lnTo>
                      <a:pt x="9783" y="54116"/>
                    </a:lnTo>
                    <a:lnTo>
                      <a:pt x="10097" y="53969"/>
                    </a:lnTo>
                    <a:lnTo>
                      <a:pt x="10392" y="53803"/>
                    </a:lnTo>
                    <a:lnTo>
                      <a:pt x="10678" y="53628"/>
                    </a:lnTo>
                    <a:lnTo>
                      <a:pt x="10954" y="53434"/>
                    </a:lnTo>
                    <a:lnTo>
                      <a:pt x="11203" y="53231"/>
                    </a:lnTo>
                    <a:lnTo>
                      <a:pt x="11434" y="53019"/>
                    </a:lnTo>
                    <a:lnTo>
                      <a:pt x="11544" y="52909"/>
                    </a:lnTo>
                    <a:lnTo>
                      <a:pt x="11646" y="52789"/>
                    </a:lnTo>
                    <a:lnTo>
                      <a:pt x="11738" y="52678"/>
                    </a:lnTo>
                    <a:lnTo>
                      <a:pt x="11830" y="52558"/>
                    </a:lnTo>
                    <a:lnTo>
                      <a:pt x="11913" y="52448"/>
                    </a:lnTo>
                    <a:lnTo>
                      <a:pt x="11987" y="52328"/>
                    </a:lnTo>
                    <a:lnTo>
                      <a:pt x="12061" y="52208"/>
                    </a:lnTo>
                    <a:lnTo>
                      <a:pt x="12125" y="52079"/>
                    </a:lnTo>
                    <a:lnTo>
                      <a:pt x="12181" y="51959"/>
                    </a:lnTo>
                    <a:lnTo>
                      <a:pt x="12227" y="51839"/>
                    </a:lnTo>
                    <a:lnTo>
                      <a:pt x="12264" y="51710"/>
                    </a:lnTo>
                    <a:lnTo>
                      <a:pt x="12291" y="51590"/>
                    </a:lnTo>
                    <a:lnTo>
                      <a:pt x="12310" y="51470"/>
                    </a:lnTo>
                    <a:lnTo>
                      <a:pt x="12319" y="51341"/>
                    </a:lnTo>
                    <a:lnTo>
                      <a:pt x="12439" y="49054"/>
                    </a:lnTo>
                    <a:lnTo>
                      <a:pt x="12549" y="46786"/>
                    </a:lnTo>
                    <a:lnTo>
                      <a:pt x="12752" y="42332"/>
                    </a:lnTo>
                    <a:lnTo>
                      <a:pt x="12946" y="38063"/>
                    </a:lnTo>
                    <a:lnTo>
                      <a:pt x="13038" y="36025"/>
                    </a:lnTo>
                    <a:lnTo>
                      <a:pt x="13130" y="34061"/>
                    </a:lnTo>
                    <a:lnTo>
                      <a:pt x="13232" y="32190"/>
                    </a:lnTo>
                    <a:lnTo>
                      <a:pt x="13342" y="30419"/>
                    </a:lnTo>
                    <a:lnTo>
                      <a:pt x="13453" y="28750"/>
                    </a:lnTo>
                    <a:lnTo>
                      <a:pt x="13573" y="27201"/>
                    </a:lnTo>
                    <a:lnTo>
                      <a:pt x="13637" y="26473"/>
                    </a:lnTo>
                    <a:lnTo>
                      <a:pt x="13702" y="25781"/>
                    </a:lnTo>
                    <a:lnTo>
                      <a:pt x="13776" y="25127"/>
                    </a:lnTo>
                    <a:lnTo>
                      <a:pt x="13850" y="24500"/>
                    </a:lnTo>
                    <a:lnTo>
                      <a:pt x="13923" y="23909"/>
                    </a:lnTo>
                    <a:lnTo>
                      <a:pt x="13997" y="23365"/>
                    </a:lnTo>
                    <a:lnTo>
                      <a:pt x="14080" y="22858"/>
                    </a:lnTo>
                    <a:lnTo>
                      <a:pt x="14172" y="22388"/>
                    </a:lnTo>
                    <a:lnTo>
                      <a:pt x="14274" y="21844"/>
                    </a:lnTo>
                    <a:lnTo>
                      <a:pt x="14357" y="21309"/>
                    </a:lnTo>
                    <a:lnTo>
                      <a:pt x="14430" y="20793"/>
                    </a:lnTo>
                    <a:lnTo>
                      <a:pt x="14486" y="20295"/>
                    </a:lnTo>
                    <a:lnTo>
                      <a:pt x="14523" y="19806"/>
                    </a:lnTo>
                    <a:lnTo>
                      <a:pt x="14541" y="19345"/>
                    </a:lnTo>
                    <a:lnTo>
                      <a:pt x="14550" y="18884"/>
                    </a:lnTo>
                    <a:lnTo>
                      <a:pt x="14541" y="18451"/>
                    </a:lnTo>
                    <a:lnTo>
                      <a:pt x="14523" y="18017"/>
                    </a:lnTo>
                    <a:lnTo>
                      <a:pt x="14495" y="17612"/>
                    </a:lnTo>
                    <a:lnTo>
                      <a:pt x="14449" y="17206"/>
                    </a:lnTo>
                    <a:lnTo>
                      <a:pt x="14394" y="16819"/>
                    </a:lnTo>
                    <a:lnTo>
                      <a:pt x="14320" y="16441"/>
                    </a:lnTo>
                    <a:lnTo>
                      <a:pt x="14246" y="16081"/>
                    </a:lnTo>
                    <a:lnTo>
                      <a:pt x="14154" y="15721"/>
                    </a:lnTo>
                    <a:lnTo>
                      <a:pt x="14052" y="15380"/>
                    </a:lnTo>
                    <a:lnTo>
                      <a:pt x="13942" y="15048"/>
                    </a:lnTo>
                    <a:lnTo>
                      <a:pt x="13822" y="14726"/>
                    </a:lnTo>
                    <a:lnTo>
                      <a:pt x="13693" y="14412"/>
                    </a:lnTo>
                    <a:lnTo>
                      <a:pt x="13554" y="14108"/>
                    </a:lnTo>
                    <a:lnTo>
                      <a:pt x="13407" y="13813"/>
                    </a:lnTo>
                    <a:lnTo>
                      <a:pt x="13259" y="13518"/>
                    </a:lnTo>
                    <a:lnTo>
                      <a:pt x="13093" y="13241"/>
                    </a:lnTo>
                    <a:lnTo>
                      <a:pt x="12927" y="12964"/>
                    </a:lnTo>
                    <a:lnTo>
                      <a:pt x="12761" y="12697"/>
                    </a:lnTo>
                    <a:lnTo>
                      <a:pt x="12577" y="12439"/>
                    </a:lnTo>
                    <a:lnTo>
                      <a:pt x="12393" y="12181"/>
                    </a:lnTo>
                    <a:lnTo>
                      <a:pt x="12208" y="11932"/>
                    </a:lnTo>
                    <a:lnTo>
                      <a:pt x="12015" y="11683"/>
                    </a:lnTo>
                    <a:lnTo>
                      <a:pt x="11821" y="11443"/>
                    </a:lnTo>
                    <a:lnTo>
                      <a:pt x="11415" y="10973"/>
                    </a:lnTo>
                    <a:lnTo>
                      <a:pt x="11000" y="10512"/>
                    </a:lnTo>
                    <a:lnTo>
                      <a:pt x="10585" y="10060"/>
                    </a:lnTo>
                    <a:lnTo>
                      <a:pt x="9746" y="9165"/>
                    </a:lnTo>
                    <a:lnTo>
                      <a:pt x="9331" y="8723"/>
                    </a:lnTo>
                    <a:lnTo>
                      <a:pt x="8935" y="8271"/>
                    </a:lnTo>
                    <a:lnTo>
                      <a:pt x="8538" y="7801"/>
                    </a:lnTo>
                    <a:lnTo>
                      <a:pt x="8354" y="7570"/>
                    </a:lnTo>
                    <a:lnTo>
                      <a:pt x="8160" y="7331"/>
                    </a:lnTo>
                    <a:lnTo>
                      <a:pt x="7985" y="7082"/>
                    </a:lnTo>
                    <a:lnTo>
                      <a:pt x="7810" y="6842"/>
                    </a:lnTo>
                    <a:lnTo>
                      <a:pt x="7644" y="6584"/>
                    </a:lnTo>
                    <a:lnTo>
                      <a:pt x="7478" y="6326"/>
                    </a:lnTo>
                    <a:lnTo>
                      <a:pt x="7321" y="6058"/>
                    </a:lnTo>
                    <a:lnTo>
                      <a:pt x="7174" y="5791"/>
                    </a:lnTo>
                    <a:lnTo>
                      <a:pt x="7035" y="5514"/>
                    </a:lnTo>
                    <a:lnTo>
                      <a:pt x="6897" y="5228"/>
                    </a:lnTo>
                    <a:lnTo>
                      <a:pt x="6777" y="4933"/>
                    </a:lnTo>
                    <a:lnTo>
                      <a:pt x="6667" y="4638"/>
                    </a:lnTo>
                    <a:lnTo>
                      <a:pt x="6556" y="4325"/>
                    </a:lnTo>
                    <a:lnTo>
                      <a:pt x="6464" y="4002"/>
                    </a:lnTo>
                    <a:lnTo>
                      <a:pt x="6381" y="3679"/>
                    </a:lnTo>
                    <a:lnTo>
                      <a:pt x="6307" y="3338"/>
                    </a:lnTo>
                    <a:lnTo>
                      <a:pt x="6242" y="2988"/>
                    </a:lnTo>
                    <a:lnTo>
                      <a:pt x="6196" y="2637"/>
                    </a:lnTo>
                    <a:lnTo>
                      <a:pt x="6150" y="2287"/>
                    </a:lnTo>
                    <a:lnTo>
                      <a:pt x="6095" y="1964"/>
                    </a:lnTo>
                    <a:lnTo>
                      <a:pt x="6040" y="1660"/>
                    </a:lnTo>
                    <a:lnTo>
                      <a:pt x="5975" y="1392"/>
                    </a:lnTo>
                    <a:lnTo>
                      <a:pt x="5911" y="1153"/>
                    </a:lnTo>
                    <a:lnTo>
                      <a:pt x="5837" y="931"/>
                    </a:lnTo>
                    <a:lnTo>
                      <a:pt x="5754" y="738"/>
                    </a:lnTo>
                    <a:lnTo>
                      <a:pt x="5671" y="572"/>
                    </a:lnTo>
                    <a:lnTo>
                      <a:pt x="5588" y="424"/>
                    </a:lnTo>
                    <a:lnTo>
                      <a:pt x="5496" y="295"/>
                    </a:lnTo>
                    <a:lnTo>
                      <a:pt x="5403" y="194"/>
                    </a:lnTo>
                    <a:lnTo>
                      <a:pt x="5302" y="120"/>
                    </a:lnTo>
                    <a:lnTo>
                      <a:pt x="5201" y="55"/>
                    </a:lnTo>
                    <a:lnTo>
                      <a:pt x="5090" y="19"/>
                    </a:lnTo>
                    <a:lnTo>
                      <a:pt x="497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2"/>
              <p:cNvSpPr/>
              <p:nvPr/>
            </p:nvSpPr>
            <p:spPr>
              <a:xfrm>
                <a:off x="4961005" y="2949888"/>
                <a:ext cx="435898" cy="226898"/>
              </a:xfrm>
              <a:custGeom>
                <a:avLst/>
                <a:gdLst/>
                <a:ahLst/>
                <a:cxnLst/>
                <a:rect l="l" t="t" r="r" b="b"/>
                <a:pathLst>
                  <a:path w="22942" h="11942" extrusionOk="0">
                    <a:moveTo>
                      <a:pt x="22868" y="0"/>
                    </a:moveTo>
                    <a:lnTo>
                      <a:pt x="22047" y="185"/>
                    </a:lnTo>
                    <a:lnTo>
                      <a:pt x="19862" y="692"/>
                    </a:lnTo>
                    <a:lnTo>
                      <a:pt x="16745" y="1430"/>
                    </a:lnTo>
                    <a:lnTo>
                      <a:pt x="14975" y="1863"/>
                    </a:lnTo>
                    <a:lnTo>
                      <a:pt x="13112" y="2315"/>
                    </a:lnTo>
                    <a:lnTo>
                      <a:pt x="11241" y="2785"/>
                    </a:lnTo>
                    <a:lnTo>
                      <a:pt x="9396" y="3265"/>
                    </a:lnTo>
                    <a:lnTo>
                      <a:pt x="7626" y="3735"/>
                    </a:lnTo>
                    <a:lnTo>
                      <a:pt x="6787" y="3965"/>
                    </a:lnTo>
                    <a:lnTo>
                      <a:pt x="5994" y="4196"/>
                    </a:lnTo>
                    <a:lnTo>
                      <a:pt x="5247" y="4408"/>
                    </a:lnTo>
                    <a:lnTo>
                      <a:pt x="4556" y="4620"/>
                    </a:lnTo>
                    <a:lnTo>
                      <a:pt x="3919" y="4823"/>
                    </a:lnTo>
                    <a:lnTo>
                      <a:pt x="3348" y="5016"/>
                    </a:lnTo>
                    <a:lnTo>
                      <a:pt x="2859" y="5192"/>
                    </a:lnTo>
                    <a:lnTo>
                      <a:pt x="2444" y="5358"/>
                    </a:lnTo>
                    <a:lnTo>
                      <a:pt x="2269" y="5431"/>
                    </a:lnTo>
                    <a:lnTo>
                      <a:pt x="2112" y="5505"/>
                    </a:lnTo>
                    <a:lnTo>
                      <a:pt x="1983" y="5579"/>
                    </a:lnTo>
                    <a:lnTo>
                      <a:pt x="1882" y="5643"/>
                    </a:lnTo>
                    <a:lnTo>
                      <a:pt x="1697" y="5782"/>
                    </a:lnTo>
                    <a:lnTo>
                      <a:pt x="1522" y="5939"/>
                    </a:lnTo>
                    <a:lnTo>
                      <a:pt x="1356" y="6105"/>
                    </a:lnTo>
                    <a:lnTo>
                      <a:pt x="1208" y="6298"/>
                    </a:lnTo>
                    <a:lnTo>
                      <a:pt x="1061" y="6501"/>
                    </a:lnTo>
                    <a:lnTo>
                      <a:pt x="923" y="6713"/>
                    </a:lnTo>
                    <a:lnTo>
                      <a:pt x="794" y="6934"/>
                    </a:lnTo>
                    <a:lnTo>
                      <a:pt x="674" y="7174"/>
                    </a:lnTo>
                    <a:lnTo>
                      <a:pt x="563" y="7414"/>
                    </a:lnTo>
                    <a:lnTo>
                      <a:pt x="471" y="7663"/>
                    </a:lnTo>
                    <a:lnTo>
                      <a:pt x="379" y="7921"/>
                    </a:lnTo>
                    <a:lnTo>
                      <a:pt x="296" y="8179"/>
                    </a:lnTo>
                    <a:lnTo>
                      <a:pt x="222" y="8447"/>
                    </a:lnTo>
                    <a:lnTo>
                      <a:pt x="167" y="8705"/>
                    </a:lnTo>
                    <a:lnTo>
                      <a:pt x="111" y="8972"/>
                    </a:lnTo>
                    <a:lnTo>
                      <a:pt x="74" y="9230"/>
                    </a:lnTo>
                    <a:lnTo>
                      <a:pt x="37" y="9489"/>
                    </a:lnTo>
                    <a:lnTo>
                      <a:pt x="19" y="9737"/>
                    </a:lnTo>
                    <a:lnTo>
                      <a:pt x="1" y="9986"/>
                    </a:lnTo>
                    <a:lnTo>
                      <a:pt x="1" y="10226"/>
                    </a:lnTo>
                    <a:lnTo>
                      <a:pt x="10" y="10447"/>
                    </a:lnTo>
                    <a:lnTo>
                      <a:pt x="28" y="10669"/>
                    </a:lnTo>
                    <a:lnTo>
                      <a:pt x="56" y="10872"/>
                    </a:lnTo>
                    <a:lnTo>
                      <a:pt x="93" y="11065"/>
                    </a:lnTo>
                    <a:lnTo>
                      <a:pt x="139" y="11240"/>
                    </a:lnTo>
                    <a:lnTo>
                      <a:pt x="194" y="11397"/>
                    </a:lnTo>
                    <a:lnTo>
                      <a:pt x="268" y="11545"/>
                    </a:lnTo>
                    <a:lnTo>
                      <a:pt x="342" y="11665"/>
                    </a:lnTo>
                    <a:lnTo>
                      <a:pt x="388" y="11720"/>
                    </a:lnTo>
                    <a:lnTo>
                      <a:pt x="434" y="11766"/>
                    </a:lnTo>
                    <a:lnTo>
                      <a:pt x="480" y="11803"/>
                    </a:lnTo>
                    <a:lnTo>
                      <a:pt x="535" y="11840"/>
                    </a:lnTo>
                    <a:lnTo>
                      <a:pt x="591" y="11867"/>
                    </a:lnTo>
                    <a:lnTo>
                      <a:pt x="646" y="11895"/>
                    </a:lnTo>
                    <a:lnTo>
                      <a:pt x="701" y="11914"/>
                    </a:lnTo>
                    <a:lnTo>
                      <a:pt x="766" y="11923"/>
                    </a:lnTo>
                    <a:lnTo>
                      <a:pt x="996" y="11941"/>
                    </a:lnTo>
                    <a:lnTo>
                      <a:pt x="1245" y="11941"/>
                    </a:lnTo>
                    <a:lnTo>
                      <a:pt x="1513" y="11923"/>
                    </a:lnTo>
                    <a:lnTo>
                      <a:pt x="1789" y="11886"/>
                    </a:lnTo>
                    <a:lnTo>
                      <a:pt x="2094" y="11840"/>
                    </a:lnTo>
                    <a:lnTo>
                      <a:pt x="2407" y="11775"/>
                    </a:lnTo>
                    <a:lnTo>
                      <a:pt x="2730" y="11692"/>
                    </a:lnTo>
                    <a:lnTo>
                      <a:pt x="3071" y="11591"/>
                    </a:lnTo>
                    <a:lnTo>
                      <a:pt x="3431" y="11489"/>
                    </a:lnTo>
                    <a:lnTo>
                      <a:pt x="3799" y="11360"/>
                    </a:lnTo>
                    <a:lnTo>
                      <a:pt x="4178" y="11231"/>
                    </a:lnTo>
                    <a:lnTo>
                      <a:pt x="4565" y="11084"/>
                    </a:lnTo>
                    <a:lnTo>
                      <a:pt x="4961" y="10918"/>
                    </a:lnTo>
                    <a:lnTo>
                      <a:pt x="5376" y="10752"/>
                    </a:lnTo>
                    <a:lnTo>
                      <a:pt x="5791" y="10577"/>
                    </a:lnTo>
                    <a:lnTo>
                      <a:pt x="6225" y="10383"/>
                    </a:lnTo>
                    <a:lnTo>
                      <a:pt x="7100" y="9977"/>
                    </a:lnTo>
                    <a:lnTo>
                      <a:pt x="8004" y="9535"/>
                    </a:lnTo>
                    <a:lnTo>
                      <a:pt x="8926" y="9064"/>
                    </a:lnTo>
                    <a:lnTo>
                      <a:pt x="9857" y="8566"/>
                    </a:lnTo>
                    <a:lnTo>
                      <a:pt x="10798" y="8059"/>
                    </a:lnTo>
                    <a:lnTo>
                      <a:pt x="11748" y="7534"/>
                    </a:lnTo>
                    <a:lnTo>
                      <a:pt x="12688" y="6990"/>
                    </a:lnTo>
                    <a:lnTo>
                      <a:pt x="13629" y="6446"/>
                    </a:lnTo>
                    <a:lnTo>
                      <a:pt x="14551" y="5902"/>
                    </a:lnTo>
                    <a:lnTo>
                      <a:pt x="15445" y="5358"/>
                    </a:lnTo>
                    <a:lnTo>
                      <a:pt x="16321" y="4823"/>
                    </a:lnTo>
                    <a:lnTo>
                      <a:pt x="17169" y="4297"/>
                    </a:lnTo>
                    <a:lnTo>
                      <a:pt x="18755" y="3301"/>
                    </a:lnTo>
                    <a:lnTo>
                      <a:pt x="20139" y="2407"/>
                    </a:lnTo>
                    <a:lnTo>
                      <a:pt x="21300" y="1651"/>
                    </a:lnTo>
                    <a:lnTo>
                      <a:pt x="22186" y="1070"/>
                    </a:lnTo>
                    <a:lnTo>
                      <a:pt x="22942" y="554"/>
                    </a:lnTo>
                    <a:lnTo>
                      <a:pt x="2286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2"/>
              <p:cNvSpPr/>
              <p:nvPr/>
            </p:nvSpPr>
            <p:spPr>
              <a:xfrm>
                <a:off x="4838721" y="2139785"/>
                <a:ext cx="236360" cy="1552072"/>
              </a:xfrm>
              <a:custGeom>
                <a:avLst/>
                <a:gdLst/>
                <a:ahLst/>
                <a:cxnLst/>
                <a:rect l="l" t="t" r="r" b="b"/>
                <a:pathLst>
                  <a:path w="12440" h="81688" extrusionOk="0">
                    <a:moveTo>
                      <a:pt x="5266" y="1"/>
                    </a:moveTo>
                    <a:lnTo>
                      <a:pt x="5155" y="10"/>
                    </a:lnTo>
                    <a:lnTo>
                      <a:pt x="5035" y="47"/>
                    </a:lnTo>
                    <a:lnTo>
                      <a:pt x="4915" y="93"/>
                    </a:lnTo>
                    <a:lnTo>
                      <a:pt x="4795" y="158"/>
                    </a:lnTo>
                    <a:lnTo>
                      <a:pt x="4675" y="241"/>
                    </a:lnTo>
                    <a:lnTo>
                      <a:pt x="4546" y="333"/>
                    </a:lnTo>
                    <a:lnTo>
                      <a:pt x="4417" y="443"/>
                    </a:lnTo>
                    <a:lnTo>
                      <a:pt x="4288" y="573"/>
                    </a:lnTo>
                    <a:lnTo>
                      <a:pt x="4159" y="711"/>
                    </a:lnTo>
                    <a:lnTo>
                      <a:pt x="4021" y="858"/>
                    </a:lnTo>
                    <a:lnTo>
                      <a:pt x="3892" y="1024"/>
                    </a:lnTo>
                    <a:lnTo>
                      <a:pt x="3753" y="1200"/>
                    </a:lnTo>
                    <a:lnTo>
                      <a:pt x="3624" y="1384"/>
                    </a:lnTo>
                    <a:lnTo>
                      <a:pt x="3486" y="1578"/>
                    </a:lnTo>
                    <a:lnTo>
                      <a:pt x="3209" y="2002"/>
                    </a:lnTo>
                    <a:lnTo>
                      <a:pt x="2942" y="2463"/>
                    </a:lnTo>
                    <a:lnTo>
                      <a:pt x="2675" y="2951"/>
                    </a:lnTo>
                    <a:lnTo>
                      <a:pt x="2407" y="3468"/>
                    </a:lnTo>
                    <a:lnTo>
                      <a:pt x="2149" y="4003"/>
                    </a:lnTo>
                    <a:lnTo>
                      <a:pt x="1900" y="4547"/>
                    </a:lnTo>
                    <a:lnTo>
                      <a:pt x="1660" y="5109"/>
                    </a:lnTo>
                    <a:lnTo>
                      <a:pt x="1430" y="5681"/>
                    </a:lnTo>
                    <a:lnTo>
                      <a:pt x="1218" y="6243"/>
                    </a:lnTo>
                    <a:lnTo>
                      <a:pt x="1015" y="6815"/>
                    </a:lnTo>
                    <a:lnTo>
                      <a:pt x="840" y="7368"/>
                    </a:lnTo>
                    <a:lnTo>
                      <a:pt x="674" y="7912"/>
                    </a:lnTo>
                    <a:lnTo>
                      <a:pt x="526" y="8438"/>
                    </a:lnTo>
                    <a:lnTo>
                      <a:pt x="406" y="8945"/>
                    </a:lnTo>
                    <a:lnTo>
                      <a:pt x="305" y="9424"/>
                    </a:lnTo>
                    <a:lnTo>
                      <a:pt x="240" y="9867"/>
                    </a:lnTo>
                    <a:lnTo>
                      <a:pt x="213" y="10070"/>
                    </a:lnTo>
                    <a:lnTo>
                      <a:pt x="194" y="10273"/>
                    </a:lnTo>
                    <a:lnTo>
                      <a:pt x="139" y="11020"/>
                    </a:lnTo>
                    <a:lnTo>
                      <a:pt x="93" y="11785"/>
                    </a:lnTo>
                    <a:lnTo>
                      <a:pt x="65" y="12578"/>
                    </a:lnTo>
                    <a:lnTo>
                      <a:pt x="37" y="13389"/>
                    </a:lnTo>
                    <a:lnTo>
                      <a:pt x="19" y="14228"/>
                    </a:lnTo>
                    <a:lnTo>
                      <a:pt x="10" y="15095"/>
                    </a:lnTo>
                    <a:lnTo>
                      <a:pt x="1" y="15980"/>
                    </a:lnTo>
                    <a:lnTo>
                      <a:pt x="10" y="16884"/>
                    </a:lnTo>
                    <a:lnTo>
                      <a:pt x="19" y="17806"/>
                    </a:lnTo>
                    <a:lnTo>
                      <a:pt x="37" y="18756"/>
                    </a:lnTo>
                    <a:lnTo>
                      <a:pt x="65" y="19715"/>
                    </a:lnTo>
                    <a:lnTo>
                      <a:pt x="102" y="20701"/>
                    </a:lnTo>
                    <a:lnTo>
                      <a:pt x="139" y="21706"/>
                    </a:lnTo>
                    <a:lnTo>
                      <a:pt x="194" y="22721"/>
                    </a:lnTo>
                    <a:lnTo>
                      <a:pt x="305" y="24805"/>
                    </a:lnTo>
                    <a:lnTo>
                      <a:pt x="443" y="26953"/>
                    </a:lnTo>
                    <a:lnTo>
                      <a:pt x="609" y="29157"/>
                    </a:lnTo>
                    <a:lnTo>
                      <a:pt x="793" y="31416"/>
                    </a:lnTo>
                    <a:lnTo>
                      <a:pt x="996" y="33721"/>
                    </a:lnTo>
                    <a:lnTo>
                      <a:pt x="1227" y="36063"/>
                    </a:lnTo>
                    <a:lnTo>
                      <a:pt x="1467" y="38442"/>
                    </a:lnTo>
                    <a:lnTo>
                      <a:pt x="1734" y="40849"/>
                    </a:lnTo>
                    <a:lnTo>
                      <a:pt x="2011" y="43292"/>
                    </a:lnTo>
                    <a:lnTo>
                      <a:pt x="2306" y="45745"/>
                    </a:lnTo>
                    <a:lnTo>
                      <a:pt x="2610" y="48225"/>
                    </a:lnTo>
                    <a:lnTo>
                      <a:pt x="2923" y="50706"/>
                    </a:lnTo>
                    <a:lnTo>
                      <a:pt x="3255" y="53195"/>
                    </a:lnTo>
                    <a:lnTo>
                      <a:pt x="3597" y="55694"/>
                    </a:lnTo>
                    <a:lnTo>
                      <a:pt x="3938" y="58174"/>
                    </a:lnTo>
                    <a:lnTo>
                      <a:pt x="4297" y="60655"/>
                    </a:lnTo>
                    <a:lnTo>
                      <a:pt x="4657" y="63117"/>
                    </a:lnTo>
                    <a:lnTo>
                      <a:pt x="5017" y="65560"/>
                    </a:lnTo>
                    <a:lnTo>
                      <a:pt x="5385" y="67985"/>
                    </a:lnTo>
                    <a:lnTo>
                      <a:pt x="5754" y="70373"/>
                    </a:lnTo>
                    <a:lnTo>
                      <a:pt x="6132" y="72725"/>
                    </a:lnTo>
                    <a:lnTo>
                      <a:pt x="6501" y="75039"/>
                    </a:lnTo>
                    <a:lnTo>
                      <a:pt x="6870" y="77307"/>
                    </a:lnTo>
                    <a:lnTo>
                      <a:pt x="7598" y="81687"/>
                    </a:lnTo>
                    <a:lnTo>
                      <a:pt x="7903" y="81457"/>
                    </a:lnTo>
                    <a:lnTo>
                      <a:pt x="7921" y="79447"/>
                    </a:lnTo>
                    <a:lnTo>
                      <a:pt x="7949" y="77114"/>
                    </a:lnTo>
                    <a:lnTo>
                      <a:pt x="7995" y="74043"/>
                    </a:lnTo>
                    <a:lnTo>
                      <a:pt x="8069" y="70364"/>
                    </a:lnTo>
                    <a:lnTo>
                      <a:pt x="8161" y="66187"/>
                    </a:lnTo>
                    <a:lnTo>
                      <a:pt x="8225" y="63946"/>
                    </a:lnTo>
                    <a:lnTo>
                      <a:pt x="8290" y="61623"/>
                    </a:lnTo>
                    <a:lnTo>
                      <a:pt x="8373" y="59235"/>
                    </a:lnTo>
                    <a:lnTo>
                      <a:pt x="8456" y="56800"/>
                    </a:lnTo>
                    <a:lnTo>
                      <a:pt x="8557" y="54320"/>
                    </a:lnTo>
                    <a:lnTo>
                      <a:pt x="8668" y="51821"/>
                    </a:lnTo>
                    <a:lnTo>
                      <a:pt x="8788" y="49322"/>
                    </a:lnTo>
                    <a:lnTo>
                      <a:pt x="8917" y="46824"/>
                    </a:lnTo>
                    <a:lnTo>
                      <a:pt x="9064" y="44343"/>
                    </a:lnTo>
                    <a:lnTo>
                      <a:pt x="9221" y="41900"/>
                    </a:lnTo>
                    <a:lnTo>
                      <a:pt x="9396" y="39512"/>
                    </a:lnTo>
                    <a:lnTo>
                      <a:pt x="9581" y="37188"/>
                    </a:lnTo>
                    <a:lnTo>
                      <a:pt x="9682" y="36054"/>
                    </a:lnTo>
                    <a:lnTo>
                      <a:pt x="9784" y="34947"/>
                    </a:lnTo>
                    <a:lnTo>
                      <a:pt x="9885" y="33859"/>
                    </a:lnTo>
                    <a:lnTo>
                      <a:pt x="9996" y="32799"/>
                    </a:lnTo>
                    <a:lnTo>
                      <a:pt x="10106" y="31766"/>
                    </a:lnTo>
                    <a:lnTo>
                      <a:pt x="10226" y="30761"/>
                    </a:lnTo>
                    <a:lnTo>
                      <a:pt x="10346" y="29784"/>
                    </a:lnTo>
                    <a:lnTo>
                      <a:pt x="10475" y="28843"/>
                    </a:lnTo>
                    <a:lnTo>
                      <a:pt x="10604" y="27940"/>
                    </a:lnTo>
                    <a:lnTo>
                      <a:pt x="10743" y="27064"/>
                    </a:lnTo>
                    <a:lnTo>
                      <a:pt x="10881" y="26234"/>
                    </a:lnTo>
                    <a:lnTo>
                      <a:pt x="11019" y="25441"/>
                    </a:lnTo>
                    <a:lnTo>
                      <a:pt x="11167" y="24694"/>
                    </a:lnTo>
                    <a:lnTo>
                      <a:pt x="11324" y="23984"/>
                    </a:lnTo>
                    <a:lnTo>
                      <a:pt x="11480" y="23329"/>
                    </a:lnTo>
                    <a:lnTo>
                      <a:pt x="11637" y="22711"/>
                    </a:lnTo>
                    <a:lnTo>
                      <a:pt x="11785" y="22167"/>
                    </a:lnTo>
                    <a:lnTo>
                      <a:pt x="11914" y="21642"/>
                    </a:lnTo>
                    <a:lnTo>
                      <a:pt x="12024" y="21135"/>
                    </a:lnTo>
                    <a:lnTo>
                      <a:pt x="12126" y="20646"/>
                    </a:lnTo>
                    <a:lnTo>
                      <a:pt x="12209" y="20157"/>
                    </a:lnTo>
                    <a:lnTo>
                      <a:pt x="12282" y="19696"/>
                    </a:lnTo>
                    <a:lnTo>
                      <a:pt x="12338" y="19244"/>
                    </a:lnTo>
                    <a:lnTo>
                      <a:pt x="12384" y="18802"/>
                    </a:lnTo>
                    <a:lnTo>
                      <a:pt x="12412" y="18378"/>
                    </a:lnTo>
                    <a:lnTo>
                      <a:pt x="12430" y="17972"/>
                    </a:lnTo>
                    <a:lnTo>
                      <a:pt x="12439" y="17566"/>
                    </a:lnTo>
                    <a:lnTo>
                      <a:pt x="12430" y="17179"/>
                    </a:lnTo>
                    <a:lnTo>
                      <a:pt x="12412" y="16801"/>
                    </a:lnTo>
                    <a:lnTo>
                      <a:pt x="12384" y="16432"/>
                    </a:lnTo>
                    <a:lnTo>
                      <a:pt x="12347" y="16082"/>
                    </a:lnTo>
                    <a:lnTo>
                      <a:pt x="12301" y="15731"/>
                    </a:lnTo>
                    <a:lnTo>
                      <a:pt x="12246" y="15399"/>
                    </a:lnTo>
                    <a:lnTo>
                      <a:pt x="12172" y="15067"/>
                    </a:lnTo>
                    <a:lnTo>
                      <a:pt x="12098" y="14754"/>
                    </a:lnTo>
                    <a:lnTo>
                      <a:pt x="12015" y="14440"/>
                    </a:lnTo>
                    <a:lnTo>
                      <a:pt x="11923" y="14136"/>
                    </a:lnTo>
                    <a:lnTo>
                      <a:pt x="11821" y="13841"/>
                    </a:lnTo>
                    <a:lnTo>
                      <a:pt x="11720" y="13555"/>
                    </a:lnTo>
                    <a:lnTo>
                      <a:pt x="11609" y="13279"/>
                    </a:lnTo>
                    <a:lnTo>
                      <a:pt x="11489" y="13002"/>
                    </a:lnTo>
                    <a:lnTo>
                      <a:pt x="11360" y="12735"/>
                    </a:lnTo>
                    <a:lnTo>
                      <a:pt x="11231" y="12467"/>
                    </a:lnTo>
                    <a:lnTo>
                      <a:pt x="11102" y="12209"/>
                    </a:lnTo>
                    <a:lnTo>
                      <a:pt x="10964" y="11960"/>
                    </a:lnTo>
                    <a:lnTo>
                      <a:pt x="10816" y="11711"/>
                    </a:lnTo>
                    <a:lnTo>
                      <a:pt x="10521" y="11222"/>
                    </a:lnTo>
                    <a:lnTo>
                      <a:pt x="10208" y="10743"/>
                    </a:lnTo>
                    <a:lnTo>
                      <a:pt x="9894" y="10282"/>
                    </a:lnTo>
                    <a:lnTo>
                      <a:pt x="9249" y="9351"/>
                    </a:lnTo>
                    <a:lnTo>
                      <a:pt x="8926" y="8890"/>
                    </a:lnTo>
                    <a:lnTo>
                      <a:pt x="8613" y="8419"/>
                    </a:lnTo>
                    <a:lnTo>
                      <a:pt x="8299" y="7940"/>
                    </a:lnTo>
                    <a:lnTo>
                      <a:pt x="8004" y="7451"/>
                    </a:lnTo>
                    <a:lnTo>
                      <a:pt x="7866" y="7202"/>
                    </a:lnTo>
                    <a:lnTo>
                      <a:pt x="7727" y="6944"/>
                    </a:lnTo>
                    <a:lnTo>
                      <a:pt x="7589" y="6686"/>
                    </a:lnTo>
                    <a:lnTo>
                      <a:pt x="7469" y="6418"/>
                    </a:lnTo>
                    <a:lnTo>
                      <a:pt x="7340" y="6151"/>
                    </a:lnTo>
                    <a:lnTo>
                      <a:pt x="7230" y="5874"/>
                    </a:lnTo>
                    <a:lnTo>
                      <a:pt x="7119" y="5589"/>
                    </a:lnTo>
                    <a:lnTo>
                      <a:pt x="7008" y="5294"/>
                    </a:lnTo>
                    <a:lnTo>
                      <a:pt x="6916" y="4998"/>
                    </a:lnTo>
                    <a:lnTo>
                      <a:pt x="6824" y="4694"/>
                    </a:lnTo>
                    <a:lnTo>
                      <a:pt x="6741" y="4381"/>
                    </a:lnTo>
                    <a:lnTo>
                      <a:pt x="6667" y="4058"/>
                    </a:lnTo>
                    <a:lnTo>
                      <a:pt x="6603" y="3726"/>
                    </a:lnTo>
                    <a:lnTo>
                      <a:pt x="6556" y="3394"/>
                    </a:lnTo>
                    <a:lnTo>
                      <a:pt x="6510" y="3044"/>
                    </a:lnTo>
                    <a:lnTo>
                      <a:pt x="6473" y="2684"/>
                    </a:lnTo>
                    <a:lnTo>
                      <a:pt x="6437" y="2324"/>
                    </a:lnTo>
                    <a:lnTo>
                      <a:pt x="6400" y="2002"/>
                    </a:lnTo>
                    <a:lnTo>
                      <a:pt x="6354" y="1707"/>
                    </a:lnTo>
                    <a:lnTo>
                      <a:pt x="6298" y="1439"/>
                    </a:lnTo>
                    <a:lnTo>
                      <a:pt x="6243" y="1190"/>
                    </a:lnTo>
                    <a:lnTo>
                      <a:pt x="6178" y="969"/>
                    </a:lnTo>
                    <a:lnTo>
                      <a:pt x="6105" y="775"/>
                    </a:lnTo>
                    <a:lnTo>
                      <a:pt x="6031" y="600"/>
                    </a:lnTo>
                    <a:lnTo>
                      <a:pt x="5957" y="453"/>
                    </a:lnTo>
                    <a:lnTo>
                      <a:pt x="5865" y="324"/>
                    </a:lnTo>
                    <a:lnTo>
                      <a:pt x="5782" y="222"/>
                    </a:lnTo>
                    <a:lnTo>
                      <a:pt x="5680" y="130"/>
                    </a:lnTo>
                    <a:lnTo>
                      <a:pt x="5588" y="75"/>
                    </a:lnTo>
                    <a:lnTo>
                      <a:pt x="5487" y="28"/>
                    </a:lnTo>
                    <a:lnTo>
                      <a:pt x="53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2"/>
              <p:cNvSpPr/>
              <p:nvPr/>
            </p:nvSpPr>
            <p:spPr>
              <a:xfrm>
                <a:off x="4808587" y="2141020"/>
                <a:ext cx="180462" cy="1550837"/>
              </a:xfrm>
              <a:custGeom>
                <a:avLst/>
                <a:gdLst/>
                <a:ahLst/>
                <a:cxnLst/>
                <a:rect l="l" t="t" r="r" b="b"/>
                <a:pathLst>
                  <a:path w="9498" h="81623" extrusionOk="0">
                    <a:moveTo>
                      <a:pt x="6630" y="0"/>
                    </a:moveTo>
                    <a:lnTo>
                      <a:pt x="6520" y="10"/>
                    </a:lnTo>
                    <a:lnTo>
                      <a:pt x="6400" y="28"/>
                    </a:lnTo>
                    <a:lnTo>
                      <a:pt x="6289" y="65"/>
                    </a:lnTo>
                    <a:lnTo>
                      <a:pt x="6169" y="111"/>
                    </a:lnTo>
                    <a:lnTo>
                      <a:pt x="6049" y="157"/>
                    </a:lnTo>
                    <a:lnTo>
                      <a:pt x="5920" y="222"/>
                    </a:lnTo>
                    <a:lnTo>
                      <a:pt x="5800" y="305"/>
                    </a:lnTo>
                    <a:lnTo>
                      <a:pt x="5671" y="388"/>
                    </a:lnTo>
                    <a:lnTo>
                      <a:pt x="5542" y="480"/>
                    </a:lnTo>
                    <a:lnTo>
                      <a:pt x="5413" y="581"/>
                    </a:lnTo>
                    <a:lnTo>
                      <a:pt x="5275" y="692"/>
                    </a:lnTo>
                    <a:lnTo>
                      <a:pt x="5007" y="941"/>
                    </a:lnTo>
                    <a:lnTo>
                      <a:pt x="4740" y="1217"/>
                    </a:lnTo>
                    <a:lnTo>
                      <a:pt x="4463" y="1522"/>
                    </a:lnTo>
                    <a:lnTo>
                      <a:pt x="4196" y="1854"/>
                    </a:lnTo>
                    <a:lnTo>
                      <a:pt x="3919" y="2213"/>
                    </a:lnTo>
                    <a:lnTo>
                      <a:pt x="3643" y="2591"/>
                    </a:lnTo>
                    <a:lnTo>
                      <a:pt x="3366" y="2988"/>
                    </a:lnTo>
                    <a:lnTo>
                      <a:pt x="3099" y="3394"/>
                    </a:lnTo>
                    <a:lnTo>
                      <a:pt x="2831" y="3827"/>
                    </a:lnTo>
                    <a:lnTo>
                      <a:pt x="2573" y="4260"/>
                    </a:lnTo>
                    <a:lnTo>
                      <a:pt x="2324" y="4712"/>
                    </a:lnTo>
                    <a:lnTo>
                      <a:pt x="2075" y="5164"/>
                    </a:lnTo>
                    <a:lnTo>
                      <a:pt x="1845" y="5625"/>
                    </a:lnTo>
                    <a:lnTo>
                      <a:pt x="1614" y="6077"/>
                    </a:lnTo>
                    <a:lnTo>
                      <a:pt x="1402" y="6538"/>
                    </a:lnTo>
                    <a:lnTo>
                      <a:pt x="1199" y="6999"/>
                    </a:lnTo>
                    <a:lnTo>
                      <a:pt x="1015" y="7451"/>
                    </a:lnTo>
                    <a:lnTo>
                      <a:pt x="840" y="7893"/>
                    </a:lnTo>
                    <a:lnTo>
                      <a:pt x="683" y="8327"/>
                    </a:lnTo>
                    <a:lnTo>
                      <a:pt x="545" y="8742"/>
                    </a:lnTo>
                    <a:lnTo>
                      <a:pt x="425" y="9147"/>
                    </a:lnTo>
                    <a:lnTo>
                      <a:pt x="323" y="9535"/>
                    </a:lnTo>
                    <a:lnTo>
                      <a:pt x="240" y="9903"/>
                    </a:lnTo>
                    <a:lnTo>
                      <a:pt x="185" y="10245"/>
                    </a:lnTo>
                    <a:lnTo>
                      <a:pt x="148" y="10567"/>
                    </a:lnTo>
                    <a:lnTo>
                      <a:pt x="102" y="11305"/>
                    </a:lnTo>
                    <a:lnTo>
                      <a:pt x="56" y="12080"/>
                    </a:lnTo>
                    <a:lnTo>
                      <a:pt x="28" y="12863"/>
                    </a:lnTo>
                    <a:lnTo>
                      <a:pt x="10" y="13684"/>
                    </a:lnTo>
                    <a:lnTo>
                      <a:pt x="1" y="14523"/>
                    </a:lnTo>
                    <a:lnTo>
                      <a:pt x="1" y="15381"/>
                    </a:lnTo>
                    <a:lnTo>
                      <a:pt x="19" y="16256"/>
                    </a:lnTo>
                    <a:lnTo>
                      <a:pt x="37" y="17160"/>
                    </a:lnTo>
                    <a:lnTo>
                      <a:pt x="65" y="18082"/>
                    </a:lnTo>
                    <a:lnTo>
                      <a:pt x="102" y="19023"/>
                    </a:lnTo>
                    <a:lnTo>
                      <a:pt x="148" y="19982"/>
                    </a:lnTo>
                    <a:lnTo>
                      <a:pt x="213" y="20959"/>
                    </a:lnTo>
                    <a:lnTo>
                      <a:pt x="277" y="21955"/>
                    </a:lnTo>
                    <a:lnTo>
                      <a:pt x="351" y="22969"/>
                    </a:lnTo>
                    <a:lnTo>
                      <a:pt x="425" y="24002"/>
                    </a:lnTo>
                    <a:lnTo>
                      <a:pt x="517" y="25044"/>
                    </a:lnTo>
                    <a:lnTo>
                      <a:pt x="609" y="26104"/>
                    </a:lnTo>
                    <a:lnTo>
                      <a:pt x="711" y="27174"/>
                    </a:lnTo>
                    <a:lnTo>
                      <a:pt x="941" y="29368"/>
                    </a:lnTo>
                    <a:lnTo>
                      <a:pt x="1190" y="31609"/>
                    </a:lnTo>
                    <a:lnTo>
                      <a:pt x="1467" y="33896"/>
                    </a:lnTo>
                    <a:lnTo>
                      <a:pt x="1771" y="36229"/>
                    </a:lnTo>
                    <a:lnTo>
                      <a:pt x="2084" y="38589"/>
                    </a:lnTo>
                    <a:lnTo>
                      <a:pt x="2426" y="40986"/>
                    </a:lnTo>
                    <a:lnTo>
                      <a:pt x="2776" y="43402"/>
                    </a:lnTo>
                    <a:lnTo>
                      <a:pt x="3145" y="45846"/>
                    </a:lnTo>
                    <a:lnTo>
                      <a:pt x="3532" y="48308"/>
                    </a:lnTo>
                    <a:lnTo>
                      <a:pt x="3919" y="50770"/>
                    </a:lnTo>
                    <a:lnTo>
                      <a:pt x="4325" y="53250"/>
                    </a:lnTo>
                    <a:lnTo>
                      <a:pt x="4731" y="55721"/>
                    </a:lnTo>
                    <a:lnTo>
                      <a:pt x="5146" y="58192"/>
                    </a:lnTo>
                    <a:lnTo>
                      <a:pt x="5985" y="63107"/>
                    </a:lnTo>
                    <a:lnTo>
                      <a:pt x="6824" y="67948"/>
                    </a:lnTo>
                    <a:lnTo>
                      <a:pt x="7645" y="72678"/>
                    </a:lnTo>
                    <a:lnTo>
                      <a:pt x="8437" y="77252"/>
                    </a:lnTo>
                    <a:lnTo>
                      <a:pt x="9184" y="81622"/>
                    </a:lnTo>
                    <a:lnTo>
                      <a:pt x="9489" y="81392"/>
                    </a:lnTo>
                    <a:lnTo>
                      <a:pt x="9498" y="80525"/>
                    </a:lnTo>
                    <a:lnTo>
                      <a:pt x="9295" y="79206"/>
                    </a:lnTo>
                    <a:lnTo>
                      <a:pt x="9101" y="77869"/>
                    </a:lnTo>
                    <a:lnTo>
                      <a:pt x="8917" y="76495"/>
                    </a:lnTo>
                    <a:lnTo>
                      <a:pt x="8751" y="75103"/>
                    </a:lnTo>
                    <a:lnTo>
                      <a:pt x="8594" y="73683"/>
                    </a:lnTo>
                    <a:lnTo>
                      <a:pt x="8456" y="72235"/>
                    </a:lnTo>
                    <a:lnTo>
                      <a:pt x="8318" y="70769"/>
                    </a:lnTo>
                    <a:lnTo>
                      <a:pt x="8198" y="69276"/>
                    </a:lnTo>
                    <a:lnTo>
                      <a:pt x="8096" y="67763"/>
                    </a:lnTo>
                    <a:lnTo>
                      <a:pt x="8004" y="66233"/>
                    </a:lnTo>
                    <a:lnTo>
                      <a:pt x="7921" y="64684"/>
                    </a:lnTo>
                    <a:lnTo>
                      <a:pt x="7857" y="63116"/>
                    </a:lnTo>
                    <a:lnTo>
                      <a:pt x="7810" y="61530"/>
                    </a:lnTo>
                    <a:lnTo>
                      <a:pt x="7774" y="59926"/>
                    </a:lnTo>
                    <a:lnTo>
                      <a:pt x="7746" y="58303"/>
                    </a:lnTo>
                    <a:lnTo>
                      <a:pt x="7737" y="56671"/>
                    </a:lnTo>
                    <a:lnTo>
                      <a:pt x="7737" y="55611"/>
                    </a:lnTo>
                    <a:lnTo>
                      <a:pt x="7727" y="54541"/>
                    </a:lnTo>
                    <a:lnTo>
                      <a:pt x="7709" y="53462"/>
                    </a:lnTo>
                    <a:lnTo>
                      <a:pt x="7691" y="52383"/>
                    </a:lnTo>
                    <a:lnTo>
                      <a:pt x="7626" y="50198"/>
                    </a:lnTo>
                    <a:lnTo>
                      <a:pt x="7552" y="47994"/>
                    </a:lnTo>
                    <a:lnTo>
                      <a:pt x="7451" y="45781"/>
                    </a:lnTo>
                    <a:lnTo>
                      <a:pt x="7340" y="43550"/>
                    </a:lnTo>
                    <a:lnTo>
                      <a:pt x="7220" y="41318"/>
                    </a:lnTo>
                    <a:lnTo>
                      <a:pt x="7082" y="39096"/>
                    </a:lnTo>
                    <a:lnTo>
                      <a:pt x="6944" y="36874"/>
                    </a:lnTo>
                    <a:lnTo>
                      <a:pt x="6787" y="34661"/>
                    </a:lnTo>
                    <a:lnTo>
                      <a:pt x="6492" y="30309"/>
                    </a:lnTo>
                    <a:lnTo>
                      <a:pt x="6188" y="26067"/>
                    </a:lnTo>
                    <a:lnTo>
                      <a:pt x="6049" y="24002"/>
                    </a:lnTo>
                    <a:lnTo>
                      <a:pt x="5920" y="21983"/>
                    </a:lnTo>
                    <a:lnTo>
                      <a:pt x="5800" y="20009"/>
                    </a:lnTo>
                    <a:lnTo>
                      <a:pt x="5690" y="18091"/>
                    </a:lnTo>
                    <a:lnTo>
                      <a:pt x="5598" y="16238"/>
                    </a:lnTo>
                    <a:lnTo>
                      <a:pt x="5533" y="14449"/>
                    </a:lnTo>
                    <a:lnTo>
                      <a:pt x="5478" y="12725"/>
                    </a:lnTo>
                    <a:lnTo>
                      <a:pt x="5459" y="11895"/>
                    </a:lnTo>
                    <a:lnTo>
                      <a:pt x="5450" y="11084"/>
                    </a:lnTo>
                    <a:lnTo>
                      <a:pt x="5441" y="10300"/>
                    </a:lnTo>
                    <a:lnTo>
                      <a:pt x="5441" y="9525"/>
                    </a:lnTo>
                    <a:lnTo>
                      <a:pt x="5450" y="8778"/>
                    </a:lnTo>
                    <a:lnTo>
                      <a:pt x="5468" y="8050"/>
                    </a:lnTo>
                    <a:lnTo>
                      <a:pt x="5487" y="7349"/>
                    </a:lnTo>
                    <a:lnTo>
                      <a:pt x="5524" y="6676"/>
                    </a:lnTo>
                    <a:lnTo>
                      <a:pt x="5561" y="6021"/>
                    </a:lnTo>
                    <a:lnTo>
                      <a:pt x="5607" y="5385"/>
                    </a:lnTo>
                    <a:lnTo>
                      <a:pt x="5662" y="4786"/>
                    </a:lnTo>
                    <a:lnTo>
                      <a:pt x="5727" y="4205"/>
                    </a:lnTo>
                    <a:lnTo>
                      <a:pt x="5800" y="3661"/>
                    </a:lnTo>
                    <a:lnTo>
                      <a:pt x="5893" y="3135"/>
                    </a:lnTo>
                    <a:lnTo>
                      <a:pt x="5985" y="2637"/>
                    </a:lnTo>
                    <a:lnTo>
                      <a:pt x="6086" y="2176"/>
                    </a:lnTo>
                    <a:lnTo>
                      <a:pt x="6206" y="1743"/>
                    </a:lnTo>
                    <a:lnTo>
                      <a:pt x="6326" y="1337"/>
                    </a:lnTo>
                    <a:lnTo>
                      <a:pt x="6464" y="959"/>
                    </a:lnTo>
                    <a:lnTo>
                      <a:pt x="6538" y="784"/>
                    </a:lnTo>
                    <a:lnTo>
                      <a:pt x="6612" y="618"/>
                    </a:lnTo>
                    <a:lnTo>
                      <a:pt x="6695" y="461"/>
                    </a:lnTo>
                    <a:lnTo>
                      <a:pt x="6769" y="314"/>
                    </a:lnTo>
                    <a:lnTo>
                      <a:pt x="6861" y="166"/>
                    </a:lnTo>
                    <a:lnTo>
                      <a:pt x="6944" y="37"/>
                    </a:lnTo>
                    <a:lnTo>
                      <a:pt x="6842" y="10"/>
                    </a:lnTo>
                    <a:lnTo>
                      <a:pt x="67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2"/>
              <p:cNvSpPr/>
              <p:nvPr/>
            </p:nvSpPr>
            <p:spPr>
              <a:xfrm>
                <a:off x="4872883" y="1558841"/>
                <a:ext cx="529796" cy="799615"/>
              </a:xfrm>
              <a:custGeom>
                <a:avLst/>
                <a:gdLst/>
                <a:ahLst/>
                <a:cxnLst/>
                <a:rect l="l" t="t" r="r" b="b"/>
                <a:pathLst>
                  <a:path w="27884" h="42085" extrusionOk="0">
                    <a:moveTo>
                      <a:pt x="7220" y="1"/>
                    </a:moveTo>
                    <a:lnTo>
                      <a:pt x="6879" y="10"/>
                    </a:lnTo>
                    <a:lnTo>
                      <a:pt x="6538" y="38"/>
                    </a:lnTo>
                    <a:lnTo>
                      <a:pt x="6197" y="65"/>
                    </a:lnTo>
                    <a:lnTo>
                      <a:pt x="5874" y="121"/>
                    </a:lnTo>
                    <a:lnTo>
                      <a:pt x="5542" y="185"/>
                    </a:lnTo>
                    <a:lnTo>
                      <a:pt x="5219" y="259"/>
                    </a:lnTo>
                    <a:lnTo>
                      <a:pt x="4906" y="351"/>
                    </a:lnTo>
                    <a:lnTo>
                      <a:pt x="4602" y="453"/>
                    </a:lnTo>
                    <a:lnTo>
                      <a:pt x="4297" y="573"/>
                    </a:lnTo>
                    <a:lnTo>
                      <a:pt x="3993" y="711"/>
                    </a:lnTo>
                    <a:lnTo>
                      <a:pt x="3707" y="858"/>
                    </a:lnTo>
                    <a:lnTo>
                      <a:pt x="3431" y="1015"/>
                    </a:lnTo>
                    <a:lnTo>
                      <a:pt x="3154" y="1190"/>
                    </a:lnTo>
                    <a:lnTo>
                      <a:pt x="2887" y="1375"/>
                    </a:lnTo>
                    <a:lnTo>
                      <a:pt x="2628" y="1578"/>
                    </a:lnTo>
                    <a:lnTo>
                      <a:pt x="2389" y="1790"/>
                    </a:lnTo>
                    <a:lnTo>
                      <a:pt x="2149" y="2020"/>
                    </a:lnTo>
                    <a:lnTo>
                      <a:pt x="1918" y="2269"/>
                    </a:lnTo>
                    <a:lnTo>
                      <a:pt x="1706" y="2518"/>
                    </a:lnTo>
                    <a:lnTo>
                      <a:pt x="1504" y="2795"/>
                    </a:lnTo>
                    <a:lnTo>
                      <a:pt x="1310" y="3071"/>
                    </a:lnTo>
                    <a:lnTo>
                      <a:pt x="1125" y="3376"/>
                    </a:lnTo>
                    <a:lnTo>
                      <a:pt x="950" y="3680"/>
                    </a:lnTo>
                    <a:lnTo>
                      <a:pt x="794" y="4012"/>
                    </a:lnTo>
                    <a:lnTo>
                      <a:pt x="646" y="4344"/>
                    </a:lnTo>
                    <a:lnTo>
                      <a:pt x="517" y="4703"/>
                    </a:lnTo>
                    <a:lnTo>
                      <a:pt x="397" y="5063"/>
                    </a:lnTo>
                    <a:lnTo>
                      <a:pt x="296" y="5441"/>
                    </a:lnTo>
                    <a:lnTo>
                      <a:pt x="213" y="5838"/>
                    </a:lnTo>
                    <a:lnTo>
                      <a:pt x="130" y="6243"/>
                    </a:lnTo>
                    <a:lnTo>
                      <a:pt x="74" y="6658"/>
                    </a:lnTo>
                    <a:lnTo>
                      <a:pt x="28" y="7092"/>
                    </a:lnTo>
                    <a:lnTo>
                      <a:pt x="10" y="7543"/>
                    </a:lnTo>
                    <a:lnTo>
                      <a:pt x="1" y="8005"/>
                    </a:lnTo>
                    <a:lnTo>
                      <a:pt x="1" y="8475"/>
                    </a:lnTo>
                    <a:lnTo>
                      <a:pt x="28" y="8963"/>
                    </a:lnTo>
                    <a:lnTo>
                      <a:pt x="74" y="9461"/>
                    </a:lnTo>
                    <a:lnTo>
                      <a:pt x="130" y="9978"/>
                    </a:lnTo>
                    <a:lnTo>
                      <a:pt x="120" y="10227"/>
                    </a:lnTo>
                    <a:lnTo>
                      <a:pt x="93" y="10937"/>
                    </a:lnTo>
                    <a:lnTo>
                      <a:pt x="65" y="12071"/>
                    </a:lnTo>
                    <a:lnTo>
                      <a:pt x="47" y="13611"/>
                    </a:lnTo>
                    <a:lnTo>
                      <a:pt x="47" y="14505"/>
                    </a:lnTo>
                    <a:lnTo>
                      <a:pt x="47" y="15492"/>
                    </a:lnTo>
                    <a:lnTo>
                      <a:pt x="65" y="16561"/>
                    </a:lnTo>
                    <a:lnTo>
                      <a:pt x="84" y="17705"/>
                    </a:lnTo>
                    <a:lnTo>
                      <a:pt x="120" y="18913"/>
                    </a:lnTo>
                    <a:lnTo>
                      <a:pt x="167" y="20185"/>
                    </a:lnTo>
                    <a:lnTo>
                      <a:pt x="222" y="21531"/>
                    </a:lnTo>
                    <a:lnTo>
                      <a:pt x="305" y="22924"/>
                    </a:lnTo>
                    <a:lnTo>
                      <a:pt x="323" y="23274"/>
                    </a:lnTo>
                    <a:lnTo>
                      <a:pt x="360" y="23615"/>
                    </a:lnTo>
                    <a:lnTo>
                      <a:pt x="406" y="23956"/>
                    </a:lnTo>
                    <a:lnTo>
                      <a:pt x="462" y="24288"/>
                    </a:lnTo>
                    <a:lnTo>
                      <a:pt x="517" y="24620"/>
                    </a:lnTo>
                    <a:lnTo>
                      <a:pt x="591" y="24952"/>
                    </a:lnTo>
                    <a:lnTo>
                      <a:pt x="674" y="25275"/>
                    </a:lnTo>
                    <a:lnTo>
                      <a:pt x="757" y="25598"/>
                    </a:lnTo>
                    <a:lnTo>
                      <a:pt x="858" y="25920"/>
                    </a:lnTo>
                    <a:lnTo>
                      <a:pt x="959" y="26234"/>
                    </a:lnTo>
                    <a:lnTo>
                      <a:pt x="1070" y="26538"/>
                    </a:lnTo>
                    <a:lnTo>
                      <a:pt x="1190" y="26852"/>
                    </a:lnTo>
                    <a:lnTo>
                      <a:pt x="1319" y="27147"/>
                    </a:lnTo>
                    <a:lnTo>
                      <a:pt x="1448" y="27451"/>
                    </a:lnTo>
                    <a:lnTo>
                      <a:pt x="1596" y="27746"/>
                    </a:lnTo>
                    <a:lnTo>
                      <a:pt x="1743" y="28032"/>
                    </a:lnTo>
                    <a:lnTo>
                      <a:pt x="1900" y="28327"/>
                    </a:lnTo>
                    <a:lnTo>
                      <a:pt x="2066" y="28604"/>
                    </a:lnTo>
                    <a:lnTo>
                      <a:pt x="2232" y="28889"/>
                    </a:lnTo>
                    <a:lnTo>
                      <a:pt x="2407" y="29166"/>
                    </a:lnTo>
                    <a:lnTo>
                      <a:pt x="2592" y="29443"/>
                    </a:lnTo>
                    <a:lnTo>
                      <a:pt x="2785" y="29710"/>
                    </a:lnTo>
                    <a:lnTo>
                      <a:pt x="2979" y="29977"/>
                    </a:lnTo>
                    <a:lnTo>
                      <a:pt x="3182" y="30236"/>
                    </a:lnTo>
                    <a:lnTo>
                      <a:pt x="3385" y="30503"/>
                    </a:lnTo>
                    <a:lnTo>
                      <a:pt x="3597" y="30752"/>
                    </a:lnTo>
                    <a:lnTo>
                      <a:pt x="3818" y="31010"/>
                    </a:lnTo>
                    <a:lnTo>
                      <a:pt x="4039" y="31259"/>
                    </a:lnTo>
                    <a:lnTo>
                      <a:pt x="4270" y="31499"/>
                    </a:lnTo>
                    <a:lnTo>
                      <a:pt x="4500" y="31748"/>
                    </a:lnTo>
                    <a:lnTo>
                      <a:pt x="4740" y="31988"/>
                    </a:lnTo>
                    <a:lnTo>
                      <a:pt x="4989" y="32218"/>
                    </a:lnTo>
                    <a:lnTo>
                      <a:pt x="5487" y="32679"/>
                    </a:lnTo>
                    <a:lnTo>
                      <a:pt x="6012" y="33131"/>
                    </a:lnTo>
                    <a:lnTo>
                      <a:pt x="6547" y="33564"/>
                    </a:lnTo>
                    <a:lnTo>
                      <a:pt x="7091" y="33988"/>
                    </a:lnTo>
                    <a:lnTo>
                      <a:pt x="7663" y="34394"/>
                    </a:lnTo>
                    <a:lnTo>
                      <a:pt x="8235" y="34791"/>
                    </a:lnTo>
                    <a:lnTo>
                      <a:pt x="8825" y="35178"/>
                    </a:lnTo>
                    <a:lnTo>
                      <a:pt x="9424" y="35547"/>
                    </a:lnTo>
                    <a:lnTo>
                      <a:pt x="10033" y="35906"/>
                    </a:lnTo>
                    <a:lnTo>
                      <a:pt x="10641" y="36257"/>
                    </a:lnTo>
                    <a:lnTo>
                      <a:pt x="11268" y="36598"/>
                    </a:lnTo>
                    <a:lnTo>
                      <a:pt x="11895" y="36921"/>
                    </a:lnTo>
                    <a:lnTo>
                      <a:pt x="12522" y="37234"/>
                    </a:lnTo>
                    <a:lnTo>
                      <a:pt x="13158" y="37538"/>
                    </a:lnTo>
                    <a:lnTo>
                      <a:pt x="13795" y="37824"/>
                    </a:lnTo>
                    <a:lnTo>
                      <a:pt x="14431" y="38101"/>
                    </a:lnTo>
                    <a:lnTo>
                      <a:pt x="15067" y="38378"/>
                    </a:lnTo>
                    <a:lnTo>
                      <a:pt x="15694" y="38627"/>
                    </a:lnTo>
                    <a:lnTo>
                      <a:pt x="16330" y="38875"/>
                    </a:lnTo>
                    <a:lnTo>
                      <a:pt x="16957" y="39115"/>
                    </a:lnTo>
                    <a:lnTo>
                      <a:pt x="17575" y="39337"/>
                    </a:lnTo>
                    <a:lnTo>
                      <a:pt x="18193" y="39558"/>
                    </a:lnTo>
                    <a:lnTo>
                      <a:pt x="18792" y="39761"/>
                    </a:lnTo>
                    <a:lnTo>
                      <a:pt x="19392" y="39954"/>
                    </a:lnTo>
                    <a:lnTo>
                      <a:pt x="19982" y="40148"/>
                    </a:lnTo>
                    <a:lnTo>
                      <a:pt x="20553" y="40323"/>
                    </a:lnTo>
                    <a:lnTo>
                      <a:pt x="21669" y="40646"/>
                    </a:lnTo>
                    <a:lnTo>
                      <a:pt x="22720" y="40932"/>
                    </a:lnTo>
                    <a:lnTo>
                      <a:pt x="23698" y="41190"/>
                    </a:lnTo>
                    <a:lnTo>
                      <a:pt x="24601" y="41411"/>
                    </a:lnTo>
                    <a:lnTo>
                      <a:pt x="25422" y="41596"/>
                    </a:lnTo>
                    <a:lnTo>
                      <a:pt x="26132" y="41743"/>
                    </a:lnTo>
                    <a:lnTo>
                      <a:pt x="26741" y="41872"/>
                    </a:lnTo>
                    <a:lnTo>
                      <a:pt x="27589" y="42029"/>
                    </a:lnTo>
                    <a:lnTo>
                      <a:pt x="27884" y="42084"/>
                    </a:lnTo>
                    <a:lnTo>
                      <a:pt x="27626" y="41983"/>
                    </a:lnTo>
                    <a:lnTo>
                      <a:pt x="27377" y="41872"/>
                    </a:lnTo>
                    <a:lnTo>
                      <a:pt x="27137" y="41762"/>
                    </a:lnTo>
                    <a:lnTo>
                      <a:pt x="26897" y="41642"/>
                    </a:lnTo>
                    <a:lnTo>
                      <a:pt x="26658" y="41513"/>
                    </a:lnTo>
                    <a:lnTo>
                      <a:pt x="26427" y="41374"/>
                    </a:lnTo>
                    <a:lnTo>
                      <a:pt x="26206" y="41227"/>
                    </a:lnTo>
                    <a:lnTo>
                      <a:pt x="25994" y="41079"/>
                    </a:lnTo>
                    <a:lnTo>
                      <a:pt x="25782" y="40922"/>
                    </a:lnTo>
                    <a:lnTo>
                      <a:pt x="25570" y="40756"/>
                    </a:lnTo>
                    <a:lnTo>
                      <a:pt x="25376" y="40591"/>
                    </a:lnTo>
                    <a:lnTo>
                      <a:pt x="25173" y="40406"/>
                    </a:lnTo>
                    <a:lnTo>
                      <a:pt x="24989" y="40222"/>
                    </a:lnTo>
                    <a:lnTo>
                      <a:pt x="24795" y="40037"/>
                    </a:lnTo>
                    <a:lnTo>
                      <a:pt x="24620" y="39834"/>
                    </a:lnTo>
                    <a:lnTo>
                      <a:pt x="24445" y="39632"/>
                    </a:lnTo>
                    <a:lnTo>
                      <a:pt x="24269" y="39419"/>
                    </a:lnTo>
                    <a:lnTo>
                      <a:pt x="24103" y="39207"/>
                    </a:lnTo>
                    <a:lnTo>
                      <a:pt x="23937" y="38986"/>
                    </a:lnTo>
                    <a:lnTo>
                      <a:pt x="23781" y="38756"/>
                    </a:lnTo>
                    <a:lnTo>
                      <a:pt x="23624" y="38525"/>
                    </a:lnTo>
                    <a:lnTo>
                      <a:pt x="23476" y="38285"/>
                    </a:lnTo>
                    <a:lnTo>
                      <a:pt x="23338" y="38046"/>
                    </a:lnTo>
                    <a:lnTo>
                      <a:pt x="23191" y="37797"/>
                    </a:lnTo>
                    <a:lnTo>
                      <a:pt x="23061" y="37538"/>
                    </a:lnTo>
                    <a:lnTo>
                      <a:pt x="22923" y="37280"/>
                    </a:lnTo>
                    <a:lnTo>
                      <a:pt x="22794" y="37022"/>
                    </a:lnTo>
                    <a:lnTo>
                      <a:pt x="22674" y="36745"/>
                    </a:lnTo>
                    <a:lnTo>
                      <a:pt x="22434" y="36201"/>
                    </a:lnTo>
                    <a:lnTo>
                      <a:pt x="22213" y="35630"/>
                    </a:lnTo>
                    <a:lnTo>
                      <a:pt x="22001" y="35040"/>
                    </a:lnTo>
                    <a:lnTo>
                      <a:pt x="21807" y="34440"/>
                    </a:lnTo>
                    <a:lnTo>
                      <a:pt x="21623" y="33813"/>
                    </a:lnTo>
                    <a:lnTo>
                      <a:pt x="21448" y="33186"/>
                    </a:lnTo>
                    <a:lnTo>
                      <a:pt x="21291" y="32541"/>
                    </a:lnTo>
                    <a:lnTo>
                      <a:pt x="21134" y="31877"/>
                    </a:lnTo>
                    <a:lnTo>
                      <a:pt x="20996" y="31204"/>
                    </a:lnTo>
                    <a:lnTo>
                      <a:pt x="20867" y="30521"/>
                    </a:lnTo>
                    <a:lnTo>
                      <a:pt x="20747" y="29830"/>
                    </a:lnTo>
                    <a:lnTo>
                      <a:pt x="20636" y="29129"/>
                    </a:lnTo>
                    <a:lnTo>
                      <a:pt x="20526" y="28419"/>
                    </a:lnTo>
                    <a:lnTo>
                      <a:pt x="20434" y="27709"/>
                    </a:lnTo>
                    <a:lnTo>
                      <a:pt x="20332" y="26981"/>
                    </a:lnTo>
                    <a:lnTo>
                      <a:pt x="20249" y="26252"/>
                    </a:lnTo>
                    <a:lnTo>
                      <a:pt x="20092" y="24786"/>
                    </a:lnTo>
                    <a:lnTo>
                      <a:pt x="19945" y="23311"/>
                    </a:lnTo>
                    <a:lnTo>
                      <a:pt x="19807" y="21826"/>
                    </a:lnTo>
                    <a:lnTo>
                      <a:pt x="19548" y="18876"/>
                    </a:lnTo>
                    <a:lnTo>
                      <a:pt x="19410" y="17428"/>
                    </a:lnTo>
                    <a:lnTo>
                      <a:pt x="19263" y="16008"/>
                    </a:lnTo>
                    <a:lnTo>
                      <a:pt x="19180" y="15307"/>
                    </a:lnTo>
                    <a:lnTo>
                      <a:pt x="19097" y="14616"/>
                    </a:lnTo>
                    <a:lnTo>
                      <a:pt x="19004" y="13933"/>
                    </a:lnTo>
                    <a:lnTo>
                      <a:pt x="18912" y="13260"/>
                    </a:lnTo>
                    <a:lnTo>
                      <a:pt x="18811" y="12606"/>
                    </a:lnTo>
                    <a:lnTo>
                      <a:pt x="18700" y="11951"/>
                    </a:lnTo>
                    <a:lnTo>
                      <a:pt x="18580" y="11324"/>
                    </a:lnTo>
                    <a:lnTo>
                      <a:pt x="18460" y="10706"/>
                    </a:lnTo>
                    <a:lnTo>
                      <a:pt x="18322" y="10098"/>
                    </a:lnTo>
                    <a:lnTo>
                      <a:pt x="18175" y="9517"/>
                    </a:lnTo>
                    <a:lnTo>
                      <a:pt x="18027" y="8945"/>
                    </a:lnTo>
                    <a:lnTo>
                      <a:pt x="17861" y="8392"/>
                    </a:lnTo>
                    <a:lnTo>
                      <a:pt x="17677" y="7857"/>
                    </a:lnTo>
                    <a:lnTo>
                      <a:pt x="17492" y="7350"/>
                    </a:lnTo>
                    <a:lnTo>
                      <a:pt x="17289" y="6861"/>
                    </a:lnTo>
                    <a:lnTo>
                      <a:pt x="17068" y="6391"/>
                    </a:lnTo>
                    <a:lnTo>
                      <a:pt x="16957" y="6160"/>
                    </a:lnTo>
                    <a:lnTo>
                      <a:pt x="16838" y="5939"/>
                    </a:lnTo>
                    <a:lnTo>
                      <a:pt x="16718" y="5727"/>
                    </a:lnTo>
                    <a:lnTo>
                      <a:pt x="16598" y="5515"/>
                    </a:lnTo>
                    <a:lnTo>
                      <a:pt x="16469" y="5312"/>
                    </a:lnTo>
                    <a:lnTo>
                      <a:pt x="16340" y="5118"/>
                    </a:lnTo>
                    <a:lnTo>
                      <a:pt x="16201" y="4925"/>
                    </a:lnTo>
                    <a:lnTo>
                      <a:pt x="16063" y="4740"/>
                    </a:lnTo>
                    <a:lnTo>
                      <a:pt x="15768" y="4381"/>
                    </a:lnTo>
                    <a:lnTo>
                      <a:pt x="15464" y="4040"/>
                    </a:lnTo>
                    <a:lnTo>
                      <a:pt x="15159" y="3708"/>
                    </a:lnTo>
                    <a:lnTo>
                      <a:pt x="14846" y="3394"/>
                    </a:lnTo>
                    <a:lnTo>
                      <a:pt x="14532" y="3090"/>
                    </a:lnTo>
                    <a:lnTo>
                      <a:pt x="14200" y="2795"/>
                    </a:lnTo>
                    <a:lnTo>
                      <a:pt x="13878" y="2527"/>
                    </a:lnTo>
                    <a:lnTo>
                      <a:pt x="13546" y="2269"/>
                    </a:lnTo>
                    <a:lnTo>
                      <a:pt x="13205" y="2020"/>
                    </a:lnTo>
                    <a:lnTo>
                      <a:pt x="12863" y="1790"/>
                    </a:lnTo>
                    <a:lnTo>
                      <a:pt x="12522" y="1568"/>
                    </a:lnTo>
                    <a:lnTo>
                      <a:pt x="12172" y="1366"/>
                    </a:lnTo>
                    <a:lnTo>
                      <a:pt x="11821" y="1181"/>
                    </a:lnTo>
                    <a:lnTo>
                      <a:pt x="11471" y="1006"/>
                    </a:lnTo>
                    <a:lnTo>
                      <a:pt x="11111" y="840"/>
                    </a:lnTo>
                    <a:lnTo>
                      <a:pt x="10761" y="702"/>
                    </a:lnTo>
                    <a:lnTo>
                      <a:pt x="10401" y="563"/>
                    </a:lnTo>
                    <a:lnTo>
                      <a:pt x="10042" y="444"/>
                    </a:lnTo>
                    <a:lnTo>
                      <a:pt x="9691" y="342"/>
                    </a:lnTo>
                    <a:lnTo>
                      <a:pt x="9332" y="250"/>
                    </a:lnTo>
                    <a:lnTo>
                      <a:pt x="8972" y="176"/>
                    </a:lnTo>
                    <a:lnTo>
                      <a:pt x="8622" y="112"/>
                    </a:lnTo>
                    <a:lnTo>
                      <a:pt x="8262" y="65"/>
                    </a:lnTo>
                    <a:lnTo>
                      <a:pt x="7912" y="29"/>
                    </a:lnTo>
                    <a:lnTo>
                      <a:pt x="7562" y="10"/>
                    </a:lnTo>
                    <a:lnTo>
                      <a:pt x="72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2"/>
              <p:cNvSpPr/>
              <p:nvPr/>
            </p:nvSpPr>
            <p:spPr>
              <a:xfrm>
                <a:off x="4439626" y="1675349"/>
                <a:ext cx="527174" cy="316255"/>
              </a:xfrm>
              <a:custGeom>
                <a:avLst/>
                <a:gdLst/>
                <a:ahLst/>
                <a:cxnLst/>
                <a:rect l="l" t="t" r="r" b="b"/>
                <a:pathLst>
                  <a:path w="27746" h="16645" extrusionOk="0">
                    <a:moveTo>
                      <a:pt x="250" y="1"/>
                    </a:moveTo>
                    <a:lnTo>
                      <a:pt x="1" y="665"/>
                    </a:lnTo>
                    <a:lnTo>
                      <a:pt x="1485" y="1467"/>
                    </a:lnTo>
                    <a:lnTo>
                      <a:pt x="2924" y="2269"/>
                    </a:lnTo>
                    <a:lnTo>
                      <a:pt x="4316" y="3053"/>
                    </a:lnTo>
                    <a:lnTo>
                      <a:pt x="5672" y="3827"/>
                    </a:lnTo>
                    <a:lnTo>
                      <a:pt x="6981" y="4583"/>
                    </a:lnTo>
                    <a:lnTo>
                      <a:pt x="8244" y="5330"/>
                    </a:lnTo>
                    <a:lnTo>
                      <a:pt x="9461" y="6049"/>
                    </a:lnTo>
                    <a:lnTo>
                      <a:pt x="10641" y="6759"/>
                    </a:lnTo>
                    <a:lnTo>
                      <a:pt x="11785" y="7451"/>
                    </a:lnTo>
                    <a:lnTo>
                      <a:pt x="12882" y="8124"/>
                    </a:lnTo>
                    <a:lnTo>
                      <a:pt x="14938" y="9415"/>
                    </a:lnTo>
                    <a:lnTo>
                      <a:pt x="16838" y="10614"/>
                    </a:lnTo>
                    <a:lnTo>
                      <a:pt x="18571" y="11729"/>
                    </a:lnTo>
                    <a:lnTo>
                      <a:pt x="21540" y="13666"/>
                    </a:lnTo>
                    <a:lnTo>
                      <a:pt x="22785" y="14468"/>
                    </a:lnTo>
                    <a:lnTo>
                      <a:pt x="23864" y="15160"/>
                    </a:lnTo>
                    <a:lnTo>
                      <a:pt x="24343" y="15455"/>
                    </a:lnTo>
                    <a:lnTo>
                      <a:pt x="24786" y="15731"/>
                    </a:lnTo>
                    <a:lnTo>
                      <a:pt x="25192" y="15962"/>
                    </a:lnTo>
                    <a:lnTo>
                      <a:pt x="25551" y="16165"/>
                    </a:lnTo>
                    <a:lnTo>
                      <a:pt x="25883" y="16340"/>
                    </a:lnTo>
                    <a:lnTo>
                      <a:pt x="26169" y="16469"/>
                    </a:lnTo>
                    <a:lnTo>
                      <a:pt x="26409" y="16570"/>
                    </a:lnTo>
                    <a:lnTo>
                      <a:pt x="26519" y="16607"/>
                    </a:lnTo>
                    <a:lnTo>
                      <a:pt x="26621" y="16635"/>
                    </a:lnTo>
                    <a:lnTo>
                      <a:pt x="26695" y="16644"/>
                    </a:lnTo>
                    <a:lnTo>
                      <a:pt x="26768" y="16644"/>
                    </a:lnTo>
                    <a:lnTo>
                      <a:pt x="26833" y="16635"/>
                    </a:lnTo>
                    <a:lnTo>
                      <a:pt x="26907" y="16607"/>
                    </a:lnTo>
                    <a:lnTo>
                      <a:pt x="26981" y="16580"/>
                    </a:lnTo>
                    <a:lnTo>
                      <a:pt x="27054" y="16533"/>
                    </a:lnTo>
                    <a:lnTo>
                      <a:pt x="27128" y="16478"/>
                    </a:lnTo>
                    <a:lnTo>
                      <a:pt x="27193" y="16414"/>
                    </a:lnTo>
                    <a:lnTo>
                      <a:pt x="27257" y="16349"/>
                    </a:lnTo>
                    <a:lnTo>
                      <a:pt x="27322" y="16266"/>
                    </a:lnTo>
                    <a:lnTo>
                      <a:pt x="27386" y="16183"/>
                    </a:lnTo>
                    <a:lnTo>
                      <a:pt x="27442" y="16082"/>
                    </a:lnTo>
                    <a:lnTo>
                      <a:pt x="27497" y="15980"/>
                    </a:lnTo>
                    <a:lnTo>
                      <a:pt x="27543" y="15879"/>
                    </a:lnTo>
                    <a:lnTo>
                      <a:pt x="27589" y="15768"/>
                    </a:lnTo>
                    <a:lnTo>
                      <a:pt x="27635" y="15648"/>
                    </a:lnTo>
                    <a:lnTo>
                      <a:pt x="27663" y="15528"/>
                    </a:lnTo>
                    <a:lnTo>
                      <a:pt x="27700" y="15399"/>
                    </a:lnTo>
                    <a:lnTo>
                      <a:pt x="27718" y="15270"/>
                    </a:lnTo>
                    <a:lnTo>
                      <a:pt x="27737" y="15132"/>
                    </a:lnTo>
                    <a:lnTo>
                      <a:pt x="27746" y="15003"/>
                    </a:lnTo>
                    <a:lnTo>
                      <a:pt x="27746" y="14864"/>
                    </a:lnTo>
                    <a:lnTo>
                      <a:pt x="27737" y="14726"/>
                    </a:lnTo>
                    <a:lnTo>
                      <a:pt x="27727" y="14579"/>
                    </a:lnTo>
                    <a:lnTo>
                      <a:pt x="27700" y="14440"/>
                    </a:lnTo>
                    <a:lnTo>
                      <a:pt x="27672" y="14302"/>
                    </a:lnTo>
                    <a:lnTo>
                      <a:pt x="27626" y="14155"/>
                    </a:lnTo>
                    <a:lnTo>
                      <a:pt x="27580" y="14016"/>
                    </a:lnTo>
                    <a:lnTo>
                      <a:pt x="27515" y="13878"/>
                    </a:lnTo>
                    <a:lnTo>
                      <a:pt x="27442" y="13740"/>
                    </a:lnTo>
                    <a:lnTo>
                      <a:pt x="27359" y="13601"/>
                    </a:lnTo>
                    <a:lnTo>
                      <a:pt x="27257" y="13472"/>
                    </a:lnTo>
                    <a:lnTo>
                      <a:pt x="27202" y="13398"/>
                    </a:lnTo>
                    <a:lnTo>
                      <a:pt x="27119" y="13315"/>
                    </a:lnTo>
                    <a:lnTo>
                      <a:pt x="27008" y="13223"/>
                    </a:lnTo>
                    <a:lnTo>
                      <a:pt x="26888" y="13122"/>
                    </a:lnTo>
                    <a:lnTo>
                      <a:pt x="26584" y="12891"/>
                    </a:lnTo>
                    <a:lnTo>
                      <a:pt x="26206" y="12633"/>
                    </a:lnTo>
                    <a:lnTo>
                      <a:pt x="25754" y="12329"/>
                    </a:lnTo>
                    <a:lnTo>
                      <a:pt x="25238" y="11997"/>
                    </a:lnTo>
                    <a:lnTo>
                      <a:pt x="24648" y="11637"/>
                    </a:lnTo>
                    <a:lnTo>
                      <a:pt x="24011" y="11259"/>
                    </a:lnTo>
                    <a:lnTo>
                      <a:pt x="23311" y="10844"/>
                    </a:lnTo>
                    <a:lnTo>
                      <a:pt x="22564" y="10411"/>
                    </a:lnTo>
                    <a:lnTo>
                      <a:pt x="21762" y="9959"/>
                    </a:lnTo>
                    <a:lnTo>
                      <a:pt x="20923" y="9498"/>
                    </a:lnTo>
                    <a:lnTo>
                      <a:pt x="20028" y="9009"/>
                    </a:lnTo>
                    <a:lnTo>
                      <a:pt x="19106" y="8511"/>
                    </a:lnTo>
                    <a:lnTo>
                      <a:pt x="18147" y="8004"/>
                    </a:lnTo>
                    <a:lnTo>
                      <a:pt x="17160" y="7497"/>
                    </a:lnTo>
                    <a:lnTo>
                      <a:pt x="16146" y="6972"/>
                    </a:lnTo>
                    <a:lnTo>
                      <a:pt x="15113" y="6446"/>
                    </a:lnTo>
                    <a:lnTo>
                      <a:pt x="14053" y="5920"/>
                    </a:lnTo>
                    <a:lnTo>
                      <a:pt x="12984" y="5395"/>
                    </a:lnTo>
                    <a:lnTo>
                      <a:pt x="11895" y="4878"/>
                    </a:lnTo>
                    <a:lnTo>
                      <a:pt x="10807" y="4362"/>
                    </a:lnTo>
                    <a:lnTo>
                      <a:pt x="9710" y="3855"/>
                    </a:lnTo>
                    <a:lnTo>
                      <a:pt x="8613" y="3348"/>
                    </a:lnTo>
                    <a:lnTo>
                      <a:pt x="7516" y="2868"/>
                    </a:lnTo>
                    <a:lnTo>
                      <a:pt x="6428" y="2398"/>
                    </a:lnTo>
                    <a:lnTo>
                      <a:pt x="5358" y="1937"/>
                    </a:lnTo>
                    <a:lnTo>
                      <a:pt x="4288" y="1504"/>
                    </a:lnTo>
                    <a:lnTo>
                      <a:pt x="3246" y="1089"/>
                    </a:lnTo>
                    <a:lnTo>
                      <a:pt x="2223" y="701"/>
                    </a:lnTo>
                    <a:lnTo>
                      <a:pt x="1218" y="333"/>
                    </a:lnTo>
                    <a:lnTo>
                      <a:pt x="25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2"/>
              <p:cNvSpPr/>
              <p:nvPr/>
            </p:nvSpPr>
            <p:spPr>
              <a:xfrm>
                <a:off x="4439626" y="1675349"/>
                <a:ext cx="526832" cy="277001"/>
              </a:xfrm>
              <a:custGeom>
                <a:avLst/>
                <a:gdLst/>
                <a:ahLst/>
                <a:cxnLst/>
                <a:rect l="l" t="t" r="r" b="b"/>
                <a:pathLst>
                  <a:path w="27728" h="14579" extrusionOk="0">
                    <a:moveTo>
                      <a:pt x="250" y="1"/>
                    </a:moveTo>
                    <a:lnTo>
                      <a:pt x="1" y="665"/>
                    </a:lnTo>
                    <a:lnTo>
                      <a:pt x="1135" y="1282"/>
                    </a:lnTo>
                    <a:lnTo>
                      <a:pt x="2509" y="1909"/>
                    </a:lnTo>
                    <a:lnTo>
                      <a:pt x="3846" y="2527"/>
                    </a:lnTo>
                    <a:lnTo>
                      <a:pt x="5146" y="3136"/>
                    </a:lnTo>
                    <a:lnTo>
                      <a:pt x="6409" y="3735"/>
                    </a:lnTo>
                    <a:lnTo>
                      <a:pt x="7636" y="4316"/>
                    </a:lnTo>
                    <a:lnTo>
                      <a:pt x="8834" y="4897"/>
                    </a:lnTo>
                    <a:lnTo>
                      <a:pt x="9996" y="5459"/>
                    </a:lnTo>
                    <a:lnTo>
                      <a:pt x="11112" y="6022"/>
                    </a:lnTo>
                    <a:lnTo>
                      <a:pt x="13260" y="7091"/>
                    </a:lnTo>
                    <a:lnTo>
                      <a:pt x="15261" y="8115"/>
                    </a:lnTo>
                    <a:lnTo>
                      <a:pt x="17124" y="9083"/>
                    </a:lnTo>
                    <a:lnTo>
                      <a:pt x="18848" y="9996"/>
                    </a:lnTo>
                    <a:lnTo>
                      <a:pt x="21881" y="11610"/>
                    </a:lnTo>
                    <a:lnTo>
                      <a:pt x="24371" y="12937"/>
                    </a:lnTo>
                    <a:lnTo>
                      <a:pt x="25413" y="13481"/>
                    </a:lnTo>
                    <a:lnTo>
                      <a:pt x="26317" y="13933"/>
                    </a:lnTo>
                    <a:lnTo>
                      <a:pt x="26722" y="14136"/>
                    </a:lnTo>
                    <a:lnTo>
                      <a:pt x="27091" y="14302"/>
                    </a:lnTo>
                    <a:lnTo>
                      <a:pt x="27423" y="14459"/>
                    </a:lnTo>
                    <a:lnTo>
                      <a:pt x="27727" y="14579"/>
                    </a:lnTo>
                    <a:lnTo>
                      <a:pt x="27700" y="14440"/>
                    </a:lnTo>
                    <a:lnTo>
                      <a:pt x="27672" y="14302"/>
                    </a:lnTo>
                    <a:lnTo>
                      <a:pt x="27626" y="14155"/>
                    </a:lnTo>
                    <a:lnTo>
                      <a:pt x="27580" y="14016"/>
                    </a:lnTo>
                    <a:lnTo>
                      <a:pt x="27515" y="13878"/>
                    </a:lnTo>
                    <a:lnTo>
                      <a:pt x="27442" y="13740"/>
                    </a:lnTo>
                    <a:lnTo>
                      <a:pt x="27359" y="13601"/>
                    </a:lnTo>
                    <a:lnTo>
                      <a:pt x="27257" y="13472"/>
                    </a:lnTo>
                    <a:lnTo>
                      <a:pt x="27202" y="13398"/>
                    </a:lnTo>
                    <a:lnTo>
                      <a:pt x="27119" y="13315"/>
                    </a:lnTo>
                    <a:lnTo>
                      <a:pt x="27008" y="13223"/>
                    </a:lnTo>
                    <a:lnTo>
                      <a:pt x="26888" y="13122"/>
                    </a:lnTo>
                    <a:lnTo>
                      <a:pt x="26584" y="12891"/>
                    </a:lnTo>
                    <a:lnTo>
                      <a:pt x="26206" y="12633"/>
                    </a:lnTo>
                    <a:lnTo>
                      <a:pt x="25754" y="12329"/>
                    </a:lnTo>
                    <a:lnTo>
                      <a:pt x="25238" y="11997"/>
                    </a:lnTo>
                    <a:lnTo>
                      <a:pt x="24648" y="11637"/>
                    </a:lnTo>
                    <a:lnTo>
                      <a:pt x="24011" y="11259"/>
                    </a:lnTo>
                    <a:lnTo>
                      <a:pt x="23311" y="10844"/>
                    </a:lnTo>
                    <a:lnTo>
                      <a:pt x="22564" y="10411"/>
                    </a:lnTo>
                    <a:lnTo>
                      <a:pt x="21762" y="9959"/>
                    </a:lnTo>
                    <a:lnTo>
                      <a:pt x="20923" y="9498"/>
                    </a:lnTo>
                    <a:lnTo>
                      <a:pt x="20028" y="9009"/>
                    </a:lnTo>
                    <a:lnTo>
                      <a:pt x="19106" y="8511"/>
                    </a:lnTo>
                    <a:lnTo>
                      <a:pt x="18147" y="8004"/>
                    </a:lnTo>
                    <a:lnTo>
                      <a:pt x="17160" y="7497"/>
                    </a:lnTo>
                    <a:lnTo>
                      <a:pt x="16146" y="6972"/>
                    </a:lnTo>
                    <a:lnTo>
                      <a:pt x="15113" y="6446"/>
                    </a:lnTo>
                    <a:lnTo>
                      <a:pt x="14053" y="5920"/>
                    </a:lnTo>
                    <a:lnTo>
                      <a:pt x="12984" y="5395"/>
                    </a:lnTo>
                    <a:lnTo>
                      <a:pt x="11895" y="4878"/>
                    </a:lnTo>
                    <a:lnTo>
                      <a:pt x="10807" y="4362"/>
                    </a:lnTo>
                    <a:lnTo>
                      <a:pt x="9710" y="3855"/>
                    </a:lnTo>
                    <a:lnTo>
                      <a:pt x="8613" y="3348"/>
                    </a:lnTo>
                    <a:lnTo>
                      <a:pt x="7516" y="2868"/>
                    </a:lnTo>
                    <a:lnTo>
                      <a:pt x="6428" y="2398"/>
                    </a:lnTo>
                    <a:lnTo>
                      <a:pt x="5358" y="1937"/>
                    </a:lnTo>
                    <a:lnTo>
                      <a:pt x="4288" y="1504"/>
                    </a:lnTo>
                    <a:lnTo>
                      <a:pt x="3246" y="1089"/>
                    </a:lnTo>
                    <a:lnTo>
                      <a:pt x="2223" y="701"/>
                    </a:lnTo>
                    <a:lnTo>
                      <a:pt x="1218" y="333"/>
                    </a:lnTo>
                    <a:lnTo>
                      <a:pt x="2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2"/>
              <p:cNvSpPr/>
              <p:nvPr/>
            </p:nvSpPr>
            <p:spPr>
              <a:xfrm>
                <a:off x="4660900" y="1877699"/>
                <a:ext cx="315533" cy="301530"/>
              </a:xfrm>
              <a:custGeom>
                <a:avLst/>
                <a:gdLst/>
                <a:ahLst/>
                <a:cxnLst/>
                <a:rect l="l" t="t" r="r" b="b"/>
                <a:pathLst>
                  <a:path w="16607" h="15870" extrusionOk="0">
                    <a:moveTo>
                      <a:pt x="1513" y="1"/>
                    </a:moveTo>
                    <a:lnTo>
                      <a:pt x="1" y="13610"/>
                    </a:lnTo>
                    <a:lnTo>
                      <a:pt x="784" y="13776"/>
                    </a:lnTo>
                    <a:lnTo>
                      <a:pt x="1697" y="13961"/>
                    </a:lnTo>
                    <a:lnTo>
                      <a:pt x="2721" y="14154"/>
                    </a:lnTo>
                    <a:lnTo>
                      <a:pt x="3818" y="14348"/>
                    </a:lnTo>
                    <a:lnTo>
                      <a:pt x="4980" y="14551"/>
                    </a:lnTo>
                    <a:lnTo>
                      <a:pt x="6178" y="14754"/>
                    </a:lnTo>
                    <a:lnTo>
                      <a:pt x="7396" y="14947"/>
                    </a:lnTo>
                    <a:lnTo>
                      <a:pt x="8603" y="15132"/>
                    </a:lnTo>
                    <a:lnTo>
                      <a:pt x="9774" y="15307"/>
                    </a:lnTo>
                    <a:lnTo>
                      <a:pt x="10899" y="15464"/>
                    </a:lnTo>
                    <a:lnTo>
                      <a:pt x="11941" y="15602"/>
                    </a:lnTo>
                    <a:lnTo>
                      <a:pt x="12891" y="15713"/>
                    </a:lnTo>
                    <a:lnTo>
                      <a:pt x="13712" y="15805"/>
                    </a:lnTo>
                    <a:lnTo>
                      <a:pt x="14394" y="15851"/>
                    </a:lnTo>
                    <a:lnTo>
                      <a:pt x="14671" y="15869"/>
                    </a:lnTo>
                    <a:lnTo>
                      <a:pt x="15086" y="15869"/>
                    </a:lnTo>
                    <a:lnTo>
                      <a:pt x="15224" y="15851"/>
                    </a:lnTo>
                    <a:lnTo>
                      <a:pt x="15279" y="15833"/>
                    </a:lnTo>
                    <a:lnTo>
                      <a:pt x="15335" y="15805"/>
                    </a:lnTo>
                    <a:lnTo>
                      <a:pt x="15390" y="15759"/>
                    </a:lnTo>
                    <a:lnTo>
                      <a:pt x="15445" y="15704"/>
                    </a:lnTo>
                    <a:lnTo>
                      <a:pt x="15491" y="15639"/>
                    </a:lnTo>
                    <a:lnTo>
                      <a:pt x="15547" y="15565"/>
                    </a:lnTo>
                    <a:lnTo>
                      <a:pt x="15593" y="15482"/>
                    </a:lnTo>
                    <a:lnTo>
                      <a:pt x="15648" y="15381"/>
                    </a:lnTo>
                    <a:lnTo>
                      <a:pt x="15749" y="15159"/>
                    </a:lnTo>
                    <a:lnTo>
                      <a:pt x="15842" y="14901"/>
                    </a:lnTo>
                    <a:lnTo>
                      <a:pt x="15934" y="14615"/>
                    </a:lnTo>
                    <a:lnTo>
                      <a:pt x="16017" y="14293"/>
                    </a:lnTo>
                    <a:lnTo>
                      <a:pt x="16100" y="13942"/>
                    </a:lnTo>
                    <a:lnTo>
                      <a:pt x="16183" y="13564"/>
                    </a:lnTo>
                    <a:lnTo>
                      <a:pt x="16257" y="13168"/>
                    </a:lnTo>
                    <a:lnTo>
                      <a:pt x="16321" y="12753"/>
                    </a:lnTo>
                    <a:lnTo>
                      <a:pt x="16376" y="12329"/>
                    </a:lnTo>
                    <a:lnTo>
                      <a:pt x="16432" y="11886"/>
                    </a:lnTo>
                    <a:lnTo>
                      <a:pt x="16478" y="11434"/>
                    </a:lnTo>
                    <a:lnTo>
                      <a:pt x="16524" y="10973"/>
                    </a:lnTo>
                    <a:lnTo>
                      <a:pt x="16552" y="10512"/>
                    </a:lnTo>
                    <a:lnTo>
                      <a:pt x="16579" y="10042"/>
                    </a:lnTo>
                    <a:lnTo>
                      <a:pt x="16598" y="9581"/>
                    </a:lnTo>
                    <a:lnTo>
                      <a:pt x="16607" y="9120"/>
                    </a:lnTo>
                    <a:lnTo>
                      <a:pt x="16607" y="8677"/>
                    </a:lnTo>
                    <a:lnTo>
                      <a:pt x="16598" y="8235"/>
                    </a:lnTo>
                    <a:lnTo>
                      <a:pt x="16579" y="7811"/>
                    </a:lnTo>
                    <a:lnTo>
                      <a:pt x="16552" y="7405"/>
                    </a:lnTo>
                    <a:lnTo>
                      <a:pt x="16515" y="7018"/>
                    </a:lnTo>
                    <a:lnTo>
                      <a:pt x="16459" y="6649"/>
                    </a:lnTo>
                    <a:lnTo>
                      <a:pt x="16404" y="6308"/>
                    </a:lnTo>
                    <a:lnTo>
                      <a:pt x="16330" y="5994"/>
                    </a:lnTo>
                    <a:lnTo>
                      <a:pt x="16247" y="5717"/>
                    </a:lnTo>
                    <a:lnTo>
                      <a:pt x="16201" y="5588"/>
                    </a:lnTo>
                    <a:lnTo>
                      <a:pt x="16146" y="5469"/>
                    </a:lnTo>
                    <a:lnTo>
                      <a:pt x="16091" y="5367"/>
                    </a:lnTo>
                    <a:lnTo>
                      <a:pt x="16035" y="5266"/>
                    </a:lnTo>
                    <a:lnTo>
                      <a:pt x="15980" y="5173"/>
                    </a:lnTo>
                    <a:lnTo>
                      <a:pt x="15915" y="5100"/>
                    </a:lnTo>
                    <a:lnTo>
                      <a:pt x="15851" y="5026"/>
                    </a:lnTo>
                    <a:lnTo>
                      <a:pt x="15768" y="4943"/>
                    </a:lnTo>
                    <a:lnTo>
                      <a:pt x="15666" y="4869"/>
                    </a:lnTo>
                    <a:lnTo>
                      <a:pt x="15565" y="4786"/>
                    </a:lnTo>
                    <a:lnTo>
                      <a:pt x="15325" y="4620"/>
                    </a:lnTo>
                    <a:lnTo>
                      <a:pt x="15039" y="4454"/>
                    </a:lnTo>
                    <a:lnTo>
                      <a:pt x="14708" y="4270"/>
                    </a:lnTo>
                    <a:lnTo>
                      <a:pt x="14348" y="4085"/>
                    </a:lnTo>
                    <a:lnTo>
                      <a:pt x="13961" y="3901"/>
                    </a:lnTo>
                    <a:lnTo>
                      <a:pt x="13536" y="3717"/>
                    </a:lnTo>
                    <a:lnTo>
                      <a:pt x="13085" y="3523"/>
                    </a:lnTo>
                    <a:lnTo>
                      <a:pt x="12614" y="3329"/>
                    </a:lnTo>
                    <a:lnTo>
                      <a:pt x="12116" y="3126"/>
                    </a:lnTo>
                    <a:lnTo>
                      <a:pt x="11600" y="2933"/>
                    </a:lnTo>
                    <a:lnTo>
                      <a:pt x="11065" y="2739"/>
                    </a:lnTo>
                    <a:lnTo>
                      <a:pt x="10512" y="2536"/>
                    </a:lnTo>
                    <a:lnTo>
                      <a:pt x="9396" y="2158"/>
                    </a:lnTo>
                    <a:lnTo>
                      <a:pt x="8253" y="1780"/>
                    </a:lnTo>
                    <a:lnTo>
                      <a:pt x="7110" y="1430"/>
                    </a:lnTo>
                    <a:lnTo>
                      <a:pt x="5985" y="1098"/>
                    </a:lnTo>
                    <a:lnTo>
                      <a:pt x="4915" y="794"/>
                    </a:lnTo>
                    <a:lnTo>
                      <a:pt x="3901" y="526"/>
                    </a:lnTo>
                    <a:lnTo>
                      <a:pt x="2988" y="305"/>
                    </a:lnTo>
                    <a:lnTo>
                      <a:pt x="2573" y="213"/>
                    </a:lnTo>
                    <a:lnTo>
                      <a:pt x="2186" y="130"/>
                    </a:lnTo>
                    <a:lnTo>
                      <a:pt x="1826" y="56"/>
                    </a:lnTo>
                    <a:lnTo>
                      <a:pt x="15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2"/>
              <p:cNvSpPr/>
              <p:nvPr/>
            </p:nvSpPr>
            <p:spPr>
              <a:xfrm>
                <a:off x="4187173" y="1854576"/>
                <a:ext cx="549955" cy="1114084"/>
              </a:xfrm>
              <a:custGeom>
                <a:avLst/>
                <a:gdLst/>
                <a:ahLst/>
                <a:cxnLst/>
                <a:rect l="l" t="t" r="r" b="b"/>
                <a:pathLst>
                  <a:path w="28945" h="58636" extrusionOk="0">
                    <a:moveTo>
                      <a:pt x="13260" y="0"/>
                    </a:moveTo>
                    <a:lnTo>
                      <a:pt x="13177" y="10"/>
                    </a:lnTo>
                    <a:lnTo>
                      <a:pt x="13085" y="28"/>
                    </a:lnTo>
                    <a:lnTo>
                      <a:pt x="12974" y="47"/>
                    </a:lnTo>
                    <a:lnTo>
                      <a:pt x="12864" y="83"/>
                    </a:lnTo>
                    <a:lnTo>
                      <a:pt x="12605" y="185"/>
                    </a:lnTo>
                    <a:lnTo>
                      <a:pt x="12310" y="314"/>
                    </a:lnTo>
                    <a:lnTo>
                      <a:pt x="11978" y="480"/>
                    </a:lnTo>
                    <a:lnTo>
                      <a:pt x="11619" y="674"/>
                    </a:lnTo>
                    <a:lnTo>
                      <a:pt x="11241" y="895"/>
                    </a:lnTo>
                    <a:lnTo>
                      <a:pt x="10826" y="1144"/>
                    </a:lnTo>
                    <a:lnTo>
                      <a:pt x="10402" y="1411"/>
                    </a:lnTo>
                    <a:lnTo>
                      <a:pt x="9950" y="1706"/>
                    </a:lnTo>
                    <a:lnTo>
                      <a:pt x="9489" y="2011"/>
                    </a:lnTo>
                    <a:lnTo>
                      <a:pt x="9019" y="2333"/>
                    </a:lnTo>
                    <a:lnTo>
                      <a:pt x="8041" y="3025"/>
                    </a:lnTo>
                    <a:lnTo>
                      <a:pt x="7055" y="3744"/>
                    </a:lnTo>
                    <a:lnTo>
                      <a:pt x="6086" y="4482"/>
                    </a:lnTo>
                    <a:lnTo>
                      <a:pt x="5146" y="5210"/>
                    </a:lnTo>
                    <a:lnTo>
                      <a:pt x="4261" y="5929"/>
                    </a:lnTo>
                    <a:lnTo>
                      <a:pt x="3468" y="6593"/>
                    </a:lnTo>
                    <a:lnTo>
                      <a:pt x="3108" y="6907"/>
                    </a:lnTo>
                    <a:lnTo>
                      <a:pt x="2776" y="7202"/>
                    </a:lnTo>
                    <a:lnTo>
                      <a:pt x="2472" y="7478"/>
                    </a:lnTo>
                    <a:lnTo>
                      <a:pt x="2214" y="7727"/>
                    </a:lnTo>
                    <a:lnTo>
                      <a:pt x="1983" y="7958"/>
                    </a:lnTo>
                    <a:lnTo>
                      <a:pt x="1808" y="8161"/>
                    </a:lnTo>
                    <a:lnTo>
                      <a:pt x="1660" y="8327"/>
                    </a:lnTo>
                    <a:lnTo>
                      <a:pt x="1614" y="8401"/>
                    </a:lnTo>
                    <a:lnTo>
                      <a:pt x="1578" y="8465"/>
                    </a:lnTo>
                    <a:lnTo>
                      <a:pt x="1485" y="8640"/>
                    </a:lnTo>
                    <a:lnTo>
                      <a:pt x="1402" y="8815"/>
                    </a:lnTo>
                    <a:lnTo>
                      <a:pt x="1329" y="9009"/>
                    </a:lnTo>
                    <a:lnTo>
                      <a:pt x="1246" y="9212"/>
                    </a:lnTo>
                    <a:lnTo>
                      <a:pt x="1172" y="9433"/>
                    </a:lnTo>
                    <a:lnTo>
                      <a:pt x="1098" y="9664"/>
                    </a:lnTo>
                    <a:lnTo>
                      <a:pt x="1033" y="9904"/>
                    </a:lnTo>
                    <a:lnTo>
                      <a:pt x="969" y="10153"/>
                    </a:lnTo>
                    <a:lnTo>
                      <a:pt x="840" y="10697"/>
                    </a:lnTo>
                    <a:lnTo>
                      <a:pt x="720" y="11287"/>
                    </a:lnTo>
                    <a:lnTo>
                      <a:pt x="619" y="11914"/>
                    </a:lnTo>
                    <a:lnTo>
                      <a:pt x="517" y="12578"/>
                    </a:lnTo>
                    <a:lnTo>
                      <a:pt x="434" y="13288"/>
                    </a:lnTo>
                    <a:lnTo>
                      <a:pt x="351" y="14034"/>
                    </a:lnTo>
                    <a:lnTo>
                      <a:pt x="287" y="14818"/>
                    </a:lnTo>
                    <a:lnTo>
                      <a:pt x="222" y="15630"/>
                    </a:lnTo>
                    <a:lnTo>
                      <a:pt x="167" y="16478"/>
                    </a:lnTo>
                    <a:lnTo>
                      <a:pt x="130" y="17345"/>
                    </a:lnTo>
                    <a:lnTo>
                      <a:pt x="84" y="18248"/>
                    </a:lnTo>
                    <a:lnTo>
                      <a:pt x="56" y="19180"/>
                    </a:lnTo>
                    <a:lnTo>
                      <a:pt x="38" y="20139"/>
                    </a:lnTo>
                    <a:lnTo>
                      <a:pt x="19" y="21107"/>
                    </a:lnTo>
                    <a:lnTo>
                      <a:pt x="10" y="22112"/>
                    </a:lnTo>
                    <a:lnTo>
                      <a:pt x="1" y="23126"/>
                    </a:lnTo>
                    <a:lnTo>
                      <a:pt x="1" y="24159"/>
                    </a:lnTo>
                    <a:lnTo>
                      <a:pt x="10" y="25201"/>
                    </a:lnTo>
                    <a:lnTo>
                      <a:pt x="47" y="27331"/>
                    </a:lnTo>
                    <a:lnTo>
                      <a:pt x="93" y="29507"/>
                    </a:lnTo>
                    <a:lnTo>
                      <a:pt x="167" y="31701"/>
                    </a:lnTo>
                    <a:lnTo>
                      <a:pt x="250" y="33905"/>
                    </a:lnTo>
                    <a:lnTo>
                      <a:pt x="342" y="36109"/>
                    </a:lnTo>
                    <a:lnTo>
                      <a:pt x="453" y="38285"/>
                    </a:lnTo>
                    <a:lnTo>
                      <a:pt x="572" y="40433"/>
                    </a:lnTo>
                    <a:lnTo>
                      <a:pt x="692" y="42526"/>
                    </a:lnTo>
                    <a:lnTo>
                      <a:pt x="821" y="44555"/>
                    </a:lnTo>
                    <a:lnTo>
                      <a:pt x="950" y="46510"/>
                    </a:lnTo>
                    <a:lnTo>
                      <a:pt x="1080" y="48372"/>
                    </a:lnTo>
                    <a:lnTo>
                      <a:pt x="1329" y="51756"/>
                    </a:lnTo>
                    <a:lnTo>
                      <a:pt x="1550" y="54587"/>
                    </a:lnTo>
                    <a:lnTo>
                      <a:pt x="1734" y="56754"/>
                    </a:lnTo>
                    <a:lnTo>
                      <a:pt x="1900" y="58635"/>
                    </a:lnTo>
                    <a:lnTo>
                      <a:pt x="2979" y="57990"/>
                    </a:lnTo>
                    <a:lnTo>
                      <a:pt x="5828" y="56275"/>
                    </a:lnTo>
                    <a:lnTo>
                      <a:pt x="7746" y="55113"/>
                    </a:lnTo>
                    <a:lnTo>
                      <a:pt x="9895" y="53803"/>
                    </a:lnTo>
                    <a:lnTo>
                      <a:pt x="12209" y="52383"/>
                    </a:lnTo>
                    <a:lnTo>
                      <a:pt x="14616" y="50880"/>
                    </a:lnTo>
                    <a:lnTo>
                      <a:pt x="17050" y="49350"/>
                    </a:lnTo>
                    <a:lnTo>
                      <a:pt x="18249" y="48584"/>
                    </a:lnTo>
                    <a:lnTo>
                      <a:pt x="19429" y="47828"/>
                    </a:lnTo>
                    <a:lnTo>
                      <a:pt x="20581" y="47081"/>
                    </a:lnTo>
                    <a:lnTo>
                      <a:pt x="21688" y="46344"/>
                    </a:lnTo>
                    <a:lnTo>
                      <a:pt x="22757" y="45634"/>
                    </a:lnTo>
                    <a:lnTo>
                      <a:pt x="23762" y="44951"/>
                    </a:lnTo>
                    <a:lnTo>
                      <a:pt x="24703" y="44297"/>
                    </a:lnTo>
                    <a:lnTo>
                      <a:pt x="25579" y="43679"/>
                    </a:lnTo>
                    <a:lnTo>
                      <a:pt x="26363" y="43098"/>
                    </a:lnTo>
                    <a:lnTo>
                      <a:pt x="27063" y="42563"/>
                    </a:lnTo>
                    <a:lnTo>
                      <a:pt x="27377" y="42314"/>
                    </a:lnTo>
                    <a:lnTo>
                      <a:pt x="27663" y="42084"/>
                    </a:lnTo>
                    <a:lnTo>
                      <a:pt x="27921" y="41863"/>
                    </a:lnTo>
                    <a:lnTo>
                      <a:pt x="28152" y="41650"/>
                    </a:lnTo>
                    <a:lnTo>
                      <a:pt x="28354" y="41466"/>
                    </a:lnTo>
                    <a:lnTo>
                      <a:pt x="28520" y="41291"/>
                    </a:lnTo>
                    <a:lnTo>
                      <a:pt x="28659" y="41125"/>
                    </a:lnTo>
                    <a:lnTo>
                      <a:pt x="28769" y="40987"/>
                    </a:lnTo>
                    <a:lnTo>
                      <a:pt x="28788" y="39401"/>
                    </a:lnTo>
                    <a:lnTo>
                      <a:pt x="28834" y="35214"/>
                    </a:lnTo>
                    <a:lnTo>
                      <a:pt x="28889" y="29258"/>
                    </a:lnTo>
                    <a:lnTo>
                      <a:pt x="28908" y="25883"/>
                    </a:lnTo>
                    <a:lnTo>
                      <a:pt x="28935" y="22379"/>
                    </a:lnTo>
                    <a:lnTo>
                      <a:pt x="28945" y="18848"/>
                    </a:lnTo>
                    <a:lnTo>
                      <a:pt x="28945" y="15408"/>
                    </a:lnTo>
                    <a:lnTo>
                      <a:pt x="28945" y="12153"/>
                    </a:lnTo>
                    <a:lnTo>
                      <a:pt x="28917" y="9184"/>
                    </a:lnTo>
                    <a:lnTo>
                      <a:pt x="28898" y="7847"/>
                    </a:lnTo>
                    <a:lnTo>
                      <a:pt x="28880" y="6612"/>
                    </a:lnTo>
                    <a:lnTo>
                      <a:pt x="28852" y="5514"/>
                    </a:lnTo>
                    <a:lnTo>
                      <a:pt x="28825" y="4546"/>
                    </a:lnTo>
                    <a:lnTo>
                      <a:pt x="28788" y="3735"/>
                    </a:lnTo>
                    <a:lnTo>
                      <a:pt x="28751" y="3089"/>
                    </a:lnTo>
                    <a:lnTo>
                      <a:pt x="28723" y="2831"/>
                    </a:lnTo>
                    <a:lnTo>
                      <a:pt x="28705" y="2619"/>
                    </a:lnTo>
                    <a:lnTo>
                      <a:pt x="28677" y="2453"/>
                    </a:lnTo>
                    <a:lnTo>
                      <a:pt x="28649" y="2343"/>
                    </a:lnTo>
                    <a:lnTo>
                      <a:pt x="28613" y="2250"/>
                    </a:lnTo>
                    <a:lnTo>
                      <a:pt x="28557" y="2167"/>
                    </a:lnTo>
                    <a:lnTo>
                      <a:pt x="28483" y="2084"/>
                    </a:lnTo>
                    <a:lnTo>
                      <a:pt x="28400" y="2001"/>
                    </a:lnTo>
                    <a:lnTo>
                      <a:pt x="28290" y="1918"/>
                    </a:lnTo>
                    <a:lnTo>
                      <a:pt x="28170" y="1845"/>
                    </a:lnTo>
                    <a:lnTo>
                      <a:pt x="28032" y="1771"/>
                    </a:lnTo>
                    <a:lnTo>
                      <a:pt x="27884" y="1697"/>
                    </a:lnTo>
                    <a:lnTo>
                      <a:pt x="27718" y="1623"/>
                    </a:lnTo>
                    <a:lnTo>
                      <a:pt x="27543" y="1550"/>
                    </a:lnTo>
                    <a:lnTo>
                      <a:pt x="27349" y="1485"/>
                    </a:lnTo>
                    <a:lnTo>
                      <a:pt x="27146" y="1420"/>
                    </a:lnTo>
                    <a:lnTo>
                      <a:pt x="26713" y="1291"/>
                    </a:lnTo>
                    <a:lnTo>
                      <a:pt x="26224" y="1172"/>
                    </a:lnTo>
                    <a:lnTo>
                      <a:pt x="25708" y="1061"/>
                    </a:lnTo>
                    <a:lnTo>
                      <a:pt x="25155" y="950"/>
                    </a:lnTo>
                    <a:lnTo>
                      <a:pt x="24565" y="858"/>
                    </a:lnTo>
                    <a:lnTo>
                      <a:pt x="23956" y="766"/>
                    </a:lnTo>
                    <a:lnTo>
                      <a:pt x="23329" y="674"/>
                    </a:lnTo>
                    <a:lnTo>
                      <a:pt x="22684" y="600"/>
                    </a:lnTo>
                    <a:lnTo>
                      <a:pt x="22020" y="526"/>
                    </a:lnTo>
                    <a:lnTo>
                      <a:pt x="21356" y="452"/>
                    </a:lnTo>
                    <a:lnTo>
                      <a:pt x="20019" y="342"/>
                    </a:lnTo>
                    <a:lnTo>
                      <a:pt x="18710" y="240"/>
                    </a:lnTo>
                    <a:lnTo>
                      <a:pt x="17446" y="157"/>
                    </a:lnTo>
                    <a:lnTo>
                      <a:pt x="16285" y="102"/>
                    </a:lnTo>
                    <a:lnTo>
                      <a:pt x="15252" y="56"/>
                    </a:lnTo>
                    <a:lnTo>
                      <a:pt x="14376" y="28"/>
                    </a:lnTo>
                    <a:lnTo>
                      <a:pt x="13703" y="10"/>
                    </a:lnTo>
                    <a:lnTo>
                      <a:pt x="1326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2"/>
              <p:cNvSpPr/>
              <p:nvPr/>
            </p:nvSpPr>
            <p:spPr>
              <a:xfrm>
                <a:off x="4223786" y="2134883"/>
                <a:ext cx="490922" cy="514919"/>
              </a:xfrm>
              <a:custGeom>
                <a:avLst/>
                <a:gdLst/>
                <a:ahLst/>
                <a:cxnLst/>
                <a:rect l="l" t="t" r="r" b="b"/>
                <a:pathLst>
                  <a:path w="25838" h="27101" extrusionOk="0">
                    <a:moveTo>
                      <a:pt x="25302" y="1"/>
                    </a:moveTo>
                    <a:lnTo>
                      <a:pt x="25275" y="305"/>
                    </a:lnTo>
                    <a:lnTo>
                      <a:pt x="25192" y="1135"/>
                    </a:lnTo>
                    <a:lnTo>
                      <a:pt x="25063" y="2324"/>
                    </a:lnTo>
                    <a:lnTo>
                      <a:pt x="24989" y="2997"/>
                    </a:lnTo>
                    <a:lnTo>
                      <a:pt x="24897" y="3707"/>
                    </a:lnTo>
                    <a:lnTo>
                      <a:pt x="24795" y="4417"/>
                    </a:lnTo>
                    <a:lnTo>
                      <a:pt x="24685" y="5118"/>
                    </a:lnTo>
                    <a:lnTo>
                      <a:pt x="24574" y="5782"/>
                    </a:lnTo>
                    <a:lnTo>
                      <a:pt x="24454" y="6400"/>
                    </a:lnTo>
                    <a:lnTo>
                      <a:pt x="24390" y="6676"/>
                    </a:lnTo>
                    <a:lnTo>
                      <a:pt x="24325" y="6944"/>
                    </a:lnTo>
                    <a:lnTo>
                      <a:pt x="24251" y="7174"/>
                    </a:lnTo>
                    <a:lnTo>
                      <a:pt x="24187" y="7386"/>
                    </a:lnTo>
                    <a:lnTo>
                      <a:pt x="24113" y="7571"/>
                    </a:lnTo>
                    <a:lnTo>
                      <a:pt x="24048" y="7728"/>
                    </a:lnTo>
                    <a:lnTo>
                      <a:pt x="23975" y="7847"/>
                    </a:lnTo>
                    <a:lnTo>
                      <a:pt x="23938" y="7894"/>
                    </a:lnTo>
                    <a:lnTo>
                      <a:pt x="23901" y="7930"/>
                    </a:lnTo>
                    <a:lnTo>
                      <a:pt x="23698" y="8106"/>
                    </a:lnTo>
                    <a:lnTo>
                      <a:pt x="23486" y="8281"/>
                    </a:lnTo>
                    <a:lnTo>
                      <a:pt x="23274" y="8447"/>
                    </a:lnTo>
                    <a:lnTo>
                      <a:pt x="23053" y="8613"/>
                    </a:lnTo>
                    <a:lnTo>
                      <a:pt x="22831" y="8770"/>
                    </a:lnTo>
                    <a:lnTo>
                      <a:pt x="22610" y="8926"/>
                    </a:lnTo>
                    <a:lnTo>
                      <a:pt x="22380" y="9074"/>
                    </a:lnTo>
                    <a:lnTo>
                      <a:pt x="22140" y="9221"/>
                    </a:lnTo>
                    <a:lnTo>
                      <a:pt x="21651" y="9507"/>
                    </a:lnTo>
                    <a:lnTo>
                      <a:pt x="21135" y="9784"/>
                    </a:lnTo>
                    <a:lnTo>
                      <a:pt x="20600" y="10051"/>
                    </a:lnTo>
                    <a:lnTo>
                      <a:pt x="20028" y="10309"/>
                    </a:lnTo>
                    <a:lnTo>
                      <a:pt x="19429" y="10568"/>
                    </a:lnTo>
                    <a:lnTo>
                      <a:pt x="18793" y="10826"/>
                    </a:lnTo>
                    <a:lnTo>
                      <a:pt x="18129" y="11084"/>
                    </a:lnTo>
                    <a:lnTo>
                      <a:pt x="17419" y="11342"/>
                    </a:lnTo>
                    <a:lnTo>
                      <a:pt x="16672" y="11610"/>
                    </a:lnTo>
                    <a:lnTo>
                      <a:pt x="15888" y="11886"/>
                    </a:lnTo>
                    <a:lnTo>
                      <a:pt x="14182" y="12467"/>
                    </a:lnTo>
                    <a:lnTo>
                      <a:pt x="13666" y="12633"/>
                    </a:lnTo>
                    <a:lnTo>
                      <a:pt x="13168" y="12781"/>
                    </a:lnTo>
                    <a:lnTo>
                      <a:pt x="12679" y="12919"/>
                    </a:lnTo>
                    <a:lnTo>
                      <a:pt x="12209" y="13048"/>
                    </a:lnTo>
                    <a:lnTo>
                      <a:pt x="11748" y="13159"/>
                    </a:lnTo>
                    <a:lnTo>
                      <a:pt x="11296" y="13251"/>
                    </a:lnTo>
                    <a:lnTo>
                      <a:pt x="10863" y="13334"/>
                    </a:lnTo>
                    <a:lnTo>
                      <a:pt x="10429" y="13408"/>
                    </a:lnTo>
                    <a:lnTo>
                      <a:pt x="10015" y="13463"/>
                    </a:lnTo>
                    <a:lnTo>
                      <a:pt x="9618" y="13518"/>
                    </a:lnTo>
                    <a:lnTo>
                      <a:pt x="9222" y="13555"/>
                    </a:lnTo>
                    <a:lnTo>
                      <a:pt x="8844" y="13574"/>
                    </a:lnTo>
                    <a:lnTo>
                      <a:pt x="8475" y="13592"/>
                    </a:lnTo>
                    <a:lnTo>
                      <a:pt x="7765" y="13592"/>
                    </a:lnTo>
                    <a:lnTo>
                      <a:pt x="7424" y="13574"/>
                    </a:lnTo>
                    <a:lnTo>
                      <a:pt x="7101" y="13555"/>
                    </a:lnTo>
                    <a:lnTo>
                      <a:pt x="6778" y="13518"/>
                    </a:lnTo>
                    <a:lnTo>
                      <a:pt x="6474" y="13481"/>
                    </a:lnTo>
                    <a:lnTo>
                      <a:pt x="6179" y="13435"/>
                    </a:lnTo>
                    <a:lnTo>
                      <a:pt x="5893" y="13380"/>
                    </a:lnTo>
                    <a:lnTo>
                      <a:pt x="5616" y="13315"/>
                    </a:lnTo>
                    <a:lnTo>
                      <a:pt x="5349" y="13242"/>
                    </a:lnTo>
                    <a:lnTo>
                      <a:pt x="5091" y="13168"/>
                    </a:lnTo>
                    <a:lnTo>
                      <a:pt x="4842" y="13085"/>
                    </a:lnTo>
                    <a:lnTo>
                      <a:pt x="4602" y="13002"/>
                    </a:lnTo>
                    <a:lnTo>
                      <a:pt x="4362" y="12910"/>
                    </a:lnTo>
                    <a:lnTo>
                      <a:pt x="4141" y="12817"/>
                    </a:lnTo>
                    <a:lnTo>
                      <a:pt x="3929" y="12716"/>
                    </a:lnTo>
                    <a:lnTo>
                      <a:pt x="3726" y="12605"/>
                    </a:lnTo>
                    <a:lnTo>
                      <a:pt x="3532" y="12504"/>
                    </a:lnTo>
                    <a:lnTo>
                      <a:pt x="3339" y="12393"/>
                    </a:lnTo>
                    <a:lnTo>
                      <a:pt x="3164" y="12273"/>
                    </a:lnTo>
                    <a:lnTo>
                      <a:pt x="2988" y="12163"/>
                    </a:lnTo>
                    <a:lnTo>
                      <a:pt x="2822" y="12043"/>
                    </a:lnTo>
                    <a:lnTo>
                      <a:pt x="2666" y="11923"/>
                    </a:lnTo>
                    <a:lnTo>
                      <a:pt x="2371" y="11674"/>
                    </a:lnTo>
                    <a:lnTo>
                      <a:pt x="2112" y="11434"/>
                    </a:lnTo>
                    <a:lnTo>
                      <a:pt x="1873" y="11195"/>
                    </a:lnTo>
                    <a:lnTo>
                      <a:pt x="1670" y="10955"/>
                    </a:lnTo>
                    <a:lnTo>
                      <a:pt x="1485" y="10724"/>
                    </a:lnTo>
                    <a:lnTo>
                      <a:pt x="1329" y="10503"/>
                    </a:lnTo>
                    <a:lnTo>
                      <a:pt x="1190" y="10300"/>
                    </a:lnTo>
                    <a:lnTo>
                      <a:pt x="1080" y="10107"/>
                    </a:lnTo>
                    <a:lnTo>
                      <a:pt x="988" y="9941"/>
                    </a:lnTo>
                    <a:lnTo>
                      <a:pt x="914" y="9793"/>
                    </a:lnTo>
                    <a:lnTo>
                      <a:pt x="822" y="9590"/>
                    </a:lnTo>
                    <a:lnTo>
                      <a:pt x="785" y="9516"/>
                    </a:lnTo>
                    <a:lnTo>
                      <a:pt x="1" y="27100"/>
                    </a:lnTo>
                    <a:lnTo>
                      <a:pt x="139" y="26768"/>
                    </a:lnTo>
                    <a:lnTo>
                      <a:pt x="278" y="26436"/>
                    </a:lnTo>
                    <a:lnTo>
                      <a:pt x="416" y="26114"/>
                    </a:lnTo>
                    <a:lnTo>
                      <a:pt x="563" y="25791"/>
                    </a:lnTo>
                    <a:lnTo>
                      <a:pt x="877" y="25155"/>
                    </a:lnTo>
                    <a:lnTo>
                      <a:pt x="1190" y="24546"/>
                    </a:lnTo>
                    <a:lnTo>
                      <a:pt x="1532" y="23947"/>
                    </a:lnTo>
                    <a:lnTo>
                      <a:pt x="1882" y="23357"/>
                    </a:lnTo>
                    <a:lnTo>
                      <a:pt x="2251" y="22794"/>
                    </a:lnTo>
                    <a:lnTo>
                      <a:pt x="2629" y="22241"/>
                    </a:lnTo>
                    <a:lnTo>
                      <a:pt x="3016" y="21706"/>
                    </a:lnTo>
                    <a:lnTo>
                      <a:pt x="3422" y="21190"/>
                    </a:lnTo>
                    <a:lnTo>
                      <a:pt x="3837" y="20683"/>
                    </a:lnTo>
                    <a:lnTo>
                      <a:pt x="4261" y="20194"/>
                    </a:lnTo>
                    <a:lnTo>
                      <a:pt x="4703" y="19724"/>
                    </a:lnTo>
                    <a:lnTo>
                      <a:pt x="5146" y="19263"/>
                    </a:lnTo>
                    <a:lnTo>
                      <a:pt x="5598" y="18820"/>
                    </a:lnTo>
                    <a:lnTo>
                      <a:pt x="6059" y="18396"/>
                    </a:lnTo>
                    <a:lnTo>
                      <a:pt x="6529" y="17981"/>
                    </a:lnTo>
                    <a:lnTo>
                      <a:pt x="7009" y="17575"/>
                    </a:lnTo>
                    <a:lnTo>
                      <a:pt x="7488" y="17197"/>
                    </a:lnTo>
                    <a:lnTo>
                      <a:pt x="7977" y="16828"/>
                    </a:lnTo>
                    <a:lnTo>
                      <a:pt x="8465" y="16469"/>
                    </a:lnTo>
                    <a:lnTo>
                      <a:pt x="8963" y="16128"/>
                    </a:lnTo>
                    <a:lnTo>
                      <a:pt x="9471" y="15796"/>
                    </a:lnTo>
                    <a:lnTo>
                      <a:pt x="9968" y="15491"/>
                    </a:lnTo>
                    <a:lnTo>
                      <a:pt x="10476" y="15187"/>
                    </a:lnTo>
                    <a:lnTo>
                      <a:pt x="10983" y="14901"/>
                    </a:lnTo>
                    <a:lnTo>
                      <a:pt x="11490" y="14625"/>
                    </a:lnTo>
                    <a:lnTo>
                      <a:pt x="11997" y="14367"/>
                    </a:lnTo>
                    <a:lnTo>
                      <a:pt x="12513" y="14127"/>
                    </a:lnTo>
                    <a:lnTo>
                      <a:pt x="13021" y="13896"/>
                    </a:lnTo>
                    <a:lnTo>
                      <a:pt x="13528" y="13675"/>
                    </a:lnTo>
                    <a:lnTo>
                      <a:pt x="14026" y="13463"/>
                    </a:lnTo>
                    <a:lnTo>
                      <a:pt x="14533" y="13269"/>
                    </a:lnTo>
                    <a:lnTo>
                      <a:pt x="15031" y="13094"/>
                    </a:lnTo>
                    <a:lnTo>
                      <a:pt x="15519" y="12928"/>
                    </a:lnTo>
                    <a:lnTo>
                      <a:pt x="16008" y="12771"/>
                    </a:lnTo>
                    <a:lnTo>
                      <a:pt x="16487" y="12624"/>
                    </a:lnTo>
                    <a:lnTo>
                      <a:pt x="16967" y="12495"/>
                    </a:lnTo>
                    <a:lnTo>
                      <a:pt x="17437" y="12375"/>
                    </a:lnTo>
                    <a:lnTo>
                      <a:pt x="17907" y="12264"/>
                    </a:lnTo>
                    <a:lnTo>
                      <a:pt x="18359" y="12172"/>
                    </a:lnTo>
                    <a:lnTo>
                      <a:pt x="18802" y="12089"/>
                    </a:lnTo>
                    <a:lnTo>
                      <a:pt x="19244" y="12015"/>
                    </a:lnTo>
                    <a:lnTo>
                      <a:pt x="19669" y="11960"/>
                    </a:lnTo>
                    <a:lnTo>
                      <a:pt x="20084" y="11905"/>
                    </a:lnTo>
                    <a:lnTo>
                      <a:pt x="20489" y="11868"/>
                    </a:lnTo>
                    <a:lnTo>
                      <a:pt x="20886" y="11840"/>
                    </a:lnTo>
                    <a:lnTo>
                      <a:pt x="21264" y="11822"/>
                    </a:lnTo>
                    <a:lnTo>
                      <a:pt x="21633" y="11822"/>
                    </a:lnTo>
                    <a:lnTo>
                      <a:pt x="21992" y="11831"/>
                    </a:lnTo>
                    <a:lnTo>
                      <a:pt x="22324" y="11840"/>
                    </a:lnTo>
                    <a:lnTo>
                      <a:pt x="22656" y="11868"/>
                    </a:lnTo>
                    <a:lnTo>
                      <a:pt x="22960" y="11905"/>
                    </a:lnTo>
                    <a:lnTo>
                      <a:pt x="23255" y="11951"/>
                    </a:lnTo>
                    <a:lnTo>
                      <a:pt x="23532" y="12015"/>
                    </a:lnTo>
                    <a:lnTo>
                      <a:pt x="23790" y="12080"/>
                    </a:lnTo>
                    <a:lnTo>
                      <a:pt x="24030" y="12154"/>
                    </a:lnTo>
                    <a:lnTo>
                      <a:pt x="24251" y="12246"/>
                    </a:lnTo>
                    <a:lnTo>
                      <a:pt x="24445" y="12338"/>
                    </a:lnTo>
                    <a:lnTo>
                      <a:pt x="24629" y="12449"/>
                    </a:lnTo>
                    <a:lnTo>
                      <a:pt x="24786" y="12568"/>
                    </a:lnTo>
                    <a:lnTo>
                      <a:pt x="24924" y="12688"/>
                    </a:lnTo>
                    <a:lnTo>
                      <a:pt x="24989" y="12753"/>
                    </a:lnTo>
                    <a:lnTo>
                      <a:pt x="25044" y="12827"/>
                    </a:lnTo>
                    <a:lnTo>
                      <a:pt x="25090" y="12891"/>
                    </a:lnTo>
                    <a:lnTo>
                      <a:pt x="25136" y="12965"/>
                    </a:lnTo>
                    <a:lnTo>
                      <a:pt x="25284" y="12107"/>
                    </a:lnTo>
                    <a:lnTo>
                      <a:pt x="25413" y="11259"/>
                    </a:lnTo>
                    <a:lnTo>
                      <a:pt x="25524" y="10411"/>
                    </a:lnTo>
                    <a:lnTo>
                      <a:pt x="25625" y="9563"/>
                    </a:lnTo>
                    <a:lnTo>
                      <a:pt x="25699" y="8723"/>
                    </a:lnTo>
                    <a:lnTo>
                      <a:pt x="25763" y="7884"/>
                    </a:lnTo>
                    <a:lnTo>
                      <a:pt x="25810" y="7054"/>
                    </a:lnTo>
                    <a:lnTo>
                      <a:pt x="25837" y="6234"/>
                    </a:lnTo>
                    <a:lnTo>
                      <a:pt x="25837" y="5422"/>
                    </a:lnTo>
                    <a:lnTo>
                      <a:pt x="25828" y="4611"/>
                    </a:lnTo>
                    <a:lnTo>
                      <a:pt x="25791" y="3818"/>
                    </a:lnTo>
                    <a:lnTo>
                      <a:pt x="25736" y="3025"/>
                    </a:lnTo>
                    <a:lnTo>
                      <a:pt x="25708" y="2638"/>
                    </a:lnTo>
                    <a:lnTo>
                      <a:pt x="25662" y="2250"/>
                    </a:lnTo>
                    <a:lnTo>
                      <a:pt x="25616" y="1872"/>
                    </a:lnTo>
                    <a:lnTo>
                      <a:pt x="25570" y="1485"/>
                    </a:lnTo>
                    <a:lnTo>
                      <a:pt x="25505" y="1107"/>
                    </a:lnTo>
                    <a:lnTo>
                      <a:pt x="25450" y="738"/>
                    </a:lnTo>
                    <a:lnTo>
                      <a:pt x="25376" y="360"/>
                    </a:lnTo>
                    <a:lnTo>
                      <a:pt x="25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2"/>
              <p:cNvSpPr/>
              <p:nvPr/>
            </p:nvSpPr>
            <p:spPr>
              <a:xfrm>
                <a:off x="4485188" y="2297466"/>
                <a:ext cx="55898" cy="82878"/>
              </a:xfrm>
              <a:custGeom>
                <a:avLst/>
                <a:gdLst/>
                <a:ahLst/>
                <a:cxnLst/>
                <a:rect l="l" t="t" r="r" b="b"/>
                <a:pathLst>
                  <a:path w="2942" h="4362" extrusionOk="0">
                    <a:moveTo>
                      <a:pt x="1669" y="0"/>
                    </a:moveTo>
                    <a:lnTo>
                      <a:pt x="1641" y="213"/>
                    </a:lnTo>
                    <a:lnTo>
                      <a:pt x="1614" y="415"/>
                    </a:lnTo>
                    <a:lnTo>
                      <a:pt x="1577" y="618"/>
                    </a:lnTo>
                    <a:lnTo>
                      <a:pt x="1540" y="821"/>
                    </a:lnTo>
                    <a:lnTo>
                      <a:pt x="1439" y="1218"/>
                    </a:lnTo>
                    <a:lnTo>
                      <a:pt x="1319" y="1605"/>
                    </a:lnTo>
                    <a:lnTo>
                      <a:pt x="1190" y="1983"/>
                    </a:lnTo>
                    <a:lnTo>
                      <a:pt x="1051" y="2343"/>
                    </a:lnTo>
                    <a:lnTo>
                      <a:pt x="904" y="2684"/>
                    </a:lnTo>
                    <a:lnTo>
                      <a:pt x="756" y="3006"/>
                    </a:lnTo>
                    <a:lnTo>
                      <a:pt x="609" y="3292"/>
                    </a:lnTo>
                    <a:lnTo>
                      <a:pt x="470" y="3560"/>
                    </a:lnTo>
                    <a:lnTo>
                      <a:pt x="231" y="3984"/>
                    </a:lnTo>
                    <a:lnTo>
                      <a:pt x="65" y="4260"/>
                    </a:lnTo>
                    <a:lnTo>
                      <a:pt x="0" y="4362"/>
                    </a:lnTo>
                    <a:lnTo>
                      <a:pt x="0" y="4362"/>
                    </a:lnTo>
                    <a:lnTo>
                      <a:pt x="2942" y="3550"/>
                    </a:lnTo>
                    <a:lnTo>
                      <a:pt x="2785" y="3431"/>
                    </a:lnTo>
                    <a:lnTo>
                      <a:pt x="2646" y="3311"/>
                    </a:lnTo>
                    <a:lnTo>
                      <a:pt x="2517" y="3182"/>
                    </a:lnTo>
                    <a:lnTo>
                      <a:pt x="2407" y="3034"/>
                    </a:lnTo>
                    <a:lnTo>
                      <a:pt x="2305" y="2877"/>
                    </a:lnTo>
                    <a:lnTo>
                      <a:pt x="2213" y="2702"/>
                    </a:lnTo>
                    <a:lnTo>
                      <a:pt x="2121" y="2518"/>
                    </a:lnTo>
                    <a:lnTo>
                      <a:pt x="2047" y="2315"/>
                    </a:lnTo>
                    <a:lnTo>
                      <a:pt x="1983" y="2094"/>
                    </a:lnTo>
                    <a:lnTo>
                      <a:pt x="1918" y="1863"/>
                    </a:lnTo>
                    <a:lnTo>
                      <a:pt x="1872" y="1605"/>
                    </a:lnTo>
                    <a:lnTo>
                      <a:pt x="1817" y="1328"/>
                    </a:lnTo>
                    <a:lnTo>
                      <a:pt x="1780" y="1033"/>
                    </a:lnTo>
                    <a:lnTo>
                      <a:pt x="1743" y="710"/>
                    </a:lnTo>
                    <a:lnTo>
                      <a:pt x="1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2"/>
              <p:cNvSpPr/>
              <p:nvPr/>
            </p:nvSpPr>
            <p:spPr>
              <a:xfrm>
                <a:off x="4682275" y="1887503"/>
                <a:ext cx="63783" cy="1353218"/>
              </a:xfrm>
              <a:custGeom>
                <a:avLst/>
                <a:gdLst/>
                <a:ahLst/>
                <a:cxnLst/>
                <a:rect l="l" t="t" r="r" b="b"/>
                <a:pathLst>
                  <a:path w="3357" h="71222" extrusionOk="0">
                    <a:moveTo>
                      <a:pt x="2158" y="1"/>
                    </a:moveTo>
                    <a:lnTo>
                      <a:pt x="2038" y="766"/>
                    </a:lnTo>
                    <a:lnTo>
                      <a:pt x="1928" y="1642"/>
                    </a:lnTo>
                    <a:lnTo>
                      <a:pt x="1826" y="2620"/>
                    </a:lnTo>
                    <a:lnTo>
                      <a:pt x="1715" y="3680"/>
                    </a:lnTo>
                    <a:lnTo>
                      <a:pt x="1605" y="4823"/>
                    </a:lnTo>
                    <a:lnTo>
                      <a:pt x="1503" y="6050"/>
                    </a:lnTo>
                    <a:lnTo>
                      <a:pt x="1402" y="7331"/>
                    </a:lnTo>
                    <a:lnTo>
                      <a:pt x="1301" y="8687"/>
                    </a:lnTo>
                    <a:lnTo>
                      <a:pt x="1208" y="10088"/>
                    </a:lnTo>
                    <a:lnTo>
                      <a:pt x="1116" y="11527"/>
                    </a:lnTo>
                    <a:lnTo>
                      <a:pt x="932" y="14524"/>
                    </a:lnTo>
                    <a:lnTo>
                      <a:pt x="766" y="17603"/>
                    </a:lnTo>
                    <a:lnTo>
                      <a:pt x="609" y="20720"/>
                    </a:lnTo>
                    <a:lnTo>
                      <a:pt x="471" y="23790"/>
                    </a:lnTo>
                    <a:lnTo>
                      <a:pt x="342" y="26769"/>
                    </a:lnTo>
                    <a:lnTo>
                      <a:pt x="231" y="29599"/>
                    </a:lnTo>
                    <a:lnTo>
                      <a:pt x="148" y="32209"/>
                    </a:lnTo>
                    <a:lnTo>
                      <a:pt x="74" y="34533"/>
                    </a:lnTo>
                    <a:lnTo>
                      <a:pt x="28" y="36524"/>
                    </a:lnTo>
                    <a:lnTo>
                      <a:pt x="0" y="38119"/>
                    </a:lnTo>
                    <a:lnTo>
                      <a:pt x="0" y="38746"/>
                    </a:lnTo>
                    <a:lnTo>
                      <a:pt x="0" y="39254"/>
                    </a:lnTo>
                    <a:lnTo>
                      <a:pt x="28" y="40784"/>
                    </a:lnTo>
                    <a:lnTo>
                      <a:pt x="74" y="42684"/>
                    </a:lnTo>
                    <a:lnTo>
                      <a:pt x="139" y="44887"/>
                    </a:lnTo>
                    <a:lnTo>
                      <a:pt x="222" y="47322"/>
                    </a:lnTo>
                    <a:lnTo>
                      <a:pt x="323" y="49931"/>
                    </a:lnTo>
                    <a:lnTo>
                      <a:pt x="434" y="52651"/>
                    </a:lnTo>
                    <a:lnTo>
                      <a:pt x="554" y="55408"/>
                    </a:lnTo>
                    <a:lnTo>
                      <a:pt x="674" y="58138"/>
                    </a:lnTo>
                    <a:lnTo>
                      <a:pt x="812" y="60784"/>
                    </a:lnTo>
                    <a:lnTo>
                      <a:pt x="941" y="63264"/>
                    </a:lnTo>
                    <a:lnTo>
                      <a:pt x="1070" y="65523"/>
                    </a:lnTo>
                    <a:lnTo>
                      <a:pt x="1199" y="67497"/>
                    </a:lnTo>
                    <a:lnTo>
                      <a:pt x="1264" y="68354"/>
                    </a:lnTo>
                    <a:lnTo>
                      <a:pt x="1328" y="69119"/>
                    </a:lnTo>
                    <a:lnTo>
                      <a:pt x="1384" y="69774"/>
                    </a:lnTo>
                    <a:lnTo>
                      <a:pt x="1448" y="70318"/>
                    </a:lnTo>
                    <a:lnTo>
                      <a:pt x="1503" y="70742"/>
                    </a:lnTo>
                    <a:lnTo>
                      <a:pt x="1550" y="71037"/>
                    </a:lnTo>
                    <a:lnTo>
                      <a:pt x="1577" y="71139"/>
                    </a:lnTo>
                    <a:lnTo>
                      <a:pt x="1605" y="71194"/>
                    </a:lnTo>
                    <a:lnTo>
                      <a:pt x="1614" y="71213"/>
                    </a:lnTo>
                    <a:lnTo>
                      <a:pt x="1623" y="71222"/>
                    </a:lnTo>
                    <a:lnTo>
                      <a:pt x="1632" y="71222"/>
                    </a:lnTo>
                    <a:lnTo>
                      <a:pt x="1651" y="71203"/>
                    </a:lnTo>
                    <a:lnTo>
                      <a:pt x="1743" y="68262"/>
                    </a:lnTo>
                    <a:lnTo>
                      <a:pt x="1983" y="60480"/>
                    </a:lnTo>
                    <a:lnTo>
                      <a:pt x="2306" y="49452"/>
                    </a:lnTo>
                    <a:lnTo>
                      <a:pt x="2490" y="43209"/>
                    </a:lnTo>
                    <a:lnTo>
                      <a:pt x="2665" y="36746"/>
                    </a:lnTo>
                    <a:lnTo>
                      <a:pt x="2840" y="30263"/>
                    </a:lnTo>
                    <a:lnTo>
                      <a:pt x="2997" y="23947"/>
                    </a:lnTo>
                    <a:lnTo>
                      <a:pt x="3135" y="18018"/>
                    </a:lnTo>
                    <a:lnTo>
                      <a:pt x="3246" y="12652"/>
                    </a:lnTo>
                    <a:lnTo>
                      <a:pt x="3292" y="10245"/>
                    </a:lnTo>
                    <a:lnTo>
                      <a:pt x="3320" y="8051"/>
                    </a:lnTo>
                    <a:lnTo>
                      <a:pt x="3348" y="6105"/>
                    </a:lnTo>
                    <a:lnTo>
                      <a:pt x="3357" y="4427"/>
                    </a:lnTo>
                    <a:lnTo>
                      <a:pt x="3348" y="3035"/>
                    </a:lnTo>
                    <a:lnTo>
                      <a:pt x="3338" y="1956"/>
                    </a:lnTo>
                    <a:lnTo>
                      <a:pt x="3320" y="1550"/>
                    </a:lnTo>
                    <a:lnTo>
                      <a:pt x="3301" y="1227"/>
                    </a:lnTo>
                    <a:lnTo>
                      <a:pt x="3283" y="988"/>
                    </a:lnTo>
                    <a:lnTo>
                      <a:pt x="3255" y="859"/>
                    </a:lnTo>
                    <a:lnTo>
                      <a:pt x="3237" y="803"/>
                    </a:lnTo>
                    <a:lnTo>
                      <a:pt x="3209" y="748"/>
                    </a:lnTo>
                    <a:lnTo>
                      <a:pt x="3172" y="693"/>
                    </a:lnTo>
                    <a:lnTo>
                      <a:pt x="3126" y="637"/>
                    </a:lnTo>
                    <a:lnTo>
                      <a:pt x="3006" y="517"/>
                    </a:lnTo>
                    <a:lnTo>
                      <a:pt x="2868" y="407"/>
                    </a:lnTo>
                    <a:lnTo>
                      <a:pt x="2711" y="296"/>
                    </a:lnTo>
                    <a:lnTo>
                      <a:pt x="2536" y="185"/>
                    </a:lnTo>
                    <a:lnTo>
                      <a:pt x="2352" y="84"/>
                    </a:lnTo>
                    <a:lnTo>
                      <a:pt x="21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2"/>
              <p:cNvSpPr/>
              <p:nvPr/>
            </p:nvSpPr>
            <p:spPr>
              <a:xfrm>
                <a:off x="4182632" y="2366664"/>
                <a:ext cx="93385" cy="1107073"/>
              </a:xfrm>
              <a:custGeom>
                <a:avLst/>
                <a:gdLst/>
                <a:ahLst/>
                <a:cxnLst/>
                <a:rect l="l" t="t" r="r" b="b"/>
                <a:pathLst>
                  <a:path w="4915" h="58267" extrusionOk="0">
                    <a:moveTo>
                      <a:pt x="4915" y="1"/>
                    </a:moveTo>
                    <a:lnTo>
                      <a:pt x="0" y="4039"/>
                    </a:lnTo>
                    <a:lnTo>
                      <a:pt x="959" y="58266"/>
                    </a:lnTo>
                    <a:lnTo>
                      <a:pt x="4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2"/>
              <p:cNvSpPr/>
              <p:nvPr/>
            </p:nvSpPr>
            <p:spPr>
              <a:xfrm>
                <a:off x="3719583" y="1998938"/>
                <a:ext cx="541538" cy="909264"/>
              </a:xfrm>
              <a:custGeom>
                <a:avLst/>
                <a:gdLst/>
                <a:ahLst/>
                <a:cxnLst/>
                <a:rect l="l" t="t" r="r" b="b"/>
                <a:pathLst>
                  <a:path w="28502" h="47856" extrusionOk="0">
                    <a:moveTo>
                      <a:pt x="27294" y="0"/>
                    </a:moveTo>
                    <a:lnTo>
                      <a:pt x="27036" y="194"/>
                    </a:lnTo>
                    <a:lnTo>
                      <a:pt x="26768" y="406"/>
                    </a:lnTo>
                    <a:lnTo>
                      <a:pt x="26501" y="627"/>
                    </a:lnTo>
                    <a:lnTo>
                      <a:pt x="26224" y="858"/>
                    </a:lnTo>
                    <a:lnTo>
                      <a:pt x="25957" y="1098"/>
                    </a:lnTo>
                    <a:lnTo>
                      <a:pt x="25680" y="1347"/>
                    </a:lnTo>
                    <a:lnTo>
                      <a:pt x="25413" y="1614"/>
                    </a:lnTo>
                    <a:lnTo>
                      <a:pt x="25136" y="1881"/>
                    </a:lnTo>
                    <a:lnTo>
                      <a:pt x="24583" y="2444"/>
                    </a:lnTo>
                    <a:lnTo>
                      <a:pt x="24021" y="3034"/>
                    </a:lnTo>
                    <a:lnTo>
                      <a:pt x="23458" y="3661"/>
                    </a:lnTo>
                    <a:lnTo>
                      <a:pt x="22896" y="4325"/>
                    </a:lnTo>
                    <a:lnTo>
                      <a:pt x="22324" y="5016"/>
                    </a:lnTo>
                    <a:lnTo>
                      <a:pt x="21752" y="5726"/>
                    </a:lnTo>
                    <a:lnTo>
                      <a:pt x="21171" y="6473"/>
                    </a:lnTo>
                    <a:lnTo>
                      <a:pt x="20600" y="7239"/>
                    </a:lnTo>
                    <a:lnTo>
                      <a:pt x="20019" y="8032"/>
                    </a:lnTo>
                    <a:lnTo>
                      <a:pt x="19438" y="8843"/>
                    </a:lnTo>
                    <a:lnTo>
                      <a:pt x="18866" y="9682"/>
                    </a:lnTo>
                    <a:lnTo>
                      <a:pt x="18285" y="10530"/>
                    </a:lnTo>
                    <a:lnTo>
                      <a:pt x="17704" y="11406"/>
                    </a:lnTo>
                    <a:lnTo>
                      <a:pt x="17124" y="12292"/>
                    </a:lnTo>
                    <a:lnTo>
                      <a:pt x="16552" y="13186"/>
                    </a:lnTo>
                    <a:lnTo>
                      <a:pt x="15980" y="14108"/>
                    </a:lnTo>
                    <a:lnTo>
                      <a:pt x="15409" y="15030"/>
                    </a:lnTo>
                    <a:lnTo>
                      <a:pt x="14837" y="15971"/>
                    </a:lnTo>
                    <a:lnTo>
                      <a:pt x="14274" y="16911"/>
                    </a:lnTo>
                    <a:lnTo>
                      <a:pt x="13712" y="17861"/>
                    </a:lnTo>
                    <a:lnTo>
                      <a:pt x="13159" y="18820"/>
                    </a:lnTo>
                    <a:lnTo>
                      <a:pt x="12605" y="19788"/>
                    </a:lnTo>
                    <a:lnTo>
                      <a:pt x="12061" y="20747"/>
                    </a:lnTo>
                    <a:lnTo>
                      <a:pt x="11517" y="21715"/>
                    </a:lnTo>
                    <a:lnTo>
                      <a:pt x="10457" y="23642"/>
                    </a:lnTo>
                    <a:lnTo>
                      <a:pt x="9434" y="25560"/>
                    </a:lnTo>
                    <a:lnTo>
                      <a:pt x="8428" y="27460"/>
                    </a:lnTo>
                    <a:lnTo>
                      <a:pt x="7469" y="29313"/>
                    </a:lnTo>
                    <a:lnTo>
                      <a:pt x="6547" y="31120"/>
                    </a:lnTo>
                    <a:lnTo>
                      <a:pt x="5671" y="32872"/>
                    </a:lnTo>
                    <a:lnTo>
                      <a:pt x="4842" y="34550"/>
                    </a:lnTo>
                    <a:lnTo>
                      <a:pt x="4067" y="36136"/>
                    </a:lnTo>
                    <a:lnTo>
                      <a:pt x="3348" y="37639"/>
                    </a:lnTo>
                    <a:lnTo>
                      <a:pt x="2684" y="39032"/>
                    </a:lnTo>
                    <a:lnTo>
                      <a:pt x="2085" y="40304"/>
                    </a:lnTo>
                    <a:lnTo>
                      <a:pt x="1559" y="41438"/>
                    </a:lnTo>
                    <a:lnTo>
                      <a:pt x="711" y="43282"/>
                    </a:lnTo>
                    <a:lnTo>
                      <a:pt x="185" y="44453"/>
                    </a:lnTo>
                    <a:lnTo>
                      <a:pt x="1" y="44868"/>
                    </a:lnTo>
                    <a:lnTo>
                      <a:pt x="6271" y="47856"/>
                    </a:lnTo>
                    <a:lnTo>
                      <a:pt x="8668" y="45145"/>
                    </a:lnTo>
                    <a:lnTo>
                      <a:pt x="14450" y="38654"/>
                    </a:lnTo>
                    <a:lnTo>
                      <a:pt x="17926" y="34753"/>
                    </a:lnTo>
                    <a:lnTo>
                      <a:pt x="21457" y="30825"/>
                    </a:lnTo>
                    <a:lnTo>
                      <a:pt x="24749" y="27165"/>
                    </a:lnTo>
                    <a:lnTo>
                      <a:pt x="26234" y="25533"/>
                    </a:lnTo>
                    <a:lnTo>
                      <a:pt x="27552" y="24085"/>
                    </a:lnTo>
                    <a:lnTo>
                      <a:pt x="27654" y="23615"/>
                    </a:lnTo>
                    <a:lnTo>
                      <a:pt x="27755" y="23144"/>
                    </a:lnTo>
                    <a:lnTo>
                      <a:pt x="27847" y="22665"/>
                    </a:lnTo>
                    <a:lnTo>
                      <a:pt x="27930" y="22185"/>
                    </a:lnTo>
                    <a:lnTo>
                      <a:pt x="28004" y="21697"/>
                    </a:lnTo>
                    <a:lnTo>
                      <a:pt x="28078" y="21208"/>
                    </a:lnTo>
                    <a:lnTo>
                      <a:pt x="28142" y="20719"/>
                    </a:lnTo>
                    <a:lnTo>
                      <a:pt x="28198" y="20221"/>
                    </a:lnTo>
                    <a:lnTo>
                      <a:pt x="28253" y="19714"/>
                    </a:lnTo>
                    <a:lnTo>
                      <a:pt x="28299" y="19216"/>
                    </a:lnTo>
                    <a:lnTo>
                      <a:pt x="28382" y="18202"/>
                    </a:lnTo>
                    <a:lnTo>
                      <a:pt x="28437" y="17179"/>
                    </a:lnTo>
                    <a:lnTo>
                      <a:pt x="28474" y="16164"/>
                    </a:lnTo>
                    <a:lnTo>
                      <a:pt x="28502" y="15141"/>
                    </a:lnTo>
                    <a:lnTo>
                      <a:pt x="28502" y="14127"/>
                    </a:lnTo>
                    <a:lnTo>
                      <a:pt x="28502" y="13121"/>
                    </a:lnTo>
                    <a:lnTo>
                      <a:pt x="28474" y="12135"/>
                    </a:lnTo>
                    <a:lnTo>
                      <a:pt x="28447" y="11148"/>
                    </a:lnTo>
                    <a:lnTo>
                      <a:pt x="28400" y="10189"/>
                    </a:lnTo>
                    <a:lnTo>
                      <a:pt x="28345" y="9258"/>
                    </a:lnTo>
                    <a:lnTo>
                      <a:pt x="28281" y="8345"/>
                    </a:lnTo>
                    <a:lnTo>
                      <a:pt x="28216" y="7460"/>
                    </a:lnTo>
                    <a:lnTo>
                      <a:pt x="28142" y="6612"/>
                    </a:lnTo>
                    <a:lnTo>
                      <a:pt x="28059" y="5791"/>
                    </a:lnTo>
                    <a:lnTo>
                      <a:pt x="27976" y="5016"/>
                    </a:lnTo>
                    <a:lnTo>
                      <a:pt x="27903" y="4288"/>
                    </a:lnTo>
                    <a:lnTo>
                      <a:pt x="27820" y="3596"/>
                    </a:lnTo>
                    <a:lnTo>
                      <a:pt x="27654" y="2370"/>
                    </a:lnTo>
                    <a:lnTo>
                      <a:pt x="27515" y="1374"/>
                    </a:lnTo>
                    <a:lnTo>
                      <a:pt x="27405" y="627"/>
                    </a:lnTo>
                    <a:lnTo>
                      <a:pt x="2729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2"/>
              <p:cNvSpPr/>
              <p:nvPr/>
            </p:nvSpPr>
            <p:spPr>
              <a:xfrm>
                <a:off x="3838713" y="2348101"/>
                <a:ext cx="419786" cy="560101"/>
              </a:xfrm>
              <a:custGeom>
                <a:avLst/>
                <a:gdLst/>
                <a:ahLst/>
                <a:cxnLst/>
                <a:rect l="l" t="t" r="r" b="b"/>
                <a:pathLst>
                  <a:path w="22094" h="29479" extrusionOk="0">
                    <a:moveTo>
                      <a:pt x="22094" y="0"/>
                    </a:moveTo>
                    <a:lnTo>
                      <a:pt x="21762" y="231"/>
                    </a:lnTo>
                    <a:lnTo>
                      <a:pt x="21411" y="498"/>
                    </a:lnTo>
                    <a:lnTo>
                      <a:pt x="21061" y="784"/>
                    </a:lnTo>
                    <a:lnTo>
                      <a:pt x="20692" y="1107"/>
                    </a:lnTo>
                    <a:lnTo>
                      <a:pt x="20314" y="1448"/>
                    </a:lnTo>
                    <a:lnTo>
                      <a:pt x="19927" y="1808"/>
                    </a:lnTo>
                    <a:lnTo>
                      <a:pt x="19530" y="2195"/>
                    </a:lnTo>
                    <a:lnTo>
                      <a:pt x="19134" y="2610"/>
                    </a:lnTo>
                    <a:lnTo>
                      <a:pt x="18719" y="3043"/>
                    </a:lnTo>
                    <a:lnTo>
                      <a:pt x="18304" y="3495"/>
                    </a:lnTo>
                    <a:lnTo>
                      <a:pt x="17880" y="3965"/>
                    </a:lnTo>
                    <a:lnTo>
                      <a:pt x="17456" y="4454"/>
                    </a:lnTo>
                    <a:lnTo>
                      <a:pt x="17013" y="4961"/>
                    </a:lnTo>
                    <a:lnTo>
                      <a:pt x="16580" y="5487"/>
                    </a:lnTo>
                    <a:lnTo>
                      <a:pt x="16137" y="6021"/>
                    </a:lnTo>
                    <a:lnTo>
                      <a:pt x="15685" y="6575"/>
                    </a:lnTo>
                    <a:lnTo>
                      <a:pt x="14782" y="7718"/>
                    </a:lnTo>
                    <a:lnTo>
                      <a:pt x="13860" y="8907"/>
                    </a:lnTo>
                    <a:lnTo>
                      <a:pt x="12947" y="10134"/>
                    </a:lnTo>
                    <a:lnTo>
                      <a:pt x="12025" y="11379"/>
                    </a:lnTo>
                    <a:lnTo>
                      <a:pt x="11103" y="12651"/>
                    </a:lnTo>
                    <a:lnTo>
                      <a:pt x="10199" y="13933"/>
                    </a:lnTo>
                    <a:lnTo>
                      <a:pt x="9295" y="15214"/>
                    </a:lnTo>
                    <a:lnTo>
                      <a:pt x="8419" y="16487"/>
                    </a:lnTo>
                    <a:lnTo>
                      <a:pt x="7562" y="17759"/>
                    </a:lnTo>
                    <a:lnTo>
                      <a:pt x="6723" y="18995"/>
                    </a:lnTo>
                    <a:lnTo>
                      <a:pt x="5911" y="20212"/>
                    </a:lnTo>
                    <a:lnTo>
                      <a:pt x="5146" y="21383"/>
                    </a:lnTo>
                    <a:lnTo>
                      <a:pt x="3717" y="23578"/>
                    </a:lnTo>
                    <a:lnTo>
                      <a:pt x="2463" y="25532"/>
                    </a:lnTo>
                    <a:lnTo>
                      <a:pt x="1439" y="27155"/>
                    </a:lnTo>
                    <a:lnTo>
                      <a:pt x="665" y="28400"/>
                    </a:lnTo>
                    <a:lnTo>
                      <a:pt x="1" y="29479"/>
                    </a:lnTo>
                    <a:lnTo>
                      <a:pt x="2435" y="26851"/>
                    </a:lnTo>
                    <a:lnTo>
                      <a:pt x="8299" y="20544"/>
                    </a:lnTo>
                    <a:lnTo>
                      <a:pt x="15390" y="12882"/>
                    </a:lnTo>
                    <a:lnTo>
                      <a:pt x="18710" y="9286"/>
                    </a:lnTo>
                    <a:lnTo>
                      <a:pt x="21522" y="6224"/>
                    </a:lnTo>
                    <a:lnTo>
                      <a:pt x="21596" y="5883"/>
                    </a:lnTo>
                    <a:lnTo>
                      <a:pt x="21660" y="5523"/>
                    </a:lnTo>
                    <a:lnTo>
                      <a:pt x="21716" y="5155"/>
                    </a:lnTo>
                    <a:lnTo>
                      <a:pt x="21771" y="4777"/>
                    </a:lnTo>
                    <a:lnTo>
                      <a:pt x="21808" y="4380"/>
                    </a:lnTo>
                    <a:lnTo>
                      <a:pt x="21854" y="3984"/>
                    </a:lnTo>
                    <a:lnTo>
                      <a:pt x="21909" y="3181"/>
                    </a:lnTo>
                    <a:lnTo>
                      <a:pt x="21964" y="2361"/>
                    </a:lnTo>
                    <a:lnTo>
                      <a:pt x="22001" y="1549"/>
                    </a:lnTo>
                    <a:lnTo>
                      <a:pt x="22047" y="766"/>
                    </a:lnTo>
                    <a:lnTo>
                      <a:pt x="220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2"/>
              <p:cNvSpPr/>
              <p:nvPr/>
            </p:nvSpPr>
            <p:spPr>
              <a:xfrm>
                <a:off x="4853959" y="1948664"/>
                <a:ext cx="196061" cy="263853"/>
              </a:xfrm>
              <a:custGeom>
                <a:avLst/>
                <a:gdLst/>
                <a:ahLst/>
                <a:cxnLst/>
                <a:rect l="l" t="t" r="r" b="b"/>
                <a:pathLst>
                  <a:path w="10319" h="13887" extrusionOk="0">
                    <a:moveTo>
                      <a:pt x="2730" y="0"/>
                    </a:moveTo>
                    <a:lnTo>
                      <a:pt x="2490" y="18"/>
                    </a:lnTo>
                    <a:lnTo>
                      <a:pt x="2269" y="46"/>
                    </a:lnTo>
                    <a:lnTo>
                      <a:pt x="2048" y="101"/>
                    </a:lnTo>
                    <a:lnTo>
                      <a:pt x="1845" y="157"/>
                    </a:lnTo>
                    <a:lnTo>
                      <a:pt x="1651" y="240"/>
                    </a:lnTo>
                    <a:lnTo>
                      <a:pt x="1476" y="332"/>
                    </a:lnTo>
                    <a:lnTo>
                      <a:pt x="1301" y="433"/>
                    </a:lnTo>
                    <a:lnTo>
                      <a:pt x="1144" y="553"/>
                    </a:lnTo>
                    <a:lnTo>
                      <a:pt x="997" y="692"/>
                    </a:lnTo>
                    <a:lnTo>
                      <a:pt x="867" y="839"/>
                    </a:lnTo>
                    <a:lnTo>
                      <a:pt x="738" y="1005"/>
                    </a:lnTo>
                    <a:lnTo>
                      <a:pt x="628" y="1189"/>
                    </a:lnTo>
                    <a:lnTo>
                      <a:pt x="517" y="1383"/>
                    </a:lnTo>
                    <a:lnTo>
                      <a:pt x="425" y="1586"/>
                    </a:lnTo>
                    <a:lnTo>
                      <a:pt x="342" y="1807"/>
                    </a:lnTo>
                    <a:lnTo>
                      <a:pt x="268" y="2047"/>
                    </a:lnTo>
                    <a:lnTo>
                      <a:pt x="204" y="2296"/>
                    </a:lnTo>
                    <a:lnTo>
                      <a:pt x="148" y="2554"/>
                    </a:lnTo>
                    <a:lnTo>
                      <a:pt x="102" y="2831"/>
                    </a:lnTo>
                    <a:lnTo>
                      <a:pt x="65" y="3126"/>
                    </a:lnTo>
                    <a:lnTo>
                      <a:pt x="38" y="3430"/>
                    </a:lnTo>
                    <a:lnTo>
                      <a:pt x="19" y="3744"/>
                    </a:lnTo>
                    <a:lnTo>
                      <a:pt x="10" y="4076"/>
                    </a:lnTo>
                    <a:lnTo>
                      <a:pt x="1" y="4417"/>
                    </a:lnTo>
                    <a:lnTo>
                      <a:pt x="10" y="4776"/>
                    </a:lnTo>
                    <a:lnTo>
                      <a:pt x="19" y="5145"/>
                    </a:lnTo>
                    <a:lnTo>
                      <a:pt x="38" y="5532"/>
                    </a:lnTo>
                    <a:lnTo>
                      <a:pt x="74" y="5929"/>
                    </a:lnTo>
                    <a:lnTo>
                      <a:pt x="102" y="6335"/>
                    </a:lnTo>
                    <a:lnTo>
                      <a:pt x="148" y="6759"/>
                    </a:lnTo>
                    <a:lnTo>
                      <a:pt x="194" y="7192"/>
                    </a:lnTo>
                    <a:lnTo>
                      <a:pt x="250" y="7616"/>
                    </a:lnTo>
                    <a:lnTo>
                      <a:pt x="323" y="8040"/>
                    </a:lnTo>
                    <a:lnTo>
                      <a:pt x="397" y="8437"/>
                    </a:lnTo>
                    <a:lnTo>
                      <a:pt x="489" y="8824"/>
                    </a:lnTo>
                    <a:lnTo>
                      <a:pt x="582" y="9193"/>
                    </a:lnTo>
                    <a:lnTo>
                      <a:pt x="692" y="9543"/>
                    </a:lnTo>
                    <a:lnTo>
                      <a:pt x="803" y="9885"/>
                    </a:lnTo>
                    <a:lnTo>
                      <a:pt x="923" y="10207"/>
                    </a:lnTo>
                    <a:lnTo>
                      <a:pt x="1052" y="10512"/>
                    </a:lnTo>
                    <a:lnTo>
                      <a:pt x="1199" y="10807"/>
                    </a:lnTo>
                    <a:lnTo>
                      <a:pt x="1347" y="11093"/>
                    </a:lnTo>
                    <a:lnTo>
                      <a:pt x="1494" y="11351"/>
                    </a:lnTo>
                    <a:lnTo>
                      <a:pt x="1660" y="11609"/>
                    </a:lnTo>
                    <a:lnTo>
                      <a:pt x="1826" y="11839"/>
                    </a:lnTo>
                    <a:lnTo>
                      <a:pt x="2011" y="12061"/>
                    </a:lnTo>
                    <a:lnTo>
                      <a:pt x="2186" y="12273"/>
                    </a:lnTo>
                    <a:lnTo>
                      <a:pt x="2380" y="12466"/>
                    </a:lnTo>
                    <a:lnTo>
                      <a:pt x="2573" y="12651"/>
                    </a:lnTo>
                    <a:lnTo>
                      <a:pt x="2776" y="12817"/>
                    </a:lnTo>
                    <a:lnTo>
                      <a:pt x="2988" y="12974"/>
                    </a:lnTo>
                    <a:lnTo>
                      <a:pt x="3200" y="13121"/>
                    </a:lnTo>
                    <a:lnTo>
                      <a:pt x="3412" y="13250"/>
                    </a:lnTo>
                    <a:lnTo>
                      <a:pt x="3643" y="13370"/>
                    </a:lnTo>
                    <a:lnTo>
                      <a:pt x="3864" y="13471"/>
                    </a:lnTo>
                    <a:lnTo>
                      <a:pt x="4104" y="13564"/>
                    </a:lnTo>
                    <a:lnTo>
                      <a:pt x="4334" y="13647"/>
                    </a:lnTo>
                    <a:lnTo>
                      <a:pt x="4583" y="13720"/>
                    </a:lnTo>
                    <a:lnTo>
                      <a:pt x="4823" y="13776"/>
                    </a:lnTo>
                    <a:lnTo>
                      <a:pt x="5072" y="13822"/>
                    </a:lnTo>
                    <a:lnTo>
                      <a:pt x="5330" y="13850"/>
                    </a:lnTo>
                    <a:lnTo>
                      <a:pt x="5579" y="13877"/>
                    </a:lnTo>
                    <a:lnTo>
                      <a:pt x="5837" y="13886"/>
                    </a:lnTo>
                    <a:lnTo>
                      <a:pt x="6096" y="13886"/>
                    </a:lnTo>
                    <a:lnTo>
                      <a:pt x="6354" y="13877"/>
                    </a:lnTo>
                    <a:lnTo>
                      <a:pt x="6603" y="13859"/>
                    </a:lnTo>
                    <a:lnTo>
                      <a:pt x="6852" y="13822"/>
                    </a:lnTo>
                    <a:lnTo>
                      <a:pt x="7091" y="13776"/>
                    </a:lnTo>
                    <a:lnTo>
                      <a:pt x="7322" y="13720"/>
                    </a:lnTo>
                    <a:lnTo>
                      <a:pt x="7552" y="13647"/>
                    </a:lnTo>
                    <a:lnTo>
                      <a:pt x="7774" y="13564"/>
                    </a:lnTo>
                    <a:lnTo>
                      <a:pt x="7995" y="13471"/>
                    </a:lnTo>
                    <a:lnTo>
                      <a:pt x="8198" y="13361"/>
                    </a:lnTo>
                    <a:lnTo>
                      <a:pt x="8401" y="13241"/>
                    </a:lnTo>
                    <a:lnTo>
                      <a:pt x="8594" y="13112"/>
                    </a:lnTo>
                    <a:lnTo>
                      <a:pt x="8779" y="12964"/>
                    </a:lnTo>
                    <a:lnTo>
                      <a:pt x="8963" y="12798"/>
                    </a:lnTo>
                    <a:lnTo>
                      <a:pt x="9129" y="12632"/>
                    </a:lnTo>
                    <a:lnTo>
                      <a:pt x="9286" y="12439"/>
                    </a:lnTo>
                    <a:lnTo>
                      <a:pt x="9433" y="12236"/>
                    </a:lnTo>
                    <a:lnTo>
                      <a:pt x="9572" y="12024"/>
                    </a:lnTo>
                    <a:lnTo>
                      <a:pt x="9701" y="11793"/>
                    </a:lnTo>
                    <a:lnTo>
                      <a:pt x="9821" y="11544"/>
                    </a:lnTo>
                    <a:lnTo>
                      <a:pt x="9922" y="11286"/>
                    </a:lnTo>
                    <a:lnTo>
                      <a:pt x="10024" y="11019"/>
                    </a:lnTo>
                    <a:lnTo>
                      <a:pt x="10107" y="10724"/>
                    </a:lnTo>
                    <a:lnTo>
                      <a:pt x="10171" y="10419"/>
                    </a:lnTo>
                    <a:lnTo>
                      <a:pt x="10226" y="10106"/>
                    </a:lnTo>
                    <a:lnTo>
                      <a:pt x="10273" y="9765"/>
                    </a:lnTo>
                    <a:lnTo>
                      <a:pt x="10300" y="9414"/>
                    </a:lnTo>
                    <a:lnTo>
                      <a:pt x="10319" y="9055"/>
                    </a:lnTo>
                    <a:lnTo>
                      <a:pt x="10319" y="8667"/>
                    </a:lnTo>
                    <a:lnTo>
                      <a:pt x="10309" y="8271"/>
                    </a:lnTo>
                    <a:lnTo>
                      <a:pt x="10282" y="7856"/>
                    </a:lnTo>
                    <a:lnTo>
                      <a:pt x="10236" y="7423"/>
                    </a:lnTo>
                    <a:lnTo>
                      <a:pt x="10171" y="6989"/>
                    </a:lnTo>
                    <a:lnTo>
                      <a:pt x="10088" y="6565"/>
                    </a:lnTo>
                    <a:lnTo>
                      <a:pt x="9987" y="6159"/>
                    </a:lnTo>
                    <a:lnTo>
                      <a:pt x="9876" y="5763"/>
                    </a:lnTo>
                    <a:lnTo>
                      <a:pt x="9738" y="5376"/>
                    </a:lnTo>
                    <a:lnTo>
                      <a:pt x="9590" y="4998"/>
                    </a:lnTo>
                    <a:lnTo>
                      <a:pt x="9433" y="4638"/>
                    </a:lnTo>
                    <a:lnTo>
                      <a:pt x="9258" y="4288"/>
                    </a:lnTo>
                    <a:lnTo>
                      <a:pt x="9065" y="3956"/>
                    </a:lnTo>
                    <a:lnTo>
                      <a:pt x="8862" y="3633"/>
                    </a:lnTo>
                    <a:lnTo>
                      <a:pt x="8650" y="3329"/>
                    </a:lnTo>
                    <a:lnTo>
                      <a:pt x="8428" y="3024"/>
                    </a:lnTo>
                    <a:lnTo>
                      <a:pt x="8189" y="2748"/>
                    </a:lnTo>
                    <a:lnTo>
                      <a:pt x="7949" y="2471"/>
                    </a:lnTo>
                    <a:lnTo>
                      <a:pt x="7700" y="2222"/>
                    </a:lnTo>
                    <a:lnTo>
                      <a:pt x="7442" y="1973"/>
                    </a:lnTo>
                    <a:lnTo>
                      <a:pt x="7174" y="1743"/>
                    </a:lnTo>
                    <a:lnTo>
                      <a:pt x="6907" y="1531"/>
                    </a:lnTo>
                    <a:lnTo>
                      <a:pt x="6630" y="1328"/>
                    </a:lnTo>
                    <a:lnTo>
                      <a:pt x="6354" y="1143"/>
                    </a:lnTo>
                    <a:lnTo>
                      <a:pt x="6068" y="968"/>
                    </a:lnTo>
                    <a:lnTo>
                      <a:pt x="5782" y="802"/>
                    </a:lnTo>
                    <a:lnTo>
                      <a:pt x="5496" y="655"/>
                    </a:lnTo>
                    <a:lnTo>
                      <a:pt x="5210" y="526"/>
                    </a:lnTo>
                    <a:lnTo>
                      <a:pt x="4925" y="406"/>
                    </a:lnTo>
                    <a:lnTo>
                      <a:pt x="4639" y="304"/>
                    </a:lnTo>
                    <a:lnTo>
                      <a:pt x="4353" y="221"/>
                    </a:lnTo>
                    <a:lnTo>
                      <a:pt x="4067" y="148"/>
                    </a:lnTo>
                    <a:lnTo>
                      <a:pt x="3790" y="83"/>
                    </a:lnTo>
                    <a:lnTo>
                      <a:pt x="3523" y="46"/>
                    </a:lnTo>
                    <a:lnTo>
                      <a:pt x="3246" y="9"/>
                    </a:lnTo>
                    <a:lnTo>
                      <a:pt x="2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2"/>
              <p:cNvSpPr/>
              <p:nvPr/>
            </p:nvSpPr>
            <p:spPr>
              <a:xfrm>
                <a:off x="4761980" y="1941653"/>
                <a:ext cx="167504" cy="237044"/>
              </a:xfrm>
              <a:custGeom>
                <a:avLst/>
                <a:gdLst/>
                <a:ahLst/>
                <a:cxnLst/>
                <a:rect l="l" t="t" r="r" b="b"/>
                <a:pathLst>
                  <a:path w="8816" h="12476" extrusionOk="0">
                    <a:moveTo>
                      <a:pt x="8087" y="0"/>
                    </a:moveTo>
                    <a:lnTo>
                      <a:pt x="7921" y="28"/>
                    </a:lnTo>
                    <a:lnTo>
                      <a:pt x="7746" y="74"/>
                    </a:lnTo>
                    <a:lnTo>
                      <a:pt x="7562" y="139"/>
                    </a:lnTo>
                    <a:lnTo>
                      <a:pt x="7377" y="212"/>
                    </a:lnTo>
                    <a:lnTo>
                      <a:pt x="7202" y="295"/>
                    </a:lnTo>
                    <a:lnTo>
                      <a:pt x="7018" y="387"/>
                    </a:lnTo>
                    <a:lnTo>
                      <a:pt x="6833" y="480"/>
                    </a:lnTo>
                    <a:lnTo>
                      <a:pt x="6649" y="590"/>
                    </a:lnTo>
                    <a:lnTo>
                      <a:pt x="6465" y="701"/>
                    </a:lnTo>
                    <a:lnTo>
                      <a:pt x="6289" y="821"/>
                    </a:lnTo>
                    <a:lnTo>
                      <a:pt x="6105" y="950"/>
                    </a:lnTo>
                    <a:lnTo>
                      <a:pt x="5930" y="1088"/>
                    </a:lnTo>
                    <a:lnTo>
                      <a:pt x="5570" y="1374"/>
                    </a:lnTo>
                    <a:lnTo>
                      <a:pt x="5220" y="1678"/>
                    </a:lnTo>
                    <a:lnTo>
                      <a:pt x="4879" y="2010"/>
                    </a:lnTo>
                    <a:lnTo>
                      <a:pt x="4537" y="2361"/>
                    </a:lnTo>
                    <a:lnTo>
                      <a:pt x="4205" y="2720"/>
                    </a:lnTo>
                    <a:lnTo>
                      <a:pt x="3883" y="3089"/>
                    </a:lnTo>
                    <a:lnTo>
                      <a:pt x="3569" y="3476"/>
                    </a:lnTo>
                    <a:lnTo>
                      <a:pt x="3265" y="3864"/>
                    </a:lnTo>
                    <a:lnTo>
                      <a:pt x="2961" y="4260"/>
                    </a:lnTo>
                    <a:lnTo>
                      <a:pt x="2675" y="4647"/>
                    </a:lnTo>
                    <a:lnTo>
                      <a:pt x="2398" y="5044"/>
                    </a:lnTo>
                    <a:lnTo>
                      <a:pt x="2131" y="5431"/>
                    </a:lnTo>
                    <a:lnTo>
                      <a:pt x="1882" y="5818"/>
                    </a:lnTo>
                    <a:lnTo>
                      <a:pt x="1642" y="6197"/>
                    </a:lnTo>
                    <a:lnTo>
                      <a:pt x="1412" y="6556"/>
                    </a:lnTo>
                    <a:lnTo>
                      <a:pt x="1006" y="7238"/>
                    </a:lnTo>
                    <a:lnTo>
                      <a:pt x="656" y="7847"/>
                    </a:lnTo>
                    <a:lnTo>
                      <a:pt x="379" y="8354"/>
                    </a:lnTo>
                    <a:lnTo>
                      <a:pt x="167" y="8741"/>
                    </a:lnTo>
                    <a:lnTo>
                      <a:pt x="1" y="9073"/>
                    </a:lnTo>
                    <a:lnTo>
                      <a:pt x="10" y="9147"/>
                    </a:lnTo>
                    <a:lnTo>
                      <a:pt x="38" y="9230"/>
                    </a:lnTo>
                    <a:lnTo>
                      <a:pt x="84" y="9341"/>
                    </a:lnTo>
                    <a:lnTo>
                      <a:pt x="148" y="9488"/>
                    </a:lnTo>
                    <a:lnTo>
                      <a:pt x="241" y="9664"/>
                    </a:lnTo>
                    <a:lnTo>
                      <a:pt x="360" y="9857"/>
                    </a:lnTo>
                    <a:lnTo>
                      <a:pt x="517" y="10078"/>
                    </a:lnTo>
                    <a:lnTo>
                      <a:pt x="711" y="10318"/>
                    </a:lnTo>
                    <a:lnTo>
                      <a:pt x="951" y="10586"/>
                    </a:lnTo>
                    <a:lnTo>
                      <a:pt x="1080" y="10724"/>
                    </a:lnTo>
                    <a:lnTo>
                      <a:pt x="1227" y="10862"/>
                    </a:lnTo>
                    <a:lnTo>
                      <a:pt x="1384" y="11010"/>
                    </a:lnTo>
                    <a:lnTo>
                      <a:pt x="1559" y="11157"/>
                    </a:lnTo>
                    <a:lnTo>
                      <a:pt x="1744" y="11314"/>
                    </a:lnTo>
                    <a:lnTo>
                      <a:pt x="1937" y="11471"/>
                    </a:lnTo>
                    <a:lnTo>
                      <a:pt x="2158" y="11637"/>
                    </a:lnTo>
                    <a:lnTo>
                      <a:pt x="2380" y="11793"/>
                    </a:lnTo>
                    <a:lnTo>
                      <a:pt x="2629" y="11959"/>
                    </a:lnTo>
                    <a:lnTo>
                      <a:pt x="2887" y="12125"/>
                    </a:lnTo>
                    <a:lnTo>
                      <a:pt x="3164" y="12301"/>
                    </a:lnTo>
                    <a:lnTo>
                      <a:pt x="3459" y="12476"/>
                    </a:lnTo>
                    <a:lnTo>
                      <a:pt x="3800" y="11886"/>
                    </a:lnTo>
                    <a:lnTo>
                      <a:pt x="4187" y="11222"/>
                    </a:lnTo>
                    <a:lnTo>
                      <a:pt x="4685" y="10355"/>
                    </a:lnTo>
                    <a:lnTo>
                      <a:pt x="5247" y="9341"/>
                    </a:lnTo>
                    <a:lnTo>
                      <a:pt x="5856" y="8216"/>
                    </a:lnTo>
                    <a:lnTo>
                      <a:pt x="6160" y="7626"/>
                    </a:lnTo>
                    <a:lnTo>
                      <a:pt x="6474" y="7026"/>
                    </a:lnTo>
                    <a:lnTo>
                      <a:pt x="6778" y="6418"/>
                    </a:lnTo>
                    <a:lnTo>
                      <a:pt x="7082" y="5809"/>
                    </a:lnTo>
                    <a:lnTo>
                      <a:pt x="7368" y="5201"/>
                    </a:lnTo>
                    <a:lnTo>
                      <a:pt x="7636" y="4601"/>
                    </a:lnTo>
                    <a:lnTo>
                      <a:pt x="7894" y="4011"/>
                    </a:lnTo>
                    <a:lnTo>
                      <a:pt x="8124" y="3449"/>
                    </a:lnTo>
                    <a:lnTo>
                      <a:pt x="8327" y="2905"/>
                    </a:lnTo>
                    <a:lnTo>
                      <a:pt x="8502" y="2398"/>
                    </a:lnTo>
                    <a:lnTo>
                      <a:pt x="8576" y="2158"/>
                    </a:lnTo>
                    <a:lnTo>
                      <a:pt x="8641" y="1918"/>
                    </a:lnTo>
                    <a:lnTo>
                      <a:pt x="8696" y="1697"/>
                    </a:lnTo>
                    <a:lnTo>
                      <a:pt x="8742" y="1485"/>
                    </a:lnTo>
                    <a:lnTo>
                      <a:pt x="8779" y="1282"/>
                    </a:lnTo>
                    <a:lnTo>
                      <a:pt x="8797" y="1097"/>
                    </a:lnTo>
                    <a:lnTo>
                      <a:pt x="8816" y="922"/>
                    </a:lnTo>
                    <a:lnTo>
                      <a:pt x="8816" y="756"/>
                    </a:lnTo>
                    <a:lnTo>
                      <a:pt x="8807" y="609"/>
                    </a:lnTo>
                    <a:lnTo>
                      <a:pt x="8779" y="470"/>
                    </a:lnTo>
                    <a:lnTo>
                      <a:pt x="8742" y="351"/>
                    </a:lnTo>
                    <a:lnTo>
                      <a:pt x="8696" y="249"/>
                    </a:lnTo>
                    <a:lnTo>
                      <a:pt x="8631" y="166"/>
                    </a:lnTo>
                    <a:lnTo>
                      <a:pt x="8595" y="129"/>
                    </a:lnTo>
                    <a:lnTo>
                      <a:pt x="8558" y="92"/>
                    </a:lnTo>
                    <a:lnTo>
                      <a:pt x="8512" y="65"/>
                    </a:lnTo>
                    <a:lnTo>
                      <a:pt x="8456" y="46"/>
                    </a:lnTo>
                    <a:lnTo>
                      <a:pt x="8410" y="28"/>
                    </a:lnTo>
                    <a:lnTo>
                      <a:pt x="8355" y="9"/>
                    </a:lnTo>
                    <a:lnTo>
                      <a:pt x="822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2"/>
              <p:cNvSpPr/>
              <p:nvPr/>
            </p:nvSpPr>
            <p:spPr>
              <a:xfrm>
                <a:off x="4936134" y="2023467"/>
                <a:ext cx="59755" cy="86032"/>
              </a:xfrm>
              <a:custGeom>
                <a:avLst/>
                <a:gdLst/>
                <a:ahLst/>
                <a:cxnLst/>
                <a:rect l="l" t="t" r="r" b="b"/>
                <a:pathLst>
                  <a:path w="3145" h="4528" extrusionOk="0">
                    <a:moveTo>
                      <a:pt x="978" y="0"/>
                    </a:moveTo>
                    <a:lnTo>
                      <a:pt x="858" y="9"/>
                    </a:lnTo>
                    <a:lnTo>
                      <a:pt x="738" y="37"/>
                    </a:lnTo>
                    <a:lnTo>
                      <a:pt x="683" y="56"/>
                    </a:lnTo>
                    <a:lnTo>
                      <a:pt x="618" y="92"/>
                    </a:lnTo>
                    <a:lnTo>
                      <a:pt x="563" y="129"/>
                    </a:lnTo>
                    <a:lnTo>
                      <a:pt x="507" y="175"/>
                    </a:lnTo>
                    <a:lnTo>
                      <a:pt x="452" y="231"/>
                    </a:lnTo>
                    <a:lnTo>
                      <a:pt x="397" y="305"/>
                    </a:lnTo>
                    <a:lnTo>
                      <a:pt x="341" y="378"/>
                    </a:lnTo>
                    <a:lnTo>
                      <a:pt x="295" y="471"/>
                    </a:lnTo>
                    <a:lnTo>
                      <a:pt x="249" y="581"/>
                    </a:lnTo>
                    <a:lnTo>
                      <a:pt x="203" y="701"/>
                    </a:lnTo>
                    <a:lnTo>
                      <a:pt x="166" y="849"/>
                    </a:lnTo>
                    <a:lnTo>
                      <a:pt x="129" y="996"/>
                    </a:lnTo>
                    <a:lnTo>
                      <a:pt x="102" y="1171"/>
                    </a:lnTo>
                    <a:lnTo>
                      <a:pt x="74" y="1365"/>
                    </a:lnTo>
                    <a:lnTo>
                      <a:pt x="46" y="1577"/>
                    </a:lnTo>
                    <a:lnTo>
                      <a:pt x="28" y="1808"/>
                    </a:lnTo>
                    <a:lnTo>
                      <a:pt x="9" y="2066"/>
                    </a:lnTo>
                    <a:lnTo>
                      <a:pt x="9" y="2342"/>
                    </a:lnTo>
                    <a:lnTo>
                      <a:pt x="0" y="2637"/>
                    </a:lnTo>
                    <a:lnTo>
                      <a:pt x="9" y="2969"/>
                    </a:lnTo>
                    <a:lnTo>
                      <a:pt x="19" y="3320"/>
                    </a:lnTo>
                    <a:lnTo>
                      <a:pt x="28" y="3689"/>
                    </a:lnTo>
                    <a:lnTo>
                      <a:pt x="83" y="4528"/>
                    </a:lnTo>
                    <a:lnTo>
                      <a:pt x="3144" y="4076"/>
                    </a:lnTo>
                    <a:lnTo>
                      <a:pt x="2978" y="3947"/>
                    </a:lnTo>
                    <a:lnTo>
                      <a:pt x="2831" y="3808"/>
                    </a:lnTo>
                    <a:lnTo>
                      <a:pt x="2693" y="3661"/>
                    </a:lnTo>
                    <a:lnTo>
                      <a:pt x="2564" y="3513"/>
                    </a:lnTo>
                    <a:lnTo>
                      <a:pt x="2444" y="3357"/>
                    </a:lnTo>
                    <a:lnTo>
                      <a:pt x="2342" y="3200"/>
                    </a:lnTo>
                    <a:lnTo>
                      <a:pt x="2241" y="3034"/>
                    </a:lnTo>
                    <a:lnTo>
                      <a:pt x="2158" y="2868"/>
                    </a:lnTo>
                    <a:lnTo>
                      <a:pt x="2075" y="2702"/>
                    </a:lnTo>
                    <a:lnTo>
                      <a:pt x="2001" y="2536"/>
                    </a:lnTo>
                    <a:lnTo>
                      <a:pt x="1937" y="2361"/>
                    </a:lnTo>
                    <a:lnTo>
                      <a:pt x="1881" y="2195"/>
                    </a:lnTo>
                    <a:lnTo>
                      <a:pt x="1780" y="1854"/>
                    </a:lnTo>
                    <a:lnTo>
                      <a:pt x="1697" y="1531"/>
                    </a:lnTo>
                    <a:lnTo>
                      <a:pt x="1632" y="1217"/>
                    </a:lnTo>
                    <a:lnTo>
                      <a:pt x="1577" y="932"/>
                    </a:lnTo>
                    <a:lnTo>
                      <a:pt x="1531" y="673"/>
                    </a:lnTo>
                    <a:lnTo>
                      <a:pt x="1485" y="443"/>
                    </a:lnTo>
                    <a:lnTo>
                      <a:pt x="1429" y="258"/>
                    </a:lnTo>
                    <a:lnTo>
                      <a:pt x="1402" y="185"/>
                    </a:lnTo>
                    <a:lnTo>
                      <a:pt x="1365" y="120"/>
                    </a:lnTo>
                    <a:lnTo>
                      <a:pt x="1328" y="65"/>
                    </a:lnTo>
                    <a:lnTo>
                      <a:pt x="1291" y="28"/>
                    </a:lnTo>
                    <a:lnTo>
                      <a:pt x="1245" y="9"/>
                    </a:lnTo>
                    <a:lnTo>
                      <a:pt x="1199"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2"/>
              <p:cNvSpPr/>
              <p:nvPr/>
            </p:nvSpPr>
            <p:spPr>
              <a:xfrm>
                <a:off x="4802450" y="1907130"/>
                <a:ext cx="225853" cy="542602"/>
              </a:xfrm>
              <a:custGeom>
                <a:avLst/>
                <a:gdLst/>
                <a:ahLst/>
                <a:cxnLst/>
                <a:rect l="l" t="t" r="r" b="b"/>
                <a:pathLst>
                  <a:path w="11887" h="28558" extrusionOk="0">
                    <a:moveTo>
                      <a:pt x="7977" y="1"/>
                    </a:moveTo>
                    <a:lnTo>
                      <a:pt x="7820" y="19"/>
                    </a:lnTo>
                    <a:lnTo>
                      <a:pt x="7654" y="56"/>
                    </a:lnTo>
                    <a:lnTo>
                      <a:pt x="7479" y="111"/>
                    </a:lnTo>
                    <a:lnTo>
                      <a:pt x="7304" y="176"/>
                    </a:lnTo>
                    <a:lnTo>
                      <a:pt x="7119" y="250"/>
                    </a:lnTo>
                    <a:lnTo>
                      <a:pt x="6926" y="351"/>
                    </a:lnTo>
                    <a:lnTo>
                      <a:pt x="6732" y="462"/>
                    </a:lnTo>
                    <a:lnTo>
                      <a:pt x="6529" y="582"/>
                    </a:lnTo>
                    <a:lnTo>
                      <a:pt x="6317" y="720"/>
                    </a:lnTo>
                    <a:lnTo>
                      <a:pt x="6105" y="867"/>
                    </a:lnTo>
                    <a:lnTo>
                      <a:pt x="5893" y="1033"/>
                    </a:lnTo>
                    <a:lnTo>
                      <a:pt x="5672" y="1209"/>
                    </a:lnTo>
                    <a:lnTo>
                      <a:pt x="5459" y="1402"/>
                    </a:lnTo>
                    <a:lnTo>
                      <a:pt x="5229" y="1605"/>
                    </a:lnTo>
                    <a:lnTo>
                      <a:pt x="5008" y="1826"/>
                    </a:lnTo>
                    <a:lnTo>
                      <a:pt x="4786" y="2048"/>
                    </a:lnTo>
                    <a:lnTo>
                      <a:pt x="4565" y="2287"/>
                    </a:lnTo>
                    <a:lnTo>
                      <a:pt x="4335" y="2546"/>
                    </a:lnTo>
                    <a:lnTo>
                      <a:pt x="4113" y="2804"/>
                    </a:lnTo>
                    <a:lnTo>
                      <a:pt x="3892" y="3080"/>
                    </a:lnTo>
                    <a:lnTo>
                      <a:pt x="3671" y="3366"/>
                    </a:lnTo>
                    <a:lnTo>
                      <a:pt x="3449" y="3661"/>
                    </a:lnTo>
                    <a:lnTo>
                      <a:pt x="3237" y="3975"/>
                    </a:lnTo>
                    <a:lnTo>
                      <a:pt x="3025" y="4288"/>
                    </a:lnTo>
                    <a:lnTo>
                      <a:pt x="2813" y="4620"/>
                    </a:lnTo>
                    <a:lnTo>
                      <a:pt x="2610" y="4961"/>
                    </a:lnTo>
                    <a:lnTo>
                      <a:pt x="2407" y="5303"/>
                    </a:lnTo>
                    <a:lnTo>
                      <a:pt x="2214" y="5662"/>
                    </a:lnTo>
                    <a:lnTo>
                      <a:pt x="2029" y="6031"/>
                    </a:lnTo>
                    <a:lnTo>
                      <a:pt x="1845" y="6409"/>
                    </a:lnTo>
                    <a:lnTo>
                      <a:pt x="1670" y="6787"/>
                    </a:lnTo>
                    <a:lnTo>
                      <a:pt x="1504" y="7184"/>
                    </a:lnTo>
                    <a:lnTo>
                      <a:pt x="1347" y="7580"/>
                    </a:lnTo>
                    <a:lnTo>
                      <a:pt x="1190" y="7995"/>
                    </a:lnTo>
                    <a:lnTo>
                      <a:pt x="1052" y="8410"/>
                    </a:lnTo>
                    <a:lnTo>
                      <a:pt x="914" y="8834"/>
                    </a:lnTo>
                    <a:lnTo>
                      <a:pt x="794" y="9268"/>
                    </a:lnTo>
                    <a:lnTo>
                      <a:pt x="683" y="9701"/>
                    </a:lnTo>
                    <a:lnTo>
                      <a:pt x="582" y="10153"/>
                    </a:lnTo>
                    <a:lnTo>
                      <a:pt x="490" y="10605"/>
                    </a:lnTo>
                    <a:lnTo>
                      <a:pt x="416" y="11066"/>
                    </a:lnTo>
                    <a:lnTo>
                      <a:pt x="351" y="11527"/>
                    </a:lnTo>
                    <a:lnTo>
                      <a:pt x="296" y="11997"/>
                    </a:lnTo>
                    <a:lnTo>
                      <a:pt x="231" y="12762"/>
                    </a:lnTo>
                    <a:lnTo>
                      <a:pt x="176" y="13527"/>
                    </a:lnTo>
                    <a:lnTo>
                      <a:pt x="130" y="14284"/>
                    </a:lnTo>
                    <a:lnTo>
                      <a:pt x="93" y="15040"/>
                    </a:lnTo>
                    <a:lnTo>
                      <a:pt x="56" y="15796"/>
                    </a:lnTo>
                    <a:lnTo>
                      <a:pt x="38" y="16533"/>
                    </a:lnTo>
                    <a:lnTo>
                      <a:pt x="19" y="17271"/>
                    </a:lnTo>
                    <a:lnTo>
                      <a:pt x="10" y="18000"/>
                    </a:lnTo>
                    <a:lnTo>
                      <a:pt x="1" y="18719"/>
                    </a:lnTo>
                    <a:lnTo>
                      <a:pt x="1" y="19420"/>
                    </a:lnTo>
                    <a:lnTo>
                      <a:pt x="19" y="20775"/>
                    </a:lnTo>
                    <a:lnTo>
                      <a:pt x="56" y="22066"/>
                    </a:lnTo>
                    <a:lnTo>
                      <a:pt x="102" y="23265"/>
                    </a:lnTo>
                    <a:lnTo>
                      <a:pt x="167" y="24380"/>
                    </a:lnTo>
                    <a:lnTo>
                      <a:pt x="222" y="25385"/>
                    </a:lnTo>
                    <a:lnTo>
                      <a:pt x="287" y="26261"/>
                    </a:lnTo>
                    <a:lnTo>
                      <a:pt x="351" y="27017"/>
                    </a:lnTo>
                    <a:lnTo>
                      <a:pt x="443" y="28069"/>
                    </a:lnTo>
                    <a:lnTo>
                      <a:pt x="480" y="28437"/>
                    </a:lnTo>
                    <a:lnTo>
                      <a:pt x="637" y="28474"/>
                    </a:lnTo>
                    <a:lnTo>
                      <a:pt x="803" y="28511"/>
                    </a:lnTo>
                    <a:lnTo>
                      <a:pt x="960" y="28530"/>
                    </a:lnTo>
                    <a:lnTo>
                      <a:pt x="1135" y="28548"/>
                    </a:lnTo>
                    <a:lnTo>
                      <a:pt x="1301" y="28557"/>
                    </a:lnTo>
                    <a:lnTo>
                      <a:pt x="1476" y="28557"/>
                    </a:lnTo>
                    <a:lnTo>
                      <a:pt x="1661" y="28548"/>
                    </a:lnTo>
                    <a:lnTo>
                      <a:pt x="1845" y="28539"/>
                    </a:lnTo>
                    <a:lnTo>
                      <a:pt x="2029" y="28520"/>
                    </a:lnTo>
                    <a:lnTo>
                      <a:pt x="2223" y="28502"/>
                    </a:lnTo>
                    <a:lnTo>
                      <a:pt x="2610" y="28428"/>
                    </a:lnTo>
                    <a:lnTo>
                      <a:pt x="3007" y="28345"/>
                    </a:lnTo>
                    <a:lnTo>
                      <a:pt x="3422" y="28235"/>
                    </a:lnTo>
                    <a:lnTo>
                      <a:pt x="3837" y="28105"/>
                    </a:lnTo>
                    <a:lnTo>
                      <a:pt x="4252" y="27958"/>
                    </a:lnTo>
                    <a:lnTo>
                      <a:pt x="4676" y="27783"/>
                    </a:lnTo>
                    <a:lnTo>
                      <a:pt x="5109" y="27608"/>
                    </a:lnTo>
                    <a:lnTo>
                      <a:pt x="5533" y="27405"/>
                    </a:lnTo>
                    <a:lnTo>
                      <a:pt x="5967" y="27193"/>
                    </a:lnTo>
                    <a:lnTo>
                      <a:pt x="6391" y="26971"/>
                    </a:lnTo>
                    <a:lnTo>
                      <a:pt x="6815" y="26732"/>
                    </a:lnTo>
                    <a:lnTo>
                      <a:pt x="7230" y="26492"/>
                    </a:lnTo>
                    <a:lnTo>
                      <a:pt x="7645" y="26243"/>
                    </a:lnTo>
                    <a:lnTo>
                      <a:pt x="8050" y="25975"/>
                    </a:lnTo>
                    <a:lnTo>
                      <a:pt x="8447" y="25717"/>
                    </a:lnTo>
                    <a:lnTo>
                      <a:pt x="8825" y="25441"/>
                    </a:lnTo>
                    <a:lnTo>
                      <a:pt x="9203" y="25173"/>
                    </a:lnTo>
                    <a:lnTo>
                      <a:pt x="9553" y="24897"/>
                    </a:lnTo>
                    <a:lnTo>
                      <a:pt x="9895" y="24620"/>
                    </a:lnTo>
                    <a:lnTo>
                      <a:pt x="10217" y="24343"/>
                    </a:lnTo>
                    <a:lnTo>
                      <a:pt x="10531" y="24076"/>
                    </a:lnTo>
                    <a:lnTo>
                      <a:pt x="10817" y="23799"/>
                    </a:lnTo>
                    <a:lnTo>
                      <a:pt x="11075" y="23541"/>
                    </a:lnTo>
                    <a:lnTo>
                      <a:pt x="11315" y="23283"/>
                    </a:lnTo>
                    <a:lnTo>
                      <a:pt x="11536" y="23034"/>
                    </a:lnTo>
                    <a:lnTo>
                      <a:pt x="11720" y="22785"/>
                    </a:lnTo>
                    <a:lnTo>
                      <a:pt x="11886" y="22555"/>
                    </a:lnTo>
                    <a:lnTo>
                      <a:pt x="11803" y="22453"/>
                    </a:lnTo>
                    <a:lnTo>
                      <a:pt x="11582" y="22149"/>
                    </a:lnTo>
                    <a:lnTo>
                      <a:pt x="11232" y="21660"/>
                    </a:lnTo>
                    <a:lnTo>
                      <a:pt x="11029" y="21347"/>
                    </a:lnTo>
                    <a:lnTo>
                      <a:pt x="10798" y="20987"/>
                    </a:lnTo>
                    <a:lnTo>
                      <a:pt x="10559" y="20591"/>
                    </a:lnTo>
                    <a:lnTo>
                      <a:pt x="10310" y="20157"/>
                    </a:lnTo>
                    <a:lnTo>
                      <a:pt x="10042" y="19678"/>
                    </a:lnTo>
                    <a:lnTo>
                      <a:pt x="9775" y="19171"/>
                    </a:lnTo>
                    <a:lnTo>
                      <a:pt x="9507" y="18627"/>
                    </a:lnTo>
                    <a:lnTo>
                      <a:pt x="9231" y="18046"/>
                    </a:lnTo>
                    <a:lnTo>
                      <a:pt x="8973" y="17437"/>
                    </a:lnTo>
                    <a:lnTo>
                      <a:pt x="8714" y="16792"/>
                    </a:lnTo>
                    <a:lnTo>
                      <a:pt x="8585" y="16460"/>
                    </a:lnTo>
                    <a:lnTo>
                      <a:pt x="8465" y="16128"/>
                    </a:lnTo>
                    <a:lnTo>
                      <a:pt x="8346" y="15777"/>
                    </a:lnTo>
                    <a:lnTo>
                      <a:pt x="8235" y="15427"/>
                    </a:lnTo>
                    <a:lnTo>
                      <a:pt x="8124" y="15067"/>
                    </a:lnTo>
                    <a:lnTo>
                      <a:pt x="8023" y="14699"/>
                    </a:lnTo>
                    <a:lnTo>
                      <a:pt x="7921" y="14330"/>
                    </a:lnTo>
                    <a:lnTo>
                      <a:pt x="7829" y="13952"/>
                    </a:lnTo>
                    <a:lnTo>
                      <a:pt x="7746" y="13574"/>
                    </a:lnTo>
                    <a:lnTo>
                      <a:pt x="7663" y="13186"/>
                    </a:lnTo>
                    <a:lnTo>
                      <a:pt x="7589" y="12790"/>
                    </a:lnTo>
                    <a:lnTo>
                      <a:pt x="7525" y="12393"/>
                    </a:lnTo>
                    <a:lnTo>
                      <a:pt x="7470" y="11988"/>
                    </a:lnTo>
                    <a:lnTo>
                      <a:pt x="7423" y="11573"/>
                    </a:lnTo>
                    <a:lnTo>
                      <a:pt x="7377" y="11158"/>
                    </a:lnTo>
                    <a:lnTo>
                      <a:pt x="7350" y="10743"/>
                    </a:lnTo>
                    <a:lnTo>
                      <a:pt x="7331" y="10319"/>
                    </a:lnTo>
                    <a:lnTo>
                      <a:pt x="7313" y="9895"/>
                    </a:lnTo>
                    <a:lnTo>
                      <a:pt x="7313" y="9461"/>
                    </a:lnTo>
                    <a:lnTo>
                      <a:pt x="7322" y="9028"/>
                    </a:lnTo>
                    <a:lnTo>
                      <a:pt x="7350" y="8594"/>
                    </a:lnTo>
                    <a:lnTo>
                      <a:pt x="7377" y="8152"/>
                    </a:lnTo>
                    <a:lnTo>
                      <a:pt x="7423" y="7709"/>
                    </a:lnTo>
                    <a:lnTo>
                      <a:pt x="7479" y="7267"/>
                    </a:lnTo>
                    <a:lnTo>
                      <a:pt x="7553" y="6815"/>
                    </a:lnTo>
                    <a:lnTo>
                      <a:pt x="7636" y="6363"/>
                    </a:lnTo>
                    <a:lnTo>
                      <a:pt x="7737" y="5902"/>
                    </a:lnTo>
                    <a:lnTo>
                      <a:pt x="7848" y="5450"/>
                    </a:lnTo>
                    <a:lnTo>
                      <a:pt x="7977" y="4989"/>
                    </a:lnTo>
                    <a:lnTo>
                      <a:pt x="8115" y="4528"/>
                    </a:lnTo>
                    <a:lnTo>
                      <a:pt x="8272" y="4067"/>
                    </a:lnTo>
                    <a:lnTo>
                      <a:pt x="8447" y="3606"/>
                    </a:lnTo>
                    <a:lnTo>
                      <a:pt x="8585" y="3246"/>
                    </a:lnTo>
                    <a:lnTo>
                      <a:pt x="8696" y="2905"/>
                    </a:lnTo>
                    <a:lnTo>
                      <a:pt x="8797" y="2583"/>
                    </a:lnTo>
                    <a:lnTo>
                      <a:pt x="8880" y="2278"/>
                    </a:lnTo>
                    <a:lnTo>
                      <a:pt x="8936" y="2002"/>
                    </a:lnTo>
                    <a:lnTo>
                      <a:pt x="8982" y="1734"/>
                    </a:lnTo>
                    <a:lnTo>
                      <a:pt x="9009" y="1494"/>
                    </a:lnTo>
                    <a:lnTo>
                      <a:pt x="9028" y="1273"/>
                    </a:lnTo>
                    <a:lnTo>
                      <a:pt x="9028" y="1070"/>
                    </a:lnTo>
                    <a:lnTo>
                      <a:pt x="9009" y="886"/>
                    </a:lnTo>
                    <a:lnTo>
                      <a:pt x="8973" y="720"/>
                    </a:lnTo>
                    <a:lnTo>
                      <a:pt x="8926" y="563"/>
                    </a:lnTo>
                    <a:lnTo>
                      <a:pt x="8871" y="434"/>
                    </a:lnTo>
                    <a:lnTo>
                      <a:pt x="8797" y="323"/>
                    </a:lnTo>
                    <a:lnTo>
                      <a:pt x="8714" y="222"/>
                    </a:lnTo>
                    <a:lnTo>
                      <a:pt x="8613" y="148"/>
                    </a:lnTo>
                    <a:lnTo>
                      <a:pt x="8512" y="84"/>
                    </a:lnTo>
                    <a:lnTo>
                      <a:pt x="8392" y="38"/>
                    </a:lnTo>
                    <a:lnTo>
                      <a:pt x="8263" y="10"/>
                    </a:lnTo>
                    <a:lnTo>
                      <a:pt x="81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2"/>
              <p:cNvSpPr/>
              <p:nvPr/>
            </p:nvSpPr>
            <p:spPr>
              <a:xfrm>
                <a:off x="4800702" y="2006462"/>
                <a:ext cx="189050" cy="470079"/>
              </a:xfrm>
              <a:custGeom>
                <a:avLst/>
                <a:gdLst/>
                <a:ahLst/>
                <a:cxnLst/>
                <a:rect l="l" t="t" r="r" b="b"/>
                <a:pathLst>
                  <a:path w="9950" h="24741" extrusionOk="0">
                    <a:moveTo>
                      <a:pt x="2509" y="1"/>
                    </a:moveTo>
                    <a:lnTo>
                      <a:pt x="2426" y="29"/>
                    </a:lnTo>
                    <a:lnTo>
                      <a:pt x="2333" y="84"/>
                    </a:lnTo>
                    <a:lnTo>
                      <a:pt x="2241" y="158"/>
                    </a:lnTo>
                    <a:lnTo>
                      <a:pt x="2149" y="241"/>
                    </a:lnTo>
                    <a:lnTo>
                      <a:pt x="2057" y="351"/>
                    </a:lnTo>
                    <a:lnTo>
                      <a:pt x="1965" y="480"/>
                    </a:lnTo>
                    <a:lnTo>
                      <a:pt x="1872" y="628"/>
                    </a:lnTo>
                    <a:lnTo>
                      <a:pt x="1780" y="785"/>
                    </a:lnTo>
                    <a:lnTo>
                      <a:pt x="1688" y="960"/>
                    </a:lnTo>
                    <a:lnTo>
                      <a:pt x="1596" y="1153"/>
                    </a:lnTo>
                    <a:lnTo>
                      <a:pt x="1504" y="1356"/>
                    </a:lnTo>
                    <a:lnTo>
                      <a:pt x="1421" y="1578"/>
                    </a:lnTo>
                    <a:lnTo>
                      <a:pt x="1328" y="1817"/>
                    </a:lnTo>
                    <a:lnTo>
                      <a:pt x="1245" y="2057"/>
                    </a:lnTo>
                    <a:lnTo>
                      <a:pt x="1070" y="2592"/>
                    </a:lnTo>
                    <a:lnTo>
                      <a:pt x="904" y="3164"/>
                    </a:lnTo>
                    <a:lnTo>
                      <a:pt x="757" y="3772"/>
                    </a:lnTo>
                    <a:lnTo>
                      <a:pt x="609" y="4418"/>
                    </a:lnTo>
                    <a:lnTo>
                      <a:pt x="471" y="5081"/>
                    </a:lnTo>
                    <a:lnTo>
                      <a:pt x="351" y="5782"/>
                    </a:lnTo>
                    <a:lnTo>
                      <a:pt x="250" y="6492"/>
                    </a:lnTo>
                    <a:lnTo>
                      <a:pt x="157" y="7211"/>
                    </a:lnTo>
                    <a:lnTo>
                      <a:pt x="84" y="7949"/>
                    </a:lnTo>
                    <a:lnTo>
                      <a:pt x="56" y="8309"/>
                    </a:lnTo>
                    <a:lnTo>
                      <a:pt x="38" y="8705"/>
                    </a:lnTo>
                    <a:lnTo>
                      <a:pt x="19" y="9139"/>
                    </a:lnTo>
                    <a:lnTo>
                      <a:pt x="10" y="9600"/>
                    </a:lnTo>
                    <a:lnTo>
                      <a:pt x="1" y="10595"/>
                    </a:lnTo>
                    <a:lnTo>
                      <a:pt x="10" y="11684"/>
                    </a:lnTo>
                    <a:lnTo>
                      <a:pt x="28" y="12845"/>
                    </a:lnTo>
                    <a:lnTo>
                      <a:pt x="56" y="14044"/>
                    </a:lnTo>
                    <a:lnTo>
                      <a:pt x="102" y="15261"/>
                    </a:lnTo>
                    <a:lnTo>
                      <a:pt x="148" y="16478"/>
                    </a:lnTo>
                    <a:lnTo>
                      <a:pt x="240" y="18802"/>
                    </a:lnTo>
                    <a:lnTo>
                      <a:pt x="333" y="20849"/>
                    </a:lnTo>
                    <a:lnTo>
                      <a:pt x="406" y="22435"/>
                    </a:lnTo>
                    <a:lnTo>
                      <a:pt x="425" y="22997"/>
                    </a:lnTo>
                    <a:lnTo>
                      <a:pt x="434" y="23375"/>
                    </a:lnTo>
                    <a:lnTo>
                      <a:pt x="452" y="23468"/>
                    </a:lnTo>
                    <a:lnTo>
                      <a:pt x="489" y="23560"/>
                    </a:lnTo>
                    <a:lnTo>
                      <a:pt x="526" y="23652"/>
                    </a:lnTo>
                    <a:lnTo>
                      <a:pt x="563" y="23735"/>
                    </a:lnTo>
                    <a:lnTo>
                      <a:pt x="618" y="23818"/>
                    </a:lnTo>
                    <a:lnTo>
                      <a:pt x="674" y="23892"/>
                    </a:lnTo>
                    <a:lnTo>
                      <a:pt x="729" y="23965"/>
                    </a:lnTo>
                    <a:lnTo>
                      <a:pt x="803" y="24039"/>
                    </a:lnTo>
                    <a:lnTo>
                      <a:pt x="867" y="24104"/>
                    </a:lnTo>
                    <a:lnTo>
                      <a:pt x="950" y="24168"/>
                    </a:lnTo>
                    <a:lnTo>
                      <a:pt x="1116" y="24279"/>
                    </a:lnTo>
                    <a:lnTo>
                      <a:pt x="1292" y="24390"/>
                    </a:lnTo>
                    <a:lnTo>
                      <a:pt x="1494" y="24473"/>
                    </a:lnTo>
                    <a:lnTo>
                      <a:pt x="1706" y="24556"/>
                    </a:lnTo>
                    <a:lnTo>
                      <a:pt x="1928" y="24611"/>
                    </a:lnTo>
                    <a:lnTo>
                      <a:pt x="2158" y="24666"/>
                    </a:lnTo>
                    <a:lnTo>
                      <a:pt x="2389" y="24703"/>
                    </a:lnTo>
                    <a:lnTo>
                      <a:pt x="2638" y="24731"/>
                    </a:lnTo>
                    <a:lnTo>
                      <a:pt x="2887" y="24740"/>
                    </a:lnTo>
                    <a:lnTo>
                      <a:pt x="3136" y="24740"/>
                    </a:lnTo>
                    <a:lnTo>
                      <a:pt x="3385" y="24731"/>
                    </a:lnTo>
                    <a:lnTo>
                      <a:pt x="3643" y="24712"/>
                    </a:lnTo>
                    <a:lnTo>
                      <a:pt x="3883" y="24675"/>
                    </a:lnTo>
                    <a:lnTo>
                      <a:pt x="4131" y="24629"/>
                    </a:lnTo>
                    <a:lnTo>
                      <a:pt x="4362" y="24574"/>
                    </a:lnTo>
                    <a:lnTo>
                      <a:pt x="4593" y="24510"/>
                    </a:lnTo>
                    <a:lnTo>
                      <a:pt x="4805" y="24427"/>
                    </a:lnTo>
                    <a:lnTo>
                      <a:pt x="5007" y="24344"/>
                    </a:lnTo>
                    <a:lnTo>
                      <a:pt x="5201" y="24242"/>
                    </a:lnTo>
                    <a:lnTo>
                      <a:pt x="5376" y="24141"/>
                    </a:lnTo>
                    <a:lnTo>
                      <a:pt x="5533" y="24021"/>
                    </a:lnTo>
                    <a:lnTo>
                      <a:pt x="5671" y="23892"/>
                    </a:lnTo>
                    <a:lnTo>
                      <a:pt x="5727" y="23827"/>
                    </a:lnTo>
                    <a:lnTo>
                      <a:pt x="5791" y="23753"/>
                    </a:lnTo>
                    <a:lnTo>
                      <a:pt x="5837" y="23689"/>
                    </a:lnTo>
                    <a:lnTo>
                      <a:pt x="5883" y="23615"/>
                    </a:lnTo>
                    <a:lnTo>
                      <a:pt x="5920" y="23541"/>
                    </a:lnTo>
                    <a:lnTo>
                      <a:pt x="5948" y="23458"/>
                    </a:lnTo>
                    <a:lnTo>
                      <a:pt x="5976" y="23375"/>
                    </a:lnTo>
                    <a:lnTo>
                      <a:pt x="5994" y="23302"/>
                    </a:lnTo>
                    <a:lnTo>
                      <a:pt x="6003" y="23209"/>
                    </a:lnTo>
                    <a:lnTo>
                      <a:pt x="6013" y="23126"/>
                    </a:lnTo>
                    <a:lnTo>
                      <a:pt x="6013" y="22739"/>
                    </a:lnTo>
                    <a:lnTo>
                      <a:pt x="6031" y="22352"/>
                    </a:lnTo>
                    <a:lnTo>
                      <a:pt x="6059" y="21974"/>
                    </a:lnTo>
                    <a:lnTo>
                      <a:pt x="6095" y="21596"/>
                    </a:lnTo>
                    <a:lnTo>
                      <a:pt x="6142" y="21227"/>
                    </a:lnTo>
                    <a:lnTo>
                      <a:pt x="6206" y="20867"/>
                    </a:lnTo>
                    <a:lnTo>
                      <a:pt x="6271" y="20508"/>
                    </a:lnTo>
                    <a:lnTo>
                      <a:pt x="6344" y="20157"/>
                    </a:lnTo>
                    <a:lnTo>
                      <a:pt x="6437" y="19807"/>
                    </a:lnTo>
                    <a:lnTo>
                      <a:pt x="6529" y="19475"/>
                    </a:lnTo>
                    <a:lnTo>
                      <a:pt x="6630" y="19143"/>
                    </a:lnTo>
                    <a:lnTo>
                      <a:pt x="6741" y="18811"/>
                    </a:lnTo>
                    <a:lnTo>
                      <a:pt x="6852" y="18498"/>
                    </a:lnTo>
                    <a:lnTo>
                      <a:pt x="6981" y="18184"/>
                    </a:lnTo>
                    <a:lnTo>
                      <a:pt x="7110" y="17880"/>
                    </a:lnTo>
                    <a:lnTo>
                      <a:pt x="7239" y="17585"/>
                    </a:lnTo>
                    <a:lnTo>
                      <a:pt x="7386" y="17299"/>
                    </a:lnTo>
                    <a:lnTo>
                      <a:pt x="7534" y="17022"/>
                    </a:lnTo>
                    <a:lnTo>
                      <a:pt x="7681" y="16746"/>
                    </a:lnTo>
                    <a:lnTo>
                      <a:pt x="7838" y="16487"/>
                    </a:lnTo>
                    <a:lnTo>
                      <a:pt x="8004" y="16229"/>
                    </a:lnTo>
                    <a:lnTo>
                      <a:pt x="8170" y="15990"/>
                    </a:lnTo>
                    <a:lnTo>
                      <a:pt x="8336" y="15750"/>
                    </a:lnTo>
                    <a:lnTo>
                      <a:pt x="8502" y="15529"/>
                    </a:lnTo>
                    <a:lnTo>
                      <a:pt x="8677" y="15316"/>
                    </a:lnTo>
                    <a:lnTo>
                      <a:pt x="8862" y="15104"/>
                    </a:lnTo>
                    <a:lnTo>
                      <a:pt x="9037" y="14911"/>
                    </a:lnTo>
                    <a:lnTo>
                      <a:pt x="9221" y="14726"/>
                    </a:lnTo>
                    <a:lnTo>
                      <a:pt x="9397" y="14560"/>
                    </a:lnTo>
                    <a:lnTo>
                      <a:pt x="9581" y="14394"/>
                    </a:lnTo>
                    <a:lnTo>
                      <a:pt x="9765" y="14247"/>
                    </a:lnTo>
                    <a:lnTo>
                      <a:pt x="9950" y="14109"/>
                    </a:lnTo>
                    <a:lnTo>
                      <a:pt x="9728" y="13675"/>
                    </a:lnTo>
                    <a:lnTo>
                      <a:pt x="9516" y="13214"/>
                    </a:lnTo>
                    <a:lnTo>
                      <a:pt x="9295" y="12735"/>
                    </a:lnTo>
                    <a:lnTo>
                      <a:pt x="9074" y="12237"/>
                    </a:lnTo>
                    <a:lnTo>
                      <a:pt x="8871" y="11720"/>
                    </a:lnTo>
                    <a:lnTo>
                      <a:pt x="8668" y="11176"/>
                    </a:lnTo>
                    <a:lnTo>
                      <a:pt x="8465" y="10623"/>
                    </a:lnTo>
                    <a:lnTo>
                      <a:pt x="8281" y="10042"/>
                    </a:lnTo>
                    <a:lnTo>
                      <a:pt x="8115" y="9452"/>
                    </a:lnTo>
                    <a:lnTo>
                      <a:pt x="7958" y="8844"/>
                    </a:lnTo>
                    <a:lnTo>
                      <a:pt x="7820" y="8217"/>
                    </a:lnTo>
                    <a:lnTo>
                      <a:pt x="7691" y="7580"/>
                    </a:lnTo>
                    <a:lnTo>
                      <a:pt x="7635" y="7258"/>
                    </a:lnTo>
                    <a:lnTo>
                      <a:pt x="7589" y="6926"/>
                    </a:lnTo>
                    <a:lnTo>
                      <a:pt x="7543" y="6594"/>
                    </a:lnTo>
                    <a:lnTo>
                      <a:pt x="7506" y="6262"/>
                    </a:lnTo>
                    <a:lnTo>
                      <a:pt x="7479" y="5921"/>
                    </a:lnTo>
                    <a:lnTo>
                      <a:pt x="7451" y="5589"/>
                    </a:lnTo>
                    <a:lnTo>
                      <a:pt x="7432" y="5238"/>
                    </a:lnTo>
                    <a:lnTo>
                      <a:pt x="7414" y="4897"/>
                    </a:lnTo>
                    <a:lnTo>
                      <a:pt x="7267" y="4934"/>
                    </a:lnTo>
                    <a:lnTo>
                      <a:pt x="7110" y="4952"/>
                    </a:lnTo>
                    <a:lnTo>
                      <a:pt x="6953" y="4952"/>
                    </a:lnTo>
                    <a:lnTo>
                      <a:pt x="6796" y="4934"/>
                    </a:lnTo>
                    <a:lnTo>
                      <a:pt x="6630" y="4897"/>
                    </a:lnTo>
                    <a:lnTo>
                      <a:pt x="6464" y="4851"/>
                    </a:lnTo>
                    <a:lnTo>
                      <a:pt x="6298" y="4777"/>
                    </a:lnTo>
                    <a:lnTo>
                      <a:pt x="6132" y="4694"/>
                    </a:lnTo>
                    <a:lnTo>
                      <a:pt x="5957" y="4593"/>
                    </a:lnTo>
                    <a:lnTo>
                      <a:pt x="5791" y="4482"/>
                    </a:lnTo>
                    <a:lnTo>
                      <a:pt x="5616" y="4362"/>
                    </a:lnTo>
                    <a:lnTo>
                      <a:pt x="5441" y="4224"/>
                    </a:lnTo>
                    <a:lnTo>
                      <a:pt x="5275" y="4067"/>
                    </a:lnTo>
                    <a:lnTo>
                      <a:pt x="5100" y="3910"/>
                    </a:lnTo>
                    <a:lnTo>
                      <a:pt x="4934" y="3735"/>
                    </a:lnTo>
                    <a:lnTo>
                      <a:pt x="4768" y="3560"/>
                    </a:lnTo>
                    <a:lnTo>
                      <a:pt x="4593" y="3366"/>
                    </a:lnTo>
                    <a:lnTo>
                      <a:pt x="4427" y="3173"/>
                    </a:lnTo>
                    <a:lnTo>
                      <a:pt x="4270" y="2970"/>
                    </a:lnTo>
                    <a:lnTo>
                      <a:pt x="4104" y="2758"/>
                    </a:lnTo>
                    <a:lnTo>
                      <a:pt x="3947" y="2546"/>
                    </a:lnTo>
                    <a:lnTo>
                      <a:pt x="3800" y="2324"/>
                    </a:lnTo>
                    <a:lnTo>
                      <a:pt x="3495" y="1873"/>
                    </a:lnTo>
                    <a:lnTo>
                      <a:pt x="3219" y="1402"/>
                    </a:lnTo>
                    <a:lnTo>
                      <a:pt x="2960" y="932"/>
                    </a:lnTo>
                    <a:lnTo>
                      <a:pt x="2721" y="462"/>
                    </a:lnTo>
                    <a:lnTo>
                      <a:pt x="25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2"/>
              <p:cNvSpPr/>
              <p:nvPr/>
            </p:nvSpPr>
            <p:spPr>
              <a:xfrm>
                <a:off x="4218884" y="1850016"/>
                <a:ext cx="416290" cy="168568"/>
              </a:xfrm>
              <a:custGeom>
                <a:avLst/>
                <a:gdLst/>
                <a:ahLst/>
                <a:cxnLst/>
                <a:rect l="l" t="t" r="r" b="b"/>
                <a:pathLst>
                  <a:path w="21910" h="8872" extrusionOk="0">
                    <a:moveTo>
                      <a:pt x="11748" y="1"/>
                    </a:moveTo>
                    <a:lnTo>
                      <a:pt x="11665" y="10"/>
                    </a:lnTo>
                    <a:lnTo>
                      <a:pt x="11573" y="28"/>
                    </a:lnTo>
                    <a:lnTo>
                      <a:pt x="11462" y="47"/>
                    </a:lnTo>
                    <a:lnTo>
                      <a:pt x="11351" y="84"/>
                    </a:lnTo>
                    <a:lnTo>
                      <a:pt x="11093" y="185"/>
                    </a:lnTo>
                    <a:lnTo>
                      <a:pt x="10798" y="314"/>
                    </a:lnTo>
                    <a:lnTo>
                      <a:pt x="10466" y="480"/>
                    </a:lnTo>
                    <a:lnTo>
                      <a:pt x="10116" y="674"/>
                    </a:lnTo>
                    <a:lnTo>
                      <a:pt x="9729" y="895"/>
                    </a:lnTo>
                    <a:lnTo>
                      <a:pt x="9323" y="1144"/>
                    </a:lnTo>
                    <a:lnTo>
                      <a:pt x="8889" y="1412"/>
                    </a:lnTo>
                    <a:lnTo>
                      <a:pt x="8447" y="1707"/>
                    </a:lnTo>
                    <a:lnTo>
                      <a:pt x="7977" y="2011"/>
                    </a:lnTo>
                    <a:lnTo>
                      <a:pt x="7506" y="2334"/>
                    </a:lnTo>
                    <a:lnTo>
                      <a:pt x="6538" y="3025"/>
                    </a:lnTo>
                    <a:lnTo>
                      <a:pt x="5552" y="3744"/>
                    </a:lnTo>
                    <a:lnTo>
                      <a:pt x="4574" y="4482"/>
                    </a:lnTo>
                    <a:lnTo>
                      <a:pt x="3634" y="5220"/>
                    </a:lnTo>
                    <a:lnTo>
                      <a:pt x="2758" y="5930"/>
                    </a:lnTo>
                    <a:lnTo>
                      <a:pt x="1955" y="6594"/>
                    </a:lnTo>
                    <a:lnTo>
                      <a:pt x="1596" y="6907"/>
                    </a:lnTo>
                    <a:lnTo>
                      <a:pt x="1264" y="7202"/>
                    </a:lnTo>
                    <a:lnTo>
                      <a:pt x="969" y="7479"/>
                    </a:lnTo>
                    <a:lnTo>
                      <a:pt x="701" y="7728"/>
                    </a:lnTo>
                    <a:lnTo>
                      <a:pt x="480" y="7958"/>
                    </a:lnTo>
                    <a:lnTo>
                      <a:pt x="296" y="8161"/>
                    </a:lnTo>
                    <a:lnTo>
                      <a:pt x="157" y="8327"/>
                    </a:lnTo>
                    <a:lnTo>
                      <a:pt x="102" y="8401"/>
                    </a:lnTo>
                    <a:lnTo>
                      <a:pt x="65" y="8475"/>
                    </a:lnTo>
                    <a:lnTo>
                      <a:pt x="1" y="8604"/>
                    </a:lnTo>
                    <a:lnTo>
                      <a:pt x="545" y="8696"/>
                    </a:lnTo>
                    <a:lnTo>
                      <a:pt x="1107" y="8770"/>
                    </a:lnTo>
                    <a:lnTo>
                      <a:pt x="1697" y="8825"/>
                    </a:lnTo>
                    <a:lnTo>
                      <a:pt x="2306" y="8862"/>
                    </a:lnTo>
                    <a:lnTo>
                      <a:pt x="2933" y="8871"/>
                    </a:lnTo>
                    <a:lnTo>
                      <a:pt x="3569" y="8871"/>
                    </a:lnTo>
                    <a:lnTo>
                      <a:pt x="4233" y="8853"/>
                    </a:lnTo>
                    <a:lnTo>
                      <a:pt x="4906" y="8807"/>
                    </a:lnTo>
                    <a:lnTo>
                      <a:pt x="5588" y="8742"/>
                    </a:lnTo>
                    <a:lnTo>
                      <a:pt x="6289" y="8668"/>
                    </a:lnTo>
                    <a:lnTo>
                      <a:pt x="6999" y="8567"/>
                    </a:lnTo>
                    <a:lnTo>
                      <a:pt x="7718" y="8438"/>
                    </a:lnTo>
                    <a:lnTo>
                      <a:pt x="8447" y="8299"/>
                    </a:lnTo>
                    <a:lnTo>
                      <a:pt x="9185" y="8133"/>
                    </a:lnTo>
                    <a:lnTo>
                      <a:pt x="9922" y="7949"/>
                    </a:lnTo>
                    <a:lnTo>
                      <a:pt x="10669" y="7737"/>
                    </a:lnTo>
                    <a:lnTo>
                      <a:pt x="11176" y="7589"/>
                    </a:lnTo>
                    <a:lnTo>
                      <a:pt x="11674" y="7433"/>
                    </a:lnTo>
                    <a:lnTo>
                      <a:pt x="12163" y="7276"/>
                    </a:lnTo>
                    <a:lnTo>
                      <a:pt x="12642" y="7101"/>
                    </a:lnTo>
                    <a:lnTo>
                      <a:pt x="13113" y="6926"/>
                    </a:lnTo>
                    <a:lnTo>
                      <a:pt x="13583" y="6741"/>
                    </a:lnTo>
                    <a:lnTo>
                      <a:pt x="14035" y="6557"/>
                    </a:lnTo>
                    <a:lnTo>
                      <a:pt x="14486" y="6363"/>
                    </a:lnTo>
                    <a:lnTo>
                      <a:pt x="14920" y="6160"/>
                    </a:lnTo>
                    <a:lnTo>
                      <a:pt x="15353" y="5957"/>
                    </a:lnTo>
                    <a:lnTo>
                      <a:pt x="15768" y="5754"/>
                    </a:lnTo>
                    <a:lnTo>
                      <a:pt x="16183" y="5542"/>
                    </a:lnTo>
                    <a:lnTo>
                      <a:pt x="16580" y="5321"/>
                    </a:lnTo>
                    <a:lnTo>
                      <a:pt x="16967" y="5100"/>
                    </a:lnTo>
                    <a:lnTo>
                      <a:pt x="17354" y="4879"/>
                    </a:lnTo>
                    <a:lnTo>
                      <a:pt x="17714" y="4648"/>
                    </a:lnTo>
                    <a:lnTo>
                      <a:pt x="18073" y="4417"/>
                    </a:lnTo>
                    <a:lnTo>
                      <a:pt x="18424" y="4178"/>
                    </a:lnTo>
                    <a:lnTo>
                      <a:pt x="18756" y="3938"/>
                    </a:lnTo>
                    <a:lnTo>
                      <a:pt x="19078" y="3698"/>
                    </a:lnTo>
                    <a:lnTo>
                      <a:pt x="19383" y="3459"/>
                    </a:lnTo>
                    <a:lnTo>
                      <a:pt x="19687" y="3210"/>
                    </a:lnTo>
                    <a:lnTo>
                      <a:pt x="19964" y="2970"/>
                    </a:lnTo>
                    <a:lnTo>
                      <a:pt x="20240" y="2712"/>
                    </a:lnTo>
                    <a:lnTo>
                      <a:pt x="20498" y="2463"/>
                    </a:lnTo>
                    <a:lnTo>
                      <a:pt x="20738" y="2214"/>
                    </a:lnTo>
                    <a:lnTo>
                      <a:pt x="20969" y="1965"/>
                    </a:lnTo>
                    <a:lnTo>
                      <a:pt x="21190" y="1707"/>
                    </a:lnTo>
                    <a:lnTo>
                      <a:pt x="21393" y="1458"/>
                    </a:lnTo>
                    <a:lnTo>
                      <a:pt x="21577" y="1199"/>
                    </a:lnTo>
                    <a:lnTo>
                      <a:pt x="21752" y="941"/>
                    </a:lnTo>
                    <a:lnTo>
                      <a:pt x="21909" y="692"/>
                    </a:lnTo>
                    <a:lnTo>
                      <a:pt x="21135" y="591"/>
                    </a:lnTo>
                    <a:lnTo>
                      <a:pt x="20342" y="508"/>
                    </a:lnTo>
                    <a:lnTo>
                      <a:pt x="19549" y="434"/>
                    </a:lnTo>
                    <a:lnTo>
                      <a:pt x="18746" y="360"/>
                    </a:lnTo>
                    <a:lnTo>
                      <a:pt x="17953" y="296"/>
                    </a:lnTo>
                    <a:lnTo>
                      <a:pt x="17170" y="240"/>
                    </a:lnTo>
                    <a:lnTo>
                      <a:pt x="15676" y="148"/>
                    </a:lnTo>
                    <a:lnTo>
                      <a:pt x="14330" y="84"/>
                    </a:lnTo>
                    <a:lnTo>
                      <a:pt x="13186" y="38"/>
                    </a:lnTo>
                    <a:lnTo>
                      <a:pt x="12301" y="10"/>
                    </a:lnTo>
                    <a:lnTo>
                      <a:pt x="117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2"/>
              <p:cNvSpPr/>
              <p:nvPr/>
            </p:nvSpPr>
            <p:spPr>
              <a:xfrm>
                <a:off x="4378845" y="1696724"/>
                <a:ext cx="202882" cy="226024"/>
              </a:xfrm>
              <a:custGeom>
                <a:avLst/>
                <a:gdLst/>
                <a:ahLst/>
                <a:cxnLst/>
                <a:rect l="l" t="t" r="r" b="b"/>
                <a:pathLst>
                  <a:path w="10678" h="11896" extrusionOk="0">
                    <a:moveTo>
                      <a:pt x="1245" y="1"/>
                    </a:moveTo>
                    <a:lnTo>
                      <a:pt x="0" y="9922"/>
                    </a:lnTo>
                    <a:lnTo>
                      <a:pt x="452" y="10162"/>
                    </a:lnTo>
                    <a:lnTo>
                      <a:pt x="895" y="10383"/>
                    </a:lnTo>
                    <a:lnTo>
                      <a:pt x="1337" y="10595"/>
                    </a:lnTo>
                    <a:lnTo>
                      <a:pt x="1771" y="10789"/>
                    </a:lnTo>
                    <a:lnTo>
                      <a:pt x="2195" y="10973"/>
                    </a:lnTo>
                    <a:lnTo>
                      <a:pt x="2610" y="11139"/>
                    </a:lnTo>
                    <a:lnTo>
                      <a:pt x="3025" y="11296"/>
                    </a:lnTo>
                    <a:lnTo>
                      <a:pt x="3430" y="11425"/>
                    </a:lnTo>
                    <a:lnTo>
                      <a:pt x="3836" y="11545"/>
                    </a:lnTo>
                    <a:lnTo>
                      <a:pt x="4223" y="11646"/>
                    </a:lnTo>
                    <a:lnTo>
                      <a:pt x="4611" y="11739"/>
                    </a:lnTo>
                    <a:lnTo>
                      <a:pt x="4989" y="11803"/>
                    </a:lnTo>
                    <a:lnTo>
                      <a:pt x="5357" y="11849"/>
                    </a:lnTo>
                    <a:lnTo>
                      <a:pt x="5717" y="11877"/>
                    </a:lnTo>
                    <a:lnTo>
                      <a:pt x="6077" y="11895"/>
                    </a:lnTo>
                    <a:lnTo>
                      <a:pt x="6418" y="11886"/>
                    </a:lnTo>
                    <a:lnTo>
                      <a:pt x="6759" y="11858"/>
                    </a:lnTo>
                    <a:lnTo>
                      <a:pt x="7082" y="11803"/>
                    </a:lnTo>
                    <a:lnTo>
                      <a:pt x="7248" y="11775"/>
                    </a:lnTo>
                    <a:lnTo>
                      <a:pt x="7404" y="11739"/>
                    </a:lnTo>
                    <a:lnTo>
                      <a:pt x="7561" y="11692"/>
                    </a:lnTo>
                    <a:lnTo>
                      <a:pt x="7718" y="11646"/>
                    </a:lnTo>
                    <a:lnTo>
                      <a:pt x="7865" y="11591"/>
                    </a:lnTo>
                    <a:lnTo>
                      <a:pt x="8013" y="11527"/>
                    </a:lnTo>
                    <a:lnTo>
                      <a:pt x="8161" y="11462"/>
                    </a:lnTo>
                    <a:lnTo>
                      <a:pt x="8308" y="11397"/>
                    </a:lnTo>
                    <a:lnTo>
                      <a:pt x="8456" y="11314"/>
                    </a:lnTo>
                    <a:lnTo>
                      <a:pt x="8594" y="11231"/>
                    </a:lnTo>
                    <a:lnTo>
                      <a:pt x="8732" y="11148"/>
                    </a:lnTo>
                    <a:lnTo>
                      <a:pt x="8861" y="11056"/>
                    </a:lnTo>
                    <a:lnTo>
                      <a:pt x="9000" y="10955"/>
                    </a:lnTo>
                    <a:lnTo>
                      <a:pt x="9129" y="10844"/>
                    </a:lnTo>
                    <a:lnTo>
                      <a:pt x="9258" y="10734"/>
                    </a:lnTo>
                    <a:lnTo>
                      <a:pt x="9378" y="10614"/>
                    </a:lnTo>
                    <a:lnTo>
                      <a:pt x="9507" y="10494"/>
                    </a:lnTo>
                    <a:lnTo>
                      <a:pt x="9627" y="10365"/>
                    </a:lnTo>
                    <a:lnTo>
                      <a:pt x="9737" y="10226"/>
                    </a:lnTo>
                    <a:lnTo>
                      <a:pt x="9857" y="10079"/>
                    </a:lnTo>
                    <a:lnTo>
                      <a:pt x="9968" y="9931"/>
                    </a:lnTo>
                    <a:lnTo>
                      <a:pt x="10078" y="9775"/>
                    </a:lnTo>
                    <a:lnTo>
                      <a:pt x="10180" y="9618"/>
                    </a:lnTo>
                    <a:lnTo>
                      <a:pt x="10290" y="9443"/>
                    </a:lnTo>
                    <a:lnTo>
                      <a:pt x="10392" y="9267"/>
                    </a:lnTo>
                    <a:lnTo>
                      <a:pt x="10484" y="9083"/>
                    </a:lnTo>
                    <a:lnTo>
                      <a:pt x="10586" y="8899"/>
                    </a:lnTo>
                    <a:lnTo>
                      <a:pt x="10678" y="8705"/>
                    </a:lnTo>
                    <a:lnTo>
                      <a:pt x="9101" y="1891"/>
                    </a:lnTo>
                    <a:lnTo>
                      <a:pt x="1245" y="1"/>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2"/>
              <p:cNvSpPr/>
              <p:nvPr/>
            </p:nvSpPr>
            <p:spPr>
              <a:xfrm>
                <a:off x="4892149" y="1739816"/>
                <a:ext cx="122835" cy="207632"/>
              </a:xfrm>
              <a:custGeom>
                <a:avLst/>
                <a:gdLst/>
                <a:ahLst/>
                <a:cxnLst/>
                <a:rect l="l" t="t" r="r" b="b"/>
                <a:pathLst>
                  <a:path w="6465" h="10928" extrusionOk="0">
                    <a:moveTo>
                      <a:pt x="6465" y="1"/>
                    </a:moveTo>
                    <a:lnTo>
                      <a:pt x="1900" y="3201"/>
                    </a:lnTo>
                    <a:lnTo>
                      <a:pt x="1891" y="3403"/>
                    </a:lnTo>
                    <a:lnTo>
                      <a:pt x="1863" y="3966"/>
                    </a:lnTo>
                    <a:lnTo>
                      <a:pt x="1836" y="4362"/>
                    </a:lnTo>
                    <a:lnTo>
                      <a:pt x="1790" y="4823"/>
                    </a:lnTo>
                    <a:lnTo>
                      <a:pt x="1725" y="5340"/>
                    </a:lnTo>
                    <a:lnTo>
                      <a:pt x="1642" y="5902"/>
                    </a:lnTo>
                    <a:lnTo>
                      <a:pt x="1541" y="6502"/>
                    </a:lnTo>
                    <a:lnTo>
                      <a:pt x="1412" y="7119"/>
                    </a:lnTo>
                    <a:lnTo>
                      <a:pt x="1338" y="7442"/>
                    </a:lnTo>
                    <a:lnTo>
                      <a:pt x="1264" y="7765"/>
                    </a:lnTo>
                    <a:lnTo>
                      <a:pt x="1172" y="8087"/>
                    </a:lnTo>
                    <a:lnTo>
                      <a:pt x="1080" y="8410"/>
                    </a:lnTo>
                    <a:lnTo>
                      <a:pt x="978" y="8742"/>
                    </a:lnTo>
                    <a:lnTo>
                      <a:pt x="868" y="9065"/>
                    </a:lnTo>
                    <a:lnTo>
                      <a:pt x="738" y="9388"/>
                    </a:lnTo>
                    <a:lnTo>
                      <a:pt x="609" y="9701"/>
                    </a:lnTo>
                    <a:lnTo>
                      <a:pt x="471" y="10015"/>
                    </a:lnTo>
                    <a:lnTo>
                      <a:pt x="324" y="10328"/>
                    </a:lnTo>
                    <a:lnTo>
                      <a:pt x="167" y="10632"/>
                    </a:lnTo>
                    <a:lnTo>
                      <a:pt x="1" y="10927"/>
                    </a:lnTo>
                    <a:lnTo>
                      <a:pt x="1" y="10927"/>
                    </a:lnTo>
                    <a:lnTo>
                      <a:pt x="4298" y="9858"/>
                    </a:lnTo>
                    <a:lnTo>
                      <a:pt x="4325" y="9563"/>
                    </a:lnTo>
                    <a:lnTo>
                      <a:pt x="4362" y="9249"/>
                    </a:lnTo>
                    <a:lnTo>
                      <a:pt x="4408" y="8917"/>
                    </a:lnTo>
                    <a:lnTo>
                      <a:pt x="4464" y="8567"/>
                    </a:lnTo>
                    <a:lnTo>
                      <a:pt x="4584" y="7820"/>
                    </a:lnTo>
                    <a:lnTo>
                      <a:pt x="4740" y="7036"/>
                    </a:lnTo>
                    <a:lnTo>
                      <a:pt x="4906" y="6225"/>
                    </a:lnTo>
                    <a:lnTo>
                      <a:pt x="5091" y="5404"/>
                    </a:lnTo>
                    <a:lnTo>
                      <a:pt x="5275" y="4584"/>
                    </a:lnTo>
                    <a:lnTo>
                      <a:pt x="5469" y="3791"/>
                    </a:lnTo>
                    <a:lnTo>
                      <a:pt x="5847" y="2325"/>
                    </a:lnTo>
                    <a:lnTo>
                      <a:pt x="6160" y="1117"/>
                    </a:lnTo>
                    <a:lnTo>
                      <a:pt x="6465" y="1"/>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2"/>
              <p:cNvSpPr/>
              <p:nvPr/>
            </p:nvSpPr>
            <p:spPr>
              <a:xfrm>
                <a:off x="4852914" y="1634708"/>
                <a:ext cx="179056" cy="252643"/>
              </a:xfrm>
              <a:custGeom>
                <a:avLst/>
                <a:gdLst/>
                <a:ahLst/>
                <a:cxnLst/>
                <a:rect l="l" t="t" r="r" b="b"/>
                <a:pathLst>
                  <a:path w="9424" h="13297" extrusionOk="0">
                    <a:moveTo>
                      <a:pt x="4150" y="0"/>
                    </a:moveTo>
                    <a:lnTo>
                      <a:pt x="3984" y="10"/>
                    </a:lnTo>
                    <a:lnTo>
                      <a:pt x="3827" y="19"/>
                    </a:lnTo>
                    <a:lnTo>
                      <a:pt x="3679" y="37"/>
                    </a:lnTo>
                    <a:lnTo>
                      <a:pt x="3523" y="65"/>
                    </a:lnTo>
                    <a:lnTo>
                      <a:pt x="3375" y="102"/>
                    </a:lnTo>
                    <a:lnTo>
                      <a:pt x="3228" y="139"/>
                    </a:lnTo>
                    <a:lnTo>
                      <a:pt x="3089" y="185"/>
                    </a:lnTo>
                    <a:lnTo>
                      <a:pt x="2951" y="240"/>
                    </a:lnTo>
                    <a:lnTo>
                      <a:pt x="2813" y="305"/>
                    </a:lnTo>
                    <a:lnTo>
                      <a:pt x="2684" y="369"/>
                    </a:lnTo>
                    <a:lnTo>
                      <a:pt x="2555" y="443"/>
                    </a:lnTo>
                    <a:lnTo>
                      <a:pt x="2435" y="526"/>
                    </a:lnTo>
                    <a:lnTo>
                      <a:pt x="2324" y="618"/>
                    </a:lnTo>
                    <a:lnTo>
                      <a:pt x="2213" y="720"/>
                    </a:lnTo>
                    <a:lnTo>
                      <a:pt x="2103" y="830"/>
                    </a:lnTo>
                    <a:lnTo>
                      <a:pt x="2001" y="941"/>
                    </a:lnTo>
                    <a:lnTo>
                      <a:pt x="1909" y="1070"/>
                    </a:lnTo>
                    <a:lnTo>
                      <a:pt x="1817" y="1199"/>
                    </a:lnTo>
                    <a:lnTo>
                      <a:pt x="1743" y="1347"/>
                    </a:lnTo>
                    <a:lnTo>
                      <a:pt x="1586" y="1633"/>
                    </a:lnTo>
                    <a:lnTo>
                      <a:pt x="1448" y="1918"/>
                    </a:lnTo>
                    <a:lnTo>
                      <a:pt x="1319" y="2204"/>
                    </a:lnTo>
                    <a:lnTo>
                      <a:pt x="1190" y="2490"/>
                    </a:lnTo>
                    <a:lnTo>
                      <a:pt x="1070" y="2776"/>
                    </a:lnTo>
                    <a:lnTo>
                      <a:pt x="959" y="3062"/>
                    </a:lnTo>
                    <a:lnTo>
                      <a:pt x="858" y="3338"/>
                    </a:lnTo>
                    <a:lnTo>
                      <a:pt x="756" y="3624"/>
                    </a:lnTo>
                    <a:lnTo>
                      <a:pt x="673" y="3901"/>
                    </a:lnTo>
                    <a:lnTo>
                      <a:pt x="591" y="4177"/>
                    </a:lnTo>
                    <a:lnTo>
                      <a:pt x="508" y="4454"/>
                    </a:lnTo>
                    <a:lnTo>
                      <a:pt x="443" y="4731"/>
                    </a:lnTo>
                    <a:lnTo>
                      <a:pt x="314" y="5266"/>
                    </a:lnTo>
                    <a:lnTo>
                      <a:pt x="212" y="5800"/>
                    </a:lnTo>
                    <a:lnTo>
                      <a:pt x="139" y="6326"/>
                    </a:lnTo>
                    <a:lnTo>
                      <a:pt x="74" y="6833"/>
                    </a:lnTo>
                    <a:lnTo>
                      <a:pt x="37" y="7340"/>
                    </a:lnTo>
                    <a:lnTo>
                      <a:pt x="10" y="7820"/>
                    </a:lnTo>
                    <a:lnTo>
                      <a:pt x="0" y="8299"/>
                    </a:lnTo>
                    <a:lnTo>
                      <a:pt x="0" y="8751"/>
                    </a:lnTo>
                    <a:lnTo>
                      <a:pt x="19" y="9194"/>
                    </a:lnTo>
                    <a:lnTo>
                      <a:pt x="46" y="9627"/>
                    </a:lnTo>
                    <a:lnTo>
                      <a:pt x="93" y="10033"/>
                    </a:lnTo>
                    <a:lnTo>
                      <a:pt x="139" y="10420"/>
                    </a:lnTo>
                    <a:lnTo>
                      <a:pt x="185" y="10789"/>
                    </a:lnTo>
                    <a:lnTo>
                      <a:pt x="249" y="11130"/>
                    </a:lnTo>
                    <a:lnTo>
                      <a:pt x="305" y="11462"/>
                    </a:lnTo>
                    <a:lnTo>
                      <a:pt x="369" y="11757"/>
                    </a:lnTo>
                    <a:lnTo>
                      <a:pt x="434" y="12043"/>
                    </a:lnTo>
                    <a:lnTo>
                      <a:pt x="498" y="12292"/>
                    </a:lnTo>
                    <a:lnTo>
                      <a:pt x="618" y="12716"/>
                    </a:lnTo>
                    <a:lnTo>
                      <a:pt x="720" y="13029"/>
                    </a:lnTo>
                    <a:lnTo>
                      <a:pt x="812" y="13297"/>
                    </a:lnTo>
                    <a:lnTo>
                      <a:pt x="1430" y="13158"/>
                    </a:lnTo>
                    <a:lnTo>
                      <a:pt x="2020" y="13011"/>
                    </a:lnTo>
                    <a:lnTo>
                      <a:pt x="2582" y="12854"/>
                    </a:lnTo>
                    <a:lnTo>
                      <a:pt x="3108" y="12688"/>
                    </a:lnTo>
                    <a:lnTo>
                      <a:pt x="3606" y="12504"/>
                    </a:lnTo>
                    <a:lnTo>
                      <a:pt x="4076" y="12310"/>
                    </a:lnTo>
                    <a:lnTo>
                      <a:pt x="4528" y="12107"/>
                    </a:lnTo>
                    <a:lnTo>
                      <a:pt x="4943" y="11895"/>
                    </a:lnTo>
                    <a:lnTo>
                      <a:pt x="5339" y="11665"/>
                    </a:lnTo>
                    <a:lnTo>
                      <a:pt x="5708" y="11425"/>
                    </a:lnTo>
                    <a:lnTo>
                      <a:pt x="5883" y="11305"/>
                    </a:lnTo>
                    <a:lnTo>
                      <a:pt x="6058" y="11185"/>
                    </a:lnTo>
                    <a:lnTo>
                      <a:pt x="6224" y="11056"/>
                    </a:lnTo>
                    <a:lnTo>
                      <a:pt x="6381" y="10927"/>
                    </a:lnTo>
                    <a:lnTo>
                      <a:pt x="6538" y="10789"/>
                    </a:lnTo>
                    <a:lnTo>
                      <a:pt x="6685" y="10650"/>
                    </a:lnTo>
                    <a:lnTo>
                      <a:pt x="6962" y="10374"/>
                    </a:lnTo>
                    <a:lnTo>
                      <a:pt x="7229" y="10088"/>
                    </a:lnTo>
                    <a:lnTo>
                      <a:pt x="7469" y="9784"/>
                    </a:lnTo>
                    <a:lnTo>
                      <a:pt x="7700" y="9470"/>
                    </a:lnTo>
                    <a:lnTo>
                      <a:pt x="7903" y="9157"/>
                    </a:lnTo>
                    <a:lnTo>
                      <a:pt x="8096" y="8825"/>
                    </a:lnTo>
                    <a:lnTo>
                      <a:pt x="8262" y="8484"/>
                    </a:lnTo>
                    <a:lnTo>
                      <a:pt x="8428" y="8133"/>
                    </a:lnTo>
                    <a:lnTo>
                      <a:pt x="8566" y="7774"/>
                    </a:lnTo>
                    <a:lnTo>
                      <a:pt x="8705" y="7405"/>
                    </a:lnTo>
                    <a:lnTo>
                      <a:pt x="8815" y="7017"/>
                    </a:lnTo>
                    <a:lnTo>
                      <a:pt x="8926" y="6630"/>
                    </a:lnTo>
                    <a:lnTo>
                      <a:pt x="9018" y="6234"/>
                    </a:lnTo>
                    <a:lnTo>
                      <a:pt x="9110" y="5819"/>
                    </a:lnTo>
                    <a:lnTo>
                      <a:pt x="9184" y="5404"/>
                    </a:lnTo>
                    <a:lnTo>
                      <a:pt x="9249" y="4980"/>
                    </a:lnTo>
                    <a:lnTo>
                      <a:pt x="9313" y="4537"/>
                    </a:lnTo>
                    <a:lnTo>
                      <a:pt x="9369" y="4094"/>
                    </a:lnTo>
                    <a:lnTo>
                      <a:pt x="9415" y="3643"/>
                    </a:lnTo>
                    <a:lnTo>
                      <a:pt x="9424" y="3523"/>
                    </a:lnTo>
                    <a:lnTo>
                      <a:pt x="9415" y="3412"/>
                    </a:lnTo>
                    <a:lnTo>
                      <a:pt x="9405" y="3292"/>
                    </a:lnTo>
                    <a:lnTo>
                      <a:pt x="9387" y="3182"/>
                    </a:lnTo>
                    <a:lnTo>
                      <a:pt x="9359" y="3062"/>
                    </a:lnTo>
                    <a:lnTo>
                      <a:pt x="9323" y="2942"/>
                    </a:lnTo>
                    <a:lnTo>
                      <a:pt x="9276" y="2831"/>
                    </a:lnTo>
                    <a:lnTo>
                      <a:pt x="9221" y="2711"/>
                    </a:lnTo>
                    <a:lnTo>
                      <a:pt x="9157" y="2592"/>
                    </a:lnTo>
                    <a:lnTo>
                      <a:pt x="9092" y="2481"/>
                    </a:lnTo>
                    <a:lnTo>
                      <a:pt x="9018" y="2370"/>
                    </a:lnTo>
                    <a:lnTo>
                      <a:pt x="8935" y="2250"/>
                    </a:lnTo>
                    <a:lnTo>
                      <a:pt x="8852" y="2140"/>
                    </a:lnTo>
                    <a:lnTo>
                      <a:pt x="8751" y="2029"/>
                    </a:lnTo>
                    <a:lnTo>
                      <a:pt x="8548" y="1808"/>
                    </a:lnTo>
                    <a:lnTo>
                      <a:pt x="8317" y="1596"/>
                    </a:lnTo>
                    <a:lnTo>
                      <a:pt x="8078" y="1393"/>
                    </a:lnTo>
                    <a:lnTo>
                      <a:pt x="7810" y="1199"/>
                    </a:lnTo>
                    <a:lnTo>
                      <a:pt x="7534" y="1015"/>
                    </a:lnTo>
                    <a:lnTo>
                      <a:pt x="7239" y="840"/>
                    </a:lnTo>
                    <a:lnTo>
                      <a:pt x="6934" y="683"/>
                    </a:lnTo>
                    <a:lnTo>
                      <a:pt x="6612" y="535"/>
                    </a:lnTo>
                    <a:lnTo>
                      <a:pt x="6289" y="406"/>
                    </a:lnTo>
                    <a:lnTo>
                      <a:pt x="5966" y="286"/>
                    </a:lnTo>
                    <a:lnTo>
                      <a:pt x="5634" y="185"/>
                    </a:lnTo>
                    <a:lnTo>
                      <a:pt x="5293" y="111"/>
                    </a:lnTo>
                    <a:lnTo>
                      <a:pt x="4961" y="47"/>
                    </a:lnTo>
                    <a:lnTo>
                      <a:pt x="4629" y="10"/>
                    </a:lnTo>
                    <a:lnTo>
                      <a:pt x="4472"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2"/>
              <p:cNvSpPr/>
              <p:nvPr/>
            </p:nvSpPr>
            <p:spPr>
              <a:xfrm>
                <a:off x="4518286" y="1515578"/>
                <a:ext cx="71155" cy="178885"/>
              </a:xfrm>
              <a:custGeom>
                <a:avLst/>
                <a:gdLst/>
                <a:ahLst/>
                <a:cxnLst/>
                <a:rect l="l" t="t" r="r" b="b"/>
                <a:pathLst>
                  <a:path w="3745" h="9415" extrusionOk="0">
                    <a:moveTo>
                      <a:pt x="1780" y="0"/>
                    </a:moveTo>
                    <a:lnTo>
                      <a:pt x="1679" y="19"/>
                    </a:lnTo>
                    <a:lnTo>
                      <a:pt x="1587" y="56"/>
                    </a:lnTo>
                    <a:lnTo>
                      <a:pt x="1495" y="93"/>
                    </a:lnTo>
                    <a:lnTo>
                      <a:pt x="1402" y="148"/>
                    </a:lnTo>
                    <a:lnTo>
                      <a:pt x="1319" y="212"/>
                    </a:lnTo>
                    <a:lnTo>
                      <a:pt x="1227" y="286"/>
                    </a:lnTo>
                    <a:lnTo>
                      <a:pt x="1144" y="369"/>
                    </a:lnTo>
                    <a:lnTo>
                      <a:pt x="1061" y="461"/>
                    </a:lnTo>
                    <a:lnTo>
                      <a:pt x="987" y="563"/>
                    </a:lnTo>
                    <a:lnTo>
                      <a:pt x="904" y="683"/>
                    </a:lnTo>
                    <a:lnTo>
                      <a:pt x="831" y="803"/>
                    </a:lnTo>
                    <a:lnTo>
                      <a:pt x="757" y="932"/>
                    </a:lnTo>
                    <a:lnTo>
                      <a:pt x="683" y="1070"/>
                    </a:lnTo>
                    <a:lnTo>
                      <a:pt x="619" y="1227"/>
                    </a:lnTo>
                    <a:lnTo>
                      <a:pt x="554" y="1374"/>
                    </a:lnTo>
                    <a:lnTo>
                      <a:pt x="434" y="1715"/>
                    </a:lnTo>
                    <a:lnTo>
                      <a:pt x="324" y="2075"/>
                    </a:lnTo>
                    <a:lnTo>
                      <a:pt x="231" y="2462"/>
                    </a:lnTo>
                    <a:lnTo>
                      <a:pt x="148" y="2877"/>
                    </a:lnTo>
                    <a:lnTo>
                      <a:pt x="93" y="3311"/>
                    </a:lnTo>
                    <a:lnTo>
                      <a:pt x="47" y="3762"/>
                    </a:lnTo>
                    <a:lnTo>
                      <a:pt x="19" y="4223"/>
                    </a:lnTo>
                    <a:lnTo>
                      <a:pt x="1" y="4712"/>
                    </a:lnTo>
                    <a:lnTo>
                      <a:pt x="19" y="5192"/>
                    </a:lnTo>
                    <a:lnTo>
                      <a:pt x="47" y="5662"/>
                    </a:lnTo>
                    <a:lnTo>
                      <a:pt x="93" y="6114"/>
                    </a:lnTo>
                    <a:lnTo>
                      <a:pt x="148" y="6538"/>
                    </a:lnTo>
                    <a:lnTo>
                      <a:pt x="231" y="6953"/>
                    </a:lnTo>
                    <a:lnTo>
                      <a:pt x="324" y="7340"/>
                    </a:lnTo>
                    <a:lnTo>
                      <a:pt x="434" y="7709"/>
                    </a:lnTo>
                    <a:lnTo>
                      <a:pt x="554" y="8041"/>
                    </a:lnTo>
                    <a:lnTo>
                      <a:pt x="619" y="8198"/>
                    </a:lnTo>
                    <a:lnTo>
                      <a:pt x="683" y="8345"/>
                    </a:lnTo>
                    <a:lnTo>
                      <a:pt x="757" y="8483"/>
                    </a:lnTo>
                    <a:lnTo>
                      <a:pt x="831" y="8613"/>
                    </a:lnTo>
                    <a:lnTo>
                      <a:pt x="904" y="8742"/>
                    </a:lnTo>
                    <a:lnTo>
                      <a:pt x="987" y="8852"/>
                    </a:lnTo>
                    <a:lnTo>
                      <a:pt x="1061" y="8954"/>
                    </a:lnTo>
                    <a:lnTo>
                      <a:pt x="1144" y="9046"/>
                    </a:lnTo>
                    <a:lnTo>
                      <a:pt x="1227" y="9129"/>
                    </a:lnTo>
                    <a:lnTo>
                      <a:pt x="1319" y="9203"/>
                    </a:lnTo>
                    <a:lnTo>
                      <a:pt x="1402" y="9267"/>
                    </a:lnTo>
                    <a:lnTo>
                      <a:pt x="1495" y="9323"/>
                    </a:lnTo>
                    <a:lnTo>
                      <a:pt x="1587" y="9369"/>
                    </a:lnTo>
                    <a:lnTo>
                      <a:pt x="1679" y="9396"/>
                    </a:lnTo>
                    <a:lnTo>
                      <a:pt x="1780" y="9415"/>
                    </a:lnTo>
                    <a:lnTo>
                      <a:pt x="1974" y="9415"/>
                    </a:lnTo>
                    <a:lnTo>
                      <a:pt x="2066" y="9396"/>
                    </a:lnTo>
                    <a:lnTo>
                      <a:pt x="2159" y="9369"/>
                    </a:lnTo>
                    <a:lnTo>
                      <a:pt x="2251" y="9323"/>
                    </a:lnTo>
                    <a:lnTo>
                      <a:pt x="2343" y="9267"/>
                    </a:lnTo>
                    <a:lnTo>
                      <a:pt x="2426" y="9203"/>
                    </a:lnTo>
                    <a:lnTo>
                      <a:pt x="2518" y="9129"/>
                    </a:lnTo>
                    <a:lnTo>
                      <a:pt x="2601" y="9046"/>
                    </a:lnTo>
                    <a:lnTo>
                      <a:pt x="2684" y="8954"/>
                    </a:lnTo>
                    <a:lnTo>
                      <a:pt x="2767" y="8852"/>
                    </a:lnTo>
                    <a:lnTo>
                      <a:pt x="2841" y="8742"/>
                    </a:lnTo>
                    <a:lnTo>
                      <a:pt x="2915" y="8613"/>
                    </a:lnTo>
                    <a:lnTo>
                      <a:pt x="2988" y="8483"/>
                    </a:lnTo>
                    <a:lnTo>
                      <a:pt x="3062" y="8345"/>
                    </a:lnTo>
                    <a:lnTo>
                      <a:pt x="3127" y="8198"/>
                    </a:lnTo>
                    <a:lnTo>
                      <a:pt x="3191" y="8041"/>
                    </a:lnTo>
                    <a:lnTo>
                      <a:pt x="3311" y="7709"/>
                    </a:lnTo>
                    <a:lnTo>
                      <a:pt x="3422" y="7340"/>
                    </a:lnTo>
                    <a:lnTo>
                      <a:pt x="3514" y="6953"/>
                    </a:lnTo>
                    <a:lnTo>
                      <a:pt x="3597" y="6538"/>
                    </a:lnTo>
                    <a:lnTo>
                      <a:pt x="3661" y="6114"/>
                    </a:lnTo>
                    <a:lnTo>
                      <a:pt x="3708" y="5662"/>
                    </a:lnTo>
                    <a:lnTo>
                      <a:pt x="3735" y="5192"/>
                    </a:lnTo>
                    <a:lnTo>
                      <a:pt x="3744" y="4712"/>
                    </a:lnTo>
                    <a:lnTo>
                      <a:pt x="3735" y="4223"/>
                    </a:lnTo>
                    <a:lnTo>
                      <a:pt x="3708" y="3762"/>
                    </a:lnTo>
                    <a:lnTo>
                      <a:pt x="3661" y="3311"/>
                    </a:lnTo>
                    <a:lnTo>
                      <a:pt x="3597" y="2877"/>
                    </a:lnTo>
                    <a:lnTo>
                      <a:pt x="3514" y="2462"/>
                    </a:lnTo>
                    <a:lnTo>
                      <a:pt x="3422" y="2075"/>
                    </a:lnTo>
                    <a:lnTo>
                      <a:pt x="3311" y="1715"/>
                    </a:lnTo>
                    <a:lnTo>
                      <a:pt x="3191" y="1374"/>
                    </a:lnTo>
                    <a:lnTo>
                      <a:pt x="3127" y="1227"/>
                    </a:lnTo>
                    <a:lnTo>
                      <a:pt x="3062" y="1070"/>
                    </a:lnTo>
                    <a:lnTo>
                      <a:pt x="2988" y="932"/>
                    </a:lnTo>
                    <a:lnTo>
                      <a:pt x="2915" y="803"/>
                    </a:lnTo>
                    <a:lnTo>
                      <a:pt x="2841" y="683"/>
                    </a:lnTo>
                    <a:lnTo>
                      <a:pt x="2767" y="563"/>
                    </a:lnTo>
                    <a:lnTo>
                      <a:pt x="2684" y="461"/>
                    </a:lnTo>
                    <a:lnTo>
                      <a:pt x="2601" y="369"/>
                    </a:lnTo>
                    <a:lnTo>
                      <a:pt x="2518" y="286"/>
                    </a:lnTo>
                    <a:lnTo>
                      <a:pt x="2426" y="212"/>
                    </a:lnTo>
                    <a:lnTo>
                      <a:pt x="2343" y="148"/>
                    </a:lnTo>
                    <a:lnTo>
                      <a:pt x="2251" y="93"/>
                    </a:lnTo>
                    <a:lnTo>
                      <a:pt x="2159" y="56"/>
                    </a:lnTo>
                    <a:lnTo>
                      <a:pt x="2066" y="19"/>
                    </a:lnTo>
                    <a:lnTo>
                      <a:pt x="1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2"/>
              <p:cNvSpPr/>
              <p:nvPr/>
            </p:nvSpPr>
            <p:spPr>
              <a:xfrm>
                <a:off x="4359560" y="1422896"/>
                <a:ext cx="228304" cy="168036"/>
              </a:xfrm>
              <a:custGeom>
                <a:avLst/>
                <a:gdLst/>
                <a:ahLst/>
                <a:cxnLst/>
                <a:rect l="l" t="t" r="r" b="b"/>
                <a:pathLst>
                  <a:path w="12016" h="8844" extrusionOk="0">
                    <a:moveTo>
                      <a:pt x="8087" y="1"/>
                    </a:moveTo>
                    <a:lnTo>
                      <a:pt x="7866" y="19"/>
                    </a:lnTo>
                    <a:lnTo>
                      <a:pt x="7654" y="47"/>
                    </a:lnTo>
                    <a:lnTo>
                      <a:pt x="7442" y="84"/>
                    </a:lnTo>
                    <a:lnTo>
                      <a:pt x="7239" y="139"/>
                    </a:lnTo>
                    <a:lnTo>
                      <a:pt x="7046" y="213"/>
                    </a:lnTo>
                    <a:lnTo>
                      <a:pt x="6861" y="286"/>
                    </a:lnTo>
                    <a:lnTo>
                      <a:pt x="6677" y="379"/>
                    </a:lnTo>
                    <a:lnTo>
                      <a:pt x="6502" y="480"/>
                    </a:lnTo>
                    <a:lnTo>
                      <a:pt x="6345" y="582"/>
                    </a:lnTo>
                    <a:lnTo>
                      <a:pt x="6179" y="692"/>
                    </a:lnTo>
                    <a:lnTo>
                      <a:pt x="6031" y="812"/>
                    </a:lnTo>
                    <a:lnTo>
                      <a:pt x="5893" y="932"/>
                    </a:lnTo>
                    <a:lnTo>
                      <a:pt x="5755" y="1061"/>
                    </a:lnTo>
                    <a:lnTo>
                      <a:pt x="5626" y="1181"/>
                    </a:lnTo>
                    <a:lnTo>
                      <a:pt x="5506" y="1310"/>
                    </a:lnTo>
                    <a:lnTo>
                      <a:pt x="5395" y="1439"/>
                    </a:lnTo>
                    <a:lnTo>
                      <a:pt x="5192" y="1688"/>
                    </a:lnTo>
                    <a:lnTo>
                      <a:pt x="5017" y="1928"/>
                    </a:lnTo>
                    <a:lnTo>
                      <a:pt x="4879" y="2140"/>
                    </a:lnTo>
                    <a:lnTo>
                      <a:pt x="4768" y="2324"/>
                    </a:lnTo>
                    <a:lnTo>
                      <a:pt x="4685" y="2463"/>
                    </a:lnTo>
                    <a:lnTo>
                      <a:pt x="4630" y="2582"/>
                    </a:lnTo>
                    <a:lnTo>
                      <a:pt x="4344" y="2601"/>
                    </a:lnTo>
                    <a:lnTo>
                      <a:pt x="4030" y="2619"/>
                    </a:lnTo>
                    <a:lnTo>
                      <a:pt x="3625" y="2665"/>
                    </a:lnTo>
                    <a:lnTo>
                      <a:pt x="3403" y="2693"/>
                    </a:lnTo>
                    <a:lnTo>
                      <a:pt x="3164" y="2730"/>
                    </a:lnTo>
                    <a:lnTo>
                      <a:pt x="2915" y="2785"/>
                    </a:lnTo>
                    <a:lnTo>
                      <a:pt x="2666" y="2841"/>
                    </a:lnTo>
                    <a:lnTo>
                      <a:pt x="2408" y="2905"/>
                    </a:lnTo>
                    <a:lnTo>
                      <a:pt x="2140" y="2979"/>
                    </a:lnTo>
                    <a:lnTo>
                      <a:pt x="1882" y="3062"/>
                    </a:lnTo>
                    <a:lnTo>
                      <a:pt x="1633" y="3163"/>
                    </a:lnTo>
                    <a:lnTo>
                      <a:pt x="1384" y="3274"/>
                    </a:lnTo>
                    <a:lnTo>
                      <a:pt x="1154" y="3394"/>
                    </a:lnTo>
                    <a:lnTo>
                      <a:pt x="932" y="3532"/>
                    </a:lnTo>
                    <a:lnTo>
                      <a:pt x="831" y="3606"/>
                    </a:lnTo>
                    <a:lnTo>
                      <a:pt x="729" y="3689"/>
                    </a:lnTo>
                    <a:lnTo>
                      <a:pt x="628" y="3772"/>
                    </a:lnTo>
                    <a:lnTo>
                      <a:pt x="545" y="3855"/>
                    </a:lnTo>
                    <a:lnTo>
                      <a:pt x="453" y="3947"/>
                    </a:lnTo>
                    <a:lnTo>
                      <a:pt x="379" y="4039"/>
                    </a:lnTo>
                    <a:lnTo>
                      <a:pt x="305" y="4141"/>
                    </a:lnTo>
                    <a:lnTo>
                      <a:pt x="241" y="4242"/>
                    </a:lnTo>
                    <a:lnTo>
                      <a:pt x="185" y="4353"/>
                    </a:lnTo>
                    <a:lnTo>
                      <a:pt x="130" y="4463"/>
                    </a:lnTo>
                    <a:lnTo>
                      <a:pt x="84" y="4583"/>
                    </a:lnTo>
                    <a:lnTo>
                      <a:pt x="56" y="4703"/>
                    </a:lnTo>
                    <a:lnTo>
                      <a:pt x="29" y="4832"/>
                    </a:lnTo>
                    <a:lnTo>
                      <a:pt x="10" y="4961"/>
                    </a:lnTo>
                    <a:lnTo>
                      <a:pt x="1" y="5100"/>
                    </a:lnTo>
                    <a:lnTo>
                      <a:pt x="1" y="5247"/>
                    </a:lnTo>
                    <a:lnTo>
                      <a:pt x="10" y="5395"/>
                    </a:lnTo>
                    <a:lnTo>
                      <a:pt x="29" y="5542"/>
                    </a:lnTo>
                    <a:lnTo>
                      <a:pt x="65" y="5699"/>
                    </a:lnTo>
                    <a:lnTo>
                      <a:pt x="112" y="5865"/>
                    </a:lnTo>
                    <a:lnTo>
                      <a:pt x="167" y="6040"/>
                    </a:lnTo>
                    <a:lnTo>
                      <a:pt x="231" y="6215"/>
                    </a:lnTo>
                    <a:lnTo>
                      <a:pt x="305" y="6391"/>
                    </a:lnTo>
                    <a:lnTo>
                      <a:pt x="397" y="6575"/>
                    </a:lnTo>
                    <a:lnTo>
                      <a:pt x="499" y="6769"/>
                    </a:lnTo>
                    <a:lnTo>
                      <a:pt x="619" y="6972"/>
                    </a:lnTo>
                    <a:lnTo>
                      <a:pt x="757" y="7184"/>
                    </a:lnTo>
                    <a:lnTo>
                      <a:pt x="895" y="7377"/>
                    </a:lnTo>
                    <a:lnTo>
                      <a:pt x="1043" y="7552"/>
                    </a:lnTo>
                    <a:lnTo>
                      <a:pt x="1200" y="7718"/>
                    </a:lnTo>
                    <a:lnTo>
                      <a:pt x="1356" y="7875"/>
                    </a:lnTo>
                    <a:lnTo>
                      <a:pt x="1522" y="8013"/>
                    </a:lnTo>
                    <a:lnTo>
                      <a:pt x="1688" y="8143"/>
                    </a:lnTo>
                    <a:lnTo>
                      <a:pt x="1864" y="8262"/>
                    </a:lnTo>
                    <a:lnTo>
                      <a:pt x="2039" y="8364"/>
                    </a:lnTo>
                    <a:lnTo>
                      <a:pt x="2223" y="8456"/>
                    </a:lnTo>
                    <a:lnTo>
                      <a:pt x="2408" y="8539"/>
                    </a:lnTo>
                    <a:lnTo>
                      <a:pt x="2592" y="8613"/>
                    </a:lnTo>
                    <a:lnTo>
                      <a:pt x="2786" y="8668"/>
                    </a:lnTo>
                    <a:lnTo>
                      <a:pt x="2979" y="8723"/>
                    </a:lnTo>
                    <a:lnTo>
                      <a:pt x="3182" y="8760"/>
                    </a:lnTo>
                    <a:lnTo>
                      <a:pt x="3385" y="8797"/>
                    </a:lnTo>
                    <a:lnTo>
                      <a:pt x="3588" y="8816"/>
                    </a:lnTo>
                    <a:lnTo>
                      <a:pt x="3791" y="8834"/>
                    </a:lnTo>
                    <a:lnTo>
                      <a:pt x="3993" y="8843"/>
                    </a:lnTo>
                    <a:lnTo>
                      <a:pt x="4206" y="8834"/>
                    </a:lnTo>
                    <a:lnTo>
                      <a:pt x="4418" y="8825"/>
                    </a:lnTo>
                    <a:lnTo>
                      <a:pt x="4630" y="8816"/>
                    </a:lnTo>
                    <a:lnTo>
                      <a:pt x="4833" y="8788"/>
                    </a:lnTo>
                    <a:lnTo>
                      <a:pt x="5045" y="8760"/>
                    </a:lnTo>
                    <a:lnTo>
                      <a:pt x="5257" y="8723"/>
                    </a:lnTo>
                    <a:lnTo>
                      <a:pt x="5469" y="8677"/>
                    </a:lnTo>
                    <a:lnTo>
                      <a:pt x="5893" y="8585"/>
                    </a:lnTo>
                    <a:lnTo>
                      <a:pt x="6308" y="8465"/>
                    </a:lnTo>
                    <a:lnTo>
                      <a:pt x="6723" y="8327"/>
                    </a:lnTo>
                    <a:lnTo>
                      <a:pt x="7119" y="8179"/>
                    </a:lnTo>
                    <a:lnTo>
                      <a:pt x="7516" y="8023"/>
                    </a:lnTo>
                    <a:lnTo>
                      <a:pt x="7894" y="7847"/>
                    </a:lnTo>
                    <a:lnTo>
                      <a:pt x="8253" y="7682"/>
                    </a:lnTo>
                    <a:lnTo>
                      <a:pt x="8604" y="7506"/>
                    </a:lnTo>
                    <a:lnTo>
                      <a:pt x="8936" y="7331"/>
                    </a:lnTo>
                    <a:lnTo>
                      <a:pt x="9240" y="7156"/>
                    </a:lnTo>
                    <a:lnTo>
                      <a:pt x="9526" y="6999"/>
                    </a:lnTo>
                    <a:lnTo>
                      <a:pt x="10015" y="6695"/>
                    </a:lnTo>
                    <a:lnTo>
                      <a:pt x="10393" y="6455"/>
                    </a:lnTo>
                    <a:lnTo>
                      <a:pt x="10623" y="6289"/>
                    </a:lnTo>
                    <a:lnTo>
                      <a:pt x="10706" y="6234"/>
                    </a:lnTo>
                    <a:lnTo>
                      <a:pt x="10891" y="6086"/>
                    </a:lnTo>
                    <a:lnTo>
                      <a:pt x="11066" y="5920"/>
                    </a:lnTo>
                    <a:lnTo>
                      <a:pt x="11232" y="5745"/>
                    </a:lnTo>
                    <a:lnTo>
                      <a:pt x="11379" y="5552"/>
                    </a:lnTo>
                    <a:lnTo>
                      <a:pt x="11508" y="5358"/>
                    </a:lnTo>
                    <a:lnTo>
                      <a:pt x="11628" y="5146"/>
                    </a:lnTo>
                    <a:lnTo>
                      <a:pt x="11730" y="4925"/>
                    </a:lnTo>
                    <a:lnTo>
                      <a:pt x="11813" y="4703"/>
                    </a:lnTo>
                    <a:lnTo>
                      <a:pt x="11886" y="4463"/>
                    </a:lnTo>
                    <a:lnTo>
                      <a:pt x="11942" y="4233"/>
                    </a:lnTo>
                    <a:lnTo>
                      <a:pt x="11979" y="3984"/>
                    </a:lnTo>
                    <a:lnTo>
                      <a:pt x="12006" y="3744"/>
                    </a:lnTo>
                    <a:lnTo>
                      <a:pt x="12015" y="3495"/>
                    </a:lnTo>
                    <a:lnTo>
                      <a:pt x="12006" y="3246"/>
                    </a:lnTo>
                    <a:lnTo>
                      <a:pt x="11979" y="3007"/>
                    </a:lnTo>
                    <a:lnTo>
                      <a:pt x="11932" y="2758"/>
                    </a:lnTo>
                    <a:lnTo>
                      <a:pt x="11868" y="2518"/>
                    </a:lnTo>
                    <a:lnTo>
                      <a:pt x="11785" y="2278"/>
                    </a:lnTo>
                    <a:lnTo>
                      <a:pt x="11684" y="2048"/>
                    </a:lnTo>
                    <a:lnTo>
                      <a:pt x="11564" y="1817"/>
                    </a:lnTo>
                    <a:lnTo>
                      <a:pt x="11425" y="1605"/>
                    </a:lnTo>
                    <a:lnTo>
                      <a:pt x="11269" y="1393"/>
                    </a:lnTo>
                    <a:lnTo>
                      <a:pt x="11093" y="1190"/>
                    </a:lnTo>
                    <a:lnTo>
                      <a:pt x="11001" y="1098"/>
                    </a:lnTo>
                    <a:lnTo>
                      <a:pt x="10900" y="1006"/>
                    </a:lnTo>
                    <a:lnTo>
                      <a:pt x="10789" y="913"/>
                    </a:lnTo>
                    <a:lnTo>
                      <a:pt x="10678" y="831"/>
                    </a:lnTo>
                    <a:lnTo>
                      <a:pt x="10559" y="748"/>
                    </a:lnTo>
                    <a:lnTo>
                      <a:pt x="10439" y="665"/>
                    </a:lnTo>
                    <a:lnTo>
                      <a:pt x="10310" y="591"/>
                    </a:lnTo>
                    <a:lnTo>
                      <a:pt x="10181" y="517"/>
                    </a:lnTo>
                    <a:lnTo>
                      <a:pt x="10042" y="443"/>
                    </a:lnTo>
                    <a:lnTo>
                      <a:pt x="9904" y="379"/>
                    </a:lnTo>
                    <a:lnTo>
                      <a:pt x="9747" y="323"/>
                    </a:lnTo>
                    <a:lnTo>
                      <a:pt x="9600" y="268"/>
                    </a:lnTo>
                    <a:lnTo>
                      <a:pt x="9434" y="213"/>
                    </a:lnTo>
                    <a:lnTo>
                      <a:pt x="9277" y="167"/>
                    </a:lnTo>
                    <a:lnTo>
                      <a:pt x="9102" y="121"/>
                    </a:lnTo>
                    <a:lnTo>
                      <a:pt x="8927" y="84"/>
                    </a:lnTo>
                    <a:lnTo>
                      <a:pt x="8742" y="56"/>
                    </a:lnTo>
                    <a:lnTo>
                      <a:pt x="8558" y="28"/>
                    </a:lnTo>
                    <a:lnTo>
                      <a:pt x="8318" y="10"/>
                    </a:lnTo>
                    <a:lnTo>
                      <a:pt x="80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2"/>
              <p:cNvSpPr/>
              <p:nvPr/>
            </p:nvSpPr>
            <p:spPr>
              <a:xfrm>
                <a:off x="4387433" y="1522418"/>
                <a:ext cx="208145" cy="302917"/>
              </a:xfrm>
              <a:custGeom>
                <a:avLst/>
                <a:gdLst/>
                <a:ahLst/>
                <a:cxnLst/>
                <a:rect l="l" t="t" r="r" b="b"/>
                <a:pathLst>
                  <a:path w="10955" h="15943" extrusionOk="0">
                    <a:moveTo>
                      <a:pt x="5339" y="0"/>
                    </a:moveTo>
                    <a:lnTo>
                      <a:pt x="4998" y="18"/>
                    </a:lnTo>
                    <a:lnTo>
                      <a:pt x="4647" y="37"/>
                    </a:lnTo>
                    <a:lnTo>
                      <a:pt x="4306" y="74"/>
                    </a:lnTo>
                    <a:lnTo>
                      <a:pt x="3965" y="111"/>
                    </a:lnTo>
                    <a:lnTo>
                      <a:pt x="3633" y="166"/>
                    </a:lnTo>
                    <a:lnTo>
                      <a:pt x="3301" y="231"/>
                    </a:lnTo>
                    <a:lnTo>
                      <a:pt x="2978" y="304"/>
                    </a:lnTo>
                    <a:lnTo>
                      <a:pt x="2665" y="387"/>
                    </a:lnTo>
                    <a:lnTo>
                      <a:pt x="2361" y="470"/>
                    </a:lnTo>
                    <a:lnTo>
                      <a:pt x="2075" y="572"/>
                    </a:lnTo>
                    <a:lnTo>
                      <a:pt x="1807" y="682"/>
                    </a:lnTo>
                    <a:lnTo>
                      <a:pt x="1549" y="793"/>
                    </a:lnTo>
                    <a:lnTo>
                      <a:pt x="1309" y="913"/>
                    </a:lnTo>
                    <a:lnTo>
                      <a:pt x="1097" y="1051"/>
                    </a:lnTo>
                    <a:lnTo>
                      <a:pt x="904" y="1189"/>
                    </a:lnTo>
                    <a:lnTo>
                      <a:pt x="811" y="1254"/>
                    </a:lnTo>
                    <a:lnTo>
                      <a:pt x="738" y="1328"/>
                    </a:lnTo>
                    <a:lnTo>
                      <a:pt x="664" y="1402"/>
                    </a:lnTo>
                    <a:lnTo>
                      <a:pt x="590" y="1485"/>
                    </a:lnTo>
                    <a:lnTo>
                      <a:pt x="535" y="1558"/>
                    </a:lnTo>
                    <a:lnTo>
                      <a:pt x="479" y="1641"/>
                    </a:lnTo>
                    <a:lnTo>
                      <a:pt x="387" y="1816"/>
                    </a:lnTo>
                    <a:lnTo>
                      <a:pt x="304" y="2019"/>
                    </a:lnTo>
                    <a:lnTo>
                      <a:pt x="231" y="2241"/>
                    </a:lnTo>
                    <a:lnTo>
                      <a:pt x="166" y="2480"/>
                    </a:lnTo>
                    <a:lnTo>
                      <a:pt x="111" y="2748"/>
                    </a:lnTo>
                    <a:lnTo>
                      <a:pt x="74" y="3034"/>
                    </a:lnTo>
                    <a:lnTo>
                      <a:pt x="37" y="3338"/>
                    </a:lnTo>
                    <a:lnTo>
                      <a:pt x="18" y="3670"/>
                    </a:lnTo>
                    <a:lnTo>
                      <a:pt x="0" y="4011"/>
                    </a:lnTo>
                    <a:lnTo>
                      <a:pt x="0" y="4371"/>
                    </a:lnTo>
                    <a:lnTo>
                      <a:pt x="9" y="4749"/>
                    </a:lnTo>
                    <a:lnTo>
                      <a:pt x="28" y="5136"/>
                    </a:lnTo>
                    <a:lnTo>
                      <a:pt x="55" y="5551"/>
                    </a:lnTo>
                    <a:lnTo>
                      <a:pt x="101" y="5966"/>
                    </a:lnTo>
                    <a:lnTo>
                      <a:pt x="148" y="6399"/>
                    </a:lnTo>
                    <a:lnTo>
                      <a:pt x="203" y="6851"/>
                    </a:lnTo>
                    <a:lnTo>
                      <a:pt x="277" y="7303"/>
                    </a:lnTo>
                    <a:lnTo>
                      <a:pt x="350" y="7773"/>
                    </a:lnTo>
                    <a:lnTo>
                      <a:pt x="443" y="8253"/>
                    </a:lnTo>
                    <a:lnTo>
                      <a:pt x="544" y="8732"/>
                    </a:lnTo>
                    <a:lnTo>
                      <a:pt x="655" y="9230"/>
                    </a:lnTo>
                    <a:lnTo>
                      <a:pt x="775" y="9728"/>
                    </a:lnTo>
                    <a:lnTo>
                      <a:pt x="904" y="10235"/>
                    </a:lnTo>
                    <a:lnTo>
                      <a:pt x="1042" y="10742"/>
                    </a:lnTo>
                    <a:lnTo>
                      <a:pt x="1189" y="11259"/>
                    </a:lnTo>
                    <a:lnTo>
                      <a:pt x="1355" y="11784"/>
                    </a:lnTo>
                    <a:lnTo>
                      <a:pt x="1521" y="12310"/>
                    </a:lnTo>
                    <a:lnTo>
                      <a:pt x="1697" y="12826"/>
                    </a:lnTo>
                    <a:lnTo>
                      <a:pt x="1890" y="13352"/>
                    </a:lnTo>
                    <a:lnTo>
                      <a:pt x="2093" y="13886"/>
                    </a:lnTo>
                    <a:lnTo>
                      <a:pt x="2296" y="14412"/>
                    </a:lnTo>
                    <a:lnTo>
                      <a:pt x="2517" y="14928"/>
                    </a:lnTo>
                    <a:lnTo>
                      <a:pt x="2554" y="15002"/>
                    </a:lnTo>
                    <a:lnTo>
                      <a:pt x="2600" y="15076"/>
                    </a:lnTo>
                    <a:lnTo>
                      <a:pt x="2656" y="15140"/>
                    </a:lnTo>
                    <a:lnTo>
                      <a:pt x="2720" y="15205"/>
                    </a:lnTo>
                    <a:lnTo>
                      <a:pt x="2785" y="15270"/>
                    </a:lnTo>
                    <a:lnTo>
                      <a:pt x="2868" y="15325"/>
                    </a:lnTo>
                    <a:lnTo>
                      <a:pt x="2951" y="15380"/>
                    </a:lnTo>
                    <a:lnTo>
                      <a:pt x="3052" y="15426"/>
                    </a:lnTo>
                    <a:lnTo>
                      <a:pt x="3255" y="15528"/>
                    </a:lnTo>
                    <a:lnTo>
                      <a:pt x="3495" y="15611"/>
                    </a:lnTo>
                    <a:lnTo>
                      <a:pt x="3753" y="15684"/>
                    </a:lnTo>
                    <a:lnTo>
                      <a:pt x="4029" y="15749"/>
                    </a:lnTo>
                    <a:lnTo>
                      <a:pt x="4325" y="15804"/>
                    </a:lnTo>
                    <a:lnTo>
                      <a:pt x="4638" y="15850"/>
                    </a:lnTo>
                    <a:lnTo>
                      <a:pt x="4970" y="15887"/>
                    </a:lnTo>
                    <a:lnTo>
                      <a:pt x="5302" y="15915"/>
                    </a:lnTo>
                    <a:lnTo>
                      <a:pt x="5652" y="15924"/>
                    </a:lnTo>
                    <a:lnTo>
                      <a:pt x="6003" y="15933"/>
                    </a:lnTo>
                    <a:lnTo>
                      <a:pt x="6362" y="15943"/>
                    </a:lnTo>
                    <a:lnTo>
                      <a:pt x="6731" y="15933"/>
                    </a:lnTo>
                    <a:lnTo>
                      <a:pt x="7091" y="15915"/>
                    </a:lnTo>
                    <a:lnTo>
                      <a:pt x="7441" y="15897"/>
                    </a:lnTo>
                    <a:lnTo>
                      <a:pt x="7801" y="15869"/>
                    </a:lnTo>
                    <a:lnTo>
                      <a:pt x="8142" y="15832"/>
                    </a:lnTo>
                    <a:lnTo>
                      <a:pt x="8474" y="15795"/>
                    </a:lnTo>
                    <a:lnTo>
                      <a:pt x="8797" y="15740"/>
                    </a:lnTo>
                    <a:lnTo>
                      <a:pt x="9110" y="15694"/>
                    </a:lnTo>
                    <a:lnTo>
                      <a:pt x="9396" y="15629"/>
                    </a:lnTo>
                    <a:lnTo>
                      <a:pt x="9673" y="15565"/>
                    </a:lnTo>
                    <a:lnTo>
                      <a:pt x="9921" y="15500"/>
                    </a:lnTo>
                    <a:lnTo>
                      <a:pt x="10143" y="15426"/>
                    </a:lnTo>
                    <a:lnTo>
                      <a:pt x="10346" y="15353"/>
                    </a:lnTo>
                    <a:lnTo>
                      <a:pt x="10512" y="15270"/>
                    </a:lnTo>
                    <a:lnTo>
                      <a:pt x="10650" y="15187"/>
                    </a:lnTo>
                    <a:lnTo>
                      <a:pt x="10705" y="15140"/>
                    </a:lnTo>
                    <a:lnTo>
                      <a:pt x="10751" y="15094"/>
                    </a:lnTo>
                    <a:lnTo>
                      <a:pt x="10797" y="15048"/>
                    </a:lnTo>
                    <a:lnTo>
                      <a:pt x="10825" y="15011"/>
                    </a:lnTo>
                    <a:lnTo>
                      <a:pt x="10844" y="14956"/>
                    </a:lnTo>
                    <a:lnTo>
                      <a:pt x="10871" y="14882"/>
                    </a:lnTo>
                    <a:lnTo>
                      <a:pt x="10899" y="14707"/>
                    </a:lnTo>
                    <a:lnTo>
                      <a:pt x="10927" y="14477"/>
                    </a:lnTo>
                    <a:lnTo>
                      <a:pt x="10945" y="14200"/>
                    </a:lnTo>
                    <a:lnTo>
                      <a:pt x="10954" y="13868"/>
                    </a:lnTo>
                    <a:lnTo>
                      <a:pt x="10945" y="13499"/>
                    </a:lnTo>
                    <a:lnTo>
                      <a:pt x="10936" y="13093"/>
                    </a:lnTo>
                    <a:lnTo>
                      <a:pt x="10917" y="12651"/>
                    </a:lnTo>
                    <a:lnTo>
                      <a:pt x="10899" y="12181"/>
                    </a:lnTo>
                    <a:lnTo>
                      <a:pt x="10862" y="11683"/>
                    </a:lnTo>
                    <a:lnTo>
                      <a:pt x="10779" y="10613"/>
                    </a:lnTo>
                    <a:lnTo>
                      <a:pt x="10668" y="9479"/>
                    </a:lnTo>
                    <a:lnTo>
                      <a:pt x="10530" y="8308"/>
                    </a:lnTo>
                    <a:lnTo>
                      <a:pt x="10373" y="7128"/>
                    </a:lnTo>
                    <a:lnTo>
                      <a:pt x="10207" y="5966"/>
                    </a:lnTo>
                    <a:lnTo>
                      <a:pt x="10115" y="5394"/>
                    </a:lnTo>
                    <a:lnTo>
                      <a:pt x="10014" y="4850"/>
                    </a:lnTo>
                    <a:lnTo>
                      <a:pt x="9912" y="4325"/>
                    </a:lnTo>
                    <a:lnTo>
                      <a:pt x="9811" y="3817"/>
                    </a:lnTo>
                    <a:lnTo>
                      <a:pt x="9709" y="3338"/>
                    </a:lnTo>
                    <a:lnTo>
                      <a:pt x="9608" y="2886"/>
                    </a:lnTo>
                    <a:lnTo>
                      <a:pt x="9497" y="2471"/>
                    </a:lnTo>
                    <a:lnTo>
                      <a:pt x="9387" y="2093"/>
                    </a:lnTo>
                    <a:lnTo>
                      <a:pt x="9276" y="1761"/>
                    </a:lnTo>
                    <a:lnTo>
                      <a:pt x="9165" y="1466"/>
                    </a:lnTo>
                    <a:lnTo>
                      <a:pt x="9046" y="1226"/>
                    </a:lnTo>
                    <a:lnTo>
                      <a:pt x="8990" y="1125"/>
                    </a:lnTo>
                    <a:lnTo>
                      <a:pt x="8935" y="1042"/>
                    </a:lnTo>
                    <a:lnTo>
                      <a:pt x="8880" y="959"/>
                    </a:lnTo>
                    <a:lnTo>
                      <a:pt x="8806" y="885"/>
                    </a:lnTo>
                    <a:lnTo>
                      <a:pt x="8732" y="811"/>
                    </a:lnTo>
                    <a:lnTo>
                      <a:pt x="8649" y="738"/>
                    </a:lnTo>
                    <a:lnTo>
                      <a:pt x="8566" y="673"/>
                    </a:lnTo>
                    <a:lnTo>
                      <a:pt x="8474" y="609"/>
                    </a:lnTo>
                    <a:lnTo>
                      <a:pt x="8372" y="553"/>
                    </a:lnTo>
                    <a:lnTo>
                      <a:pt x="8271" y="498"/>
                    </a:lnTo>
                    <a:lnTo>
                      <a:pt x="8040" y="387"/>
                    </a:lnTo>
                    <a:lnTo>
                      <a:pt x="7801" y="304"/>
                    </a:lnTo>
                    <a:lnTo>
                      <a:pt x="7533" y="221"/>
                    </a:lnTo>
                    <a:lnTo>
                      <a:pt x="7257" y="157"/>
                    </a:lnTo>
                    <a:lnTo>
                      <a:pt x="6962" y="101"/>
                    </a:lnTo>
                    <a:lnTo>
                      <a:pt x="6648" y="55"/>
                    </a:lnTo>
                    <a:lnTo>
                      <a:pt x="6335" y="28"/>
                    </a:lnTo>
                    <a:lnTo>
                      <a:pt x="6012" y="9"/>
                    </a:lnTo>
                    <a:lnTo>
                      <a:pt x="5671"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2"/>
              <p:cNvSpPr/>
              <p:nvPr/>
            </p:nvSpPr>
            <p:spPr>
              <a:xfrm>
                <a:off x="4137944" y="3955330"/>
                <a:ext cx="87799" cy="64125"/>
              </a:xfrm>
              <a:custGeom>
                <a:avLst/>
                <a:gdLst/>
                <a:ahLst/>
                <a:cxnLst/>
                <a:rect l="l" t="t" r="r" b="b"/>
                <a:pathLst>
                  <a:path w="4621" h="3375" extrusionOk="0">
                    <a:moveTo>
                      <a:pt x="3892" y="0"/>
                    </a:moveTo>
                    <a:lnTo>
                      <a:pt x="3800" y="9"/>
                    </a:lnTo>
                    <a:lnTo>
                      <a:pt x="3689" y="46"/>
                    </a:lnTo>
                    <a:lnTo>
                      <a:pt x="3578" y="92"/>
                    </a:lnTo>
                    <a:lnTo>
                      <a:pt x="3449" y="157"/>
                    </a:lnTo>
                    <a:lnTo>
                      <a:pt x="3320" y="240"/>
                    </a:lnTo>
                    <a:lnTo>
                      <a:pt x="3173" y="332"/>
                    </a:lnTo>
                    <a:lnTo>
                      <a:pt x="3025" y="443"/>
                    </a:lnTo>
                    <a:lnTo>
                      <a:pt x="2712" y="692"/>
                    </a:lnTo>
                    <a:lnTo>
                      <a:pt x="2380" y="978"/>
                    </a:lnTo>
                    <a:lnTo>
                      <a:pt x="2039" y="1282"/>
                    </a:lnTo>
                    <a:lnTo>
                      <a:pt x="1697" y="1605"/>
                    </a:lnTo>
                    <a:lnTo>
                      <a:pt x="1365" y="1936"/>
                    </a:lnTo>
                    <a:lnTo>
                      <a:pt x="1052" y="2250"/>
                    </a:lnTo>
                    <a:lnTo>
                      <a:pt x="517" y="2822"/>
                    </a:lnTo>
                    <a:lnTo>
                      <a:pt x="139" y="3227"/>
                    </a:lnTo>
                    <a:lnTo>
                      <a:pt x="1" y="3375"/>
                    </a:lnTo>
                    <a:lnTo>
                      <a:pt x="4620" y="1660"/>
                    </a:lnTo>
                    <a:lnTo>
                      <a:pt x="4620" y="1595"/>
                    </a:lnTo>
                    <a:lnTo>
                      <a:pt x="4620" y="1439"/>
                    </a:lnTo>
                    <a:lnTo>
                      <a:pt x="4611" y="1199"/>
                    </a:lnTo>
                    <a:lnTo>
                      <a:pt x="4593" y="1070"/>
                    </a:lnTo>
                    <a:lnTo>
                      <a:pt x="4574" y="922"/>
                    </a:lnTo>
                    <a:lnTo>
                      <a:pt x="4547" y="784"/>
                    </a:lnTo>
                    <a:lnTo>
                      <a:pt x="4500" y="636"/>
                    </a:lnTo>
                    <a:lnTo>
                      <a:pt x="4454" y="498"/>
                    </a:lnTo>
                    <a:lnTo>
                      <a:pt x="4390" y="369"/>
                    </a:lnTo>
                    <a:lnTo>
                      <a:pt x="4307" y="258"/>
                    </a:lnTo>
                    <a:lnTo>
                      <a:pt x="4261" y="203"/>
                    </a:lnTo>
                    <a:lnTo>
                      <a:pt x="4215" y="157"/>
                    </a:lnTo>
                    <a:lnTo>
                      <a:pt x="4159" y="111"/>
                    </a:lnTo>
                    <a:lnTo>
                      <a:pt x="4095" y="74"/>
                    </a:lnTo>
                    <a:lnTo>
                      <a:pt x="4030" y="37"/>
                    </a:lnTo>
                    <a:lnTo>
                      <a:pt x="3966" y="19"/>
                    </a:lnTo>
                    <a:lnTo>
                      <a:pt x="3929" y="9"/>
                    </a:lnTo>
                    <a:lnTo>
                      <a:pt x="389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2"/>
              <p:cNvSpPr/>
              <p:nvPr/>
            </p:nvSpPr>
            <p:spPr>
              <a:xfrm>
                <a:off x="4670894" y="3782924"/>
                <a:ext cx="89889" cy="36119"/>
              </a:xfrm>
              <a:custGeom>
                <a:avLst/>
                <a:gdLst/>
                <a:ahLst/>
                <a:cxnLst/>
                <a:rect l="l" t="t" r="r" b="b"/>
                <a:pathLst>
                  <a:path w="4731" h="1901" extrusionOk="0">
                    <a:moveTo>
                      <a:pt x="1180" y="1"/>
                    </a:moveTo>
                    <a:lnTo>
                      <a:pt x="858" y="10"/>
                    </a:lnTo>
                    <a:lnTo>
                      <a:pt x="563" y="29"/>
                    </a:lnTo>
                    <a:lnTo>
                      <a:pt x="461" y="38"/>
                    </a:lnTo>
                    <a:lnTo>
                      <a:pt x="378" y="65"/>
                    </a:lnTo>
                    <a:lnTo>
                      <a:pt x="304" y="93"/>
                    </a:lnTo>
                    <a:lnTo>
                      <a:pt x="240" y="130"/>
                    </a:lnTo>
                    <a:lnTo>
                      <a:pt x="185" y="176"/>
                    </a:lnTo>
                    <a:lnTo>
                      <a:pt x="129" y="231"/>
                    </a:lnTo>
                    <a:lnTo>
                      <a:pt x="92" y="287"/>
                    </a:lnTo>
                    <a:lnTo>
                      <a:pt x="65" y="351"/>
                    </a:lnTo>
                    <a:lnTo>
                      <a:pt x="37" y="425"/>
                    </a:lnTo>
                    <a:lnTo>
                      <a:pt x="19" y="499"/>
                    </a:lnTo>
                    <a:lnTo>
                      <a:pt x="0" y="573"/>
                    </a:lnTo>
                    <a:lnTo>
                      <a:pt x="0" y="656"/>
                    </a:lnTo>
                    <a:lnTo>
                      <a:pt x="0" y="822"/>
                    </a:lnTo>
                    <a:lnTo>
                      <a:pt x="9" y="997"/>
                    </a:lnTo>
                    <a:lnTo>
                      <a:pt x="46" y="1172"/>
                    </a:lnTo>
                    <a:lnTo>
                      <a:pt x="83" y="1329"/>
                    </a:lnTo>
                    <a:lnTo>
                      <a:pt x="120" y="1485"/>
                    </a:lnTo>
                    <a:lnTo>
                      <a:pt x="166" y="1624"/>
                    </a:lnTo>
                    <a:lnTo>
                      <a:pt x="240" y="1827"/>
                    </a:lnTo>
                    <a:lnTo>
                      <a:pt x="277" y="1900"/>
                    </a:lnTo>
                    <a:lnTo>
                      <a:pt x="4730" y="213"/>
                    </a:lnTo>
                    <a:lnTo>
                      <a:pt x="4297" y="167"/>
                    </a:lnTo>
                    <a:lnTo>
                      <a:pt x="3817" y="121"/>
                    </a:lnTo>
                    <a:lnTo>
                      <a:pt x="3227" y="75"/>
                    </a:lnTo>
                    <a:lnTo>
                      <a:pt x="2563" y="29"/>
                    </a:lnTo>
                    <a:lnTo>
                      <a:pt x="186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2"/>
              <p:cNvSpPr/>
              <p:nvPr/>
            </p:nvSpPr>
            <p:spPr>
              <a:xfrm>
                <a:off x="4922454" y="3672914"/>
                <a:ext cx="83239" cy="55556"/>
              </a:xfrm>
              <a:custGeom>
                <a:avLst/>
                <a:gdLst/>
                <a:ahLst/>
                <a:cxnLst/>
                <a:rect l="l" t="t" r="r" b="b"/>
                <a:pathLst>
                  <a:path w="4381" h="2924" extrusionOk="0">
                    <a:moveTo>
                      <a:pt x="3201" y="0"/>
                    </a:moveTo>
                    <a:lnTo>
                      <a:pt x="3127" y="10"/>
                    </a:lnTo>
                    <a:lnTo>
                      <a:pt x="3053" y="37"/>
                    </a:lnTo>
                    <a:lnTo>
                      <a:pt x="2979" y="74"/>
                    </a:lnTo>
                    <a:lnTo>
                      <a:pt x="2896" y="129"/>
                    </a:lnTo>
                    <a:lnTo>
                      <a:pt x="2666" y="305"/>
                    </a:lnTo>
                    <a:lnTo>
                      <a:pt x="2426" y="507"/>
                    </a:lnTo>
                    <a:lnTo>
                      <a:pt x="2186" y="720"/>
                    </a:lnTo>
                    <a:lnTo>
                      <a:pt x="1937" y="941"/>
                    </a:lnTo>
                    <a:lnTo>
                      <a:pt x="1449" y="1411"/>
                    </a:lnTo>
                    <a:lnTo>
                      <a:pt x="997" y="1863"/>
                    </a:lnTo>
                    <a:lnTo>
                      <a:pt x="600" y="2278"/>
                    </a:lnTo>
                    <a:lnTo>
                      <a:pt x="287" y="2610"/>
                    </a:lnTo>
                    <a:lnTo>
                      <a:pt x="1" y="2923"/>
                    </a:lnTo>
                    <a:lnTo>
                      <a:pt x="4381" y="1328"/>
                    </a:lnTo>
                    <a:lnTo>
                      <a:pt x="4344" y="1254"/>
                    </a:lnTo>
                    <a:lnTo>
                      <a:pt x="4261" y="1051"/>
                    </a:lnTo>
                    <a:lnTo>
                      <a:pt x="4206" y="922"/>
                    </a:lnTo>
                    <a:lnTo>
                      <a:pt x="4132" y="784"/>
                    </a:lnTo>
                    <a:lnTo>
                      <a:pt x="4049" y="637"/>
                    </a:lnTo>
                    <a:lnTo>
                      <a:pt x="3947" y="489"/>
                    </a:lnTo>
                    <a:lnTo>
                      <a:pt x="3846" y="360"/>
                    </a:lnTo>
                    <a:lnTo>
                      <a:pt x="3735" y="231"/>
                    </a:lnTo>
                    <a:lnTo>
                      <a:pt x="3671" y="176"/>
                    </a:lnTo>
                    <a:lnTo>
                      <a:pt x="3606" y="129"/>
                    </a:lnTo>
                    <a:lnTo>
                      <a:pt x="3551" y="83"/>
                    </a:lnTo>
                    <a:lnTo>
                      <a:pt x="3477" y="56"/>
                    </a:lnTo>
                    <a:lnTo>
                      <a:pt x="3413" y="28"/>
                    </a:lnTo>
                    <a:lnTo>
                      <a:pt x="3348" y="10"/>
                    </a:lnTo>
                    <a:lnTo>
                      <a:pt x="327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2"/>
              <p:cNvSpPr/>
              <p:nvPr/>
            </p:nvSpPr>
            <p:spPr>
              <a:xfrm>
                <a:off x="5385674" y="2926765"/>
                <a:ext cx="84455" cy="45391"/>
              </a:xfrm>
              <a:custGeom>
                <a:avLst/>
                <a:gdLst/>
                <a:ahLst/>
                <a:cxnLst/>
                <a:rect l="l" t="t" r="r" b="b"/>
                <a:pathLst>
                  <a:path w="4445" h="2389" extrusionOk="0">
                    <a:moveTo>
                      <a:pt x="452" y="0"/>
                    </a:moveTo>
                    <a:lnTo>
                      <a:pt x="406" y="74"/>
                    </a:lnTo>
                    <a:lnTo>
                      <a:pt x="305" y="268"/>
                    </a:lnTo>
                    <a:lnTo>
                      <a:pt x="249" y="397"/>
                    </a:lnTo>
                    <a:lnTo>
                      <a:pt x="185" y="535"/>
                    </a:lnTo>
                    <a:lnTo>
                      <a:pt x="120" y="692"/>
                    </a:lnTo>
                    <a:lnTo>
                      <a:pt x="74" y="858"/>
                    </a:lnTo>
                    <a:lnTo>
                      <a:pt x="28" y="1024"/>
                    </a:lnTo>
                    <a:lnTo>
                      <a:pt x="10" y="1190"/>
                    </a:lnTo>
                    <a:lnTo>
                      <a:pt x="0" y="1273"/>
                    </a:lnTo>
                    <a:lnTo>
                      <a:pt x="0" y="1356"/>
                    </a:lnTo>
                    <a:lnTo>
                      <a:pt x="10" y="1429"/>
                    </a:lnTo>
                    <a:lnTo>
                      <a:pt x="28" y="1503"/>
                    </a:lnTo>
                    <a:lnTo>
                      <a:pt x="47" y="1568"/>
                    </a:lnTo>
                    <a:lnTo>
                      <a:pt x="74" y="1632"/>
                    </a:lnTo>
                    <a:lnTo>
                      <a:pt x="111" y="1697"/>
                    </a:lnTo>
                    <a:lnTo>
                      <a:pt x="166" y="1752"/>
                    </a:lnTo>
                    <a:lnTo>
                      <a:pt x="222" y="1798"/>
                    </a:lnTo>
                    <a:lnTo>
                      <a:pt x="286" y="1844"/>
                    </a:lnTo>
                    <a:lnTo>
                      <a:pt x="360" y="1881"/>
                    </a:lnTo>
                    <a:lnTo>
                      <a:pt x="452" y="1909"/>
                    </a:lnTo>
                    <a:lnTo>
                      <a:pt x="738" y="1974"/>
                    </a:lnTo>
                    <a:lnTo>
                      <a:pt x="1042" y="2029"/>
                    </a:lnTo>
                    <a:lnTo>
                      <a:pt x="1365" y="2084"/>
                    </a:lnTo>
                    <a:lnTo>
                      <a:pt x="1688" y="2139"/>
                    </a:lnTo>
                    <a:lnTo>
                      <a:pt x="2361" y="2222"/>
                    </a:lnTo>
                    <a:lnTo>
                      <a:pt x="2997" y="2287"/>
                    </a:lnTo>
                    <a:lnTo>
                      <a:pt x="3569" y="2333"/>
                    </a:lnTo>
                    <a:lnTo>
                      <a:pt x="4030" y="2370"/>
                    </a:lnTo>
                    <a:lnTo>
                      <a:pt x="4445" y="2388"/>
                    </a:lnTo>
                    <a:lnTo>
                      <a:pt x="45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2"/>
              <p:cNvSpPr/>
              <p:nvPr/>
            </p:nvSpPr>
            <p:spPr>
              <a:xfrm>
                <a:off x="2934731" y="3692541"/>
                <a:ext cx="2887886" cy="1450954"/>
              </a:xfrm>
              <a:custGeom>
                <a:avLst/>
                <a:gdLst/>
                <a:ahLst/>
                <a:cxnLst/>
                <a:rect l="l" t="t" r="r" b="b"/>
                <a:pathLst>
                  <a:path w="151994" h="76366" extrusionOk="0">
                    <a:moveTo>
                      <a:pt x="126941" y="0"/>
                    </a:moveTo>
                    <a:lnTo>
                      <a:pt x="47062" y="23587"/>
                    </a:lnTo>
                    <a:lnTo>
                      <a:pt x="29894" y="47118"/>
                    </a:lnTo>
                    <a:lnTo>
                      <a:pt x="0" y="76366"/>
                    </a:lnTo>
                    <a:lnTo>
                      <a:pt x="151994" y="76366"/>
                    </a:lnTo>
                    <a:lnTo>
                      <a:pt x="128149" y="17861"/>
                    </a:lnTo>
                    <a:lnTo>
                      <a:pt x="1269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2"/>
              <p:cNvSpPr/>
              <p:nvPr/>
            </p:nvSpPr>
            <p:spPr>
              <a:xfrm>
                <a:off x="3211181" y="3692541"/>
                <a:ext cx="2424153" cy="1450954"/>
              </a:xfrm>
              <a:custGeom>
                <a:avLst/>
                <a:gdLst/>
                <a:ahLst/>
                <a:cxnLst/>
                <a:rect l="l" t="t" r="r" b="b"/>
                <a:pathLst>
                  <a:path w="127587" h="76366" extrusionOk="0">
                    <a:moveTo>
                      <a:pt x="112391" y="0"/>
                    </a:moveTo>
                    <a:lnTo>
                      <a:pt x="68565" y="30982"/>
                    </a:lnTo>
                    <a:lnTo>
                      <a:pt x="60811" y="58404"/>
                    </a:lnTo>
                    <a:lnTo>
                      <a:pt x="0" y="76366"/>
                    </a:lnTo>
                    <a:lnTo>
                      <a:pt x="127587" y="76366"/>
                    </a:lnTo>
                    <a:lnTo>
                      <a:pt x="92290" y="44333"/>
                    </a:lnTo>
                    <a:lnTo>
                      <a:pt x="11239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2"/>
              <p:cNvSpPr/>
              <p:nvPr/>
            </p:nvSpPr>
            <p:spPr>
              <a:xfrm>
                <a:off x="4026699" y="4775237"/>
                <a:ext cx="1264222" cy="368258"/>
              </a:xfrm>
              <a:custGeom>
                <a:avLst/>
                <a:gdLst/>
                <a:ahLst/>
                <a:cxnLst/>
                <a:rect l="l" t="t" r="r" b="b"/>
                <a:pathLst>
                  <a:path w="66538" h="19382" extrusionOk="0">
                    <a:moveTo>
                      <a:pt x="17428" y="0"/>
                    </a:moveTo>
                    <a:lnTo>
                      <a:pt x="1" y="19382"/>
                    </a:lnTo>
                    <a:lnTo>
                      <a:pt x="66537" y="19382"/>
                    </a:lnTo>
                    <a:lnTo>
                      <a:pt x="17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2"/>
              <p:cNvSpPr/>
              <p:nvPr/>
            </p:nvSpPr>
            <p:spPr>
              <a:xfrm>
                <a:off x="3502698" y="3692541"/>
                <a:ext cx="1866883" cy="895242"/>
              </a:xfrm>
              <a:custGeom>
                <a:avLst/>
                <a:gdLst/>
                <a:ahLst/>
                <a:cxnLst/>
                <a:rect l="l" t="t" r="r" b="b"/>
                <a:pathLst>
                  <a:path w="98257" h="47118" extrusionOk="0">
                    <a:moveTo>
                      <a:pt x="97048" y="0"/>
                    </a:moveTo>
                    <a:lnTo>
                      <a:pt x="17169" y="23587"/>
                    </a:lnTo>
                    <a:lnTo>
                      <a:pt x="1" y="47118"/>
                    </a:lnTo>
                    <a:lnTo>
                      <a:pt x="55325" y="42028"/>
                    </a:lnTo>
                    <a:lnTo>
                      <a:pt x="77639" y="44822"/>
                    </a:lnTo>
                    <a:lnTo>
                      <a:pt x="88399" y="25256"/>
                    </a:lnTo>
                    <a:lnTo>
                      <a:pt x="98256" y="17861"/>
                    </a:lnTo>
                    <a:lnTo>
                      <a:pt x="9704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2"/>
              <p:cNvSpPr/>
              <p:nvPr/>
            </p:nvSpPr>
            <p:spPr>
              <a:xfrm>
                <a:off x="3568039" y="3596876"/>
                <a:ext cx="1809066" cy="877572"/>
              </a:xfrm>
              <a:custGeom>
                <a:avLst/>
                <a:gdLst/>
                <a:ahLst/>
                <a:cxnLst/>
                <a:rect l="l" t="t" r="r" b="b"/>
                <a:pathLst>
                  <a:path w="95214" h="46188" extrusionOk="0">
                    <a:moveTo>
                      <a:pt x="89681" y="1"/>
                    </a:moveTo>
                    <a:lnTo>
                      <a:pt x="13186" y="28511"/>
                    </a:lnTo>
                    <a:lnTo>
                      <a:pt x="1" y="44481"/>
                    </a:lnTo>
                    <a:lnTo>
                      <a:pt x="904" y="46187"/>
                    </a:lnTo>
                    <a:lnTo>
                      <a:pt x="62536" y="36247"/>
                    </a:lnTo>
                    <a:lnTo>
                      <a:pt x="94587" y="8059"/>
                    </a:lnTo>
                    <a:lnTo>
                      <a:pt x="95214" y="2389"/>
                    </a:lnTo>
                    <a:lnTo>
                      <a:pt x="8968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2"/>
              <p:cNvSpPr/>
              <p:nvPr/>
            </p:nvSpPr>
            <p:spPr>
              <a:xfrm>
                <a:off x="4365526" y="1872797"/>
                <a:ext cx="580260" cy="147003"/>
              </a:xfrm>
              <a:custGeom>
                <a:avLst/>
                <a:gdLst/>
                <a:ahLst/>
                <a:cxnLst/>
                <a:rect l="l" t="t" r="r" b="b"/>
                <a:pathLst>
                  <a:path w="30540" h="7737" extrusionOk="0">
                    <a:moveTo>
                      <a:pt x="397" y="0"/>
                    </a:moveTo>
                    <a:lnTo>
                      <a:pt x="0" y="480"/>
                    </a:lnTo>
                    <a:lnTo>
                      <a:pt x="508" y="775"/>
                    </a:lnTo>
                    <a:lnTo>
                      <a:pt x="1033" y="1070"/>
                    </a:lnTo>
                    <a:lnTo>
                      <a:pt x="1559" y="1356"/>
                    </a:lnTo>
                    <a:lnTo>
                      <a:pt x="2094" y="1633"/>
                    </a:lnTo>
                    <a:lnTo>
                      <a:pt x="2638" y="1900"/>
                    </a:lnTo>
                    <a:lnTo>
                      <a:pt x="3191" y="2167"/>
                    </a:lnTo>
                    <a:lnTo>
                      <a:pt x="3744" y="2425"/>
                    </a:lnTo>
                    <a:lnTo>
                      <a:pt x="4306" y="2674"/>
                    </a:lnTo>
                    <a:lnTo>
                      <a:pt x="4878" y="2914"/>
                    </a:lnTo>
                    <a:lnTo>
                      <a:pt x="5450" y="3145"/>
                    </a:lnTo>
                    <a:lnTo>
                      <a:pt x="6031" y="3375"/>
                    </a:lnTo>
                    <a:lnTo>
                      <a:pt x="6612" y="3597"/>
                    </a:lnTo>
                    <a:lnTo>
                      <a:pt x="7193" y="3809"/>
                    </a:lnTo>
                    <a:lnTo>
                      <a:pt x="7783" y="4011"/>
                    </a:lnTo>
                    <a:lnTo>
                      <a:pt x="8373" y="4214"/>
                    </a:lnTo>
                    <a:lnTo>
                      <a:pt x="8963" y="4408"/>
                    </a:lnTo>
                    <a:lnTo>
                      <a:pt x="9553" y="4592"/>
                    </a:lnTo>
                    <a:lnTo>
                      <a:pt x="10143" y="4777"/>
                    </a:lnTo>
                    <a:lnTo>
                      <a:pt x="10743" y="4952"/>
                    </a:lnTo>
                    <a:lnTo>
                      <a:pt x="11333" y="5118"/>
                    </a:lnTo>
                    <a:lnTo>
                      <a:pt x="11923" y="5284"/>
                    </a:lnTo>
                    <a:lnTo>
                      <a:pt x="12513" y="5441"/>
                    </a:lnTo>
                    <a:lnTo>
                      <a:pt x="13693" y="5736"/>
                    </a:lnTo>
                    <a:lnTo>
                      <a:pt x="14855" y="6003"/>
                    </a:lnTo>
                    <a:lnTo>
                      <a:pt x="15998" y="6252"/>
                    </a:lnTo>
                    <a:lnTo>
                      <a:pt x="17132" y="6483"/>
                    </a:lnTo>
                    <a:lnTo>
                      <a:pt x="18239" y="6685"/>
                    </a:lnTo>
                    <a:lnTo>
                      <a:pt x="19318" y="6870"/>
                    </a:lnTo>
                    <a:lnTo>
                      <a:pt x="20360" y="7036"/>
                    </a:lnTo>
                    <a:lnTo>
                      <a:pt x="21374" y="7183"/>
                    </a:lnTo>
                    <a:lnTo>
                      <a:pt x="22342" y="7312"/>
                    </a:lnTo>
                    <a:lnTo>
                      <a:pt x="23273" y="7414"/>
                    </a:lnTo>
                    <a:lnTo>
                      <a:pt x="24149" y="7506"/>
                    </a:lnTo>
                    <a:lnTo>
                      <a:pt x="24979" y="7589"/>
                    </a:lnTo>
                    <a:lnTo>
                      <a:pt x="25754" y="7644"/>
                    </a:lnTo>
                    <a:lnTo>
                      <a:pt x="26464" y="7691"/>
                    </a:lnTo>
                    <a:lnTo>
                      <a:pt x="27109" y="7718"/>
                    </a:lnTo>
                    <a:lnTo>
                      <a:pt x="27690" y="7737"/>
                    </a:lnTo>
                    <a:lnTo>
                      <a:pt x="28207" y="7737"/>
                    </a:lnTo>
                    <a:lnTo>
                      <a:pt x="28631" y="7727"/>
                    </a:lnTo>
                    <a:lnTo>
                      <a:pt x="28990" y="7709"/>
                    </a:lnTo>
                    <a:lnTo>
                      <a:pt x="29258" y="7672"/>
                    </a:lnTo>
                    <a:lnTo>
                      <a:pt x="29359" y="7654"/>
                    </a:lnTo>
                    <a:lnTo>
                      <a:pt x="29433" y="7626"/>
                    </a:lnTo>
                    <a:lnTo>
                      <a:pt x="29562" y="7571"/>
                    </a:lnTo>
                    <a:lnTo>
                      <a:pt x="29682" y="7506"/>
                    </a:lnTo>
                    <a:lnTo>
                      <a:pt x="29802" y="7432"/>
                    </a:lnTo>
                    <a:lnTo>
                      <a:pt x="29903" y="7340"/>
                    </a:lnTo>
                    <a:lnTo>
                      <a:pt x="29995" y="7248"/>
                    </a:lnTo>
                    <a:lnTo>
                      <a:pt x="30088" y="7137"/>
                    </a:lnTo>
                    <a:lnTo>
                      <a:pt x="30161" y="7027"/>
                    </a:lnTo>
                    <a:lnTo>
                      <a:pt x="30235" y="6907"/>
                    </a:lnTo>
                    <a:lnTo>
                      <a:pt x="30300" y="6778"/>
                    </a:lnTo>
                    <a:lnTo>
                      <a:pt x="30355" y="6649"/>
                    </a:lnTo>
                    <a:lnTo>
                      <a:pt x="30401" y="6510"/>
                    </a:lnTo>
                    <a:lnTo>
                      <a:pt x="30438" y="6372"/>
                    </a:lnTo>
                    <a:lnTo>
                      <a:pt x="30475" y="6234"/>
                    </a:lnTo>
                    <a:lnTo>
                      <a:pt x="30502" y="6086"/>
                    </a:lnTo>
                    <a:lnTo>
                      <a:pt x="30521" y="5939"/>
                    </a:lnTo>
                    <a:lnTo>
                      <a:pt x="30530" y="5791"/>
                    </a:lnTo>
                    <a:lnTo>
                      <a:pt x="30539" y="5653"/>
                    </a:lnTo>
                    <a:lnTo>
                      <a:pt x="30539" y="5505"/>
                    </a:lnTo>
                    <a:lnTo>
                      <a:pt x="30539" y="5367"/>
                    </a:lnTo>
                    <a:lnTo>
                      <a:pt x="30521" y="5229"/>
                    </a:lnTo>
                    <a:lnTo>
                      <a:pt x="30502" y="5090"/>
                    </a:lnTo>
                    <a:lnTo>
                      <a:pt x="30484" y="4961"/>
                    </a:lnTo>
                    <a:lnTo>
                      <a:pt x="30456" y="4841"/>
                    </a:lnTo>
                    <a:lnTo>
                      <a:pt x="30419" y="4721"/>
                    </a:lnTo>
                    <a:lnTo>
                      <a:pt x="30383" y="4611"/>
                    </a:lnTo>
                    <a:lnTo>
                      <a:pt x="30336" y="4509"/>
                    </a:lnTo>
                    <a:lnTo>
                      <a:pt x="30290" y="4417"/>
                    </a:lnTo>
                    <a:lnTo>
                      <a:pt x="30244" y="4325"/>
                    </a:lnTo>
                    <a:lnTo>
                      <a:pt x="30180" y="4251"/>
                    </a:lnTo>
                    <a:lnTo>
                      <a:pt x="30124" y="4196"/>
                    </a:lnTo>
                    <a:lnTo>
                      <a:pt x="30060" y="4141"/>
                    </a:lnTo>
                    <a:lnTo>
                      <a:pt x="29986" y="4104"/>
                    </a:lnTo>
                    <a:lnTo>
                      <a:pt x="29885" y="4067"/>
                    </a:lnTo>
                    <a:lnTo>
                      <a:pt x="29774" y="4030"/>
                    </a:lnTo>
                    <a:lnTo>
                      <a:pt x="29654" y="4002"/>
                    </a:lnTo>
                    <a:lnTo>
                      <a:pt x="29525" y="3975"/>
                    </a:lnTo>
                    <a:lnTo>
                      <a:pt x="29239" y="3928"/>
                    </a:lnTo>
                    <a:lnTo>
                      <a:pt x="28907" y="3882"/>
                    </a:lnTo>
                    <a:lnTo>
                      <a:pt x="28538" y="3855"/>
                    </a:lnTo>
                    <a:lnTo>
                      <a:pt x="28133" y="3836"/>
                    </a:lnTo>
                    <a:lnTo>
                      <a:pt x="27174" y="3809"/>
                    </a:lnTo>
                    <a:lnTo>
                      <a:pt x="26049" y="3790"/>
                    </a:lnTo>
                    <a:lnTo>
                      <a:pt x="24740" y="3763"/>
                    </a:lnTo>
                    <a:lnTo>
                      <a:pt x="24020" y="3735"/>
                    </a:lnTo>
                    <a:lnTo>
                      <a:pt x="23246" y="3707"/>
                    </a:lnTo>
                    <a:lnTo>
                      <a:pt x="22425" y="3670"/>
                    </a:lnTo>
                    <a:lnTo>
                      <a:pt x="21558" y="3624"/>
                    </a:lnTo>
                    <a:lnTo>
                      <a:pt x="20636" y="3569"/>
                    </a:lnTo>
                    <a:lnTo>
                      <a:pt x="19668" y="3495"/>
                    </a:lnTo>
                    <a:lnTo>
                      <a:pt x="18654" y="3403"/>
                    </a:lnTo>
                    <a:lnTo>
                      <a:pt x="17575" y="3292"/>
                    </a:lnTo>
                    <a:lnTo>
                      <a:pt x="16450" y="3172"/>
                    </a:lnTo>
                    <a:lnTo>
                      <a:pt x="15279" y="3025"/>
                    </a:lnTo>
                    <a:lnTo>
                      <a:pt x="14044" y="2850"/>
                    </a:lnTo>
                    <a:lnTo>
                      <a:pt x="12753" y="2656"/>
                    </a:lnTo>
                    <a:lnTo>
                      <a:pt x="11416" y="2435"/>
                    </a:lnTo>
                    <a:lnTo>
                      <a:pt x="10014" y="2186"/>
                    </a:lnTo>
                    <a:lnTo>
                      <a:pt x="8557" y="1909"/>
                    </a:lnTo>
                    <a:lnTo>
                      <a:pt x="7045" y="1596"/>
                    </a:lnTo>
                    <a:lnTo>
                      <a:pt x="5468" y="1245"/>
                    </a:lnTo>
                    <a:lnTo>
                      <a:pt x="3845" y="867"/>
                    </a:lnTo>
                    <a:lnTo>
                      <a:pt x="3006" y="664"/>
                    </a:lnTo>
                    <a:lnTo>
                      <a:pt x="2149" y="452"/>
                    </a:lnTo>
                    <a:lnTo>
                      <a:pt x="1282" y="231"/>
                    </a:lnTo>
                    <a:lnTo>
                      <a:pt x="3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2"/>
              <p:cNvSpPr/>
              <p:nvPr/>
            </p:nvSpPr>
            <p:spPr>
              <a:xfrm>
                <a:off x="4073819" y="3631570"/>
                <a:ext cx="1105154" cy="411901"/>
              </a:xfrm>
              <a:custGeom>
                <a:avLst/>
                <a:gdLst/>
                <a:ahLst/>
                <a:cxnLst/>
                <a:rect l="l" t="t" r="r" b="b"/>
                <a:pathLst>
                  <a:path w="58166" h="21679" extrusionOk="0">
                    <a:moveTo>
                      <a:pt x="58165" y="0"/>
                    </a:moveTo>
                    <a:lnTo>
                      <a:pt x="1" y="21678"/>
                    </a:lnTo>
                    <a:lnTo>
                      <a:pt x="1117" y="21484"/>
                    </a:lnTo>
                    <a:lnTo>
                      <a:pt x="2242" y="21291"/>
                    </a:lnTo>
                    <a:lnTo>
                      <a:pt x="3367" y="21079"/>
                    </a:lnTo>
                    <a:lnTo>
                      <a:pt x="4510" y="20867"/>
                    </a:lnTo>
                    <a:lnTo>
                      <a:pt x="5653" y="20636"/>
                    </a:lnTo>
                    <a:lnTo>
                      <a:pt x="6797" y="20396"/>
                    </a:lnTo>
                    <a:lnTo>
                      <a:pt x="7958" y="20147"/>
                    </a:lnTo>
                    <a:lnTo>
                      <a:pt x="9111" y="19899"/>
                    </a:lnTo>
                    <a:lnTo>
                      <a:pt x="10282" y="19631"/>
                    </a:lnTo>
                    <a:lnTo>
                      <a:pt x="11453" y="19355"/>
                    </a:lnTo>
                    <a:lnTo>
                      <a:pt x="12624" y="19069"/>
                    </a:lnTo>
                    <a:lnTo>
                      <a:pt x="13804" y="18774"/>
                    </a:lnTo>
                    <a:lnTo>
                      <a:pt x="14985" y="18469"/>
                    </a:lnTo>
                    <a:lnTo>
                      <a:pt x="16174" y="18156"/>
                    </a:lnTo>
                    <a:lnTo>
                      <a:pt x="17364" y="17833"/>
                    </a:lnTo>
                    <a:lnTo>
                      <a:pt x="18553" y="17501"/>
                    </a:lnTo>
                    <a:lnTo>
                      <a:pt x="20056" y="17068"/>
                    </a:lnTo>
                    <a:lnTo>
                      <a:pt x="21550" y="16625"/>
                    </a:lnTo>
                    <a:lnTo>
                      <a:pt x="23025" y="16173"/>
                    </a:lnTo>
                    <a:lnTo>
                      <a:pt x="24482" y="15712"/>
                    </a:lnTo>
                    <a:lnTo>
                      <a:pt x="25930" y="15242"/>
                    </a:lnTo>
                    <a:lnTo>
                      <a:pt x="27359" y="14753"/>
                    </a:lnTo>
                    <a:lnTo>
                      <a:pt x="28779" y="14265"/>
                    </a:lnTo>
                    <a:lnTo>
                      <a:pt x="30180" y="13767"/>
                    </a:lnTo>
                    <a:lnTo>
                      <a:pt x="31563" y="13269"/>
                    </a:lnTo>
                    <a:lnTo>
                      <a:pt x="32937" y="12752"/>
                    </a:lnTo>
                    <a:lnTo>
                      <a:pt x="34284" y="12227"/>
                    </a:lnTo>
                    <a:lnTo>
                      <a:pt x="35621" y="11701"/>
                    </a:lnTo>
                    <a:lnTo>
                      <a:pt x="36939" y="11167"/>
                    </a:lnTo>
                    <a:lnTo>
                      <a:pt x="38239" y="10622"/>
                    </a:lnTo>
                    <a:lnTo>
                      <a:pt x="39521" y="10069"/>
                    </a:lnTo>
                    <a:lnTo>
                      <a:pt x="40793" y="9516"/>
                    </a:lnTo>
                    <a:lnTo>
                      <a:pt x="42038" y="8954"/>
                    </a:lnTo>
                    <a:lnTo>
                      <a:pt x="43264" y="8391"/>
                    </a:lnTo>
                    <a:lnTo>
                      <a:pt x="44463" y="7819"/>
                    </a:lnTo>
                    <a:lnTo>
                      <a:pt x="45653" y="7238"/>
                    </a:lnTo>
                    <a:lnTo>
                      <a:pt x="46814" y="6658"/>
                    </a:lnTo>
                    <a:lnTo>
                      <a:pt x="47958" y="6067"/>
                    </a:lnTo>
                    <a:lnTo>
                      <a:pt x="49083" y="5477"/>
                    </a:lnTo>
                    <a:lnTo>
                      <a:pt x="50189" y="4878"/>
                    </a:lnTo>
                    <a:lnTo>
                      <a:pt x="51268" y="4279"/>
                    </a:lnTo>
                    <a:lnTo>
                      <a:pt x="52319" y="3679"/>
                    </a:lnTo>
                    <a:lnTo>
                      <a:pt x="53352" y="3071"/>
                    </a:lnTo>
                    <a:lnTo>
                      <a:pt x="54366" y="2462"/>
                    </a:lnTo>
                    <a:lnTo>
                      <a:pt x="55353" y="1844"/>
                    </a:lnTo>
                    <a:lnTo>
                      <a:pt x="56312" y="1236"/>
                    </a:lnTo>
                    <a:lnTo>
                      <a:pt x="57252" y="618"/>
                    </a:lnTo>
                    <a:lnTo>
                      <a:pt x="58165"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2"/>
              <p:cNvSpPr/>
              <p:nvPr/>
            </p:nvSpPr>
            <p:spPr>
              <a:xfrm>
                <a:off x="4870090" y="2095990"/>
                <a:ext cx="101270" cy="62738"/>
              </a:xfrm>
              <a:custGeom>
                <a:avLst/>
                <a:gdLst/>
                <a:ahLst/>
                <a:cxnLst/>
                <a:rect l="l" t="t" r="r" b="b"/>
                <a:pathLst>
                  <a:path w="5330" h="3302" extrusionOk="0">
                    <a:moveTo>
                      <a:pt x="4076" y="1"/>
                    </a:moveTo>
                    <a:lnTo>
                      <a:pt x="3993" y="10"/>
                    </a:lnTo>
                    <a:lnTo>
                      <a:pt x="3910" y="19"/>
                    </a:lnTo>
                    <a:lnTo>
                      <a:pt x="3827" y="47"/>
                    </a:lnTo>
                    <a:lnTo>
                      <a:pt x="3024" y="369"/>
                    </a:lnTo>
                    <a:lnTo>
                      <a:pt x="2287" y="655"/>
                    </a:lnTo>
                    <a:lnTo>
                      <a:pt x="1641" y="913"/>
                    </a:lnTo>
                    <a:lnTo>
                      <a:pt x="1079" y="1144"/>
                    </a:lnTo>
                    <a:lnTo>
                      <a:pt x="839" y="1255"/>
                    </a:lnTo>
                    <a:lnTo>
                      <a:pt x="627" y="1365"/>
                    </a:lnTo>
                    <a:lnTo>
                      <a:pt x="443" y="1467"/>
                    </a:lnTo>
                    <a:lnTo>
                      <a:pt x="286" y="1568"/>
                    </a:lnTo>
                    <a:lnTo>
                      <a:pt x="166" y="1670"/>
                    </a:lnTo>
                    <a:lnTo>
                      <a:pt x="120" y="1716"/>
                    </a:lnTo>
                    <a:lnTo>
                      <a:pt x="74" y="1762"/>
                    </a:lnTo>
                    <a:lnTo>
                      <a:pt x="46" y="1817"/>
                    </a:lnTo>
                    <a:lnTo>
                      <a:pt x="18" y="1863"/>
                    </a:lnTo>
                    <a:lnTo>
                      <a:pt x="0" y="1919"/>
                    </a:lnTo>
                    <a:lnTo>
                      <a:pt x="0" y="1965"/>
                    </a:lnTo>
                    <a:lnTo>
                      <a:pt x="0" y="2066"/>
                    </a:lnTo>
                    <a:lnTo>
                      <a:pt x="0" y="2177"/>
                    </a:lnTo>
                    <a:lnTo>
                      <a:pt x="9" y="2278"/>
                    </a:lnTo>
                    <a:lnTo>
                      <a:pt x="28" y="2389"/>
                    </a:lnTo>
                    <a:lnTo>
                      <a:pt x="46" y="2499"/>
                    </a:lnTo>
                    <a:lnTo>
                      <a:pt x="74" y="2610"/>
                    </a:lnTo>
                    <a:lnTo>
                      <a:pt x="111" y="2712"/>
                    </a:lnTo>
                    <a:lnTo>
                      <a:pt x="148" y="2813"/>
                    </a:lnTo>
                    <a:lnTo>
                      <a:pt x="194" y="2905"/>
                    </a:lnTo>
                    <a:lnTo>
                      <a:pt x="249" y="2997"/>
                    </a:lnTo>
                    <a:lnTo>
                      <a:pt x="314" y="3071"/>
                    </a:lnTo>
                    <a:lnTo>
                      <a:pt x="378" y="3145"/>
                    </a:lnTo>
                    <a:lnTo>
                      <a:pt x="452" y="3200"/>
                    </a:lnTo>
                    <a:lnTo>
                      <a:pt x="526" y="3246"/>
                    </a:lnTo>
                    <a:lnTo>
                      <a:pt x="618" y="3283"/>
                    </a:lnTo>
                    <a:lnTo>
                      <a:pt x="710" y="3302"/>
                    </a:lnTo>
                    <a:lnTo>
                      <a:pt x="765" y="3302"/>
                    </a:lnTo>
                    <a:lnTo>
                      <a:pt x="839" y="3292"/>
                    </a:lnTo>
                    <a:lnTo>
                      <a:pt x="1033" y="3256"/>
                    </a:lnTo>
                    <a:lnTo>
                      <a:pt x="1272" y="3200"/>
                    </a:lnTo>
                    <a:lnTo>
                      <a:pt x="1558" y="3126"/>
                    </a:lnTo>
                    <a:lnTo>
                      <a:pt x="1881" y="3034"/>
                    </a:lnTo>
                    <a:lnTo>
                      <a:pt x="2231" y="2924"/>
                    </a:lnTo>
                    <a:lnTo>
                      <a:pt x="2969" y="2675"/>
                    </a:lnTo>
                    <a:lnTo>
                      <a:pt x="3698" y="2416"/>
                    </a:lnTo>
                    <a:lnTo>
                      <a:pt x="4361" y="2168"/>
                    </a:lnTo>
                    <a:lnTo>
                      <a:pt x="4878" y="1965"/>
                    </a:lnTo>
                    <a:lnTo>
                      <a:pt x="5071" y="1891"/>
                    </a:lnTo>
                    <a:lnTo>
                      <a:pt x="5191" y="1826"/>
                    </a:lnTo>
                    <a:lnTo>
                      <a:pt x="5237" y="1799"/>
                    </a:lnTo>
                    <a:lnTo>
                      <a:pt x="5265" y="1762"/>
                    </a:lnTo>
                    <a:lnTo>
                      <a:pt x="5293" y="1725"/>
                    </a:lnTo>
                    <a:lnTo>
                      <a:pt x="5311" y="1670"/>
                    </a:lnTo>
                    <a:lnTo>
                      <a:pt x="5320" y="1605"/>
                    </a:lnTo>
                    <a:lnTo>
                      <a:pt x="5330" y="1541"/>
                    </a:lnTo>
                    <a:lnTo>
                      <a:pt x="5320" y="1476"/>
                    </a:lnTo>
                    <a:lnTo>
                      <a:pt x="5311" y="1393"/>
                    </a:lnTo>
                    <a:lnTo>
                      <a:pt x="5274" y="1236"/>
                    </a:lnTo>
                    <a:lnTo>
                      <a:pt x="5210" y="1061"/>
                    </a:lnTo>
                    <a:lnTo>
                      <a:pt x="5136" y="886"/>
                    </a:lnTo>
                    <a:lnTo>
                      <a:pt x="5035" y="711"/>
                    </a:lnTo>
                    <a:lnTo>
                      <a:pt x="4915" y="545"/>
                    </a:lnTo>
                    <a:lnTo>
                      <a:pt x="4786" y="388"/>
                    </a:lnTo>
                    <a:lnTo>
                      <a:pt x="4712" y="314"/>
                    </a:lnTo>
                    <a:lnTo>
                      <a:pt x="4638" y="250"/>
                    </a:lnTo>
                    <a:lnTo>
                      <a:pt x="4564" y="194"/>
                    </a:lnTo>
                    <a:lnTo>
                      <a:pt x="4490" y="139"/>
                    </a:lnTo>
                    <a:lnTo>
                      <a:pt x="4408" y="93"/>
                    </a:lnTo>
                    <a:lnTo>
                      <a:pt x="4334" y="56"/>
                    </a:lnTo>
                    <a:lnTo>
                      <a:pt x="4251" y="28"/>
                    </a:lnTo>
                    <a:lnTo>
                      <a:pt x="4168" y="10"/>
                    </a:lnTo>
                    <a:lnTo>
                      <a:pt x="4076"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2"/>
              <p:cNvSpPr/>
              <p:nvPr/>
            </p:nvSpPr>
            <p:spPr>
              <a:xfrm>
                <a:off x="4866043" y="2153465"/>
                <a:ext cx="100415" cy="59755"/>
              </a:xfrm>
              <a:custGeom>
                <a:avLst/>
                <a:gdLst/>
                <a:ahLst/>
                <a:cxnLst/>
                <a:rect l="l" t="t" r="r" b="b"/>
                <a:pathLst>
                  <a:path w="5285" h="3145" extrusionOk="0">
                    <a:moveTo>
                      <a:pt x="4224" y="0"/>
                    </a:moveTo>
                    <a:lnTo>
                      <a:pt x="4141" y="9"/>
                    </a:lnTo>
                    <a:lnTo>
                      <a:pt x="4058" y="37"/>
                    </a:lnTo>
                    <a:lnTo>
                      <a:pt x="3219" y="314"/>
                    </a:lnTo>
                    <a:lnTo>
                      <a:pt x="2472" y="562"/>
                    </a:lnTo>
                    <a:lnTo>
                      <a:pt x="1799" y="784"/>
                    </a:lnTo>
                    <a:lnTo>
                      <a:pt x="1218" y="987"/>
                    </a:lnTo>
                    <a:lnTo>
                      <a:pt x="969" y="1079"/>
                    </a:lnTo>
                    <a:lnTo>
                      <a:pt x="748" y="1180"/>
                    </a:lnTo>
                    <a:lnTo>
                      <a:pt x="554" y="1272"/>
                    </a:lnTo>
                    <a:lnTo>
                      <a:pt x="388" y="1365"/>
                    </a:lnTo>
                    <a:lnTo>
                      <a:pt x="259" y="1457"/>
                    </a:lnTo>
                    <a:lnTo>
                      <a:pt x="195" y="1503"/>
                    </a:lnTo>
                    <a:lnTo>
                      <a:pt x="148" y="1549"/>
                    </a:lnTo>
                    <a:lnTo>
                      <a:pt x="112" y="1595"/>
                    </a:lnTo>
                    <a:lnTo>
                      <a:pt x="84" y="1651"/>
                    </a:lnTo>
                    <a:lnTo>
                      <a:pt x="56" y="1697"/>
                    </a:lnTo>
                    <a:lnTo>
                      <a:pt x="47" y="1752"/>
                    </a:lnTo>
                    <a:lnTo>
                      <a:pt x="10" y="1964"/>
                    </a:lnTo>
                    <a:lnTo>
                      <a:pt x="10" y="2075"/>
                    </a:lnTo>
                    <a:lnTo>
                      <a:pt x="1" y="2185"/>
                    </a:lnTo>
                    <a:lnTo>
                      <a:pt x="10" y="2296"/>
                    </a:lnTo>
                    <a:lnTo>
                      <a:pt x="19" y="2407"/>
                    </a:lnTo>
                    <a:lnTo>
                      <a:pt x="38" y="2517"/>
                    </a:lnTo>
                    <a:lnTo>
                      <a:pt x="56" y="2619"/>
                    </a:lnTo>
                    <a:lnTo>
                      <a:pt x="93" y="2720"/>
                    </a:lnTo>
                    <a:lnTo>
                      <a:pt x="130" y="2803"/>
                    </a:lnTo>
                    <a:lnTo>
                      <a:pt x="176" y="2895"/>
                    </a:lnTo>
                    <a:lnTo>
                      <a:pt x="222" y="2969"/>
                    </a:lnTo>
                    <a:lnTo>
                      <a:pt x="287" y="3024"/>
                    </a:lnTo>
                    <a:lnTo>
                      <a:pt x="361" y="3080"/>
                    </a:lnTo>
                    <a:lnTo>
                      <a:pt x="434" y="3117"/>
                    </a:lnTo>
                    <a:lnTo>
                      <a:pt x="527" y="3144"/>
                    </a:lnTo>
                    <a:lnTo>
                      <a:pt x="656" y="3144"/>
                    </a:lnTo>
                    <a:lnTo>
                      <a:pt x="840" y="3117"/>
                    </a:lnTo>
                    <a:lnTo>
                      <a:pt x="1089" y="3080"/>
                    </a:lnTo>
                    <a:lnTo>
                      <a:pt x="1375" y="3015"/>
                    </a:lnTo>
                    <a:lnTo>
                      <a:pt x="1707" y="2941"/>
                    </a:lnTo>
                    <a:lnTo>
                      <a:pt x="2057" y="2849"/>
                    </a:lnTo>
                    <a:lnTo>
                      <a:pt x="2804" y="2646"/>
                    </a:lnTo>
                    <a:lnTo>
                      <a:pt x="3560" y="2425"/>
                    </a:lnTo>
                    <a:lnTo>
                      <a:pt x="4242" y="2213"/>
                    </a:lnTo>
                    <a:lnTo>
                      <a:pt x="4777" y="2038"/>
                    </a:lnTo>
                    <a:lnTo>
                      <a:pt x="4971" y="1964"/>
                    </a:lnTo>
                    <a:lnTo>
                      <a:pt x="5100" y="1918"/>
                    </a:lnTo>
                    <a:lnTo>
                      <a:pt x="5146" y="1890"/>
                    </a:lnTo>
                    <a:lnTo>
                      <a:pt x="5183" y="1853"/>
                    </a:lnTo>
                    <a:lnTo>
                      <a:pt x="5211" y="1807"/>
                    </a:lnTo>
                    <a:lnTo>
                      <a:pt x="5238" y="1761"/>
                    </a:lnTo>
                    <a:lnTo>
                      <a:pt x="5257" y="1697"/>
                    </a:lnTo>
                    <a:lnTo>
                      <a:pt x="5275" y="1632"/>
                    </a:lnTo>
                    <a:lnTo>
                      <a:pt x="5284" y="1558"/>
                    </a:lnTo>
                    <a:lnTo>
                      <a:pt x="5284" y="1485"/>
                    </a:lnTo>
                    <a:lnTo>
                      <a:pt x="5275" y="1319"/>
                    </a:lnTo>
                    <a:lnTo>
                      <a:pt x="5238" y="1134"/>
                    </a:lnTo>
                    <a:lnTo>
                      <a:pt x="5192" y="959"/>
                    </a:lnTo>
                    <a:lnTo>
                      <a:pt x="5118" y="775"/>
                    </a:lnTo>
                    <a:lnTo>
                      <a:pt x="5035" y="590"/>
                    </a:lnTo>
                    <a:lnTo>
                      <a:pt x="4934" y="433"/>
                    </a:lnTo>
                    <a:lnTo>
                      <a:pt x="4869" y="350"/>
                    </a:lnTo>
                    <a:lnTo>
                      <a:pt x="4814" y="286"/>
                    </a:lnTo>
                    <a:lnTo>
                      <a:pt x="4750" y="221"/>
                    </a:lnTo>
                    <a:lnTo>
                      <a:pt x="4685" y="157"/>
                    </a:lnTo>
                    <a:lnTo>
                      <a:pt x="4611" y="111"/>
                    </a:lnTo>
                    <a:lnTo>
                      <a:pt x="4538" y="65"/>
                    </a:lnTo>
                    <a:lnTo>
                      <a:pt x="4464" y="37"/>
                    </a:lnTo>
                    <a:lnTo>
                      <a:pt x="4390" y="9"/>
                    </a:lnTo>
                    <a:lnTo>
                      <a:pt x="4307"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2"/>
              <p:cNvSpPr/>
              <p:nvPr/>
            </p:nvSpPr>
            <p:spPr>
              <a:xfrm>
                <a:off x="4887076" y="2202694"/>
                <a:ext cx="93043" cy="58178"/>
              </a:xfrm>
              <a:custGeom>
                <a:avLst/>
                <a:gdLst/>
                <a:ahLst/>
                <a:cxnLst/>
                <a:rect l="l" t="t" r="r" b="b"/>
                <a:pathLst>
                  <a:path w="4897" h="3062" extrusionOk="0">
                    <a:moveTo>
                      <a:pt x="3707" y="0"/>
                    </a:moveTo>
                    <a:lnTo>
                      <a:pt x="3624" y="18"/>
                    </a:lnTo>
                    <a:lnTo>
                      <a:pt x="3550" y="46"/>
                    </a:lnTo>
                    <a:lnTo>
                      <a:pt x="2804" y="350"/>
                    </a:lnTo>
                    <a:lnTo>
                      <a:pt x="2130" y="627"/>
                    </a:lnTo>
                    <a:lnTo>
                      <a:pt x="1531" y="876"/>
                    </a:lnTo>
                    <a:lnTo>
                      <a:pt x="1015" y="1097"/>
                    </a:lnTo>
                    <a:lnTo>
                      <a:pt x="793" y="1199"/>
                    </a:lnTo>
                    <a:lnTo>
                      <a:pt x="591" y="1300"/>
                    </a:lnTo>
                    <a:lnTo>
                      <a:pt x="425" y="1402"/>
                    </a:lnTo>
                    <a:lnTo>
                      <a:pt x="277" y="1503"/>
                    </a:lnTo>
                    <a:lnTo>
                      <a:pt x="166" y="1595"/>
                    </a:lnTo>
                    <a:lnTo>
                      <a:pt x="120" y="1651"/>
                    </a:lnTo>
                    <a:lnTo>
                      <a:pt x="74" y="1697"/>
                    </a:lnTo>
                    <a:lnTo>
                      <a:pt x="47" y="1743"/>
                    </a:lnTo>
                    <a:lnTo>
                      <a:pt x="28" y="1798"/>
                    </a:lnTo>
                    <a:lnTo>
                      <a:pt x="10" y="1844"/>
                    </a:lnTo>
                    <a:lnTo>
                      <a:pt x="0" y="1890"/>
                    </a:lnTo>
                    <a:lnTo>
                      <a:pt x="0" y="1992"/>
                    </a:lnTo>
                    <a:lnTo>
                      <a:pt x="10" y="2093"/>
                    </a:lnTo>
                    <a:lnTo>
                      <a:pt x="37" y="2195"/>
                    </a:lnTo>
                    <a:lnTo>
                      <a:pt x="65" y="2296"/>
                    </a:lnTo>
                    <a:lnTo>
                      <a:pt x="111" y="2388"/>
                    </a:lnTo>
                    <a:lnTo>
                      <a:pt x="157" y="2480"/>
                    </a:lnTo>
                    <a:lnTo>
                      <a:pt x="212" y="2573"/>
                    </a:lnTo>
                    <a:lnTo>
                      <a:pt x="277" y="2656"/>
                    </a:lnTo>
                    <a:lnTo>
                      <a:pt x="342" y="2729"/>
                    </a:lnTo>
                    <a:lnTo>
                      <a:pt x="415" y="2803"/>
                    </a:lnTo>
                    <a:lnTo>
                      <a:pt x="498" y="2868"/>
                    </a:lnTo>
                    <a:lnTo>
                      <a:pt x="572" y="2923"/>
                    </a:lnTo>
                    <a:lnTo>
                      <a:pt x="664" y="2969"/>
                    </a:lnTo>
                    <a:lnTo>
                      <a:pt x="747" y="3006"/>
                    </a:lnTo>
                    <a:lnTo>
                      <a:pt x="840" y="3043"/>
                    </a:lnTo>
                    <a:lnTo>
                      <a:pt x="922" y="3052"/>
                    </a:lnTo>
                    <a:lnTo>
                      <a:pt x="978" y="3061"/>
                    </a:lnTo>
                    <a:lnTo>
                      <a:pt x="1042" y="3052"/>
                    </a:lnTo>
                    <a:lnTo>
                      <a:pt x="1208" y="3034"/>
                    </a:lnTo>
                    <a:lnTo>
                      <a:pt x="1420" y="2988"/>
                    </a:lnTo>
                    <a:lnTo>
                      <a:pt x="1660" y="2923"/>
                    </a:lnTo>
                    <a:lnTo>
                      <a:pt x="1937" y="2849"/>
                    </a:lnTo>
                    <a:lnTo>
                      <a:pt x="2232" y="2766"/>
                    </a:lnTo>
                    <a:lnTo>
                      <a:pt x="2859" y="2563"/>
                    </a:lnTo>
                    <a:lnTo>
                      <a:pt x="3477" y="2351"/>
                    </a:lnTo>
                    <a:lnTo>
                      <a:pt x="4039" y="2148"/>
                    </a:lnTo>
                    <a:lnTo>
                      <a:pt x="4491" y="1973"/>
                    </a:lnTo>
                    <a:lnTo>
                      <a:pt x="4657" y="1900"/>
                    </a:lnTo>
                    <a:lnTo>
                      <a:pt x="4768" y="1844"/>
                    </a:lnTo>
                    <a:lnTo>
                      <a:pt x="4804" y="1826"/>
                    </a:lnTo>
                    <a:lnTo>
                      <a:pt x="4832" y="1789"/>
                    </a:lnTo>
                    <a:lnTo>
                      <a:pt x="4860" y="1743"/>
                    </a:lnTo>
                    <a:lnTo>
                      <a:pt x="4878" y="1687"/>
                    </a:lnTo>
                    <a:lnTo>
                      <a:pt x="4887" y="1632"/>
                    </a:lnTo>
                    <a:lnTo>
                      <a:pt x="4897" y="1568"/>
                    </a:lnTo>
                    <a:lnTo>
                      <a:pt x="4887" y="1494"/>
                    </a:lnTo>
                    <a:lnTo>
                      <a:pt x="4887" y="1420"/>
                    </a:lnTo>
                    <a:lnTo>
                      <a:pt x="4851" y="1254"/>
                    </a:lnTo>
                    <a:lnTo>
                      <a:pt x="4795" y="1079"/>
                    </a:lnTo>
                    <a:lnTo>
                      <a:pt x="4731" y="904"/>
                    </a:lnTo>
                    <a:lnTo>
                      <a:pt x="4638" y="728"/>
                    </a:lnTo>
                    <a:lnTo>
                      <a:pt x="4537" y="553"/>
                    </a:lnTo>
                    <a:lnTo>
                      <a:pt x="4417" y="397"/>
                    </a:lnTo>
                    <a:lnTo>
                      <a:pt x="4362" y="323"/>
                    </a:lnTo>
                    <a:lnTo>
                      <a:pt x="4297" y="258"/>
                    </a:lnTo>
                    <a:lnTo>
                      <a:pt x="4223" y="194"/>
                    </a:lnTo>
                    <a:lnTo>
                      <a:pt x="4159" y="148"/>
                    </a:lnTo>
                    <a:lnTo>
                      <a:pt x="4085" y="101"/>
                    </a:lnTo>
                    <a:lnTo>
                      <a:pt x="4011" y="55"/>
                    </a:lnTo>
                    <a:lnTo>
                      <a:pt x="3938" y="28"/>
                    </a:lnTo>
                    <a:lnTo>
                      <a:pt x="3864" y="9"/>
                    </a:lnTo>
                    <a:lnTo>
                      <a:pt x="3781"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2"/>
              <p:cNvSpPr/>
              <p:nvPr/>
            </p:nvSpPr>
            <p:spPr>
              <a:xfrm>
                <a:off x="4920896" y="2091430"/>
                <a:ext cx="108281" cy="151392"/>
              </a:xfrm>
              <a:custGeom>
                <a:avLst/>
                <a:gdLst/>
                <a:ahLst/>
                <a:cxnLst/>
                <a:rect l="l" t="t" r="r" b="b"/>
                <a:pathLst>
                  <a:path w="5699" h="7968" extrusionOk="0">
                    <a:moveTo>
                      <a:pt x="2397" y="1"/>
                    </a:moveTo>
                    <a:lnTo>
                      <a:pt x="2222" y="19"/>
                    </a:lnTo>
                    <a:lnTo>
                      <a:pt x="2047" y="47"/>
                    </a:lnTo>
                    <a:lnTo>
                      <a:pt x="1881" y="75"/>
                    </a:lnTo>
                    <a:lnTo>
                      <a:pt x="1706" y="112"/>
                    </a:lnTo>
                    <a:lnTo>
                      <a:pt x="1549" y="167"/>
                    </a:lnTo>
                    <a:lnTo>
                      <a:pt x="1383" y="222"/>
                    </a:lnTo>
                    <a:lnTo>
                      <a:pt x="1226" y="287"/>
                    </a:lnTo>
                    <a:lnTo>
                      <a:pt x="1070" y="361"/>
                    </a:lnTo>
                    <a:lnTo>
                      <a:pt x="931" y="434"/>
                    </a:lnTo>
                    <a:lnTo>
                      <a:pt x="802" y="517"/>
                    </a:lnTo>
                    <a:lnTo>
                      <a:pt x="673" y="609"/>
                    </a:lnTo>
                    <a:lnTo>
                      <a:pt x="572" y="702"/>
                    </a:lnTo>
                    <a:lnTo>
                      <a:pt x="470" y="803"/>
                    </a:lnTo>
                    <a:lnTo>
                      <a:pt x="387" y="905"/>
                    </a:lnTo>
                    <a:lnTo>
                      <a:pt x="304" y="1015"/>
                    </a:lnTo>
                    <a:lnTo>
                      <a:pt x="240" y="1135"/>
                    </a:lnTo>
                    <a:lnTo>
                      <a:pt x="175" y="1255"/>
                    </a:lnTo>
                    <a:lnTo>
                      <a:pt x="129" y="1384"/>
                    </a:lnTo>
                    <a:lnTo>
                      <a:pt x="92" y="1513"/>
                    </a:lnTo>
                    <a:lnTo>
                      <a:pt x="55" y="1651"/>
                    </a:lnTo>
                    <a:lnTo>
                      <a:pt x="28" y="1790"/>
                    </a:lnTo>
                    <a:lnTo>
                      <a:pt x="9" y="1937"/>
                    </a:lnTo>
                    <a:lnTo>
                      <a:pt x="0" y="2085"/>
                    </a:lnTo>
                    <a:lnTo>
                      <a:pt x="0" y="2242"/>
                    </a:lnTo>
                    <a:lnTo>
                      <a:pt x="0" y="2398"/>
                    </a:lnTo>
                    <a:lnTo>
                      <a:pt x="9" y="2564"/>
                    </a:lnTo>
                    <a:lnTo>
                      <a:pt x="37" y="2915"/>
                    </a:lnTo>
                    <a:lnTo>
                      <a:pt x="83" y="3274"/>
                    </a:lnTo>
                    <a:lnTo>
                      <a:pt x="148" y="3662"/>
                    </a:lnTo>
                    <a:lnTo>
                      <a:pt x="221" y="4058"/>
                    </a:lnTo>
                    <a:lnTo>
                      <a:pt x="304" y="4473"/>
                    </a:lnTo>
                    <a:lnTo>
                      <a:pt x="479" y="5367"/>
                    </a:lnTo>
                    <a:lnTo>
                      <a:pt x="572" y="5801"/>
                    </a:lnTo>
                    <a:lnTo>
                      <a:pt x="664" y="6197"/>
                    </a:lnTo>
                    <a:lnTo>
                      <a:pt x="756" y="6557"/>
                    </a:lnTo>
                    <a:lnTo>
                      <a:pt x="867" y="6870"/>
                    </a:lnTo>
                    <a:lnTo>
                      <a:pt x="922" y="7009"/>
                    </a:lnTo>
                    <a:lnTo>
                      <a:pt x="977" y="7138"/>
                    </a:lnTo>
                    <a:lnTo>
                      <a:pt x="1042" y="7267"/>
                    </a:lnTo>
                    <a:lnTo>
                      <a:pt x="1106" y="7377"/>
                    </a:lnTo>
                    <a:lnTo>
                      <a:pt x="1171" y="7479"/>
                    </a:lnTo>
                    <a:lnTo>
                      <a:pt x="1236" y="7571"/>
                    </a:lnTo>
                    <a:lnTo>
                      <a:pt x="1309" y="7654"/>
                    </a:lnTo>
                    <a:lnTo>
                      <a:pt x="1383" y="7719"/>
                    </a:lnTo>
                    <a:lnTo>
                      <a:pt x="1457" y="7783"/>
                    </a:lnTo>
                    <a:lnTo>
                      <a:pt x="1540" y="7839"/>
                    </a:lnTo>
                    <a:lnTo>
                      <a:pt x="1632" y="7885"/>
                    </a:lnTo>
                    <a:lnTo>
                      <a:pt x="1715" y="7912"/>
                    </a:lnTo>
                    <a:lnTo>
                      <a:pt x="1807" y="7940"/>
                    </a:lnTo>
                    <a:lnTo>
                      <a:pt x="1909" y="7958"/>
                    </a:lnTo>
                    <a:lnTo>
                      <a:pt x="2010" y="7968"/>
                    </a:lnTo>
                    <a:lnTo>
                      <a:pt x="2112" y="7958"/>
                    </a:lnTo>
                    <a:lnTo>
                      <a:pt x="2222" y="7949"/>
                    </a:lnTo>
                    <a:lnTo>
                      <a:pt x="2342" y="7931"/>
                    </a:lnTo>
                    <a:lnTo>
                      <a:pt x="2462" y="7903"/>
                    </a:lnTo>
                    <a:lnTo>
                      <a:pt x="2582" y="7866"/>
                    </a:lnTo>
                    <a:lnTo>
                      <a:pt x="2720" y="7820"/>
                    </a:lnTo>
                    <a:lnTo>
                      <a:pt x="2849" y="7765"/>
                    </a:lnTo>
                    <a:lnTo>
                      <a:pt x="3144" y="7626"/>
                    </a:lnTo>
                    <a:lnTo>
                      <a:pt x="3292" y="7553"/>
                    </a:lnTo>
                    <a:lnTo>
                      <a:pt x="3439" y="7470"/>
                    </a:lnTo>
                    <a:lnTo>
                      <a:pt x="3587" y="7377"/>
                    </a:lnTo>
                    <a:lnTo>
                      <a:pt x="3725" y="7276"/>
                    </a:lnTo>
                    <a:lnTo>
                      <a:pt x="3863" y="7175"/>
                    </a:lnTo>
                    <a:lnTo>
                      <a:pt x="4002" y="7064"/>
                    </a:lnTo>
                    <a:lnTo>
                      <a:pt x="4140" y="6953"/>
                    </a:lnTo>
                    <a:lnTo>
                      <a:pt x="4269" y="6833"/>
                    </a:lnTo>
                    <a:lnTo>
                      <a:pt x="4398" y="6704"/>
                    </a:lnTo>
                    <a:lnTo>
                      <a:pt x="4518" y="6575"/>
                    </a:lnTo>
                    <a:lnTo>
                      <a:pt x="4638" y="6437"/>
                    </a:lnTo>
                    <a:lnTo>
                      <a:pt x="4749" y="6299"/>
                    </a:lnTo>
                    <a:lnTo>
                      <a:pt x="4859" y="6151"/>
                    </a:lnTo>
                    <a:lnTo>
                      <a:pt x="4961" y="6004"/>
                    </a:lnTo>
                    <a:lnTo>
                      <a:pt x="5062" y="5847"/>
                    </a:lnTo>
                    <a:lnTo>
                      <a:pt x="5154" y="5681"/>
                    </a:lnTo>
                    <a:lnTo>
                      <a:pt x="5237" y="5515"/>
                    </a:lnTo>
                    <a:lnTo>
                      <a:pt x="5320" y="5349"/>
                    </a:lnTo>
                    <a:lnTo>
                      <a:pt x="5385" y="5174"/>
                    </a:lnTo>
                    <a:lnTo>
                      <a:pt x="5459" y="4989"/>
                    </a:lnTo>
                    <a:lnTo>
                      <a:pt x="5514" y="4805"/>
                    </a:lnTo>
                    <a:lnTo>
                      <a:pt x="5569" y="4620"/>
                    </a:lnTo>
                    <a:lnTo>
                      <a:pt x="5606" y="4427"/>
                    </a:lnTo>
                    <a:lnTo>
                      <a:pt x="5643" y="4224"/>
                    </a:lnTo>
                    <a:lnTo>
                      <a:pt x="5671" y="4021"/>
                    </a:lnTo>
                    <a:lnTo>
                      <a:pt x="5689" y="3818"/>
                    </a:lnTo>
                    <a:lnTo>
                      <a:pt x="5698" y="3606"/>
                    </a:lnTo>
                    <a:lnTo>
                      <a:pt x="5698" y="3394"/>
                    </a:lnTo>
                    <a:lnTo>
                      <a:pt x="5689" y="3182"/>
                    </a:lnTo>
                    <a:lnTo>
                      <a:pt x="5671" y="2961"/>
                    </a:lnTo>
                    <a:lnTo>
                      <a:pt x="5643" y="2730"/>
                    </a:lnTo>
                    <a:lnTo>
                      <a:pt x="5606" y="2500"/>
                    </a:lnTo>
                    <a:lnTo>
                      <a:pt x="5551" y="2278"/>
                    </a:lnTo>
                    <a:lnTo>
                      <a:pt x="5496" y="2066"/>
                    </a:lnTo>
                    <a:lnTo>
                      <a:pt x="5422" y="1863"/>
                    </a:lnTo>
                    <a:lnTo>
                      <a:pt x="5339" y="1670"/>
                    </a:lnTo>
                    <a:lnTo>
                      <a:pt x="5247" y="1495"/>
                    </a:lnTo>
                    <a:lnTo>
                      <a:pt x="5154" y="1319"/>
                    </a:lnTo>
                    <a:lnTo>
                      <a:pt x="5044" y="1163"/>
                    </a:lnTo>
                    <a:lnTo>
                      <a:pt x="4924" y="1015"/>
                    </a:lnTo>
                    <a:lnTo>
                      <a:pt x="4804" y="877"/>
                    </a:lnTo>
                    <a:lnTo>
                      <a:pt x="4666" y="757"/>
                    </a:lnTo>
                    <a:lnTo>
                      <a:pt x="4527" y="637"/>
                    </a:lnTo>
                    <a:lnTo>
                      <a:pt x="4389" y="526"/>
                    </a:lnTo>
                    <a:lnTo>
                      <a:pt x="4242" y="434"/>
                    </a:lnTo>
                    <a:lnTo>
                      <a:pt x="4085" y="351"/>
                    </a:lnTo>
                    <a:lnTo>
                      <a:pt x="3928" y="268"/>
                    </a:lnTo>
                    <a:lnTo>
                      <a:pt x="3762" y="204"/>
                    </a:lnTo>
                    <a:lnTo>
                      <a:pt x="3596" y="148"/>
                    </a:lnTo>
                    <a:lnTo>
                      <a:pt x="3430" y="102"/>
                    </a:lnTo>
                    <a:lnTo>
                      <a:pt x="3264" y="56"/>
                    </a:lnTo>
                    <a:lnTo>
                      <a:pt x="3089" y="29"/>
                    </a:lnTo>
                    <a:lnTo>
                      <a:pt x="2914" y="10"/>
                    </a:lnTo>
                    <a:lnTo>
                      <a:pt x="2739"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2"/>
              <p:cNvSpPr/>
              <p:nvPr/>
            </p:nvSpPr>
            <p:spPr>
              <a:xfrm>
                <a:off x="4251127" y="3381910"/>
                <a:ext cx="41192" cy="52231"/>
              </a:xfrm>
              <a:custGeom>
                <a:avLst/>
                <a:gdLst/>
                <a:ahLst/>
                <a:cxnLst/>
                <a:rect l="l" t="t" r="r" b="b"/>
                <a:pathLst>
                  <a:path w="2168" h="2749" extrusionOk="0">
                    <a:moveTo>
                      <a:pt x="1144" y="1"/>
                    </a:moveTo>
                    <a:lnTo>
                      <a:pt x="1033" y="10"/>
                    </a:lnTo>
                    <a:lnTo>
                      <a:pt x="922" y="38"/>
                    </a:lnTo>
                    <a:lnTo>
                      <a:pt x="821" y="74"/>
                    </a:lnTo>
                    <a:lnTo>
                      <a:pt x="720" y="121"/>
                    </a:lnTo>
                    <a:lnTo>
                      <a:pt x="627" y="176"/>
                    </a:lnTo>
                    <a:lnTo>
                      <a:pt x="535" y="250"/>
                    </a:lnTo>
                    <a:lnTo>
                      <a:pt x="443" y="333"/>
                    </a:lnTo>
                    <a:lnTo>
                      <a:pt x="360" y="425"/>
                    </a:lnTo>
                    <a:lnTo>
                      <a:pt x="286" y="526"/>
                    </a:lnTo>
                    <a:lnTo>
                      <a:pt x="222" y="628"/>
                    </a:lnTo>
                    <a:lnTo>
                      <a:pt x="166" y="748"/>
                    </a:lnTo>
                    <a:lnTo>
                      <a:pt x="111" y="867"/>
                    </a:lnTo>
                    <a:lnTo>
                      <a:pt x="74" y="997"/>
                    </a:lnTo>
                    <a:lnTo>
                      <a:pt x="37" y="1135"/>
                    </a:lnTo>
                    <a:lnTo>
                      <a:pt x="10" y="1273"/>
                    </a:lnTo>
                    <a:lnTo>
                      <a:pt x="0" y="1411"/>
                    </a:lnTo>
                    <a:lnTo>
                      <a:pt x="0" y="1550"/>
                    </a:lnTo>
                    <a:lnTo>
                      <a:pt x="10" y="1679"/>
                    </a:lnTo>
                    <a:lnTo>
                      <a:pt x="37" y="1808"/>
                    </a:lnTo>
                    <a:lnTo>
                      <a:pt x="65" y="1937"/>
                    </a:lnTo>
                    <a:lnTo>
                      <a:pt x="102" y="2057"/>
                    </a:lnTo>
                    <a:lnTo>
                      <a:pt x="148" y="2168"/>
                    </a:lnTo>
                    <a:lnTo>
                      <a:pt x="212" y="2269"/>
                    </a:lnTo>
                    <a:lnTo>
                      <a:pt x="277" y="2361"/>
                    </a:lnTo>
                    <a:lnTo>
                      <a:pt x="351" y="2453"/>
                    </a:lnTo>
                    <a:lnTo>
                      <a:pt x="424" y="2527"/>
                    </a:lnTo>
                    <a:lnTo>
                      <a:pt x="517" y="2592"/>
                    </a:lnTo>
                    <a:lnTo>
                      <a:pt x="609" y="2647"/>
                    </a:lnTo>
                    <a:lnTo>
                      <a:pt x="701" y="2693"/>
                    </a:lnTo>
                    <a:lnTo>
                      <a:pt x="812" y="2721"/>
                    </a:lnTo>
                    <a:lnTo>
                      <a:pt x="913" y="2739"/>
                    </a:lnTo>
                    <a:lnTo>
                      <a:pt x="1024" y="2748"/>
                    </a:lnTo>
                    <a:lnTo>
                      <a:pt x="1134" y="2739"/>
                    </a:lnTo>
                    <a:lnTo>
                      <a:pt x="1245" y="2712"/>
                    </a:lnTo>
                    <a:lnTo>
                      <a:pt x="1347" y="2675"/>
                    </a:lnTo>
                    <a:lnTo>
                      <a:pt x="1448" y="2629"/>
                    </a:lnTo>
                    <a:lnTo>
                      <a:pt x="1540" y="2564"/>
                    </a:lnTo>
                    <a:lnTo>
                      <a:pt x="1632" y="2490"/>
                    </a:lnTo>
                    <a:lnTo>
                      <a:pt x="1725" y="2417"/>
                    </a:lnTo>
                    <a:lnTo>
                      <a:pt x="1798" y="2324"/>
                    </a:lnTo>
                    <a:lnTo>
                      <a:pt x="1872" y="2223"/>
                    </a:lnTo>
                    <a:lnTo>
                      <a:pt x="1946" y="2112"/>
                    </a:lnTo>
                    <a:lnTo>
                      <a:pt x="2001" y="2002"/>
                    </a:lnTo>
                    <a:lnTo>
                      <a:pt x="2057" y="1873"/>
                    </a:lnTo>
                    <a:lnTo>
                      <a:pt x="2093" y="1743"/>
                    </a:lnTo>
                    <a:lnTo>
                      <a:pt x="2130" y="1614"/>
                    </a:lnTo>
                    <a:lnTo>
                      <a:pt x="2149" y="1476"/>
                    </a:lnTo>
                    <a:lnTo>
                      <a:pt x="2158" y="1328"/>
                    </a:lnTo>
                    <a:lnTo>
                      <a:pt x="2167" y="1199"/>
                    </a:lnTo>
                    <a:lnTo>
                      <a:pt x="2149" y="1061"/>
                    </a:lnTo>
                    <a:lnTo>
                      <a:pt x="2130" y="932"/>
                    </a:lnTo>
                    <a:lnTo>
                      <a:pt x="2103" y="812"/>
                    </a:lnTo>
                    <a:lnTo>
                      <a:pt x="2066" y="692"/>
                    </a:lnTo>
                    <a:lnTo>
                      <a:pt x="2010" y="582"/>
                    </a:lnTo>
                    <a:lnTo>
                      <a:pt x="1955" y="471"/>
                    </a:lnTo>
                    <a:lnTo>
                      <a:pt x="1891" y="379"/>
                    </a:lnTo>
                    <a:lnTo>
                      <a:pt x="1817" y="296"/>
                    </a:lnTo>
                    <a:lnTo>
                      <a:pt x="1743" y="213"/>
                    </a:lnTo>
                    <a:lnTo>
                      <a:pt x="1651" y="148"/>
                    </a:lnTo>
                    <a:lnTo>
                      <a:pt x="1559" y="93"/>
                    </a:lnTo>
                    <a:lnTo>
                      <a:pt x="1457" y="47"/>
                    </a:lnTo>
                    <a:lnTo>
                      <a:pt x="1356" y="19"/>
                    </a:lnTo>
                    <a:lnTo>
                      <a:pt x="12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2"/>
              <p:cNvSpPr/>
              <p:nvPr/>
            </p:nvSpPr>
            <p:spPr>
              <a:xfrm>
                <a:off x="4664928" y="3215128"/>
                <a:ext cx="29811" cy="55727"/>
              </a:xfrm>
              <a:custGeom>
                <a:avLst/>
                <a:gdLst/>
                <a:ahLst/>
                <a:cxnLst/>
                <a:rect l="l" t="t" r="r" b="b"/>
                <a:pathLst>
                  <a:path w="1569" h="2933" extrusionOk="0">
                    <a:moveTo>
                      <a:pt x="738" y="1"/>
                    </a:moveTo>
                    <a:lnTo>
                      <a:pt x="655" y="19"/>
                    </a:lnTo>
                    <a:lnTo>
                      <a:pt x="581" y="47"/>
                    </a:lnTo>
                    <a:lnTo>
                      <a:pt x="508" y="93"/>
                    </a:lnTo>
                    <a:lnTo>
                      <a:pt x="434" y="148"/>
                    </a:lnTo>
                    <a:lnTo>
                      <a:pt x="369" y="222"/>
                    </a:lnTo>
                    <a:lnTo>
                      <a:pt x="305" y="296"/>
                    </a:lnTo>
                    <a:lnTo>
                      <a:pt x="250" y="388"/>
                    </a:lnTo>
                    <a:lnTo>
                      <a:pt x="194" y="489"/>
                    </a:lnTo>
                    <a:lnTo>
                      <a:pt x="148" y="600"/>
                    </a:lnTo>
                    <a:lnTo>
                      <a:pt x="111" y="720"/>
                    </a:lnTo>
                    <a:lnTo>
                      <a:pt x="74" y="840"/>
                    </a:lnTo>
                    <a:lnTo>
                      <a:pt x="47" y="969"/>
                    </a:lnTo>
                    <a:lnTo>
                      <a:pt x="19" y="1107"/>
                    </a:lnTo>
                    <a:lnTo>
                      <a:pt x="10" y="1255"/>
                    </a:lnTo>
                    <a:lnTo>
                      <a:pt x="1" y="1402"/>
                    </a:lnTo>
                    <a:lnTo>
                      <a:pt x="1" y="1550"/>
                    </a:lnTo>
                    <a:lnTo>
                      <a:pt x="10" y="1697"/>
                    </a:lnTo>
                    <a:lnTo>
                      <a:pt x="28" y="1845"/>
                    </a:lnTo>
                    <a:lnTo>
                      <a:pt x="56" y="1983"/>
                    </a:lnTo>
                    <a:lnTo>
                      <a:pt x="84" y="2112"/>
                    </a:lnTo>
                    <a:lnTo>
                      <a:pt x="120" y="2232"/>
                    </a:lnTo>
                    <a:lnTo>
                      <a:pt x="167" y="2352"/>
                    </a:lnTo>
                    <a:lnTo>
                      <a:pt x="213" y="2463"/>
                    </a:lnTo>
                    <a:lnTo>
                      <a:pt x="268" y="2564"/>
                    </a:lnTo>
                    <a:lnTo>
                      <a:pt x="323" y="2647"/>
                    </a:lnTo>
                    <a:lnTo>
                      <a:pt x="388" y="2730"/>
                    </a:lnTo>
                    <a:lnTo>
                      <a:pt x="452" y="2794"/>
                    </a:lnTo>
                    <a:lnTo>
                      <a:pt x="526" y="2850"/>
                    </a:lnTo>
                    <a:lnTo>
                      <a:pt x="600" y="2887"/>
                    </a:lnTo>
                    <a:lnTo>
                      <a:pt x="674" y="2924"/>
                    </a:lnTo>
                    <a:lnTo>
                      <a:pt x="757" y="2933"/>
                    </a:lnTo>
                    <a:lnTo>
                      <a:pt x="840" y="2933"/>
                    </a:lnTo>
                    <a:lnTo>
                      <a:pt x="913" y="2914"/>
                    </a:lnTo>
                    <a:lnTo>
                      <a:pt x="996" y="2887"/>
                    </a:lnTo>
                    <a:lnTo>
                      <a:pt x="1070" y="2841"/>
                    </a:lnTo>
                    <a:lnTo>
                      <a:pt x="1135" y="2785"/>
                    </a:lnTo>
                    <a:lnTo>
                      <a:pt x="1199" y="2721"/>
                    </a:lnTo>
                    <a:lnTo>
                      <a:pt x="1264" y="2638"/>
                    </a:lnTo>
                    <a:lnTo>
                      <a:pt x="1319" y="2545"/>
                    </a:lnTo>
                    <a:lnTo>
                      <a:pt x="1374" y="2444"/>
                    </a:lnTo>
                    <a:lnTo>
                      <a:pt x="1421" y="2343"/>
                    </a:lnTo>
                    <a:lnTo>
                      <a:pt x="1467" y="2223"/>
                    </a:lnTo>
                    <a:lnTo>
                      <a:pt x="1494" y="2094"/>
                    </a:lnTo>
                    <a:lnTo>
                      <a:pt x="1522" y="1965"/>
                    </a:lnTo>
                    <a:lnTo>
                      <a:pt x="1550" y="1826"/>
                    </a:lnTo>
                    <a:lnTo>
                      <a:pt x="1559" y="1688"/>
                    </a:lnTo>
                    <a:lnTo>
                      <a:pt x="1568" y="1540"/>
                    </a:lnTo>
                    <a:lnTo>
                      <a:pt x="1568" y="1393"/>
                    </a:lnTo>
                    <a:lnTo>
                      <a:pt x="1559" y="1236"/>
                    </a:lnTo>
                    <a:lnTo>
                      <a:pt x="1540" y="1098"/>
                    </a:lnTo>
                    <a:lnTo>
                      <a:pt x="1522" y="960"/>
                    </a:lnTo>
                    <a:lnTo>
                      <a:pt x="1485" y="821"/>
                    </a:lnTo>
                    <a:lnTo>
                      <a:pt x="1448" y="701"/>
                    </a:lnTo>
                    <a:lnTo>
                      <a:pt x="1411" y="581"/>
                    </a:lnTo>
                    <a:lnTo>
                      <a:pt x="1356" y="471"/>
                    </a:lnTo>
                    <a:lnTo>
                      <a:pt x="1301" y="379"/>
                    </a:lnTo>
                    <a:lnTo>
                      <a:pt x="1245" y="286"/>
                    </a:lnTo>
                    <a:lnTo>
                      <a:pt x="1181" y="213"/>
                    </a:lnTo>
                    <a:lnTo>
                      <a:pt x="1116" y="139"/>
                    </a:lnTo>
                    <a:lnTo>
                      <a:pt x="1043" y="84"/>
                    </a:lnTo>
                    <a:lnTo>
                      <a:pt x="969" y="47"/>
                    </a:lnTo>
                    <a:lnTo>
                      <a:pt x="895" y="19"/>
                    </a:lnTo>
                    <a:lnTo>
                      <a:pt x="81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2"/>
              <p:cNvSpPr/>
              <p:nvPr/>
            </p:nvSpPr>
            <p:spPr>
              <a:xfrm>
                <a:off x="4940675" y="3217940"/>
                <a:ext cx="29811" cy="55556"/>
              </a:xfrm>
              <a:custGeom>
                <a:avLst/>
                <a:gdLst/>
                <a:ahLst/>
                <a:cxnLst/>
                <a:rect l="l" t="t" r="r" b="b"/>
                <a:pathLst>
                  <a:path w="1569" h="2924" extrusionOk="0">
                    <a:moveTo>
                      <a:pt x="739" y="0"/>
                    </a:moveTo>
                    <a:lnTo>
                      <a:pt x="656" y="9"/>
                    </a:lnTo>
                    <a:lnTo>
                      <a:pt x="582" y="46"/>
                    </a:lnTo>
                    <a:lnTo>
                      <a:pt x="508" y="83"/>
                    </a:lnTo>
                    <a:lnTo>
                      <a:pt x="434" y="148"/>
                    </a:lnTo>
                    <a:lnTo>
                      <a:pt x="370" y="212"/>
                    </a:lnTo>
                    <a:lnTo>
                      <a:pt x="305" y="295"/>
                    </a:lnTo>
                    <a:lnTo>
                      <a:pt x="250" y="387"/>
                    </a:lnTo>
                    <a:lnTo>
                      <a:pt x="204" y="480"/>
                    </a:lnTo>
                    <a:lnTo>
                      <a:pt x="148" y="590"/>
                    </a:lnTo>
                    <a:lnTo>
                      <a:pt x="112" y="710"/>
                    </a:lnTo>
                    <a:lnTo>
                      <a:pt x="75" y="830"/>
                    </a:lnTo>
                    <a:lnTo>
                      <a:pt x="47" y="968"/>
                    </a:lnTo>
                    <a:lnTo>
                      <a:pt x="29" y="1107"/>
                    </a:lnTo>
                    <a:lnTo>
                      <a:pt x="10" y="1245"/>
                    </a:lnTo>
                    <a:lnTo>
                      <a:pt x="1" y="1392"/>
                    </a:lnTo>
                    <a:lnTo>
                      <a:pt x="1" y="1540"/>
                    </a:lnTo>
                    <a:lnTo>
                      <a:pt x="10" y="1688"/>
                    </a:lnTo>
                    <a:lnTo>
                      <a:pt x="29" y="1835"/>
                    </a:lnTo>
                    <a:lnTo>
                      <a:pt x="56" y="1973"/>
                    </a:lnTo>
                    <a:lnTo>
                      <a:pt x="84" y="2102"/>
                    </a:lnTo>
                    <a:lnTo>
                      <a:pt x="121" y="2232"/>
                    </a:lnTo>
                    <a:lnTo>
                      <a:pt x="167" y="2351"/>
                    </a:lnTo>
                    <a:lnTo>
                      <a:pt x="213" y="2453"/>
                    </a:lnTo>
                    <a:lnTo>
                      <a:pt x="268" y="2554"/>
                    </a:lnTo>
                    <a:lnTo>
                      <a:pt x="333" y="2646"/>
                    </a:lnTo>
                    <a:lnTo>
                      <a:pt x="388" y="2720"/>
                    </a:lnTo>
                    <a:lnTo>
                      <a:pt x="462" y="2785"/>
                    </a:lnTo>
                    <a:lnTo>
                      <a:pt x="527" y="2840"/>
                    </a:lnTo>
                    <a:lnTo>
                      <a:pt x="600" y="2886"/>
                    </a:lnTo>
                    <a:lnTo>
                      <a:pt x="683" y="2914"/>
                    </a:lnTo>
                    <a:lnTo>
                      <a:pt x="757" y="2923"/>
                    </a:lnTo>
                    <a:lnTo>
                      <a:pt x="840" y="2923"/>
                    </a:lnTo>
                    <a:lnTo>
                      <a:pt x="914" y="2914"/>
                    </a:lnTo>
                    <a:lnTo>
                      <a:pt x="997" y="2877"/>
                    </a:lnTo>
                    <a:lnTo>
                      <a:pt x="1071" y="2840"/>
                    </a:lnTo>
                    <a:lnTo>
                      <a:pt x="1135" y="2785"/>
                    </a:lnTo>
                    <a:lnTo>
                      <a:pt x="1209" y="2711"/>
                    </a:lnTo>
                    <a:lnTo>
                      <a:pt x="1264" y="2628"/>
                    </a:lnTo>
                    <a:lnTo>
                      <a:pt x="1329" y="2545"/>
                    </a:lnTo>
                    <a:lnTo>
                      <a:pt x="1375" y="2444"/>
                    </a:lnTo>
                    <a:lnTo>
                      <a:pt x="1421" y="2333"/>
                    </a:lnTo>
                    <a:lnTo>
                      <a:pt x="1467" y="2213"/>
                    </a:lnTo>
                    <a:lnTo>
                      <a:pt x="1504" y="2093"/>
                    </a:lnTo>
                    <a:lnTo>
                      <a:pt x="1532" y="1955"/>
                    </a:lnTo>
                    <a:lnTo>
                      <a:pt x="1550" y="1826"/>
                    </a:lnTo>
                    <a:lnTo>
                      <a:pt x="1568" y="1678"/>
                    </a:lnTo>
                    <a:lnTo>
                      <a:pt x="1568" y="1531"/>
                    </a:lnTo>
                    <a:lnTo>
                      <a:pt x="1568" y="1383"/>
                    </a:lnTo>
                    <a:lnTo>
                      <a:pt x="1559" y="1236"/>
                    </a:lnTo>
                    <a:lnTo>
                      <a:pt x="1541" y="1088"/>
                    </a:lnTo>
                    <a:lnTo>
                      <a:pt x="1522" y="950"/>
                    </a:lnTo>
                    <a:lnTo>
                      <a:pt x="1495" y="821"/>
                    </a:lnTo>
                    <a:lnTo>
                      <a:pt x="1449" y="692"/>
                    </a:lnTo>
                    <a:lnTo>
                      <a:pt x="1412" y="581"/>
                    </a:lnTo>
                    <a:lnTo>
                      <a:pt x="1356" y="470"/>
                    </a:lnTo>
                    <a:lnTo>
                      <a:pt x="1310" y="369"/>
                    </a:lnTo>
                    <a:lnTo>
                      <a:pt x="1246" y="286"/>
                    </a:lnTo>
                    <a:lnTo>
                      <a:pt x="1181" y="203"/>
                    </a:lnTo>
                    <a:lnTo>
                      <a:pt x="1117" y="138"/>
                    </a:lnTo>
                    <a:lnTo>
                      <a:pt x="1043" y="83"/>
                    </a:lnTo>
                    <a:lnTo>
                      <a:pt x="969" y="37"/>
                    </a:lnTo>
                    <a:lnTo>
                      <a:pt x="895" y="9"/>
                    </a:lnTo>
                    <a:lnTo>
                      <a:pt x="8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2"/>
              <p:cNvSpPr/>
              <p:nvPr/>
            </p:nvSpPr>
            <p:spPr>
              <a:xfrm>
                <a:off x="4925608" y="2885592"/>
                <a:ext cx="29811" cy="55727"/>
              </a:xfrm>
              <a:custGeom>
                <a:avLst/>
                <a:gdLst/>
                <a:ahLst/>
                <a:cxnLst/>
                <a:rect l="l" t="t" r="r" b="b"/>
                <a:pathLst>
                  <a:path w="1569" h="2933" extrusionOk="0">
                    <a:moveTo>
                      <a:pt x="739" y="0"/>
                    </a:moveTo>
                    <a:lnTo>
                      <a:pt x="656" y="19"/>
                    </a:lnTo>
                    <a:lnTo>
                      <a:pt x="582" y="47"/>
                    </a:lnTo>
                    <a:lnTo>
                      <a:pt x="508" y="93"/>
                    </a:lnTo>
                    <a:lnTo>
                      <a:pt x="434" y="148"/>
                    </a:lnTo>
                    <a:lnTo>
                      <a:pt x="370" y="212"/>
                    </a:lnTo>
                    <a:lnTo>
                      <a:pt x="305" y="295"/>
                    </a:lnTo>
                    <a:lnTo>
                      <a:pt x="250" y="388"/>
                    </a:lnTo>
                    <a:lnTo>
                      <a:pt x="195" y="489"/>
                    </a:lnTo>
                    <a:lnTo>
                      <a:pt x="149" y="600"/>
                    </a:lnTo>
                    <a:lnTo>
                      <a:pt x="112" y="710"/>
                    </a:lnTo>
                    <a:lnTo>
                      <a:pt x="75" y="839"/>
                    </a:lnTo>
                    <a:lnTo>
                      <a:pt x="47" y="969"/>
                    </a:lnTo>
                    <a:lnTo>
                      <a:pt x="19" y="1107"/>
                    </a:lnTo>
                    <a:lnTo>
                      <a:pt x="10" y="1245"/>
                    </a:lnTo>
                    <a:lnTo>
                      <a:pt x="1" y="1393"/>
                    </a:lnTo>
                    <a:lnTo>
                      <a:pt x="1" y="1549"/>
                    </a:lnTo>
                    <a:lnTo>
                      <a:pt x="10" y="1697"/>
                    </a:lnTo>
                    <a:lnTo>
                      <a:pt x="29" y="1835"/>
                    </a:lnTo>
                    <a:lnTo>
                      <a:pt x="56" y="1974"/>
                    </a:lnTo>
                    <a:lnTo>
                      <a:pt x="84" y="2112"/>
                    </a:lnTo>
                    <a:lnTo>
                      <a:pt x="121" y="2232"/>
                    </a:lnTo>
                    <a:lnTo>
                      <a:pt x="167" y="2352"/>
                    </a:lnTo>
                    <a:lnTo>
                      <a:pt x="213" y="2462"/>
                    </a:lnTo>
                    <a:lnTo>
                      <a:pt x="268" y="2555"/>
                    </a:lnTo>
                    <a:lnTo>
                      <a:pt x="324" y="2647"/>
                    </a:lnTo>
                    <a:lnTo>
                      <a:pt x="388" y="2721"/>
                    </a:lnTo>
                    <a:lnTo>
                      <a:pt x="453" y="2794"/>
                    </a:lnTo>
                    <a:lnTo>
                      <a:pt x="527" y="2850"/>
                    </a:lnTo>
                    <a:lnTo>
                      <a:pt x="600" y="2886"/>
                    </a:lnTo>
                    <a:lnTo>
                      <a:pt x="674" y="2914"/>
                    </a:lnTo>
                    <a:lnTo>
                      <a:pt x="757" y="2933"/>
                    </a:lnTo>
                    <a:lnTo>
                      <a:pt x="840" y="2933"/>
                    </a:lnTo>
                    <a:lnTo>
                      <a:pt x="914" y="2914"/>
                    </a:lnTo>
                    <a:lnTo>
                      <a:pt x="997" y="2886"/>
                    </a:lnTo>
                    <a:lnTo>
                      <a:pt x="1071" y="2840"/>
                    </a:lnTo>
                    <a:lnTo>
                      <a:pt x="1135" y="2785"/>
                    </a:lnTo>
                    <a:lnTo>
                      <a:pt x="1200" y="2711"/>
                    </a:lnTo>
                    <a:lnTo>
                      <a:pt x="1264" y="2638"/>
                    </a:lnTo>
                    <a:lnTo>
                      <a:pt x="1320" y="2545"/>
                    </a:lnTo>
                    <a:lnTo>
                      <a:pt x="1375" y="2444"/>
                    </a:lnTo>
                    <a:lnTo>
                      <a:pt x="1421" y="2333"/>
                    </a:lnTo>
                    <a:lnTo>
                      <a:pt x="1467" y="2223"/>
                    </a:lnTo>
                    <a:lnTo>
                      <a:pt x="1495" y="2094"/>
                    </a:lnTo>
                    <a:lnTo>
                      <a:pt x="1532" y="1964"/>
                    </a:lnTo>
                    <a:lnTo>
                      <a:pt x="1550" y="1826"/>
                    </a:lnTo>
                    <a:lnTo>
                      <a:pt x="1559" y="1679"/>
                    </a:lnTo>
                    <a:lnTo>
                      <a:pt x="1568" y="1540"/>
                    </a:lnTo>
                    <a:lnTo>
                      <a:pt x="1568" y="1384"/>
                    </a:lnTo>
                    <a:lnTo>
                      <a:pt x="1559" y="1236"/>
                    </a:lnTo>
                    <a:lnTo>
                      <a:pt x="1541" y="1088"/>
                    </a:lnTo>
                    <a:lnTo>
                      <a:pt x="1522" y="950"/>
                    </a:lnTo>
                    <a:lnTo>
                      <a:pt x="1486" y="821"/>
                    </a:lnTo>
                    <a:lnTo>
                      <a:pt x="1449" y="701"/>
                    </a:lnTo>
                    <a:lnTo>
                      <a:pt x="1412" y="581"/>
                    </a:lnTo>
                    <a:lnTo>
                      <a:pt x="1356" y="471"/>
                    </a:lnTo>
                    <a:lnTo>
                      <a:pt x="1301" y="369"/>
                    </a:lnTo>
                    <a:lnTo>
                      <a:pt x="1246" y="286"/>
                    </a:lnTo>
                    <a:lnTo>
                      <a:pt x="1181" y="203"/>
                    </a:lnTo>
                    <a:lnTo>
                      <a:pt x="1117" y="139"/>
                    </a:lnTo>
                    <a:lnTo>
                      <a:pt x="1043" y="83"/>
                    </a:lnTo>
                    <a:lnTo>
                      <a:pt x="969" y="47"/>
                    </a:lnTo>
                    <a:lnTo>
                      <a:pt x="895" y="19"/>
                    </a:lnTo>
                    <a:lnTo>
                      <a:pt x="8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2"/>
              <p:cNvSpPr/>
              <p:nvPr/>
            </p:nvSpPr>
            <p:spPr>
              <a:xfrm>
                <a:off x="4901440" y="2474755"/>
                <a:ext cx="29811" cy="55746"/>
              </a:xfrm>
              <a:custGeom>
                <a:avLst/>
                <a:gdLst/>
                <a:ahLst/>
                <a:cxnLst/>
                <a:rect l="l" t="t" r="r" b="b"/>
                <a:pathLst>
                  <a:path w="1569" h="2934" extrusionOk="0">
                    <a:moveTo>
                      <a:pt x="738" y="1"/>
                    </a:moveTo>
                    <a:lnTo>
                      <a:pt x="655" y="19"/>
                    </a:lnTo>
                    <a:lnTo>
                      <a:pt x="581" y="47"/>
                    </a:lnTo>
                    <a:lnTo>
                      <a:pt x="508" y="93"/>
                    </a:lnTo>
                    <a:lnTo>
                      <a:pt x="434" y="148"/>
                    </a:lnTo>
                    <a:lnTo>
                      <a:pt x="369" y="213"/>
                    </a:lnTo>
                    <a:lnTo>
                      <a:pt x="305" y="296"/>
                    </a:lnTo>
                    <a:lnTo>
                      <a:pt x="249" y="388"/>
                    </a:lnTo>
                    <a:lnTo>
                      <a:pt x="194" y="490"/>
                    </a:lnTo>
                    <a:lnTo>
                      <a:pt x="148" y="600"/>
                    </a:lnTo>
                    <a:lnTo>
                      <a:pt x="111" y="711"/>
                    </a:lnTo>
                    <a:lnTo>
                      <a:pt x="74" y="840"/>
                    </a:lnTo>
                    <a:lnTo>
                      <a:pt x="47" y="969"/>
                    </a:lnTo>
                    <a:lnTo>
                      <a:pt x="28" y="1107"/>
                    </a:lnTo>
                    <a:lnTo>
                      <a:pt x="10" y="1246"/>
                    </a:lnTo>
                    <a:lnTo>
                      <a:pt x="1" y="1393"/>
                    </a:lnTo>
                    <a:lnTo>
                      <a:pt x="1" y="1550"/>
                    </a:lnTo>
                    <a:lnTo>
                      <a:pt x="10" y="1697"/>
                    </a:lnTo>
                    <a:lnTo>
                      <a:pt x="28" y="1836"/>
                    </a:lnTo>
                    <a:lnTo>
                      <a:pt x="56" y="1974"/>
                    </a:lnTo>
                    <a:lnTo>
                      <a:pt x="84" y="2112"/>
                    </a:lnTo>
                    <a:lnTo>
                      <a:pt x="120" y="2232"/>
                    </a:lnTo>
                    <a:lnTo>
                      <a:pt x="166" y="2352"/>
                    </a:lnTo>
                    <a:lnTo>
                      <a:pt x="213" y="2463"/>
                    </a:lnTo>
                    <a:lnTo>
                      <a:pt x="268" y="2555"/>
                    </a:lnTo>
                    <a:lnTo>
                      <a:pt x="323" y="2647"/>
                    </a:lnTo>
                    <a:lnTo>
                      <a:pt x="388" y="2721"/>
                    </a:lnTo>
                    <a:lnTo>
                      <a:pt x="462" y="2795"/>
                    </a:lnTo>
                    <a:lnTo>
                      <a:pt x="526" y="2850"/>
                    </a:lnTo>
                    <a:lnTo>
                      <a:pt x="600" y="2887"/>
                    </a:lnTo>
                    <a:lnTo>
                      <a:pt x="674" y="2915"/>
                    </a:lnTo>
                    <a:lnTo>
                      <a:pt x="757" y="2933"/>
                    </a:lnTo>
                    <a:lnTo>
                      <a:pt x="840" y="2933"/>
                    </a:lnTo>
                    <a:lnTo>
                      <a:pt x="913" y="2915"/>
                    </a:lnTo>
                    <a:lnTo>
                      <a:pt x="996" y="2887"/>
                    </a:lnTo>
                    <a:lnTo>
                      <a:pt x="1070" y="2841"/>
                    </a:lnTo>
                    <a:lnTo>
                      <a:pt x="1135" y="2785"/>
                    </a:lnTo>
                    <a:lnTo>
                      <a:pt x="1199" y="2712"/>
                    </a:lnTo>
                    <a:lnTo>
                      <a:pt x="1264" y="2638"/>
                    </a:lnTo>
                    <a:lnTo>
                      <a:pt x="1319" y="2546"/>
                    </a:lnTo>
                    <a:lnTo>
                      <a:pt x="1374" y="2444"/>
                    </a:lnTo>
                    <a:lnTo>
                      <a:pt x="1421" y="2334"/>
                    </a:lnTo>
                    <a:lnTo>
                      <a:pt x="1467" y="2223"/>
                    </a:lnTo>
                    <a:lnTo>
                      <a:pt x="1494" y="2094"/>
                    </a:lnTo>
                    <a:lnTo>
                      <a:pt x="1531" y="1965"/>
                    </a:lnTo>
                    <a:lnTo>
                      <a:pt x="1550" y="1827"/>
                    </a:lnTo>
                    <a:lnTo>
                      <a:pt x="1559" y="1679"/>
                    </a:lnTo>
                    <a:lnTo>
                      <a:pt x="1568" y="1541"/>
                    </a:lnTo>
                    <a:lnTo>
                      <a:pt x="1568" y="1384"/>
                    </a:lnTo>
                    <a:lnTo>
                      <a:pt x="1559" y="1236"/>
                    </a:lnTo>
                    <a:lnTo>
                      <a:pt x="1540" y="1089"/>
                    </a:lnTo>
                    <a:lnTo>
                      <a:pt x="1522" y="951"/>
                    </a:lnTo>
                    <a:lnTo>
                      <a:pt x="1485" y="821"/>
                    </a:lnTo>
                    <a:lnTo>
                      <a:pt x="1448" y="702"/>
                    </a:lnTo>
                    <a:lnTo>
                      <a:pt x="1411" y="582"/>
                    </a:lnTo>
                    <a:lnTo>
                      <a:pt x="1356" y="471"/>
                    </a:lnTo>
                    <a:lnTo>
                      <a:pt x="1301" y="370"/>
                    </a:lnTo>
                    <a:lnTo>
                      <a:pt x="1245" y="287"/>
                    </a:lnTo>
                    <a:lnTo>
                      <a:pt x="1181" y="204"/>
                    </a:lnTo>
                    <a:lnTo>
                      <a:pt x="1116" y="139"/>
                    </a:lnTo>
                    <a:lnTo>
                      <a:pt x="1042" y="84"/>
                    </a:lnTo>
                    <a:lnTo>
                      <a:pt x="969" y="47"/>
                    </a:lnTo>
                    <a:lnTo>
                      <a:pt x="895" y="19"/>
                    </a:lnTo>
                    <a:lnTo>
                      <a:pt x="8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2"/>
              <p:cNvSpPr/>
              <p:nvPr/>
            </p:nvSpPr>
            <p:spPr>
              <a:xfrm>
                <a:off x="4837315" y="1966353"/>
                <a:ext cx="55556" cy="30324"/>
              </a:xfrm>
              <a:custGeom>
                <a:avLst/>
                <a:gdLst/>
                <a:ahLst/>
                <a:cxnLst/>
                <a:rect l="l" t="t" r="r" b="b"/>
                <a:pathLst>
                  <a:path w="2924" h="1596" extrusionOk="0">
                    <a:moveTo>
                      <a:pt x="1605" y="0"/>
                    </a:moveTo>
                    <a:lnTo>
                      <a:pt x="1458" y="10"/>
                    </a:lnTo>
                    <a:lnTo>
                      <a:pt x="1310" y="28"/>
                    </a:lnTo>
                    <a:lnTo>
                      <a:pt x="1163" y="46"/>
                    </a:lnTo>
                    <a:lnTo>
                      <a:pt x="1015" y="74"/>
                    </a:lnTo>
                    <a:lnTo>
                      <a:pt x="886" y="111"/>
                    </a:lnTo>
                    <a:lnTo>
                      <a:pt x="757" y="157"/>
                    </a:lnTo>
                    <a:lnTo>
                      <a:pt x="637" y="203"/>
                    </a:lnTo>
                    <a:lnTo>
                      <a:pt x="517" y="258"/>
                    </a:lnTo>
                    <a:lnTo>
                      <a:pt x="416" y="323"/>
                    </a:lnTo>
                    <a:lnTo>
                      <a:pt x="323" y="378"/>
                    </a:lnTo>
                    <a:lnTo>
                      <a:pt x="240" y="452"/>
                    </a:lnTo>
                    <a:lnTo>
                      <a:pt x="167" y="517"/>
                    </a:lnTo>
                    <a:lnTo>
                      <a:pt x="111" y="590"/>
                    </a:lnTo>
                    <a:lnTo>
                      <a:pt x="56" y="664"/>
                    </a:lnTo>
                    <a:lnTo>
                      <a:pt x="28" y="747"/>
                    </a:lnTo>
                    <a:lnTo>
                      <a:pt x="1" y="821"/>
                    </a:lnTo>
                    <a:lnTo>
                      <a:pt x="1" y="904"/>
                    </a:lnTo>
                    <a:lnTo>
                      <a:pt x="1" y="978"/>
                    </a:lnTo>
                    <a:lnTo>
                      <a:pt x="28" y="1061"/>
                    </a:lnTo>
                    <a:lnTo>
                      <a:pt x="65" y="1134"/>
                    </a:lnTo>
                    <a:lnTo>
                      <a:pt x="111" y="1199"/>
                    </a:lnTo>
                    <a:lnTo>
                      <a:pt x="176" y="1264"/>
                    </a:lnTo>
                    <a:lnTo>
                      <a:pt x="250" y="1328"/>
                    </a:lnTo>
                    <a:lnTo>
                      <a:pt x="342" y="1383"/>
                    </a:lnTo>
                    <a:lnTo>
                      <a:pt x="434" y="1430"/>
                    </a:lnTo>
                    <a:lnTo>
                      <a:pt x="536" y="1476"/>
                    </a:lnTo>
                    <a:lnTo>
                      <a:pt x="646" y="1513"/>
                    </a:lnTo>
                    <a:lnTo>
                      <a:pt x="775" y="1540"/>
                    </a:lnTo>
                    <a:lnTo>
                      <a:pt x="895" y="1568"/>
                    </a:lnTo>
                    <a:lnTo>
                      <a:pt x="1033" y="1577"/>
                    </a:lnTo>
                    <a:lnTo>
                      <a:pt x="1172" y="1586"/>
                    </a:lnTo>
                    <a:lnTo>
                      <a:pt x="1310" y="1595"/>
                    </a:lnTo>
                    <a:lnTo>
                      <a:pt x="1458" y="1586"/>
                    </a:lnTo>
                    <a:lnTo>
                      <a:pt x="1605" y="1568"/>
                    </a:lnTo>
                    <a:lnTo>
                      <a:pt x="1762" y="1549"/>
                    </a:lnTo>
                    <a:lnTo>
                      <a:pt x="1900" y="1522"/>
                    </a:lnTo>
                    <a:lnTo>
                      <a:pt x="2039" y="1485"/>
                    </a:lnTo>
                    <a:lnTo>
                      <a:pt x="2168" y="1439"/>
                    </a:lnTo>
                    <a:lnTo>
                      <a:pt x="2287" y="1393"/>
                    </a:lnTo>
                    <a:lnTo>
                      <a:pt x="2398" y="1337"/>
                    </a:lnTo>
                    <a:lnTo>
                      <a:pt x="2500" y="1273"/>
                    </a:lnTo>
                    <a:lnTo>
                      <a:pt x="2592" y="1217"/>
                    </a:lnTo>
                    <a:lnTo>
                      <a:pt x="2675" y="1144"/>
                    </a:lnTo>
                    <a:lnTo>
                      <a:pt x="2749" y="1079"/>
                    </a:lnTo>
                    <a:lnTo>
                      <a:pt x="2813" y="1005"/>
                    </a:lnTo>
                    <a:lnTo>
                      <a:pt x="2859" y="932"/>
                    </a:lnTo>
                    <a:lnTo>
                      <a:pt x="2896" y="849"/>
                    </a:lnTo>
                    <a:lnTo>
                      <a:pt x="2914" y="775"/>
                    </a:lnTo>
                    <a:lnTo>
                      <a:pt x="2924" y="692"/>
                    </a:lnTo>
                    <a:lnTo>
                      <a:pt x="2914" y="618"/>
                    </a:lnTo>
                    <a:lnTo>
                      <a:pt x="2887" y="535"/>
                    </a:lnTo>
                    <a:lnTo>
                      <a:pt x="2850" y="461"/>
                    </a:lnTo>
                    <a:lnTo>
                      <a:pt x="2804" y="397"/>
                    </a:lnTo>
                    <a:lnTo>
                      <a:pt x="2739" y="332"/>
                    </a:lnTo>
                    <a:lnTo>
                      <a:pt x="2666" y="268"/>
                    </a:lnTo>
                    <a:lnTo>
                      <a:pt x="2583" y="212"/>
                    </a:lnTo>
                    <a:lnTo>
                      <a:pt x="2481" y="166"/>
                    </a:lnTo>
                    <a:lnTo>
                      <a:pt x="2380" y="120"/>
                    </a:lnTo>
                    <a:lnTo>
                      <a:pt x="2269" y="83"/>
                    </a:lnTo>
                    <a:lnTo>
                      <a:pt x="2149" y="56"/>
                    </a:lnTo>
                    <a:lnTo>
                      <a:pt x="2020" y="28"/>
                    </a:lnTo>
                    <a:lnTo>
                      <a:pt x="1882" y="19"/>
                    </a:lnTo>
                    <a:lnTo>
                      <a:pt x="1743" y="10"/>
                    </a:lnTo>
                    <a:lnTo>
                      <a:pt x="16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2"/>
              <p:cNvSpPr/>
              <p:nvPr/>
            </p:nvSpPr>
            <p:spPr>
              <a:xfrm>
                <a:off x="4622710" y="1940950"/>
                <a:ext cx="43111" cy="29792"/>
              </a:xfrm>
              <a:custGeom>
                <a:avLst/>
                <a:gdLst/>
                <a:ahLst/>
                <a:cxnLst/>
                <a:rect l="l" t="t" r="r" b="b"/>
                <a:pathLst>
                  <a:path w="2269" h="1568" extrusionOk="0">
                    <a:moveTo>
                      <a:pt x="1079" y="0"/>
                    </a:moveTo>
                    <a:lnTo>
                      <a:pt x="969" y="10"/>
                    </a:lnTo>
                    <a:lnTo>
                      <a:pt x="858" y="19"/>
                    </a:lnTo>
                    <a:lnTo>
                      <a:pt x="756" y="37"/>
                    </a:lnTo>
                    <a:lnTo>
                      <a:pt x="655" y="65"/>
                    </a:lnTo>
                    <a:lnTo>
                      <a:pt x="554" y="93"/>
                    </a:lnTo>
                    <a:lnTo>
                      <a:pt x="461" y="139"/>
                    </a:lnTo>
                    <a:lnTo>
                      <a:pt x="378" y="176"/>
                    </a:lnTo>
                    <a:lnTo>
                      <a:pt x="305" y="231"/>
                    </a:lnTo>
                    <a:lnTo>
                      <a:pt x="231" y="286"/>
                    </a:lnTo>
                    <a:lnTo>
                      <a:pt x="176" y="341"/>
                    </a:lnTo>
                    <a:lnTo>
                      <a:pt x="120" y="406"/>
                    </a:lnTo>
                    <a:lnTo>
                      <a:pt x="74" y="480"/>
                    </a:lnTo>
                    <a:lnTo>
                      <a:pt x="37" y="554"/>
                    </a:lnTo>
                    <a:lnTo>
                      <a:pt x="19" y="627"/>
                    </a:lnTo>
                    <a:lnTo>
                      <a:pt x="10" y="710"/>
                    </a:lnTo>
                    <a:lnTo>
                      <a:pt x="0" y="784"/>
                    </a:lnTo>
                    <a:lnTo>
                      <a:pt x="19" y="867"/>
                    </a:lnTo>
                    <a:lnTo>
                      <a:pt x="37" y="941"/>
                    </a:lnTo>
                    <a:lnTo>
                      <a:pt x="65" y="1015"/>
                    </a:lnTo>
                    <a:lnTo>
                      <a:pt x="111" y="1088"/>
                    </a:lnTo>
                    <a:lnTo>
                      <a:pt x="166" y="1153"/>
                    </a:lnTo>
                    <a:lnTo>
                      <a:pt x="222" y="1217"/>
                    </a:lnTo>
                    <a:lnTo>
                      <a:pt x="295" y="1282"/>
                    </a:lnTo>
                    <a:lnTo>
                      <a:pt x="369" y="1337"/>
                    </a:lnTo>
                    <a:lnTo>
                      <a:pt x="452" y="1383"/>
                    </a:lnTo>
                    <a:lnTo>
                      <a:pt x="544" y="1430"/>
                    </a:lnTo>
                    <a:lnTo>
                      <a:pt x="637" y="1466"/>
                    </a:lnTo>
                    <a:lnTo>
                      <a:pt x="738" y="1503"/>
                    </a:lnTo>
                    <a:lnTo>
                      <a:pt x="849" y="1531"/>
                    </a:lnTo>
                    <a:lnTo>
                      <a:pt x="959" y="1549"/>
                    </a:lnTo>
                    <a:lnTo>
                      <a:pt x="1070" y="1559"/>
                    </a:lnTo>
                    <a:lnTo>
                      <a:pt x="1190" y="1568"/>
                    </a:lnTo>
                    <a:lnTo>
                      <a:pt x="1301" y="1559"/>
                    </a:lnTo>
                    <a:lnTo>
                      <a:pt x="1411" y="1549"/>
                    </a:lnTo>
                    <a:lnTo>
                      <a:pt x="1513" y="1531"/>
                    </a:lnTo>
                    <a:lnTo>
                      <a:pt x="1614" y="1503"/>
                    </a:lnTo>
                    <a:lnTo>
                      <a:pt x="1715" y="1466"/>
                    </a:lnTo>
                    <a:lnTo>
                      <a:pt x="1808" y="1430"/>
                    </a:lnTo>
                    <a:lnTo>
                      <a:pt x="1891" y="1383"/>
                    </a:lnTo>
                    <a:lnTo>
                      <a:pt x="1964" y="1337"/>
                    </a:lnTo>
                    <a:lnTo>
                      <a:pt x="2038" y="1282"/>
                    </a:lnTo>
                    <a:lnTo>
                      <a:pt x="2093" y="1217"/>
                    </a:lnTo>
                    <a:lnTo>
                      <a:pt x="2149" y="1153"/>
                    </a:lnTo>
                    <a:lnTo>
                      <a:pt x="2195" y="1088"/>
                    </a:lnTo>
                    <a:lnTo>
                      <a:pt x="2232" y="1015"/>
                    </a:lnTo>
                    <a:lnTo>
                      <a:pt x="2250" y="941"/>
                    </a:lnTo>
                    <a:lnTo>
                      <a:pt x="2269" y="858"/>
                    </a:lnTo>
                    <a:lnTo>
                      <a:pt x="2269" y="784"/>
                    </a:lnTo>
                    <a:lnTo>
                      <a:pt x="2250" y="701"/>
                    </a:lnTo>
                    <a:lnTo>
                      <a:pt x="2232" y="627"/>
                    </a:lnTo>
                    <a:lnTo>
                      <a:pt x="2204" y="554"/>
                    </a:lnTo>
                    <a:lnTo>
                      <a:pt x="2158" y="480"/>
                    </a:lnTo>
                    <a:lnTo>
                      <a:pt x="2103" y="415"/>
                    </a:lnTo>
                    <a:lnTo>
                      <a:pt x="2047" y="351"/>
                    </a:lnTo>
                    <a:lnTo>
                      <a:pt x="1983" y="286"/>
                    </a:lnTo>
                    <a:lnTo>
                      <a:pt x="1900" y="231"/>
                    </a:lnTo>
                    <a:lnTo>
                      <a:pt x="1817" y="185"/>
                    </a:lnTo>
                    <a:lnTo>
                      <a:pt x="1734" y="139"/>
                    </a:lnTo>
                    <a:lnTo>
                      <a:pt x="1632" y="93"/>
                    </a:lnTo>
                    <a:lnTo>
                      <a:pt x="1531" y="65"/>
                    </a:lnTo>
                    <a:lnTo>
                      <a:pt x="1430" y="37"/>
                    </a:lnTo>
                    <a:lnTo>
                      <a:pt x="1310" y="19"/>
                    </a:lnTo>
                    <a:lnTo>
                      <a:pt x="1199" y="10"/>
                    </a:lnTo>
                    <a:lnTo>
                      <a:pt x="107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2"/>
              <p:cNvSpPr/>
              <p:nvPr/>
            </p:nvSpPr>
            <p:spPr>
              <a:xfrm>
                <a:off x="4455757" y="1905914"/>
                <a:ext cx="26467" cy="18240"/>
              </a:xfrm>
              <a:custGeom>
                <a:avLst/>
                <a:gdLst/>
                <a:ahLst/>
                <a:cxnLst/>
                <a:rect l="l" t="t" r="r" b="b"/>
                <a:pathLst>
                  <a:path w="1393" h="960" extrusionOk="0">
                    <a:moveTo>
                      <a:pt x="599" y="0"/>
                    </a:moveTo>
                    <a:lnTo>
                      <a:pt x="461" y="19"/>
                    </a:lnTo>
                    <a:lnTo>
                      <a:pt x="341" y="55"/>
                    </a:lnTo>
                    <a:lnTo>
                      <a:pt x="240" y="111"/>
                    </a:lnTo>
                    <a:lnTo>
                      <a:pt x="148" y="175"/>
                    </a:lnTo>
                    <a:lnTo>
                      <a:pt x="111" y="212"/>
                    </a:lnTo>
                    <a:lnTo>
                      <a:pt x="74" y="249"/>
                    </a:lnTo>
                    <a:lnTo>
                      <a:pt x="46" y="295"/>
                    </a:lnTo>
                    <a:lnTo>
                      <a:pt x="28" y="332"/>
                    </a:lnTo>
                    <a:lnTo>
                      <a:pt x="9" y="378"/>
                    </a:lnTo>
                    <a:lnTo>
                      <a:pt x="0" y="434"/>
                    </a:lnTo>
                    <a:lnTo>
                      <a:pt x="0" y="480"/>
                    </a:lnTo>
                    <a:lnTo>
                      <a:pt x="9" y="526"/>
                    </a:lnTo>
                    <a:lnTo>
                      <a:pt x="19" y="581"/>
                    </a:lnTo>
                    <a:lnTo>
                      <a:pt x="46" y="618"/>
                    </a:lnTo>
                    <a:lnTo>
                      <a:pt x="65" y="664"/>
                    </a:lnTo>
                    <a:lnTo>
                      <a:pt x="102" y="710"/>
                    </a:lnTo>
                    <a:lnTo>
                      <a:pt x="175" y="784"/>
                    </a:lnTo>
                    <a:lnTo>
                      <a:pt x="277" y="848"/>
                    </a:lnTo>
                    <a:lnTo>
                      <a:pt x="397" y="904"/>
                    </a:lnTo>
                    <a:lnTo>
                      <a:pt x="516" y="941"/>
                    </a:lnTo>
                    <a:lnTo>
                      <a:pt x="664" y="959"/>
                    </a:lnTo>
                    <a:lnTo>
                      <a:pt x="802" y="959"/>
                    </a:lnTo>
                    <a:lnTo>
                      <a:pt x="931" y="941"/>
                    </a:lnTo>
                    <a:lnTo>
                      <a:pt x="1060" y="904"/>
                    </a:lnTo>
                    <a:lnTo>
                      <a:pt x="1162" y="858"/>
                    </a:lnTo>
                    <a:lnTo>
                      <a:pt x="1254" y="793"/>
                    </a:lnTo>
                    <a:lnTo>
                      <a:pt x="1291" y="756"/>
                    </a:lnTo>
                    <a:lnTo>
                      <a:pt x="1328" y="710"/>
                    </a:lnTo>
                    <a:lnTo>
                      <a:pt x="1356" y="673"/>
                    </a:lnTo>
                    <a:lnTo>
                      <a:pt x="1374" y="627"/>
                    </a:lnTo>
                    <a:lnTo>
                      <a:pt x="1392" y="581"/>
                    </a:lnTo>
                    <a:lnTo>
                      <a:pt x="1392" y="526"/>
                    </a:lnTo>
                    <a:lnTo>
                      <a:pt x="1392" y="480"/>
                    </a:lnTo>
                    <a:lnTo>
                      <a:pt x="1392" y="434"/>
                    </a:lnTo>
                    <a:lnTo>
                      <a:pt x="1374" y="387"/>
                    </a:lnTo>
                    <a:lnTo>
                      <a:pt x="1356" y="341"/>
                    </a:lnTo>
                    <a:lnTo>
                      <a:pt x="1328" y="295"/>
                    </a:lnTo>
                    <a:lnTo>
                      <a:pt x="1300" y="249"/>
                    </a:lnTo>
                    <a:lnTo>
                      <a:pt x="1217" y="175"/>
                    </a:lnTo>
                    <a:lnTo>
                      <a:pt x="1125" y="111"/>
                    </a:lnTo>
                    <a:lnTo>
                      <a:pt x="1005" y="55"/>
                    </a:lnTo>
                    <a:lnTo>
                      <a:pt x="876" y="19"/>
                    </a:lnTo>
                    <a:lnTo>
                      <a:pt x="7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2"/>
              <p:cNvSpPr/>
              <p:nvPr/>
            </p:nvSpPr>
            <p:spPr>
              <a:xfrm>
                <a:off x="4229220" y="3640842"/>
                <a:ext cx="31388" cy="41553"/>
              </a:xfrm>
              <a:custGeom>
                <a:avLst/>
                <a:gdLst/>
                <a:ahLst/>
                <a:cxnLst/>
                <a:rect l="l" t="t" r="r" b="b"/>
                <a:pathLst>
                  <a:path w="1652" h="2187" extrusionOk="0">
                    <a:moveTo>
                      <a:pt x="849" y="1"/>
                    </a:moveTo>
                    <a:lnTo>
                      <a:pt x="766" y="10"/>
                    </a:lnTo>
                    <a:lnTo>
                      <a:pt x="683" y="29"/>
                    </a:lnTo>
                    <a:lnTo>
                      <a:pt x="609" y="56"/>
                    </a:lnTo>
                    <a:lnTo>
                      <a:pt x="536" y="93"/>
                    </a:lnTo>
                    <a:lnTo>
                      <a:pt x="462" y="139"/>
                    </a:lnTo>
                    <a:lnTo>
                      <a:pt x="388" y="195"/>
                    </a:lnTo>
                    <a:lnTo>
                      <a:pt x="323" y="250"/>
                    </a:lnTo>
                    <a:lnTo>
                      <a:pt x="259" y="324"/>
                    </a:lnTo>
                    <a:lnTo>
                      <a:pt x="204" y="407"/>
                    </a:lnTo>
                    <a:lnTo>
                      <a:pt x="157" y="490"/>
                    </a:lnTo>
                    <a:lnTo>
                      <a:pt x="111" y="582"/>
                    </a:lnTo>
                    <a:lnTo>
                      <a:pt x="74" y="674"/>
                    </a:lnTo>
                    <a:lnTo>
                      <a:pt x="47" y="785"/>
                    </a:lnTo>
                    <a:lnTo>
                      <a:pt x="19" y="886"/>
                    </a:lnTo>
                    <a:lnTo>
                      <a:pt x="1" y="997"/>
                    </a:lnTo>
                    <a:lnTo>
                      <a:pt x="1" y="1107"/>
                    </a:lnTo>
                    <a:lnTo>
                      <a:pt x="1" y="1218"/>
                    </a:lnTo>
                    <a:lnTo>
                      <a:pt x="10" y="1319"/>
                    </a:lnTo>
                    <a:lnTo>
                      <a:pt x="28" y="1430"/>
                    </a:lnTo>
                    <a:lnTo>
                      <a:pt x="47" y="1522"/>
                    </a:lnTo>
                    <a:lnTo>
                      <a:pt x="84" y="1615"/>
                    </a:lnTo>
                    <a:lnTo>
                      <a:pt x="121" y="1707"/>
                    </a:lnTo>
                    <a:lnTo>
                      <a:pt x="167" y="1790"/>
                    </a:lnTo>
                    <a:lnTo>
                      <a:pt x="213" y="1873"/>
                    </a:lnTo>
                    <a:lnTo>
                      <a:pt x="268" y="1937"/>
                    </a:lnTo>
                    <a:lnTo>
                      <a:pt x="333" y="2002"/>
                    </a:lnTo>
                    <a:lnTo>
                      <a:pt x="397" y="2057"/>
                    </a:lnTo>
                    <a:lnTo>
                      <a:pt x="471" y="2103"/>
                    </a:lnTo>
                    <a:lnTo>
                      <a:pt x="545" y="2140"/>
                    </a:lnTo>
                    <a:lnTo>
                      <a:pt x="628" y="2168"/>
                    </a:lnTo>
                    <a:lnTo>
                      <a:pt x="711" y="2186"/>
                    </a:lnTo>
                    <a:lnTo>
                      <a:pt x="794" y="2186"/>
                    </a:lnTo>
                    <a:lnTo>
                      <a:pt x="877" y="2177"/>
                    </a:lnTo>
                    <a:lnTo>
                      <a:pt x="960" y="2168"/>
                    </a:lnTo>
                    <a:lnTo>
                      <a:pt x="1033" y="2140"/>
                    </a:lnTo>
                    <a:lnTo>
                      <a:pt x="1116" y="2103"/>
                    </a:lnTo>
                    <a:lnTo>
                      <a:pt x="1181" y="2057"/>
                    </a:lnTo>
                    <a:lnTo>
                      <a:pt x="1255" y="2002"/>
                    </a:lnTo>
                    <a:lnTo>
                      <a:pt x="1319" y="1937"/>
                    </a:lnTo>
                    <a:lnTo>
                      <a:pt x="1384" y="1864"/>
                    </a:lnTo>
                    <a:lnTo>
                      <a:pt x="1439" y="1790"/>
                    </a:lnTo>
                    <a:lnTo>
                      <a:pt x="1485" y="1707"/>
                    </a:lnTo>
                    <a:lnTo>
                      <a:pt x="1531" y="1615"/>
                    </a:lnTo>
                    <a:lnTo>
                      <a:pt x="1568" y="1513"/>
                    </a:lnTo>
                    <a:lnTo>
                      <a:pt x="1605" y="1412"/>
                    </a:lnTo>
                    <a:lnTo>
                      <a:pt x="1624" y="1301"/>
                    </a:lnTo>
                    <a:lnTo>
                      <a:pt x="1642" y="1190"/>
                    </a:lnTo>
                    <a:lnTo>
                      <a:pt x="1651" y="1080"/>
                    </a:lnTo>
                    <a:lnTo>
                      <a:pt x="1642" y="969"/>
                    </a:lnTo>
                    <a:lnTo>
                      <a:pt x="1633" y="868"/>
                    </a:lnTo>
                    <a:lnTo>
                      <a:pt x="1624" y="766"/>
                    </a:lnTo>
                    <a:lnTo>
                      <a:pt x="1596" y="665"/>
                    </a:lnTo>
                    <a:lnTo>
                      <a:pt x="1568" y="573"/>
                    </a:lnTo>
                    <a:lnTo>
                      <a:pt x="1522" y="480"/>
                    </a:lnTo>
                    <a:lnTo>
                      <a:pt x="1485" y="397"/>
                    </a:lnTo>
                    <a:lnTo>
                      <a:pt x="1430" y="324"/>
                    </a:lnTo>
                    <a:lnTo>
                      <a:pt x="1375" y="250"/>
                    </a:lnTo>
                    <a:lnTo>
                      <a:pt x="1310" y="185"/>
                    </a:lnTo>
                    <a:lnTo>
                      <a:pt x="1246" y="130"/>
                    </a:lnTo>
                    <a:lnTo>
                      <a:pt x="1172" y="84"/>
                    </a:lnTo>
                    <a:lnTo>
                      <a:pt x="1098" y="47"/>
                    </a:lnTo>
                    <a:lnTo>
                      <a:pt x="1015" y="19"/>
                    </a:lnTo>
                    <a:lnTo>
                      <a:pt x="932" y="10"/>
                    </a:lnTo>
                    <a:lnTo>
                      <a:pt x="8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2"/>
              <p:cNvSpPr/>
              <p:nvPr/>
            </p:nvSpPr>
            <p:spPr>
              <a:xfrm>
                <a:off x="4648113" y="2983518"/>
                <a:ext cx="30495" cy="38570"/>
              </a:xfrm>
              <a:custGeom>
                <a:avLst/>
                <a:gdLst/>
                <a:ahLst/>
                <a:cxnLst/>
                <a:rect l="l" t="t" r="r" b="b"/>
                <a:pathLst>
                  <a:path w="1605" h="2030" extrusionOk="0">
                    <a:moveTo>
                      <a:pt x="683" y="1"/>
                    </a:moveTo>
                    <a:lnTo>
                      <a:pt x="600" y="10"/>
                    </a:lnTo>
                    <a:lnTo>
                      <a:pt x="526" y="19"/>
                    </a:lnTo>
                    <a:lnTo>
                      <a:pt x="452" y="47"/>
                    </a:lnTo>
                    <a:lnTo>
                      <a:pt x="388" y="84"/>
                    </a:lnTo>
                    <a:lnTo>
                      <a:pt x="323" y="121"/>
                    </a:lnTo>
                    <a:lnTo>
                      <a:pt x="268" y="167"/>
                    </a:lnTo>
                    <a:lnTo>
                      <a:pt x="212" y="231"/>
                    </a:lnTo>
                    <a:lnTo>
                      <a:pt x="157" y="296"/>
                    </a:lnTo>
                    <a:lnTo>
                      <a:pt x="111" y="360"/>
                    </a:lnTo>
                    <a:lnTo>
                      <a:pt x="74" y="443"/>
                    </a:lnTo>
                    <a:lnTo>
                      <a:pt x="47" y="526"/>
                    </a:lnTo>
                    <a:lnTo>
                      <a:pt x="19" y="619"/>
                    </a:lnTo>
                    <a:lnTo>
                      <a:pt x="10" y="711"/>
                    </a:lnTo>
                    <a:lnTo>
                      <a:pt x="0" y="812"/>
                    </a:lnTo>
                    <a:lnTo>
                      <a:pt x="0" y="914"/>
                    </a:lnTo>
                    <a:lnTo>
                      <a:pt x="10" y="1015"/>
                    </a:lnTo>
                    <a:lnTo>
                      <a:pt x="19" y="1116"/>
                    </a:lnTo>
                    <a:lnTo>
                      <a:pt x="47" y="1209"/>
                    </a:lnTo>
                    <a:lnTo>
                      <a:pt x="74" y="1310"/>
                    </a:lnTo>
                    <a:lnTo>
                      <a:pt x="111" y="1402"/>
                    </a:lnTo>
                    <a:lnTo>
                      <a:pt x="157" y="1485"/>
                    </a:lnTo>
                    <a:lnTo>
                      <a:pt x="203" y="1568"/>
                    </a:lnTo>
                    <a:lnTo>
                      <a:pt x="259" y="1651"/>
                    </a:lnTo>
                    <a:lnTo>
                      <a:pt x="314" y="1725"/>
                    </a:lnTo>
                    <a:lnTo>
                      <a:pt x="378" y="1790"/>
                    </a:lnTo>
                    <a:lnTo>
                      <a:pt x="452" y="1854"/>
                    </a:lnTo>
                    <a:lnTo>
                      <a:pt x="517" y="1900"/>
                    </a:lnTo>
                    <a:lnTo>
                      <a:pt x="600" y="1946"/>
                    </a:lnTo>
                    <a:lnTo>
                      <a:pt x="674" y="1983"/>
                    </a:lnTo>
                    <a:lnTo>
                      <a:pt x="756" y="2011"/>
                    </a:lnTo>
                    <a:lnTo>
                      <a:pt x="839" y="2020"/>
                    </a:lnTo>
                    <a:lnTo>
                      <a:pt x="922" y="2029"/>
                    </a:lnTo>
                    <a:lnTo>
                      <a:pt x="996" y="2029"/>
                    </a:lnTo>
                    <a:lnTo>
                      <a:pt x="1070" y="2011"/>
                    </a:lnTo>
                    <a:lnTo>
                      <a:pt x="1144" y="1983"/>
                    </a:lnTo>
                    <a:lnTo>
                      <a:pt x="1218" y="1956"/>
                    </a:lnTo>
                    <a:lnTo>
                      <a:pt x="1282" y="1909"/>
                    </a:lnTo>
                    <a:lnTo>
                      <a:pt x="1337" y="1863"/>
                    </a:lnTo>
                    <a:lnTo>
                      <a:pt x="1393" y="1808"/>
                    </a:lnTo>
                    <a:lnTo>
                      <a:pt x="1439" y="1744"/>
                    </a:lnTo>
                    <a:lnTo>
                      <a:pt x="1485" y="1670"/>
                    </a:lnTo>
                    <a:lnTo>
                      <a:pt x="1522" y="1596"/>
                    </a:lnTo>
                    <a:lnTo>
                      <a:pt x="1559" y="1513"/>
                    </a:lnTo>
                    <a:lnTo>
                      <a:pt x="1577" y="1421"/>
                    </a:lnTo>
                    <a:lnTo>
                      <a:pt x="1596" y="1329"/>
                    </a:lnTo>
                    <a:lnTo>
                      <a:pt x="1605" y="1227"/>
                    </a:lnTo>
                    <a:lnTo>
                      <a:pt x="1605" y="1126"/>
                    </a:lnTo>
                    <a:lnTo>
                      <a:pt x="1596" y="1024"/>
                    </a:lnTo>
                    <a:lnTo>
                      <a:pt x="1577" y="923"/>
                    </a:lnTo>
                    <a:lnTo>
                      <a:pt x="1559" y="821"/>
                    </a:lnTo>
                    <a:lnTo>
                      <a:pt x="1531" y="729"/>
                    </a:lnTo>
                    <a:lnTo>
                      <a:pt x="1494" y="637"/>
                    </a:lnTo>
                    <a:lnTo>
                      <a:pt x="1448" y="545"/>
                    </a:lnTo>
                    <a:lnTo>
                      <a:pt x="1402" y="462"/>
                    </a:lnTo>
                    <a:lnTo>
                      <a:pt x="1347" y="388"/>
                    </a:lnTo>
                    <a:lnTo>
                      <a:pt x="1282" y="314"/>
                    </a:lnTo>
                    <a:lnTo>
                      <a:pt x="1218" y="241"/>
                    </a:lnTo>
                    <a:lnTo>
                      <a:pt x="1153" y="185"/>
                    </a:lnTo>
                    <a:lnTo>
                      <a:pt x="1079" y="130"/>
                    </a:lnTo>
                    <a:lnTo>
                      <a:pt x="1005" y="84"/>
                    </a:lnTo>
                    <a:lnTo>
                      <a:pt x="922" y="56"/>
                    </a:lnTo>
                    <a:lnTo>
                      <a:pt x="849" y="28"/>
                    </a:lnTo>
                    <a:lnTo>
                      <a:pt x="766" y="10"/>
                    </a:lnTo>
                    <a:lnTo>
                      <a:pt x="6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2"/>
              <p:cNvSpPr/>
              <p:nvPr/>
            </p:nvSpPr>
            <p:spPr>
              <a:xfrm>
                <a:off x="4488684" y="2609484"/>
                <a:ext cx="30685" cy="38570"/>
              </a:xfrm>
              <a:custGeom>
                <a:avLst/>
                <a:gdLst/>
                <a:ahLst/>
                <a:cxnLst/>
                <a:rect l="l" t="t" r="r" b="b"/>
                <a:pathLst>
                  <a:path w="1615" h="2030" extrusionOk="0">
                    <a:moveTo>
                      <a:pt x="609" y="1"/>
                    </a:moveTo>
                    <a:lnTo>
                      <a:pt x="535" y="19"/>
                    </a:lnTo>
                    <a:lnTo>
                      <a:pt x="462" y="47"/>
                    </a:lnTo>
                    <a:lnTo>
                      <a:pt x="397" y="74"/>
                    </a:lnTo>
                    <a:lnTo>
                      <a:pt x="333" y="120"/>
                    </a:lnTo>
                    <a:lnTo>
                      <a:pt x="268" y="167"/>
                    </a:lnTo>
                    <a:lnTo>
                      <a:pt x="213" y="222"/>
                    </a:lnTo>
                    <a:lnTo>
                      <a:pt x="167" y="286"/>
                    </a:lnTo>
                    <a:lnTo>
                      <a:pt x="120" y="360"/>
                    </a:lnTo>
                    <a:lnTo>
                      <a:pt x="84" y="434"/>
                    </a:lnTo>
                    <a:lnTo>
                      <a:pt x="56" y="517"/>
                    </a:lnTo>
                    <a:lnTo>
                      <a:pt x="28" y="609"/>
                    </a:lnTo>
                    <a:lnTo>
                      <a:pt x="10" y="701"/>
                    </a:lnTo>
                    <a:lnTo>
                      <a:pt x="1" y="803"/>
                    </a:lnTo>
                    <a:lnTo>
                      <a:pt x="1" y="904"/>
                    </a:lnTo>
                    <a:lnTo>
                      <a:pt x="10" y="1006"/>
                    </a:lnTo>
                    <a:lnTo>
                      <a:pt x="28" y="1107"/>
                    </a:lnTo>
                    <a:lnTo>
                      <a:pt x="56" y="1208"/>
                    </a:lnTo>
                    <a:lnTo>
                      <a:pt x="84" y="1301"/>
                    </a:lnTo>
                    <a:lnTo>
                      <a:pt x="120" y="1393"/>
                    </a:lnTo>
                    <a:lnTo>
                      <a:pt x="157" y="1485"/>
                    </a:lnTo>
                    <a:lnTo>
                      <a:pt x="213" y="1568"/>
                    </a:lnTo>
                    <a:lnTo>
                      <a:pt x="268" y="1642"/>
                    </a:lnTo>
                    <a:lnTo>
                      <a:pt x="323" y="1716"/>
                    </a:lnTo>
                    <a:lnTo>
                      <a:pt x="388" y="1789"/>
                    </a:lnTo>
                    <a:lnTo>
                      <a:pt x="452" y="1845"/>
                    </a:lnTo>
                    <a:lnTo>
                      <a:pt x="526" y="1900"/>
                    </a:lnTo>
                    <a:lnTo>
                      <a:pt x="600" y="1946"/>
                    </a:lnTo>
                    <a:lnTo>
                      <a:pt x="683" y="1974"/>
                    </a:lnTo>
                    <a:lnTo>
                      <a:pt x="766" y="2001"/>
                    </a:lnTo>
                    <a:lnTo>
                      <a:pt x="849" y="2020"/>
                    </a:lnTo>
                    <a:lnTo>
                      <a:pt x="932" y="2029"/>
                    </a:lnTo>
                    <a:lnTo>
                      <a:pt x="1006" y="2020"/>
                    </a:lnTo>
                    <a:lnTo>
                      <a:pt x="1079" y="2011"/>
                    </a:lnTo>
                    <a:lnTo>
                      <a:pt x="1153" y="1983"/>
                    </a:lnTo>
                    <a:lnTo>
                      <a:pt x="1218" y="1946"/>
                    </a:lnTo>
                    <a:lnTo>
                      <a:pt x="1282" y="1909"/>
                    </a:lnTo>
                    <a:lnTo>
                      <a:pt x="1347" y="1863"/>
                    </a:lnTo>
                    <a:lnTo>
                      <a:pt x="1402" y="1799"/>
                    </a:lnTo>
                    <a:lnTo>
                      <a:pt x="1448" y="1734"/>
                    </a:lnTo>
                    <a:lnTo>
                      <a:pt x="1494" y="1670"/>
                    </a:lnTo>
                    <a:lnTo>
                      <a:pt x="1531" y="1587"/>
                    </a:lnTo>
                    <a:lnTo>
                      <a:pt x="1559" y="1504"/>
                    </a:lnTo>
                    <a:lnTo>
                      <a:pt x="1587" y="1411"/>
                    </a:lnTo>
                    <a:lnTo>
                      <a:pt x="1605" y="1319"/>
                    </a:lnTo>
                    <a:lnTo>
                      <a:pt x="1614" y="1218"/>
                    </a:lnTo>
                    <a:lnTo>
                      <a:pt x="1614" y="1116"/>
                    </a:lnTo>
                    <a:lnTo>
                      <a:pt x="1605" y="1015"/>
                    </a:lnTo>
                    <a:lnTo>
                      <a:pt x="1587" y="913"/>
                    </a:lnTo>
                    <a:lnTo>
                      <a:pt x="1568" y="821"/>
                    </a:lnTo>
                    <a:lnTo>
                      <a:pt x="1531" y="720"/>
                    </a:lnTo>
                    <a:lnTo>
                      <a:pt x="1494" y="628"/>
                    </a:lnTo>
                    <a:lnTo>
                      <a:pt x="1457" y="545"/>
                    </a:lnTo>
                    <a:lnTo>
                      <a:pt x="1402" y="462"/>
                    </a:lnTo>
                    <a:lnTo>
                      <a:pt x="1356" y="379"/>
                    </a:lnTo>
                    <a:lnTo>
                      <a:pt x="1291" y="305"/>
                    </a:lnTo>
                    <a:lnTo>
                      <a:pt x="1227" y="240"/>
                    </a:lnTo>
                    <a:lnTo>
                      <a:pt x="1162" y="176"/>
                    </a:lnTo>
                    <a:lnTo>
                      <a:pt x="1089" y="130"/>
                    </a:lnTo>
                    <a:lnTo>
                      <a:pt x="1015" y="84"/>
                    </a:lnTo>
                    <a:lnTo>
                      <a:pt x="932" y="47"/>
                    </a:lnTo>
                    <a:lnTo>
                      <a:pt x="849" y="19"/>
                    </a:lnTo>
                    <a:lnTo>
                      <a:pt x="766" y="10"/>
                    </a:lnTo>
                    <a:lnTo>
                      <a:pt x="6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2"/>
              <p:cNvSpPr/>
              <p:nvPr/>
            </p:nvSpPr>
            <p:spPr>
              <a:xfrm>
                <a:off x="4333112" y="2325491"/>
                <a:ext cx="30685" cy="38570"/>
              </a:xfrm>
              <a:custGeom>
                <a:avLst/>
                <a:gdLst/>
                <a:ahLst/>
                <a:cxnLst/>
                <a:rect l="l" t="t" r="r" b="b"/>
                <a:pathLst>
                  <a:path w="1615" h="2030" extrusionOk="0">
                    <a:moveTo>
                      <a:pt x="692" y="1"/>
                    </a:moveTo>
                    <a:lnTo>
                      <a:pt x="609" y="10"/>
                    </a:lnTo>
                    <a:lnTo>
                      <a:pt x="535" y="19"/>
                    </a:lnTo>
                    <a:lnTo>
                      <a:pt x="462" y="47"/>
                    </a:lnTo>
                    <a:lnTo>
                      <a:pt x="397" y="75"/>
                    </a:lnTo>
                    <a:lnTo>
                      <a:pt x="333" y="121"/>
                    </a:lnTo>
                    <a:lnTo>
                      <a:pt x="268" y="167"/>
                    </a:lnTo>
                    <a:lnTo>
                      <a:pt x="213" y="222"/>
                    </a:lnTo>
                    <a:lnTo>
                      <a:pt x="167" y="287"/>
                    </a:lnTo>
                    <a:lnTo>
                      <a:pt x="120" y="360"/>
                    </a:lnTo>
                    <a:lnTo>
                      <a:pt x="84" y="434"/>
                    </a:lnTo>
                    <a:lnTo>
                      <a:pt x="56" y="526"/>
                    </a:lnTo>
                    <a:lnTo>
                      <a:pt x="28" y="609"/>
                    </a:lnTo>
                    <a:lnTo>
                      <a:pt x="10" y="711"/>
                    </a:lnTo>
                    <a:lnTo>
                      <a:pt x="1" y="812"/>
                    </a:lnTo>
                    <a:lnTo>
                      <a:pt x="1" y="914"/>
                    </a:lnTo>
                    <a:lnTo>
                      <a:pt x="10" y="1015"/>
                    </a:lnTo>
                    <a:lnTo>
                      <a:pt x="28" y="1107"/>
                    </a:lnTo>
                    <a:lnTo>
                      <a:pt x="56" y="1209"/>
                    </a:lnTo>
                    <a:lnTo>
                      <a:pt x="84" y="1301"/>
                    </a:lnTo>
                    <a:lnTo>
                      <a:pt x="120" y="1393"/>
                    </a:lnTo>
                    <a:lnTo>
                      <a:pt x="157" y="1485"/>
                    </a:lnTo>
                    <a:lnTo>
                      <a:pt x="213" y="1568"/>
                    </a:lnTo>
                    <a:lnTo>
                      <a:pt x="268" y="1651"/>
                    </a:lnTo>
                    <a:lnTo>
                      <a:pt x="323" y="1725"/>
                    </a:lnTo>
                    <a:lnTo>
                      <a:pt x="388" y="1790"/>
                    </a:lnTo>
                    <a:lnTo>
                      <a:pt x="452" y="1845"/>
                    </a:lnTo>
                    <a:lnTo>
                      <a:pt x="526" y="1900"/>
                    </a:lnTo>
                    <a:lnTo>
                      <a:pt x="600" y="1946"/>
                    </a:lnTo>
                    <a:lnTo>
                      <a:pt x="683" y="1983"/>
                    </a:lnTo>
                    <a:lnTo>
                      <a:pt x="766" y="2002"/>
                    </a:lnTo>
                    <a:lnTo>
                      <a:pt x="849" y="2020"/>
                    </a:lnTo>
                    <a:lnTo>
                      <a:pt x="932" y="2029"/>
                    </a:lnTo>
                    <a:lnTo>
                      <a:pt x="1006" y="2020"/>
                    </a:lnTo>
                    <a:lnTo>
                      <a:pt x="1079" y="2011"/>
                    </a:lnTo>
                    <a:lnTo>
                      <a:pt x="1153" y="1983"/>
                    </a:lnTo>
                    <a:lnTo>
                      <a:pt x="1218" y="1956"/>
                    </a:lnTo>
                    <a:lnTo>
                      <a:pt x="1282" y="1909"/>
                    </a:lnTo>
                    <a:lnTo>
                      <a:pt x="1347" y="1863"/>
                    </a:lnTo>
                    <a:lnTo>
                      <a:pt x="1402" y="1808"/>
                    </a:lnTo>
                    <a:lnTo>
                      <a:pt x="1448" y="1743"/>
                    </a:lnTo>
                    <a:lnTo>
                      <a:pt x="1494" y="1670"/>
                    </a:lnTo>
                    <a:lnTo>
                      <a:pt x="1531" y="1587"/>
                    </a:lnTo>
                    <a:lnTo>
                      <a:pt x="1559" y="1504"/>
                    </a:lnTo>
                    <a:lnTo>
                      <a:pt x="1587" y="1421"/>
                    </a:lnTo>
                    <a:lnTo>
                      <a:pt x="1605" y="1319"/>
                    </a:lnTo>
                    <a:lnTo>
                      <a:pt x="1614" y="1218"/>
                    </a:lnTo>
                    <a:lnTo>
                      <a:pt x="1614" y="1116"/>
                    </a:lnTo>
                    <a:lnTo>
                      <a:pt x="1605" y="1015"/>
                    </a:lnTo>
                    <a:lnTo>
                      <a:pt x="1587" y="914"/>
                    </a:lnTo>
                    <a:lnTo>
                      <a:pt x="1568" y="821"/>
                    </a:lnTo>
                    <a:lnTo>
                      <a:pt x="1531" y="720"/>
                    </a:lnTo>
                    <a:lnTo>
                      <a:pt x="1494" y="628"/>
                    </a:lnTo>
                    <a:lnTo>
                      <a:pt x="1457" y="545"/>
                    </a:lnTo>
                    <a:lnTo>
                      <a:pt x="1402" y="462"/>
                    </a:lnTo>
                    <a:lnTo>
                      <a:pt x="1356" y="379"/>
                    </a:lnTo>
                    <a:lnTo>
                      <a:pt x="1291" y="305"/>
                    </a:lnTo>
                    <a:lnTo>
                      <a:pt x="1227" y="241"/>
                    </a:lnTo>
                    <a:lnTo>
                      <a:pt x="1162" y="185"/>
                    </a:lnTo>
                    <a:lnTo>
                      <a:pt x="1089" y="130"/>
                    </a:lnTo>
                    <a:lnTo>
                      <a:pt x="1015" y="84"/>
                    </a:lnTo>
                    <a:lnTo>
                      <a:pt x="932" y="47"/>
                    </a:lnTo>
                    <a:lnTo>
                      <a:pt x="849" y="19"/>
                    </a:lnTo>
                    <a:lnTo>
                      <a:pt x="766" y="10"/>
                    </a:lnTo>
                    <a:lnTo>
                      <a:pt x="6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2"/>
              <p:cNvSpPr/>
              <p:nvPr/>
            </p:nvSpPr>
            <p:spPr>
              <a:xfrm>
                <a:off x="4488684" y="2108074"/>
                <a:ext cx="30685" cy="38399"/>
              </a:xfrm>
              <a:custGeom>
                <a:avLst/>
                <a:gdLst/>
                <a:ahLst/>
                <a:cxnLst/>
                <a:rect l="l" t="t" r="r" b="b"/>
                <a:pathLst>
                  <a:path w="1615" h="2021" extrusionOk="0">
                    <a:moveTo>
                      <a:pt x="609" y="1"/>
                    </a:moveTo>
                    <a:lnTo>
                      <a:pt x="535" y="19"/>
                    </a:lnTo>
                    <a:lnTo>
                      <a:pt x="462" y="38"/>
                    </a:lnTo>
                    <a:lnTo>
                      <a:pt x="397" y="75"/>
                    </a:lnTo>
                    <a:lnTo>
                      <a:pt x="333" y="112"/>
                    </a:lnTo>
                    <a:lnTo>
                      <a:pt x="268" y="167"/>
                    </a:lnTo>
                    <a:lnTo>
                      <a:pt x="213" y="222"/>
                    </a:lnTo>
                    <a:lnTo>
                      <a:pt x="167" y="287"/>
                    </a:lnTo>
                    <a:lnTo>
                      <a:pt x="120" y="360"/>
                    </a:lnTo>
                    <a:lnTo>
                      <a:pt x="84" y="434"/>
                    </a:lnTo>
                    <a:lnTo>
                      <a:pt x="56" y="517"/>
                    </a:lnTo>
                    <a:lnTo>
                      <a:pt x="28" y="609"/>
                    </a:lnTo>
                    <a:lnTo>
                      <a:pt x="10" y="702"/>
                    </a:lnTo>
                    <a:lnTo>
                      <a:pt x="1" y="803"/>
                    </a:lnTo>
                    <a:lnTo>
                      <a:pt x="1" y="905"/>
                    </a:lnTo>
                    <a:lnTo>
                      <a:pt x="10" y="1006"/>
                    </a:lnTo>
                    <a:lnTo>
                      <a:pt x="28" y="1107"/>
                    </a:lnTo>
                    <a:lnTo>
                      <a:pt x="56" y="1209"/>
                    </a:lnTo>
                    <a:lnTo>
                      <a:pt x="84" y="1301"/>
                    </a:lnTo>
                    <a:lnTo>
                      <a:pt x="120" y="1393"/>
                    </a:lnTo>
                    <a:lnTo>
                      <a:pt x="157" y="1485"/>
                    </a:lnTo>
                    <a:lnTo>
                      <a:pt x="213" y="1568"/>
                    </a:lnTo>
                    <a:lnTo>
                      <a:pt x="268" y="1642"/>
                    </a:lnTo>
                    <a:lnTo>
                      <a:pt x="323" y="1716"/>
                    </a:lnTo>
                    <a:lnTo>
                      <a:pt x="388" y="1780"/>
                    </a:lnTo>
                    <a:lnTo>
                      <a:pt x="452" y="1845"/>
                    </a:lnTo>
                    <a:lnTo>
                      <a:pt x="526" y="1891"/>
                    </a:lnTo>
                    <a:lnTo>
                      <a:pt x="600" y="1937"/>
                    </a:lnTo>
                    <a:lnTo>
                      <a:pt x="683" y="1974"/>
                    </a:lnTo>
                    <a:lnTo>
                      <a:pt x="766" y="2002"/>
                    </a:lnTo>
                    <a:lnTo>
                      <a:pt x="849" y="2020"/>
                    </a:lnTo>
                    <a:lnTo>
                      <a:pt x="1006" y="2020"/>
                    </a:lnTo>
                    <a:lnTo>
                      <a:pt x="1079" y="2002"/>
                    </a:lnTo>
                    <a:lnTo>
                      <a:pt x="1153" y="1983"/>
                    </a:lnTo>
                    <a:lnTo>
                      <a:pt x="1218" y="1946"/>
                    </a:lnTo>
                    <a:lnTo>
                      <a:pt x="1282" y="1910"/>
                    </a:lnTo>
                    <a:lnTo>
                      <a:pt x="1347" y="1854"/>
                    </a:lnTo>
                    <a:lnTo>
                      <a:pt x="1402" y="1799"/>
                    </a:lnTo>
                    <a:lnTo>
                      <a:pt x="1448" y="1734"/>
                    </a:lnTo>
                    <a:lnTo>
                      <a:pt x="1494" y="1661"/>
                    </a:lnTo>
                    <a:lnTo>
                      <a:pt x="1531" y="1587"/>
                    </a:lnTo>
                    <a:lnTo>
                      <a:pt x="1559" y="1504"/>
                    </a:lnTo>
                    <a:lnTo>
                      <a:pt x="1587" y="1412"/>
                    </a:lnTo>
                    <a:lnTo>
                      <a:pt x="1605" y="1319"/>
                    </a:lnTo>
                    <a:lnTo>
                      <a:pt x="1614" y="1218"/>
                    </a:lnTo>
                    <a:lnTo>
                      <a:pt x="1614" y="1117"/>
                    </a:lnTo>
                    <a:lnTo>
                      <a:pt x="1605" y="1015"/>
                    </a:lnTo>
                    <a:lnTo>
                      <a:pt x="1587" y="914"/>
                    </a:lnTo>
                    <a:lnTo>
                      <a:pt x="1568" y="812"/>
                    </a:lnTo>
                    <a:lnTo>
                      <a:pt x="1531" y="720"/>
                    </a:lnTo>
                    <a:lnTo>
                      <a:pt x="1494" y="628"/>
                    </a:lnTo>
                    <a:lnTo>
                      <a:pt x="1457" y="536"/>
                    </a:lnTo>
                    <a:lnTo>
                      <a:pt x="1402" y="453"/>
                    </a:lnTo>
                    <a:lnTo>
                      <a:pt x="1356" y="379"/>
                    </a:lnTo>
                    <a:lnTo>
                      <a:pt x="1291" y="305"/>
                    </a:lnTo>
                    <a:lnTo>
                      <a:pt x="1227" y="241"/>
                    </a:lnTo>
                    <a:lnTo>
                      <a:pt x="1162" y="176"/>
                    </a:lnTo>
                    <a:lnTo>
                      <a:pt x="1089" y="121"/>
                    </a:lnTo>
                    <a:lnTo>
                      <a:pt x="1015" y="84"/>
                    </a:lnTo>
                    <a:lnTo>
                      <a:pt x="932" y="47"/>
                    </a:lnTo>
                    <a:lnTo>
                      <a:pt x="849" y="19"/>
                    </a:lnTo>
                    <a:lnTo>
                      <a:pt x="7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2"/>
              <p:cNvSpPr/>
              <p:nvPr/>
            </p:nvSpPr>
            <p:spPr>
              <a:xfrm>
                <a:off x="4210486" y="2055520"/>
                <a:ext cx="31369" cy="37696"/>
              </a:xfrm>
              <a:custGeom>
                <a:avLst/>
                <a:gdLst/>
                <a:ahLst/>
                <a:cxnLst/>
                <a:rect l="l" t="t" r="r" b="b"/>
                <a:pathLst>
                  <a:path w="1651" h="1984" extrusionOk="0">
                    <a:moveTo>
                      <a:pt x="959" y="1"/>
                    </a:moveTo>
                    <a:lnTo>
                      <a:pt x="885" y="10"/>
                    </a:lnTo>
                    <a:lnTo>
                      <a:pt x="802" y="28"/>
                    </a:lnTo>
                    <a:lnTo>
                      <a:pt x="719" y="47"/>
                    </a:lnTo>
                    <a:lnTo>
                      <a:pt x="646" y="84"/>
                    </a:lnTo>
                    <a:lnTo>
                      <a:pt x="563" y="130"/>
                    </a:lnTo>
                    <a:lnTo>
                      <a:pt x="489" y="185"/>
                    </a:lnTo>
                    <a:lnTo>
                      <a:pt x="415" y="250"/>
                    </a:lnTo>
                    <a:lnTo>
                      <a:pt x="341" y="314"/>
                    </a:lnTo>
                    <a:lnTo>
                      <a:pt x="277" y="397"/>
                    </a:lnTo>
                    <a:lnTo>
                      <a:pt x="221" y="480"/>
                    </a:lnTo>
                    <a:lnTo>
                      <a:pt x="166" y="563"/>
                    </a:lnTo>
                    <a:lnTo>
                      <a:pt x="120" y="655"/>
                    </a:lnTo>
                    <a:lnTo>
                      <a:pt x="83" y="748"/>
                    </a:lnTo>
                    <a:lnTo>
                      <a:pt x="46" y="840"/>
                    </a:lnTo>
                    <a:lnTo>
                      <a:pt x="28" y="932"/>
                    </a:lnTo>
                    <a:lnTo>
                      <a:pt x="9" y="1033"/>
                    </a:lnTo>
                    <a:lnTo>
                      <a:pt x="0" y="1126"/>
                    </a:lnTo>
                    <a:lnTo>
                      <a:pt x="0" y="1218"/>
                    </a:lnTo>
                    <a:lnTo>
                      <a:pt x="0" y="1310"/>
                    </a:lnTo>
                    <a:lnTo>
                      <a:pt x="19" y="1402"/>
                    </a:lnTo>
                    <a:lnTo>
                      <a:pt x="37" y="1485"/>
                    </a:lnTo>
                    <a:lnTo>
                      <a:pt x="65" y="1568"/>
                    </a:lnTo>
                    <a:lnTo>
                      <a:pt x="102" y="1651"/>
                    </a:lnTo>
                    <a:lnTo>
                      <a:pt x="148" y="1725"/>
                    </a:lnTo>
                    <a:lnTo>
                      <a:pt x="203" y="1789"/>
                    </a:lnTo>
                    <a:lnTo>
                      <a:pt x="258" y="1845"/>
                    </a:lnTo>
                    <a:lnTo>
                      <a:pt x="323" y="1891"/>
                    </a:lnTo>
                    <a:lnTo>
                      <a:pt x="387" y="1928"/>
                    </a:lnTo>
                    <a:lnTo>
                      <a:pt x="461" y="1955"/>
                    </a:lnTo>
                    <a:lnTo>
                      <a:pt x="535" y="1974"/>
                    </a:lnTo>
                    <a:lnTo>
                      <a:pt x="609" y="1983"/>
                    </a:lnTo>
                    <a:lnTo>
                      <a:pt x="765" y="1983"/>
                    </a:lnTo>
                    <a:lnTo>
                      <a:pt x="848" y="1965"/>
                    </a:lnTo>
                    <a:lnTo>
                      <a:pt x="922" y="1937"/>
                    </a:lnTo>
                    <a:lnTo>
                      <a:pt x="1005" y="1900"/>
                    </a:lnTo>
                    <a:lnTo>
                      <a:pt x="1079" y="1854"/>
                    </a:lnTo>
                    <a:lnTo>
                      <a:pt x="1153" y="1808"/>
                    </a:lnTo>
                    <a:lnTo>
                      <a:pt x="1226" y="1743"/>
                    </a:lnTo>
                    <a:lnTo>
                      <a:pt x="1300" y="1670"/>
                    </a:lnTo>
                    <a:lnTo>
                      <a:pt x="1365" y="1596"/>
                    </a:lnTo>
                    <a:lnTo>
                      <a:pt x="1429" y="1513"/>
                    </a:lnTo>
                    <a:lnTo>
                      <a:pt x="1485" y="1421"/>
                    </a:lnTo>
                    <a:lnTo>
                      <a:pt x="1531" y="1338"/>
                    </a:lnTo>
                    <a:lnTo>
                      <a:pt x="1568" y="1245"/>
                    </a:lnTo>
                    <a:lnTo>
                      <a:pt x="1595" y="1144"/>
                    </a:lnTo>
                    <a:lnTo>
                      <a:pt x="1623" y="1052"/>
                    </a:lnTo>
                    <a:lnTo>
                      <a:pt x="1641" y="960"/>
                    </a:lnTo>
                    <a:lnTo>
                      <a:pt x="1651" y="867"/>
                    </a:lnTo>
                    <a:lnTo>
                      <a:pt x="1651" y="766"/>
                    </a:lnTo>
                    <a:lnTo>
                      <a:pt x="1641" y="674"/>
                    </a:lnTo>
                    <a:lnTo>
                      <a:pt x="1632" y="591"/>
                    </a:lnTo>
                    <a:lnTo>
                      <a:pt x="1605" y="499"/>
                    </a:lnTo>
                    <a:lnTo>
                      <a:pt x="1577" y="416"/>
                    </a:lnTo>
                    <a:lnTo>
                      <a:pt x="1540" y="342"/>
                    </a:lnTo>
                    <a:lnTo>
                      <a:pt x="1494" y="268"/>
                    </a:lnTo>
                    <a:lnTo>
                      <a:pt x="1448" y="204"/>
                    </a:lnTo>
                    <a:lnTo>
                      <a:pt x="1383" y="148"/>
                    </a:lnTo>
                    <a:lnTo>
                      <a:pt x="1328" y="93"/>
                    </a:lnTo>
                    <a:lnTo>
                      <a:pt x="1254" y="56"/>
                    </a:lnTo>
                    <a:lnTo>
                      <a:pt x="1190" y="28"/>
                    </a:lnTo>
                    <a:lnTo>
                      <a:pt x="1116" y="10"/>
                    </a:lnTo>
                    <a:lnTo>
                      <a:pt x="10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2"/>
              <p:cNvSpPr/>
              <p:nvPr/>
            </p:nvSpPr>
            <p:spPr>
              <a:xfrm>
                <a:off x="4009523" y="2330393"/>
                <a:ext cx="31388" cy="37696"/>
              </a:xfrm>
              <a:custGeom>
                <a:avLst/>
                <a:gdLst/>
                <a:ahLst/>
                <a:cxnLst/>
                <a:rect l="l" t="t" r="r" b="b"/>
                <a:pathLst>
                  <a:path w="1652" h="1984" extrusionOk="0">
                    <a:moveTo>
                      <a:pt x="969" y="1"/>
                    </a:moveTo>
                    <a:lnTo>
                      <a:pt x="886" y="10"/>
                    </a:lnTo>
                    <a:lnTo>
                      <a:pt x="803" y="29"/>
                    </a:lnTo>
                    <a:lnTo>
                      <a:pt x="729" y="56"/>
                    </a:lnTo>
                    <a:lnTo>
                      <a:pt x="646" y="84"/>
                    </a:lnTo>
                    <a:lnTo>
                      <a:pt x="573" y="130"/>
                    </a:lnTo>
                    <a:lnTo>
                      <a:pt x="499" y="185"/>
                    </a:lnTo>
                    <a:lnTo>
                      <a:pt x="416" y="250"/>
                    </a:lnTo>
                    <a:lnTo>
                      <a:pt x="351" y="314"/>
                    </a:lnTo>
                    <a:lnTo>
                      <a:pt x="287" y="397"/>
                    </a:lnTo>
                    <a:lnTo>
                      <a:pt x="222" y="480"/>
                    </a:lnTo>
                    <a:lnTo>
                      <a:pt x="167" y="563"/>
                    </a:lnTo>
                    <a:lnTo>
                      <a:pt x="121" y="656"/>
                    </a:lnTo>
                    <a:lnTo>
                      <a:pt x="84" y="748"/>
                    </a:lnTo>
                    <a:lnTo>
                      <a:pt x="56" y="840"/>
                    </a:lnTo>
                    <a:lnTo>
                      <a:pt x="29" y="932"/>
                    </a:lnTo>
                    <a:lnTo>
                      <a:pt x="10" y="1034"/>
                    </a:lnTo>
                    <a:lnTo>
                      <a:pt x="1" y="1126"/>
                    </a:lnTo>
                    <a:lnTo>
                      <a:pt x="1" y="1218"/>
                    </a:lnTo>
                    <a:lnTo>
                      <a:pt x="10" y="1310"/>
                    </a:lnTo>
                    <a:lnTo>
                      <a:pt x="19" y="1403"/>
                    </a:lnTo>
                    <a:lnTo>
                      <a:pt x="38" y="1485"/>
                    </a:lnTo>
                    <a:lnTo>
                      <a:pt x="75" y="1568"/>
                    </a:lnTo>
                    <a:lnTo>
                      <a:pt x="112" y="1651"/>
                    </a:lnTo>
                    <a:lnTo>
                      <a:pt x="158" y="1725"/>
                    </a:lnTo>
                    <a:lnTo>
                      <a:pt x="204" y="1790"/>
                    </a:lnTo>
                    <a:lnTo>
                      <a:pt x="268" y="1845"/>
                    </a:lnTo>
                    <a:lnTo>
                      <a:pt x="324" y="1891"/>
                    </a:lnTo>
                    <a:lnTo>
                      <a:pt x="397" y="1928"/>
                    </a:lnTo>
                    <a:lnTo>
                      <a:pt x="462" y="1956"/>
                    </a:lnTo>
                    <a:lnTo>
                      <a:pt x="536" y="1974"/>
                    </a:lnTo>
                    <a:lnTo>
                      <a:pt x="610" y="1983"/>
                    </a:lnTo>
                    <a:lnTo>
                      <a:pt x="766" y="1983"/>
                    </a:lnTo>
                    <a:lnTo>
                      <a:pt x="849" y="1965"/>
                    </a:lnTo>
                    <a:lnTo>
                      <a:pt x="923" y="1937"/>
                    </a:lnTo>
                    <a:lnTo>
                      <a:pt x="1006" y="1900"/>
                    </a:lnTo>
                    <a:lnTo>
                      <a:pt x="1089" y="1854"/>
                    </a:lnTo>
                    <a:lnTo>
                      <a:pt x="1163" y="1808"/>
                    </a:lnTo>
                    <a:lnTo>
                      <a:pt x="1237" y="1744"/>
                    </a:lnTo>
                    <a:lnTo>
                      <a:pt x="1310" y="1670"/>
                    </a:lnTo>
                    <a:lnTo>
                      <a:pt x="1375" y="1596"/>
                    </a:lnTo>
                    <a:lnTo>
                      <a:pt x="1430" y="1513"/>
                    </a:lnTo>
                    <a:lnTo>
                      <a:pt x="1486" y="1421"/>
                    </a:lnTo>
                    <a:lnTo>
                      <a:pt x="1532" y="1338"/>
                    </a:lnTo>
                    <a:lnTo>
                      <a:pt x="1568" y="1246"/>
                    </a:lnTo>
                    <a:lnTo>
                      <a:pt x="1605" y="1154"/>
                    </a:lnTo>
                    <a:lnTo>
                      <a:pt x="1624" y="1052"/>
                    </a:lnTo>
                    <a:lnTo>
                      <a:pt x="1642" y="960"/>
                    </a:lnTo>
                    <a:lnTo>
                      <a:pt x="1651" y="868"/>
                    </a:lnTo>
                    <a:lnTo>
                      <a:pt x="1651" y="766"/>
                    </a:lnTo>
                    <a:lnTo>
                      <a:pt x="1651" y="674"/>
                    </a:lnTo>
                    <a:lnTo>
                      <a:pt x="1633" y="591"/>
                    </a:lnTo>
                    <a:lnTo>
                      <a:pt x="1615" y="499"/>
                    </a:lnTo>
                    <a:lnTo>
                      <a:pt x="1587" y="416"/>
                    </a:lnTo>
                    <a:lnTo>
                      <a:pt x="1550" y="342"/>
                    </a:lnTo>
                    <a:lnTo>
                      <a:pt x="1504" y="268"/>
                    </a:lnTo>
                    <a:lnTo>
                      <a:pt x="1449" y="204"/>
                    </a:lnTo>
                    <a:lnTo>
                      <a:pt x="1393" y="148"/>
                    </a:lnTo>
                    <a:lnTo>
                      <a:pt x="1329" y="102"/>
                    </a:lnTo>
                    <a:lnTo>
                      <a:pt x="1264" y="56"/>
                    </a:lnTo>
                    <a:lnTo>
                      <a:pt x="1190" y="29"/>
                    </a:lnTo>
                    <a:lnTo>
                      <a:pt x="1117" y="10"/>
                    </a:lnTo>
                    <a:lnTo>
                      <a:pt x="10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2"/>
              <p:cNvSpPr/>
              <p:nvPr/>
            </p:nvSpPr>
            <p:spPr>
              <a:xfrm>
                <a:off x="3844850" y="2636996"/>
                <a:ext cx="31559" cy="37848"/>
              </a:xfrm>
              <a:custGeom>
                <a:avLst/>
                <a:gdLst/>
                <a:ahLst/>
                <a:cxnLst/>
                <a:rect l="l" t="t" r="r" b="b"/>
                <a:pathLst>
                  <a:path w="1661" h="1992" extrusionOk="0">
                    <a:moveTo>
                      <a:pt x="969" y="0"/>
                    </a:moveTo>
                    <a:lnTo>
                      <a:pt x="886" y="9"/>
                    </a:lnTo>
                    <a:lnTo>
                      <a:pt x="812" y="28"/>
                    </a:lnTo>
                    <a:lnTo>
                      <a:pt x="729" y="56"/>
                    </a:lnTo>
                    <a:lnTo>
                      <a:pt x="655" y="83"/>
                    </a:lnTo>
                    <a:lnTo>
                      <a:pt x="572" y="129"/>
                    </a:lnTo>
                    <a:lnTo>
                      <a:pt x="498" y="185"/>
                    </a:lnTo>
                    <a:lnTo>
                      <a:pt x="425" y="249"/>
                    </a:lnTo>
                    <a:lnTo>
                      <a:pt x="351" y="314"/>
                    </a:lnTo>
                    <a:lnTo>
                      <a:pt x="286" y="397"/>
                    </a:lnTo>
                    <a:lnTo>
                      <a:pt x="222" y="480"/>
                    </a:lnTo>
                    <a:lnTo>
                      <a:pt x="176" y="563"/>
                    </a:lnTo>
                    <a:lnTo>
                      <a:pt x="130" y="655"/>
                    </a:lnTo>
                    <a:lnTo>
                      <a:pt x="84" y="747"/>
                    </a:lnTo>
                    <a:lnTo>
                      <a:pt x="56" y="839"/>
                    </a:lnTo>
                    <a:lnTo>
                      <a:pt x="28" y="932"/>
                    </a:lnTo>
                    <a:lnTo>
                      <a:pt x="19" y="1033"/>
                    </a:lnTo>
                    <a:lnTo>
                      <a:pt x="10" y="1125"/>
                    </a:lnTo>
                    <a:lnTo>
                      <a:pt x="1" y="1217"/>
                    </a:lnTo>
                    <a:lnTo>
                      <a:pt x="10" y="1310"/>
                    </a:lnTo>
                    <a:lnTo>
                      <a:pt x="19" y="1402"/>
                    </a:lnTo>
                    <a:lnTo>
                      <a:pt x="47" y="1485"/>
                    </a:lnTo>
                    <a:lnTo>
                      <a:pt x="74" y="1568"/>
                    </a:lnTo>
                    <a:lnTo>
                      <a:pt x="111" y="1651"/>
                    </a:lnTo>
                    <a:lnTo>
                      <a:pt x="157" y="1724"/>
                    </a:lnTo>
                    <a:lnTo>
                      <a:pt x="213" y="1789"/>
                    </a:lnTo>
                    <a:lnTo>
                      <a:pt x="268" y="1844"/>
                    </a:lnTo>
                    <a:lnTo>
                      <a:pt x="332" y="1890"/>
                    </a:lnTo>
                    <a:lnTo>
                      <a:pt x="397" y="1927"/>
                    </a:lnTo>
                    <a:lnTo>
                      <a:pt x="462" y="1955"/>
                    </a:lnTo>
                    <a:lnTo>
                      <a:pt x="535" y="1973"/>
                    </a:lnTo>
                    <a:lnTo>
                      <a:pt x="618" y="1983"/>
                    </a:lnTo>
                    <a:lnTo>
                      <a:pt x="692" y="1992"/>
                    </a:lnTo>
                    <a:lnTo>
                      <a:pt x="775" y="1983"/>
                    </a:lnTo>
                    <a:lnTo>
                      <a:pt x="849" y="1964"/>
                    </a:lnTo>
                    <a:lnTo>
                      <a:pt x="932" y="1937"/>
                    </a:lnTo>
                    <a:lnTo>
                      <a:pt x="1006" y="1900"/>
                    </a:lnTo>
                    <a:lnTo>
                      <a:pt x="1089" y="1863"/>
                    </a:lnTo>
                    <a:lnTo>
                      <a:pt x="1162" y="1807"/>
                    </a:lnTo>
                    <a:lnTo>
                      <a:pt x="1236" y="1743"/>
                    </a:lnTo>
                    <a:lnTo>
                      <a:pt x="1310" y="1669"/>
                    </a:lnTo>
                    <a:lnTo>
                      <a:pt x="1374" y="1595"/>
                    </a:lnTo>
                    <a:lnTo>
                      <a:pt x="1439" y="1512"/>
                    </a:lnTo>
                    <a:lnTo>
                      <a:pt x="1485" y="1429"/>
                    </a:lnTo>
                    <a:lnTo>
                      <a:pt x="1531" y="1337"/>
                    </a:lnTo>
                    <a:lnTo>
                      <a:pt x="1568" y="1245"/>
                    </a:lnTo>
                    <a:lnTo>
                      <a:pt x="1605" y="1153"/>
                    </a:lnTo>
                    <a:lnTo>
                      <a:pt x="1623" y="1051"/>
                    </a:lnTo>
                    <a:lnTo>
                      <a:pt x="1642" y="959"/>
                    </a:lnTo>
                    <a:lnTo>
                      <a:pt x="1651" y="867"/>
                    </a:lnTo>
                    <a:lnTo>
                      <a:pt x="1660" y="775"/>
                    </a:lnTo>
                    <a:lnTo>
                      <a:pt x="1651" y="683"/>
                    </a:lnTo>
                    <a:lnTo>
                      <a:pt x="1633" y="590"/>
                    </a:lnTo>
                    <a:lnTo>
                      <a:pt x="1614" y="498"/>
                    </a:lnTo>
                    <a:lnTo>
                      <a:pt x="1586" y="415"/>
                    </a:lnTo>
                    <a:lnTo>
                      <a:pt x="1550" y="341"/>
                    </a:lnTo>
                    <a:lnTo>
                      <a:pt x="1504" y="268"/>
                    </a:lnTo>
                    <a:lnTo>
                      <a:pt x="1448" y="203"/>
                    </a:lnTo>
                    <a:lnTo>
                      <a:pt x="1393" y="148"/>
                    </a:lnTo>
                    <a:lnTo>
                      <a:pt x="1328" y="102"/>
                    </a:lnTo>
                    <a:lnTo>
                      <a:pt x="1264" y="65"/>
                    </a:lnTo>
                    <a:lnTo>
                      <a:pt x="1190" y="28"/>
                    </a:lnTo>
                    <a:lnTo>
                      <a:pt x="1116" y="9"/>
                    </a:lnTo>
                    <a:lnTo>
                      <a:pt x="10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2"/>
              <p:cNvSpPr/>
              <p:nvPr/>
            </p:nvSpPr>
            <p:spPr>
              <a:xfrm>
                <a:off x="4658449" y="3483351"/>
                <a:ext cx="31369" cy="41534"/>
              </a:xfrm>
              <a:custGeom>
                <a:avLst/>
                <a:gdLst/>
                <a:ahLst/>
                <a:cxnLst/>
                <a:rect l="l" t="t" r="r" b="b"/>
                <a:pathLst>
                  <a:path w="1651" h="2186" extrusionOk="0">
                    <a:moveTo>
                      <a:pt x="858" y="0"/>
                    </a:moveTo>
                    <a:lnTo>
                      <a:pt x="775" y="10"/>
                    </a:lnTo>
                    <a:lnTo>
                      <a:pt x="692" y="28"/>
                    </a:lnTo>
                    <a:lnTo>
                      <a:pt x="609" y="56"/>
                    </a:lnTo>
                    <a:lnTo>
                      <a:pt x="535" y="93"/>
                    </a:lnTo>
                    <a:lnTo>
                      <a:pt x="461" y="139"/>
                    </a:lnTo>
                    <a:lnTo>
                      <a:pt x="397" y="194"/>
                    </a:lnTo>
                    <a:lnTo>
                      <a:pt x="332" y="259"/>
                    </a:lnTo>
                    <a:lnTo>
                      <a:pt x="268" y="323"/>
                    </a:lnTo>
                    <a:lnTo>
                      <a:pt x="212" y="406"/>
                    </a:lnTo>
                    <a:lnTo>
                      <a:pt x="166" y="489"/>
                    </a:lnTo>
                    <a:lnTo>
                      <a:pt x="120" y="581"/>
                    </a:lnTo>
                    <a:lnTo>
                      <a:pt x="83" y="683"/>
                    </a:lnTo>
                    <a:lnTo>
                      <a:pt x="47" y="784"/>
                    </a:lnTo>
                    <a:lnTo>
                      <a:pt x="28" y="895"/>
                    </a:lnTo>
                    <a:lnTo>
                      <a:pt x="10" y="1006"/>
                    </a:lnTo>
                    <a:lnTo>
                      <a:pt x="0" y="1107"/>
                    </a:lnTo>
                    <a:lnTo>
                      <a:pt x="0" y="1218"/>
                    </a:lnTo>
                    <a:lnTo>
                      <a:pt x="10" y="1328"/>
                    </a:lnTo>
                    <a:lnTo>
                      <a:pt x="28" y="1430"/>
                    </a:lnTo>
                    <a:lnTo>
                      <a:pt x="56" y="1522"/>
                    </a:lnTo>
                    <a:lnTo>
                      <a:pt x="83" y="1623"/>
                    </a:lnTo>
                    <a:lnTo>
                      <a:pt x="120" y="1706"/>
                    </a:lnTo>
                    <a:lnTo>
                      <a:pt x="166" y="1799"/>
                    </a:lnTo>
                    <a:lnTo>
                      <a:pt x="222" y="1872"/>
                    </a:lnTo>
                    <a:lnTo>
                      <a:pt x="277" y="1946"/>
                    </a:lnTo>
                    <a:lnTo>
                      <a:pt x="342" y="2001"/>
                    </a:lnTo>
                    <a:lnTo>
                      <a:pt x="406" y="2057"/>
                    </a:lnTo>
                    <a:lnTo>
                      <a:pt x="480" y="2103"/>
                    </a:lnTo>
                    <a:lnTo>
                      <a:pt x="554" y="2140"/>
                    </a:lnTo>
                    <a:lnTo>
                      <a:pt x="637" y="2167"/>
                    </a:lnTo>
                    <a:lnTo>
                      <a:pt x="720" y="2186"/>
                    </a:lnTo>
                    <a:lnTo>
                      <a:pt x="886" y="2186"/>
                    </a:lnTo>
                    <a:lnTo>
                      <a:pt x="959" y="2167"/>
                    </a:lnTo>
                    <a:lnTo>
                      <a:pt x="1042" y="2140"/>
                    </a:lnTo>
                    <a:lnTo>
                      <a:pt x="1116" y="2103"/>
                    </a:lnTo>
                    <a:lnTo>
                      <a:pt x="1190" y="2057"/>
                    </a:lnTo>
                    <a:lnTo>
                      <a:pt x="1264" y="2001"/>
                    </a:lnTo>
                    <a:lnTo>
                      <a:pt x="1328" y="1937"/>
                    </a:lnTo>
                    <a:lnTo>
                      <a:pt x="1384" y="1872"/>
                    </a:lnTo>
                    <a:lnTo>
                      <a:pt x="1439" y="1789"/>
                    </a:lnTo>
                    <a:lnTo>
                      <a:pt x="1494" y="1706"/>
                    </a:lnTo>
                    <a:lnTo>
                      <a:pt x="1540" y="1614"/>
                    </a:lnTo>
                    <a:lnTo>
                      <a:pt x="1577" y="1513"/>
                    </a:lnTo>
                    <a:lnTo>
                      <a:pt x="1605" y="1411"/>
                    </a:lnTo>
                    <a:lnTo>
                      <a:pt x="1632" y="1301"/>
                    </a:lnTo>
                    <a:lnTo>
                      <a:pt x="1651" y="1190"/>
                    </a:lnTo>
                    <a:lnTo>
                      <a:pt x="1651" y="1079"/>
                    </a:lnTo>
                    <a:lnTo>
                      <a:pt x="1651" y="978"/>
                    </a:lnTo>
                    <a:lnTo>
                      <a:pt x="1642" y="867"/>
                    </a:lnTo>
                    <a:lnTo>
                      <a:pt x="1623" y="766"/>
                    </a:lnTo>
                    <a:lnTo>
                      <a:pt x="1605" y="664"/>
                    </a:lnTo>
                    <a:lnTo>
                      <a:pt x="1568" y="572"/>
                    </a:lnTo>
                    <a:lnTo>
                      <a:pt x="1531" y="480"/>
                    </a:lnTo>
                    <a:lnTo>
                      <a:pt x="1485" y="397"/>
                    </a:lnTo>
                    <a:lnTo>
                      <a:pt x="1439" y="323"/>
                    </a:lnTo>
                    <a:lnTo>
                      <a:pt x="1384" y="249"/>
                    </a:lnTo>
                    <a:lnTo>
                      <a:pt x="1319" y="185"/>
                    </a:lnTo>
                    <a:lnTo>
                      <a:pt x="1245" y="130"/>
                    </a:lnTo>
                    <a:lnTo>
                      <a:pt x="1181" y="83"/>
                    </a:lnTo>
                    <a:lnTo>
                      <a:pt x="1098" y="47"/>
                    </a:lnTo>
                    <a:lnTo>
                      <a:pt x="1024" y="28"/>
                    </a:lnTo>
                    <a:lnTo>
                      <a:pt x="932" y="10"/>
                    </a:lnTo>
                    <a:lnTo>
                      <a:pt x="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2"/>
              <p:cNvSpPr/>
              <p:nvPr/>
            </p:nvSpPr>
            <p:spPr>
              <a:xfrm>
                <a:off x="4282306" y="3077948"/>
                <a:ext cx="31559" cy="41553"/>
              </a:xfrm>
              <a:custGeom>
                <a:avLst/>
                <a:gdLst/>
                <a:ahLst/>
                <a:cxnLst/>
                <a:rect l="l" t="t" r="r" b="b"/>
                <a:pathLst>
                  <a:path w="1661" h="2187" extrusionOk="0">
                    <a:moveTo>
                      <a:pt x="775" y="1"/>
                    </a:moveTo>
                    <a:lnTo>
                      <a:pt x="692" y="19"/>
                    </a:lnTo>
                    <a:lnTo>
                      <a:pt x="618" y="47"/>
                    </a:lnTo>
                    <a:lnTo>
                      <a:pt x="545" y="84"/>
                    </a:lnTo>
                    <a:lnTo>
                      <a:pt x="471" y="130"/>
                    </a:lnTo>
                    <a:lnTo>
                      <a:pt x="397" y="185"/>
                    </a:lnTo>
                    <a:lnTo>
                      <a:pt x="333" y="250"/>
                    </a:lnTo>
                    <a:lnTo>
                      <a:pt x="268" y="323"/>
                    </a:lnTo>
                    <a:lnTo>
                      <a:pt x="213" y="397"/>
                    </a:lnTo>
                    <a:lnTo>
                      <a:pt x="167" y="480"/>
                    </a:lnTo>
                    <a:lnTo>
                      <a:pt x="120" y="572"/>
                    </a:lnTo>
                    <a:lnTo>
                      <a:pt x="84" y="674"/>
                    </a:lnTo>
                    <a:lnTo>
                      <a:pt x="47" y="775"/>
                    </a:lnTo>
                    <a:lnTo>
                      <a:pt x="28" y="886"/>
                    </a:lnTo>
                    <a:lnTo>
                      <a:pt x="10" y="997"/>
                    </a:lnTo>
                    <a:lnTo>
                      <a:pt x="1" y="1107"/>
                    </a:lnTo>
                    <a:lnTo>
                      <a:pt x="10" y="1209"/>
                    </a:lnTo>
                    <a:lnTo>
                      <a:pt x="19" y="1319"/>
                    </a:lnTo>
                    <a:lnTo>
                      <a:pt x="28" y="1421"/>
                    </a:lnTo>
                    <a:lnTo>
                      <a:pt x="56" y="1522"/>
                    </a:lnTo>
                    <a:lnTo>
                      <a:pt x="93" y="1614"/>
                    </a:lnTo>
                    <a:lnTo>
                      <a:pt x="130" y="1707"/>
                    </a:lnTo>
                    <a:lnTo>
                      <a:pt x="167" y="1790"/>
                    </a:lnTo>
                    <a:lnTo>
                      <a:pt x="222" y="1863"/>
                    </a:lnTo>
                    <a:lnTo>
                      <a:pt x="277" y="1937"/>
                    </a:lnTo>
                    <a:lnTo>
                      <a:pt x="342" y="2002"/>
                    </a:lnTo>
                    <a:lnTo>
                      <a:pt x="406" y="2057"/>
                    </a:lnTo>
                    <a:lnTo>
                      <a:pt x="480" y="2103"/>
                    </a:lnTo>
                    <a:lnTo>
                      <a:pt x="554" y="2140"/>
                    </a:lnTo>
                    <a:lnTo>
                      <a:pt x="637" y="2158"/>
                    </a:lnTo>
                    <a:lnTo>
                      <a:pt x="720" y="2177"/>
                    </a:lnTo>
                    <a:lnTo>
                      <a:pt x="803" y="2186"/>
                    </a:lnTo>
                    <a:lnTo>
                      <a:pt x="886" y="2177"/>
                    </a:lnTo>
                    <a:lnTo>
                      <a:pt x="969" y="2158"/>
                    </a:lnTo>
                    <a:lnTo>
                      <a:pt x="1043" y="2131"/>
                    </a:lnTo>
                    <a:lnTo>
                      <a:pt x="1116" y="2094"/>
                    </a:lnTo>
                    <a:lnTo>
                      <a:pt x="1190" y="2048"/>
                    </a:lnTo>
                    <a:lnTo>
                      <a:pt x="1264" y="1992"/>
                    </a:lnTo>
                    <a:lnTo>
                      <a:pt x="1328" y="1928"/>
                    </a:lnTo>
                    <a:lnTo>
                      <a:pt x="1393" y="1863"/>
                    </a:lnTo>
                    <a:lnTo>
                      <a:pt x="1448" y="1780"/>
                    </a:lnTo>
                    <a:lnTo>
                      <a:pt x="1494" y="1697"/>
                    </a:lnTo>
                    <a:lnTo>
                      <a:pt x="1540" y="1605"/>
                    </a:lnTo>
                    <a:lnTo>
                      <a:pt x="1577" y="1504"/>
                    </a:lnTo>
                    <a:lnTo>
                      <a:pt x="1614" y="1402"/>
                    </a:lnTo>
                    <a:lnTo>
                      <a:pt x="1633" y="1292"/>
                    </a:lnTo>
                    <a:lnTo>
                      <a:pt x="1651" y="1181"/>
                    </a:lnTo>
                    <a:lnTo>
                      <a:pt x="1660" y="1080"/>
                    </a:lnTo>
                    <a:lnTo>
                      <a:pt x="1651" y="969"/>
                    </a:lnTo>
                    <a:lnTo>
                      <a:pt x="1642" y="858"/>
                    </a:lnTo>
                    <a:lnTo>
                      <a:pt x="1633" y="757"/>
                    </a:lnTo>
                    <a:lnTo>
                      <a:pt x="1605" y="665"/>
                    </a:lnTo>
                    <a:lnTo>
                      <a:pt x="1568" y="563"/>
                    </a:lnTo>
                    <a:lnTo>
                      <a:pt x="1531" y="480"/>
                    </a:lnTo>
                    <a:lnTo>
                      <a:pt x="1485" y="397"/>
                    </a:lnTo>
                    <a:lnTo>
                      <a:pt x="1439" y="314"/>
                    </a:lnTo>
                    <a:lnTo>
                      <a:pt x="1384" y="240"/>
                    </a:lnTo>
                    <a:lnTo>
                      <a:pt x="1319" y="185"/>
                    </a:lnTo>
                    <a:lnTo>
                      <a:pt x="1255" y="130"/>
                    </a:lnTo>
                    <a:lnTo>
                      <a:pt x="1181" y="84"/>
                    </a:lnTo>
                    <a:lnTo>
                      <a:pt x="1107" y="47"/>
                    </a:lnTo>
                    <a:lnTo>
                      <a:pt x="1024" y="19"/>
                    </a:lnTo>
                    <a:lnTo>
                      <a:pt x="9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2"/>
              <p:cNvSpPr/>
              <p:nvPr/>
            </p:nvSpPr>
            <p:spPr>
              <a:xfrm>
                <a:off x="4644959" y="2679214"/>
                <a:ext cx="31369" cy="41534"/>
              </a:xfrm>
              <a:custGeom>
                <a:avLst/>
                <a:gdLst/>
                <a:ahLst/>
                <a:cxnLst/>
                <a:rect l="l" t="t" r="r" b="b"/>
                <a:pathLst>
                  <a:path w="1651" h="2186" extrusionOk="0">
                    <a:moveTo>
                      <a:pt x="766" y="0"/>
                    </a:moveTo>
                    <a:lnTo>
                      <a:pt x="683" y="19"/>
                    </a:lnTo>
                    <a:lnTo>
                      <a:pt x="609" y="47"/>
                    </a:lnTo>
                    <a:lnTo>
                      <a:pt x="535" y="83"/>
                    </a:lnTo>
                    <a:lnTo>
                      <a:pt x="461" y="129"/>
                    </a:lnTo>
                    <a:lnTo>
                      <a:pt x="388" y="185"/>
                    </a:lnTo>
                    <a:lnTo>
                      <a:pt x="323" y="249"/>
                    </a:lnTo>
                    <a:lnTo>
                      <a:pt x="259" y="314"/>
                    </a:lnTo>
                    <a:lnTo>
                      <a:pt x="203" y="397"/>
                    </a:lnTo>
                    <a:lnTo>
                      <a:pt x="157" y="480"/>
                    </a:lnTo>
                    <a:lnTo>
                      <a:pt x="111" y="572"/>
                    </a:lnTo>
                    <a:lnTo>
                      <a:pt x="74" y="674"/>
                    </a:lnTo>
                    <a:lnTo>
                      <a:pt x="47" y="775"/>
                    </a:lnTo>
                    <a:lnTo>
                      <a:pt x="19" y="886"/>
                    </a:lnTo>
                    <a:lnTo>
                      <a:pt x="0" y="996"/>
                    </a:lnTo>
                    <a:lnTo>
                      <a:pt x="0" y="1107"/>
                    </a:lnTo>
                    <a:lnTo>
                      <a:pt x="0" y="1208"/>
                    </a:lnTo>
                    <a:lnTo>
                      <a:pt x="10" y="1319"/>
                    </a:lnTo>
                    <a:lnTo>
                      <a:pt x="28" y="1420"/>
                    </a:lnTo>
                    <a:lnTo>
                      <a:pt x="47" y="1522"/>
                    </a:lnTo>
                    <a:lnTo>
                      <a:pt x="83" y="1614"/>
                    </a:lnTo>
                    <a:lnTo>
                      <a:pt x="120" y="1706"/>
                    </a:lnTo>
                    <a:lnTo>
                      <a:pt x="166" y="1789"/>
                    </a:lnTo>
                    <a:lnTo>
                      <a:pt x="213" y="1863"/>
                    </a:lnTo>
                    <a:lnTo>
                      <a:pt x="268" y="1937"/>
                    </a:lnTo>
                    <a:lnTo>
                      <a:pt x="332" y="2001"/>
                    </a:lnTo>
                    <a:lnTo>
                      <a:pt x="397" y="2057"/>
                    </a:lnTo>
                    <a:lnTo>
                      <a:pt x="471" y="2103"/>
                    </a:lnTo>
                    <a:lnTo>
                      <a:pt x="544" y="2140"/>
                    </a:lnTo>
                    <a:lnTo>
                      <a:pt x="627" y="2158"/>
                    </a:lnTo>
                    <a:lnTo>
                      <a:pt x="710" y="2176"/>
                    </a:lnTo>
                    <a:lnTo>
                      <a:pt x="793" y="2186"/>
                    </a:lnTo>
                    <a:lnTo>
                      <a:pt x="876" y="2176"/>
                    </a:lnTo>
                    <a:lnTo>
                      <a:pt x="959" y="2158"/>
                    </a:lnTo>
                    <a:lnTo>
                      <a:pt x="1033" y="2130"/>
                    </a:lnTo>
                    <a:lnTo>
                      <a:pt x="1116" y="2094"/>
                    </a:lnTo>
                    <a:lnTo>
                      <a:pt x="1181" y="2047"/>
                    </a:lnTo>
                    <a:lnTo>
                      <a:pt x="1254" y="1992"/>
                    </a:lnTo>
                    <a:lnTo>
                      <a:pt x="1319" y="1928"/>
                    </a:lnTo>
                    <a:lnTo>
                      <a:pt x="1384" y="1863"/>
                    </a:lnTo>
                    <a:lnTo>
                      <a:pt x="1439" y="1780"/>
                    </a:lnTo>
                    <a:lnTo>
                      <a:pt x="1485" y="1697"/>
                    </a:lnTo>
                    <a:lnTo>
                      <a:pt x="1531" y="1605"/>
                    </a:lnTo>
                    <a:lnTo>
                      <a:pt x="1568" y="1503"/>
                    </a:lnTo>
                    <a:lnTo>
                      <a:pt x="1605" y="1402"/>
                    </a:lnTo>
                    <a:lnTo>
                      <a:pt x="1623" y="1291"/>
                    </a:lnTo>
                    <a:lnTo>
                      <a:pt x="1642" y="1181"/>
                    </a:lnTo>
                    <a:lnTo>
                      <a:pt x="1651" y="1079"/>
                    </a:lnTo>
                    <a:lnTo>
                      <a:pt x="1651" y="969"/>
                    </a:lnTo>
                    <a:lnTo>
                      <a:pt x="1632" y="858"/>
                    </a:lnTo>
                    <a:lnTo>
                      <a:pt x="1623" y="757"/>
                    </a:lnTo>
                    <a:lnTo>
                      <a:pt x="1596" y="664"/>
                    </a:lnTo>
                    <a:lnTo>
                      <a:pt x="1568" y="563"/>
                    </a:lnTo>
                    <a:lnTo>
                      <a:pt x="1522" y="480"/>
                    </a:lnTo>
                    <a:lnTo>
                      <a:pt x="1485" y="388"/>
                    </a:lnTo>
                    <a:lnTo>
                      <a:pt x="1430" y="314"/>
                    </a:lnTo>
                    <a:lnTo>
                      <a:pt x="1374" y="240"/>
                    </a:lnTo>
                    <a:lnTo>
                      <a:pt x="1310" y="185"/>
                    </a:lnTo>
                    <a:lnTo>
                      <a:pt x="1245" y="129"/>
                    </a:lnTo>
                    <a:lnTo>
                      <a:pt x="1171" y="83"/>
                    </a:lnTo>
                    <a:lnTo>
                      <a:pt x="1098" y="47"/>
                    </a:lnTo>
                    <a:lnTo>
                      <a:pt x="1015" y="19"/>
                    </a:lnTo>
                    <a:lnTo>
                      <a:pt x="9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2"/>
              <p:cNvSpPr/>
              <p:nvPr/>
            </p:nvSpPr>
            <p:spPr>
              <a:xfrm>
                <a:off x="4647942" y="2212498"/>
                <a:ext cx="31369" cy="41534"/>
              </a:xfrm>
              <a:custGeom>
                <a:avLst/>
                <a:gdLst/>
                <a:ahLst/>
                <a:cxnLst/>
                <a:rect l="l" t="t" r="r" b="b"/>
                <a:pathLst>
                  <a:path w="1651" h="2186" extrusionOk="0">
                    <a:moveTo>
                      <a:pt x="765" y="0"/>
                    </a:moveTo>
                    <a:lnTo>
                      <a:pt x="692" y="19"/>
                    </a:lnTo>
                    <a:lnTo>
                      <a:pt x="609" y="47"/>
                    </a:lnTo>
                    <a:lnTo>
                      <a:pt x="535" y="83"/>
                    </a:lnTo>
                    <a:lnTo>
                      <a:pt x="461" y="130"/>
                    </a:lnTo>
                    <a:lnTo>
                      <a:pt x="387" y="185"/>
                    </a:lnTo>
                    <a:lnTo>
                      <a:pt x="323" y="249"/>
                    </a:lnTo>
                    <a:lnTo>
                      <a:pt x="268" y="314"/>
                    </a:lnTo>
                    <a:lnTo>
                      <a:pt x="212" y="397"/>
                    </a:lnTo>
                    <a:lnTo>
                      <a:pt x="157" y="480"/>
                    </a:lnTo>
                    <a:lnTo>
                      <a:pt x="111" y="572"/>
                    </a:lnTo>
                    <a:lnTo>
                      <a:pt x="74" y="674"/>
                    </a:lnTo>
                    <a:lnTo>
                      <a:pt x="46" y="775"/>
                    </a:lnTo>
                    <a:lnTo>
                      <a:pt x="19" y="886"/>
                    </a:lnTo>
                    <a:lnTo>
                      <a:pt x="9" y="996"/>
                    </a:lnTo>
                    <a:lnTo>
                      <a:pt x="0" y="1107"/>
                    </a:lnTo>
                    <a:lnTo>
                      <a:pt x="0" y="1208"/>
                    </a:lnTo>
                    <a:lnTo>
                      <a:pt x="9" y="1319"/>
                    </a:lnTo>
                    <a:lnTo>
                      <a:pt x="28" y="1420"/>
                    </a:lnTo>
                    <a:lnTo>
                      <a:pt x="46" y="1522"/>
                    </a:lnTo>
                    <a:lnTo>
                      <a:pt x="83" y="1614"/>
                    </a:lnTo>
                    <a:lnTo>
                      <a:pt x="120" y="1706"/>
                    </a:lnTo>
                    <a:lnTo>
                      <a:pt x="166" y="1789"/>
                    </a:lnTo>
                    <a:lnTo>
                      <a:pt x="212" y="1863"/>
                    </a:lnTo>
                    <a:lnTo>
                      <a:pt x="277" y="1937"/>
                    </a:lnTo>
                    <a:lnTo>
                      <a:pt x="332" y="2001"/>
                    </a:lnTo>
                    <a:lnTo>
                      <a:pt x="406" y="2057"/>
                    </a:lnTo>
                    <a:lnTo>
                      <a:pt x="470" y="2103"/>
                    </a:lnTo>
                    <a:lnTo>
                      <a:pt x="553" y="2140"/>
                    </a:lnTo>
                    <a:lnTo>
                      <a:pt x="636" y="2158"/>
                    </a:lnTo>
                    <a:lnTo>
                      <a:pt x="719" y="2177"/>
                    </a:lnTo>
                    <a:lnTo>
                      <a:pt x="802" y="2186"/>
                    </a:lnTo>
                    <a:lnTo>
                      <a:pt x="876" y="2177"/>
                    </a:lnTo>
                    <a:lnTo>
                      <a:pt x="959" y="2158"/>
                    </a:lnTo>
                    <a:lnTo>
                      <a:pt x="1042" y="2130"/>
                    </a:lnTo>
                    <a:lnTo>
                      <a:pt x="1116" y="2094"/>
                    </a:lnTo>
                    <a:lnTo>
                      <a:pt x="1190" y="2047"/>
                    </a:lnTo>
                    <a:lnTo>
                      <a:pt x="1254" y="1992"/>
                    </a:lnTo>
                    <a:lnTo>
                      <a:pt x="1319" y="1928"/>
                    </a:lnTo>
                    <a:lnTo>
                      <a:pt x="1383" y="1863"/>
                    </a:lnTo>
                    <a:lnTo>
                      <a:pt x="1439" y="1780"/>
                    </a:lnTo>
                    <a:lnTo>
                      <a:pt x="1494" y="1697"/>
                    </a:lnTo>
                    <a:lnTo>
                      <a:pt x="1531" y="1605"/>
                    </a:lnTo>
                    <a:lnTo>
                      <a:pt x="1577" y="1503"/>
                    </a:lnTo>
                    <a:lnTo>
                      <a:pt x="1605" y="1402"/>
                    </a:lnTo>
                    <a:lnTo>
                      <a:pt x="1623" y="1291"/>
                    </a:lnTo>
                    <a:lnTo>
                      <a:pt x="1641" y="1181"/>
                    </a:lnTo>
                    <a:lnTo>
                      <a:pt x="1651" y="1079"/>
                    </a:lnTo>
                    <a:lnTo>
                      <a:pt x="1651" y="969"/>
                    </a:lnTo>
                    <a:lnTo>
                      <a:pt x="1641" y="858"/>
                    </a:lnTo>
                    <a:lnTo>
                      <a:pt x="1623" y="757"/>
                    </a:lnTo>
                    <a:lnTo>
                      <a:pt x="1595" y="664"/>
                    </a:lnTo>
                    <a:lnTo>
                      <a:pt x="1568" y="563"/>
                    </a:lnTo>
                    <a:lnTo>
                      <a:pt x="1531" y="480"/>
                    </a:lnTo>
                    <a:lnTo>
                      <a:pt x="1485" y="388"/>
                    </a:lnTo>
                    <a:lnTo>
                      <a:pt x="1429" y="314"/>
                    </a:lnTo>
                    <a:lnTo>
                      <a:pt x="1374" y="240"/>
                    </a:lnTo>
                    <a:lnTo>
                      <a:pt x="1310" y="185"/>
                    </a:lnTo>
                    <a:lnTo>
                      <a:pt x="1245" y="130"/>
                    </a:lnTo>
                    <a:lnTo>
                      <a:pt x="1171" y="83"/>
                    </a:lnTo>
                    <a:lnTo>
                      <a:pt x="1097" y="47"/>
                    </a:lnTo>
                    <a:lnTo>
                      <a:pt x="1014" y="19"/>
                    </a:lnTo>
                    <a:lnTo>
                      <a:pt x="9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2"/>
              <p:cNvSpPr/>
              <p:nvPr/>
            </p:nvSpPr>
            <p:spPr>
              <a:xfrm>
                <a:off x="4645301" y="1879808"/>
                <a:ext cx="40489" cy="22097"/>
              </a:xfrm>
              <a:custGeom>
                <a:avLst/>
                <a:gdLst/>
                <a:ahLst/>
                <a:cxnLst/>
                <a:rect l="l" t="t" r="r" b="b"/>
                <a:pathLst>
                  <a:path w="2131" h="1163" extrusionOk="0">
                    <a:moveTo>
                      <a:pt x="609" y="0"/>
                    </a:moveTo>
                    <a:lnTo>
                      <a:pt x="517" y="9"/>
                    </a:lnTo>
                    <a:lnTo>
                      <a:pt x="434" y="19"/>
                    </a:lnTo>
                    <a:lnTo>
                      <a:pt x="351" y="37"/>
                    </a:lnTo>
                    <a:lnTo>
                      <a:pt x="287" y="65"/>
                    </a:lnTo>
                    <a:lnTo>
                      <a:pt x="213" y="92"/>
                    </a:lnTo>
                    <a:lnTo>
                      <a:pt x="158" y="120"/>
                    </a:lnTo>
                    <a:lnTo>
                      <a:pt x="112" y="157"/>
                    </a:lnTo>
                    <a:lnTo>
                      <a:pt x="65" y="203"/>
                    </a:lnTo>
                    <a:lnTo>
                      <a:pt x="38" y="249"/>
                    </a:lnTo>
                    <a:lnTo>
                      <a:pt x="10" y="295"/>
                    </a:lnTo>
                    <a:lnTo>
                      <a:pt x="1" y="351"/>
                    </a:lnTo>
                    <a:lnTo>
                      <a:pt x="1" y="406"/>
                    </a:lnTo>
                    <a:lnTo>
                      <a:pt x="10" y="461"/>
                    </a:lnTo>
                    <a:lnTo>
                      <a:pt x="29" y="517"/>
                    </a:lnTo>
                    <a:lnTo>
                      <a:pt x="65" y="581"/>
                    </a:lnTo>
                    <a:lnTo>
                      <a:pt x="102" y="637"/>
                    </a:lnTo>
                    <a:lnTo>
                      <a:pt x="148" y="692"/>
                    </a:lnTo>
                    <a:lnTo>
                      <a:pt x="204" y="747"/>
                    </a:lnTo>
                    <a:lnTo>
                      <a:pt x="268" y="793"/>
                    </a:lnTo>
                    <a:lnTo>
                      <a:pt x="342" y="849"/>
                    </a:lnTo>
                    <a:lnTo>
                      <a:pt x="416" y="895"/>
                    </a:lnTo>
                    <a:lnTo>
                      <a:pt x="508" y="941"/>
                    </a:lnTo>
                    <a:lnTo>
                      <a:pt x="692" y="1024"/>
                    </a:lnTo>
                    <a:lnTo>
                      <a:pt x="794" y="1061"/>
                    </a:lnTo>
                    <a:lnTo>
                      <a:pt x="904" y="1088"/>
                    </a:lnTo>
                    <a:lnTo>
                      <a:pt x="1006" y="1116"/>
                    </a:lnTo>
                    <a:lnTo>
                      <a:pt x="1117" y="1134"/>
                    </a:lnTo>
                    <a:lnTo>
                      <a:pt x="1319" y="1162"/>
                    </a:lnTo>
                    <a:lnTo>
                      <a:pt x="1513" y="1162"/>
                    </a:lnTo>
                    <a:lnTo>
                      <a:pt x="1605" y="1153"/>
                    </a:lnTo>
                    <a:lnTo>
                      <a:pt x="1688" y="1134"/>
                    </a:lnTo>
                    <a:lnTo>
                      <a:pt x="1771" y="1116"/>
                    </a:lnTo>
                    <a:lnTo>
                      <a:pt x="1845" y="1098"/>
                    </a:lnTo>
                    <a:lnTo>
                      <a:pt x="1910" y="1070"/>
                    </a:lnTo>
                    <a:lnTo>
                      <a:pt x="1965" y="1033"/>
                    </a:lnTo>
                    <a:lnTo>
                      <a:pt x="2020" y="996"/>
                    </a:lnTo>
                    <a:lnTo>
                      <a:pt x="2057" y="959"/>
                    </a:lnTo>
                    <a:lnTo>
                      <a:pt x="2094" y="913"/>
                    </a:lnTo>
                    <a:lnTo>
                      <a:pt x="2112" y="858"/>
                    </a:lnTo>
                    <a:lnTo>
                      <a:pt x="2131" y="802"/>
                    </a:lnTo>
                    <a:lnTo>
                      <a:pt x="2131" y="747"/>
                    </a:lnTo>
                    <a:lnTo>
                      <a:pt x="2112" y="692"/>
                    </a:lnTo>
                    <a:lnTo>
                      <a:pt x="2094" y="637"/>
                    </a:lnTo>
                    <a:lnTo>
                      <a:pt x="2066" y="581"/>
                    </a:lnTo>
                    <a:lnTo>
                      <a:pt x="2029" y="526"/>
                    </a:lnTo>
                    <a:lnTo>
                      <a:pt x="1974" y="471"/>
                    </a:lnTo>
                    <a:lnTo>
                      <a:pt x="1919" y="415"/>
                    </a:lnTo>
                    <a:lnTo>
                      <a:pt x="1854" y="360"/>
                    </a:lnTo>
                    <a:lnTo>
                      <a:pt x="1790" y="314"/>
                    </a:lnTo>
                    <a:lnTo>
                      <a:pt x="1707" y="258"/>
                    </a:lnTo>
                    <a:lnTo>
                      <a:pt x="1624" y="212"/>
                    </a:lnTo>
                    <a:lnTo>
                      <a:pt x="1439" y="129"/>
                    </a:lnTo>
                    <a:lnTo>
                      <a:pt x="1329" y="102"/>
                    </a:lnTo>
                    <a:lnTo>
                      <a:pt x="1227" y="65"/>
                    </a:lnTo>
                    <a:lnTo>
                      <a:pt x="1117" y="37"/>
                    </a:lnTo>
                    <a:lnTo>
                      <a:pt x="1015" y="19"/>
                    </a:lnTo>
                    <a:lnTo>
                      <a:pt x="8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2"/>
              <p:cNvSpPr/>
              <p:nvPr/>
            </p:nvSpPr>
            <p:spPr>
              <a:xfrm>
                <a:off x="4649329" y="2441999"/>
                <a:ext cx="31559" cy="41534"/>
              </a:xfrm>
              <a:custGeom>
                <a:avLst/>
                <a:gdLst/>
                <a:ahLst/>
                <a:cxnLst/>
                <a:rect l="l" t="t" r="r" b="b"/>
                <a:pathLst>
                  <a:path w="1661" h="2186" extrusionOk="0">
                    <a:moveTo>
                      <a:pt x="858" y="1"/>
                    </a:moveTo>
                    <a:lnTo>
                      <a:pt x="775" y="10"/>
                    </a:lnTo>
                    <a:lnTo>
                      <a:pt x="692" y="28"/>
                    </a:lnTo>
                    <a:lnTo>
                      <a:pt x="619" y="56"/>
                    </a:lnTo>
                    <a:lnTo>
                      <a:pt x="545" y="93"/>
                    </a:lnTo>
                    <a:lnTo>
                      <a:pt x="471" y="139"/>
                    </a:lnTo>
                    <a:lnTo>
                      <a:pt x="397" y="185"/>
                    </a:lnTo>
                    <a:lnTo>
                      <a:pt x="333" y="250"/>
                    </a:lnTo>
                    <a:lnTo>
                      <a:pt x="268" y="323"/>
                    </a:lnTo>
                    <a:lnTo>
                      <a:pt x="213" y="397"/>
                    </a:lnTo>
                    <a:lnTo>
                      <a:pt x="167" y="489"/>
                    </a:lnTo>
                    <a:lnTo>
                      <a:pt x="121" y="581"/>
                    </a:lnTo>
                    <a:lnTo>
                      <a:pt x="84" y="674"/>
                    </a:lnTo>
                    <a:lnTo>
                      <a:pt x="47" y="775"/>
                    </a:lnTo>
                    <a:lnTo>
                      <a:pt x="29" y="886"/>
                    </a:lnTo>
                    <a:lnTo>
                      <a:pt x="10" y="996"/>
                    </a:lnTo>
                    <a:lnTo>
                      <a:pt x="1" y="1107"/>
                    </a:lnTo>
                    <a:lnTo>
                      <a:pt x="10" y="1218"/>
                    </a:lnTo>
                    <a:lnTo>
                      <a:pt x="19" y="1319"/>
                    </a:lnTo>
                    <a:lnTo>
                      <a:pt x="29" y="1421"/>
                    </a:lnTo>
                    <a:lnTo>
                      <a:pt x="56" y="1522"/>
                    </a:lnTo>
                    <a:lnTo>
                      <a:pt x="84" y="1614"/>
                    </a:lnTo>
                    <a:lnTo>
                      <a:pt x="130" y="1706"/>
                    </a:lnTo>
                    <a:lnTo>
                      <a:pt x="167" y="1789"/>
                    </a:lnTo>
                    <a:lnTo>
                      <a:pt x="222" y="1872"/>
                    </a:lnTo>
                    <a:lnTo>
                      <a:pt x="278" y="1937"/>
                    </a:lnTo>
                    <a:lnTo>
                      <a:pt x="342" y="2001"/>
                    </a:lnTo>
                    <a:lnTo>
                      <a:pt x="407" y="2057"/>
                    </a:lnTo>
                    <a:lnTo>
                      <a:pt x="480" y="2103"/>
                    </a:lnTo>
                    <a:lnTo>
                      <a:pt x="554" y="2140"/>
                    </a:lnTo>
                    <a:lnTo>
                      <a:pt x="637" y="2167"/>
                    </a:lnTo>
                    <a:lnTo>
                      <a:pt x="720" y="2186"/>
                    </a:lnTo>
                    <a:lnTo>
                      <a:pt x="803" y="2186"/>
                    </a:lnTo>
                    <a:lnTo>
                      <a:pt x="886" y="2177"/>
                    </a:lnTo>
                    <a:lnTo>
                      <a:pt x="969" y="2158"/>
                    </a:lnTo>
                    <a:lnTo>
                      <a:pt x="1043" y="2131"/>
                    </a:lnTo>
                    <a:lnTo>
                      <a:pt x="1117" y="2094"/>
                    </a:lnTo>
                    <a:lnTo>
                      <a:pt x="1190" y="2057"/>
                    </a:lnTo>
                    <a:lnTo>
                      <a:pt x="1264" y="2001"/>
                    </a:lnTo>
                    <a:lnTo>
                      <a:pt x="1329" y="1937"/>
                    </a:lnTo>
                    <a:lnTo>
                      <a:pt x="1393" y="1863"/>
                    </a:lnTo>
                    <a:lnTo>
                      <a:pt x="1449" y="1789"/>
                    </a:lnTo>
                    <a:lnTo>
                      <a:pt x="1495" y="1697"/>
                    </a:lnTo>
                    <a:lnTo>
                      <a:pt x="1541" y="1605"/>
                    </a:lnTo>
                    <a:lnTo>
                      <a:pt x="1578" y="1513"/>
                    </a:lnTo>
                    <a:lnTo>
                      <a:pt x="1615" y="1411"/>
                    </a:lnTo>
                    <a:lnTo>
                      <a:pt x="1633" y="1301"/>
                    </a:lnTo>
                    <a:lnTo>
                      <a:pt x="1651" y="1190"/>
                    </a:lnTo>
                    <a:lnTo>
                      <a:pt x="1661" y="1079"/>
                    </a:lnTo>
                    <a:lnTo>
                      <a:pt x="1651" y="969"/>
                    </a:lnTo>
                    <a:lnTo>
                      <a:pt x="1642" y="867"/>
                    </a:lnTo>
                    <a:lnTo>
                      <a:pt x="1633" y="766"/>
                    </a:lnTo>
                    <a:lnTo>
                      <a:pt x="1605" y="664"/>
                    </a:lnTo>
                    <a:lnTo>
                      <a:pt x="1568" y="572"/>
                    </a:lnTo>
                    <a:lnTo>
                      <a:pt x="1532" y="480"/>
                    </a:lnTo>
                    <a:lnTo>
                      <a:pt x="1485" y="397"/>
                    </a:lnTo>
                    <a:lnTo>
                      <a:pt x="1439" y="323"/>
                    </a:lnTo>
                    <a:lnTo>
                      <a:pt x="1384" y="250"/>
                    </a:lnTo>
                    <a:lnTo>
                      <a:pt x="1320" y="185"/>
                    </a:lnTo>
                    <a:lnTo>
                      <a:pt x="1255" y="130"/>
                    </a:lnTo>
                    <a:lnTo>
                      <a:pt x="1181" y="84"/>
                    </a:lnTo>
                    <a:lnTo>
                      <a:pt x="1107" y="47"/>
                    </a:lnTo>
                    <a:lnTo>
                      <a:pt x="1024" y="19"/>
                    </a:lnTo>
                    <a:lnTo>
                      <a:pt x="9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2"/>
              <p:cNvSpPr/>
              <p:nvPr/>
            </p:nvSpPr>
            <p:spPr>
              <a:xfrm>
                <a:off x="4274782" y="2772770"/>
                <a:ext cx="31369" cy="41534"/>
              </a:xfrm>
              <a:custGeom>
                <a:avLst/>
                <a:gdLst/>
                <a:ahLst/>
                <a:cxnLst/>
                <a:rect l="l" t="t" r="r" b="b"/>
                <a:pathLst>
                  <a:path w="1651" h="2186" extrusionOk="0">
                    <a:moveTo>
                      <a:pt x="858" y="0"/>
                    </a:moveTo>
                    <a:lnTo>
                      <a:pt x="775" y="9"/>
                    </a:lnTo>
                    <a:lnTo>
                      <a:pt x="692" y="28"/>
                    </a:lnTo>
                    <a:lnTo>
                      <a:pt x="618" y="56"/>
                    </a:lnTo>
                    <a:lnTo>
                      <a:pt x="535" y="92"/>
                    </a:lnTo>
                    <a:lnTo>
                      <a:pt x="470" y="139"/>
                    </a:lnTo>
                    <a:lnTo>
                      <a:pt x="397" y="194"/>
                    </a:lnTo>
                    <a:lnTo>
                      <a:pt x="332" y="249"/>
                    </a:lnTo>
                    <a:lnTo>
                      <a:pt x="268" y="323"/>
                    </a:lnTo>
                    <a:lnTo>
                      <a:pt x="212" y="397"/>
                    </a:lnTo>
                    <a:lnTo>
                      <a:pt x="166" y="489"/>
                    </a:lnTo>
                    <a:lnTo>
                      <a:pt x="120" y="581"/>
                    </a:lnTo>
                    <a:lnTo>
                      <a:pt x="83" y="673"/>
                    </a:lnTo>
                    <a:lnTo>
                      <a:pt x="46" y="775"/>
                    </a:lnTo>
                    <a:lnTo>
                      <a:pt x="28" y="885"/>
                    </a:lnTo>
                    <a:lnTo>
                      <a:pt x="9" y="996"/>
                    </a:lnTo>
                    <a:lnTo>
                      <a:pt x="0" y="1107"/>
                    </a:lnTo>
                    <a:lnTo>
                      <a:pt x="0" y="1217"/>
                    </a:lnTo>
                    <a:lnTo>
                      <a:pt x="9" y="1319"/>
                    </a:lnTo>
                    <a:lnTo>
                      <a:pt x="28" y="1420"/>
                    </a:lnTo>
                    <a:lnTo>
                      <a:pt x="55" y="1522"/>
                    </a:lnTo>
                    <a:lnTo>
                      <a:pt x="83" y="1614"/>
                    </a:lnTo>
                    <a:lnTo>
                      <a:pt x="129" y="1706"/>
                    </a:lnTo>
                    <a:lnTo>
                      <a:pt x="166" y="1789"/>
                    </a:lnTo>
                    <a:lnTo>
                      <a:pt x="221" y="1872"/>
                    </a:lnTo>
                    <a:lnTo>
                      <a:pt x="277" y="1937"/>
                    </a:lnTo>
                    <a:lnTo>
                      <a:pt x="341" y="2001"/>
                    </a:lnTo>
                    <a:lnTo>
                      <a:pt x="406" y="2056"/>
                    </a:lnTo>
                    <a:lnTo>
                      <a:pt x="480" y="2103"/>
                    </a:lnTo>
                    <a:lnTo>
                      <a:pt x="553" y="2139"/>
                    </a:lnTo>
                    <a:lnTo>
                      <a:pt x="636" y="2167"/>
                    </a:lnTo>
                    <a:lnTo>
                      <a:pt x="719" y="2186"/>
                    </a:lnTo>
                    <a:lnTo>
                      <a:pt x="802" y="2186"/>
                    </a:lnTo>
                    <a:lnTo>
                      <a:pt x="885" y="2176"/>
                    </a:lnTo>
                    <a:lnTo>
                      <a:pt x="968" y="2167"/>
                    </a:lnTo>
                    <a:lnTo>
                      <a:pt x="1042" y="2139"/>
                    </a:lnTo>
                    <a:lnTo>
                      <a:pt x="1116" y="2103"/>
                    </a:lnTo>
                    <a:lnTo>
                      <a:pt x="1190" y="2056"/>
                    </a:lnTo>
                    <a:lnTo>
                      <a:pt x="1263" y="2001"/>
                    </a:lnTo>
                    <a:lnTo>
                      <a:pt x="1328" y="1937"/>
                    </a:lnTo>
                    <a:lnTo>
                      <a:pt x="1383" y="1863"/>
                    </a:lnTo>
                    <a:lnTo>
                      <a:pt x="1448" y="1789"/>
                    </a:lnTo>
                    <a:lnTo>
                      <a:pt x="1494" y="1697"/>
                    </a:lnTo>
                    <a:lnTo>
                      <a:pt x="1540" y="1614"/>
                    </a:lnTo>
                    <a:lnTo>
                      <a:pt x="1577" y="1512"/>
                    </a:lnTo>
                    <a:lnTo>
                      <a:pt x="1605" y="1411"/>
                    </a:lnTo>
                    <a:lnTo>
                      <a:pt x="1632" y="1300"/>
                    </a:lnTo>
                    <a:lnTo>
                      <a:pt x="1651" y="1190"/>
                    </a:lnTo>
                    <a:lnTo>
                      <a:pt x="1651" y="1079"/>
                    </a:lnTo>
                    <a:lnTo>
                      <a:pt x="1651" y="968"/>
                    </a:lnTo>
                    <a:lnTo>
                      <a:pt x="1641" y="867"/>
                    </a:lnTo>
                    <a:lnTo>
                      <a:pt x="1623" y="766"/>
                    </a:lnTo>
                    <a:lnTo>
                      <a:pt x="1605" y="664"/>
                    </a:lnTo>
                    <a:lnTo>
                      <a:pt x="1568" y="572"/>
                    </a:lnTo>
                    <a:lnTo>
                      <a:pt x="1531" y="480"/>
                    </a:lnTo>
                    <a:lnTo>
                      <a:pt x="1485" y="397"/>
                    </a:lnTo>
                    <a:lnTo>
                      <a:pt x="1439" y="323"/>
                    </a:lnTo>
                    <a:lnTo>
                      <a:pt x="1383" y="249"/>
                    </a:lnTo>
                    <a:lnTo>
                      <a:pt x="1319" y="185"/>
                    </a:lnTo>
                    <a:lnTo>
                      <a:pt x="1254" y="129"/>
                    </a:lnTo>
                    <a:lnTo>
                      <a:pt x="1180" y="83"/>
                    </a:lnTo>
                    <a:lnTo>
                      <a:pt x="1097" y="46"/>
                    </a:lnTo>
                    <a:lnTo>
                      <a:pt x="1024" y="19"/>
                    </a:lnTo>
                    <a:lnTo>
                      <a:pt x="941" y="9"/>
                    </a:lnTo>
                    <a:lnTo>
                      <a:pt x="8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2"/>
              <p:cNvSpPr/>
              <p:nvPr/>
            </p:nvSpPr>
            <p:spPr>
              <a:xfrm>
                <a:off x="4302104" y="2547810"/>
                <a:ext cx="31388" cy="41553"/>
              </a:xfrm>
              <a:custGeom>
                <a:avLst/>
                <a:gdLst/>
                <a:ahLst/>
                <a:cxnLst/>
                <a:rect l="l" t="t" r="r" b="b"/>
                <a:pathLst>
                  <a:path w="1652" h="2187" extrusionOk="0">
                    <a:moveTo>
                      <a:pt x="766" y="1"/>
                    </a:moveTo>
                    <a:lnTo>
                      <a:pt x="683" y="19"/>
                    </a:lnTo>
                    <a:lnTo>
                      <a:pt x="609" y="47"/>
                    </a:lnTo>
                    <a:lnTo>
                      <a:pt x="535" y="84"/>
                    </a:lnTo>
                    <a:lnTo>
                      <a:pt x="462" y="130"/>
                    </a:lnTo>
                    <a:lnTo>
                      <a:pt x="388" y="185"/>
                    </a:lnTo>
                    <a:lnTo>
                      <a:pt x="323" y="250"/>
                    </a:lnTo>
                    <a:lnTo>
                      <a:pt x="259" y="314"/>
                    </a:lnTo>
                    <a:lnTo>
                      <a:pt x="203" y="397"/>
                    </a:lnTo>
                    <a:lnTo>
                      <a:pt x="157" y="480"/>
                    </a:lnTo>
                    <a:lnTo>
                      <a:pt x="111" y="573"/>
                    </a:lnTo>
                    <a:lnTo>
                      <a:pt x="74" y="674"/>
                    </a:lnTo>
                    <a:lnTo>
                      <a:pt x="47" y="775"/>
                    </a:lnTo>
                    <a:lnTo>
                      <a:pt x="19" y="886"/>
                    </a:lnTo>
                    <a:lnTo>
                      <a:pt x="1" y="997"/>
                    </a:lnTo>
                    <a:lnTo>
                      <a:pt x="1" y="1107"/>
                    </a:lnTo>
                    <a:lnTo>
                      <a:pt x="1" y="1209"/>
                    </a:lnTo>
                    <a:lnTo>
                      <a:pt x="10" y="1319"/>
                    </a:lnTo>
                    <a:lnTo>
                      <a:pt x="28" y="1421"/>
                    </a:lnTo>
                    <a:lnTo>
                      <a:pt x="47" y="1522"/>
                    </a:lnTo>
                    <a:lnTo>
                      <a:pt x="84" y="1614"/>
                    </a:lnTo>
                    <a:lnTo>
                      <a:pt x="120" y="1697"/>
                    </a:lnTo>
                    <a:lnTo>
                      <a:pt x="167" y="1790"/>
                    </a:lnTo>
                    <a:lnTo>
                      <a:pt x="213" y="1863"/>
                    </a:lnTo>
                    <a:lnTo>
                      <a:pt x="268" y="1937"/>
                    </a:lnTo>
                    <a:lnTo>
                      <a:pt x="332" y="2002"/>
                    </a:lnTo>
                    <a:lnTo>
                      <a:pt x="397" y="2048"/>
                    </a:lnTo>
                    <a:lnTo>
                      <a:pt x="471" y="2094"/>
                    </a:lnTo>
                    <a:lnTo>
                      <a:pt x="545" y="2131"/>
                    </a:lnTo>
                    <a:lnTo>
                      <a:pt x="628" y="2159"/>
                    </a:lnTo>
                    <a:lnTo>
                      <a:pt x="711" y="2177"/>
                    </a:lnTo>
                    <a:lnTo>
                      <a:pt x="794" y="2186"/>
                    </a:lnTo>
                    <a:lnTo>
                      <a:pt x="877" y="2177"/>
                    </a:lnTo>
                    <a:lnTo>
                      <a:pt x="959" y="2159"/>
                    </a:lnTo>
                    <a:lnTo>
                      <a:pt x="1033" y="2131"/>
                    </a:lnTo>
                    <a:lnTo>
                      <a:pt x="1116" y="2094"/>
                    </a:lnTo>
                    <a:lnTo>
                      <a:pt x="1181" y="2048"/>
                    </a:lnTo>
                    <a:lnTo>
                      <a:pt x="1255" y="1993"/>
                    </a:lnTo>
                    <a:lnTo>
                      <a:pt x="1319" y="1928"/>
                    </a:lnTo>
                    <a:lnTo>
                      <a:pt x="1384" y="1863"/>
                    </a:lnTo>
                    <a:lnTo>
                      <a:pt x="1439" y="1780"/>
                    </a:lnTo>
                    <a:lnTo>
                      <a:pt x="1485" y="1697"/>
                    </a:lnTo>
                    <a:lnTo>
                      <a:pt x="1531" y="1605"/>
                    </a:lnTo>
                    <a:lnTo>
                      <a:pt x="1568" y="1504"/>
                    </a:lnTo>
                    <a:lnTo>
                      <a:pt x="1605" y="1402"/>
                    </a:lnTo>
                    <a:lnTo>
                      <a:pt x="1623" y="1292"/>
                    </a:lnTo>
                    <a:lnTo>
                      <a:pt x="1642" y="1181"/>
                    </a:lnTo>
                    <a:lnTo>
                      <a:pt x="1651" y="1070"/>
                    </a:lnTo>
                    <a:lnTo>
                      <a:pt x="1642" y="969"/>
                    </a:lnTo>
                    <a:lnTo>
                      <a:pt x="1633" y="858"/>
                    </a:lnTo>
                    <a:lnTo>
                      <a:pt x="1623" y="757"/>
                    </a:lnTo>
                    <a:lnTo>
                      <a:pt x="1596" y="656"/>
                    </a:lnTo>
                    <a:lnTo>
                      <a:pt x="1568" y="563"/>
                    </a:lnTo>
                    <a:lnTo>
                      <a:pt x="1522" y="480"/>
                    </a:lnTo>
                    <a:lnTo>
                      <a:pt x="1485" y="388"/>
                    </a:lnTo>
                    <a:lnTo>
                      <a:pt x="1430" y="314"/>
                    </a:lnTo>
                    <a:lnTo>
                      <a:pt x="1374" y="241"/>
                    </a:lnTo>
                    <a:lnTo>
                      <a:pt x="1310" y="176"/>
                    </a:lnTo>
                    <a:lnTo>
                      <a:pt x="1245" y="130"/>
                    </a:lnTo>
                    <a:lnTo>
                      <a:pt x="1172" y="84"/>
                    </a:lnTo>
                    <a:lnTo>
                      <a:pt x="1098" y="47"/>
                    </a:lnTo>
                    <a:lnTo>
                      <a:pt x="1015" y="19"/>
                    </a:lnTo>
                    <a:lnTo>
                      <a:pt x="9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2"/>
              <p:cNvSpPr/>
              <p:nvPr/>
            </p:nvSpPr>
            <p:spPr>
              <a:xfrm>
                <a:off x="4345728" y="1528365"/>
                <a:ext cx="107768" cy="272612"/>
              </a:xfrm>
              <a:custGeom>
                <a:avLst/>
                <a:gdLst/>
                <a:ahLst/>
                <a:cxnLst/>
                <a:rect l="l" t="t" r="r" b="b"/>
                <a:pathLst>
                  <a:path w="5672" h="14348" extrusionOk="0">
                    <a:moveTo>
                      <a:pt x="1854" y="1"/>
                    </a:moveTo>
                    <a:lnTo>
                      <a:pt x="1660" y="10"/>
                    </a:lnTo>
                    <a:lnTo>
                      <a:pt x="1467" y="28"/>
                    </a:lnTo>
                    <a:lnTo>
                      <a:pt x="1384" y="47"/>
                    </a:lnTo>
                    <a:lnTo>
                      <a:pt x="1291" y="74"/>
                    </a:lnTo>
                    <a:lnTo>
                      <a:pt x="1208" y="102"/>
                    </a:lnTo>
                    <a:lnTo>
                      <a:pt x="1135" y="139"/>
                    </a:lnTo>
                    <a:lnTo>
                      <a:pt x="1061" y="176"/>
                    </a:lnTo>
                    <a:lnTo>
                      <a:pt x="987" y="222"/>
                    </a:lnTo>
                    <a:lnTo>
                      <a:pt x="849" y="323"/>
                    </a:lnTo>
                    <a:lnTo>
                      <a:pt x="720" y="443"/>
                    </a:lnTo>
                    <a:lnTo>
                      <a:pt x="609" y="572"/>
                    </a:lnTo>
                    <a:lnTo>
                      <a:pt x="508" y="729"/>
                    </a:lnTo>
                    <a:lnTo>
                      <a:pt x="415" y="895"/>
                    </a:lnTo>
                    <a:lnTo>
                      <a:pt x="332" y="1070"/>
                    </a:lnTo>
                    <a:lnTo>
                      <a:pt x="259" y="1273"/>
                    </a:lnTo>
                    <a:lnTo>
                      <a:pt x="194" y="1476"/>
                    </a:lnTo>
                    <a:lnTo>
                      <a:pt x="139" y="1697"/>
                    </a:lnTo>
                    <a:lnTo>
                      <a:pt x="102" y="1937"/>
                    </a:lnTo>
                    <a:lnTo>
                      <a:pt x="65" y="2177"/>
                    </a:lnTo>
                    <a:lnTo>
                      <a:pt x="37" y="2435"/>
                    </a:lnTo>
                    <a:lnTo>
                      <a:pt x="19" y="2702"/>
                    </a:lnTo>
                    <a:lnTo>
                      <a:pt x="10" y="2979"/>
                    </a:lnTo>
                    <a:lnTo>
                      <a:pt x="0" y="3265"/>
                    </a:lnTo>
                    <a:lnTo>
                      <a:pt x="10" y="3550"/>
                    </a:lnTo>
                    <a:lnTo>
                      <a:pt x="19" y="3855"/>
                    </a:lnTo>
                    <a:lnTo>
                      <a:pt x="37" y="4159"/>
                    </a:lnTo>
                    <a:lnTo>
                      <a:pt x="56" y="4473"/>
                    </a:lnTo>
                    <a:lnTo>
                      <a:pt x="120" y="5118"/>
                    </a:lnTo>
                    <a:lnTo>
                      <a:pt x="203" y="5773"/>
                    </a:lnTo>
                    <a:lnTo>
                      <a:pt x="305" y="6446"/>
                    </a:lnTo>
                    <a:lnTo>
                      <a:pt x="425" y="7119"/>
                    </a:lnTo>
                    <a:lnTo>
                      <a:pt x="554" y="7792"/>
                    </a:lnTo>
                    <a:lnTo>
                      <a:pt x="692" y="8465"/>
                    </a:lnTo>
                    <a:lnTo>
                      <a:pt x="840" y="9120"/>
                    </a:lnTo>
                    <a:lnTo>
                      <a:pt x="996" y="9765"/>
                    </a:lnTo>
                    <a:lnTo>
                      <a:pt x="1153" y="10392"/>
                    </a:lnTo>
                    <a:lnTo>
                      <a:pt x="1310" y="10992"/>
                    </a:lnTo>
                    <a:lnTo>
                      <a:pt x="1614" y="12089"/>
                    </a:lnTo>
                    <a:lnTo>
                      <a:pt x="1882" y="13011"/>
                    </a:lnTo>
                    <a:lnTo>
                      <a:pt x="2103" y="13730"/>
                    </a:lnTo>
                    <a:lnTo>
                      <a:pt x="2296" y="14348"/>
                    </a:lnTo>
                    <a:lnTo>
                      <a:pt x="3034" y="10014"/>
                    </a:lnTo>
                    <a:lnTo>
                      <a:pt x="5671" y="7949"/>
                    </a:lnTo>
                    <a:lnTo>
                      <a:pt x="5671" y="7617"/>
                    </a:lnTo>
                    <a:lnTo>
                      <a:pt x="5662" y="7230"/>
                    </a:lnTo>
                    <a:lnTo>
                      <a:pt x="5644" y="6732"/>
                    </a:lnTo>
                    <a:lnTo>
                      <a:pt x="5597" y="6142"/>
                    </a:lnTo>
                    <a:lnTo>
                      <a:pt x="5570" y="5810"/>
                    </a:lnTo>
                    <a:lnTo>
                      <a:pt x="5524" y="5478"/>
                    </a:lnTo>
                    <a:lnTo>
                      <a:pt x="5478" y="5127"/>
                    </a:lnTo>
                    <a:lnTo>
                      <a:pt x="5422" y="4768"/>
                    </a:lnTo>
                    <a:lnTo>
                      <a:pt x="5358" y="4399"/>
                    </a:lnTo>
                    <a:lnTo>
                      <a:pt x="5275" y="4030"/>
                    </a:lnTo>
                    <a:lnTo>
                      <a:pt x="5183" y="3661"/>
                    </a:lnTo>
                    <a:lnTo>
                      <a:pt x="5081" y="3302"/>
                    </a:lnTo>
                    <a:lnTo>
                      <a:pt x="4970" y="2933"/>
                    </a:lnTo>
                    <a:lnTo>
                      <a:pt x="4832" y="2582"/>
                    </a:lnTo>
                    <a:lnTo>
                      <a:pt x="4694" y="2241"/>
                    </a:lnTo>
                    <a:lnTo>
                      <a:pt x="4528" y="1909"/>
                    </a:lnTo>
                    <a:lnTo>
                      <a:pt x="4445" y="1752"/>
                    </a:lnTo>
                    <a:lnTo>
                      <a:pt x="4353" y="1605"/>
                    </a:lnTo>
                    <a:lnTo>
                      <a:pt x="4251" y="1448"/>
                    </a:lnTo>
                    <a:lnTo>
                      <a:pt x="4150" y="1310"/>
                    </a:lnTo>
                    <a:lnTo>
                      <a:pt x="4048" y="1172"/>
                    </a:lnTo>
                    <a:lnTo>
                      <a:pt x="3938" y="1042"/>
                    </a:lnTo>
                    <a:lnTo>
                      <a:pt x="3827" y="913"/>
                    </a:lnTo>
                    <a:lnTo>
                      <a:pt x="3707" y="794"/>
                    </a:lnTo>
                    <a:lnTo>
                      <a:pt x="3578" y="683"/>
                    </a:lnTo>
                    <a:lnTo>
                      <a:pt x="3449" y="572"/>
                    </a:lnTo>
                    <a:lnTo>
                      <a:pt x="3320" y="480"/>
                    </a:lnTo>
                    <a:lnTo>
                      <a:pt x="3182" y="388"/>
                    </a:lnTo>
                    <a:lnTo>
                      <a:pt x="3034" y="305"/>
                    </a:lnTo>
                    <a:lnTo>
                      <a:pt x="2887" y="231"/>
                    </a:lnTo>
                    <a:lnTo>
                      <a:pt x="2730" y="176"/>
                    </a:lnTo>
                    <a:lnTo>
                      <a:pt x="2564" y="120"/>
                    </a:lnTo>
                    <a:lnTo>
                      <a:pt x="2398" y="74"/>
                    </a:lnTo>
                    <a:lnTo>
                      <a:pt x="2223" y="37"/>
                    </a:lnTo>
                    <a:lnTo>
                      <a:pt x="2038" y="19"/>
                    </a:lnTo>
                    <a:lnTo>
                      <a:pt x="18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2"/>
              <p:cNvSpPr/>
              <p:nvPr/>
            </p:nvSpPr>
            <p:spPr>
              <a:xfrm>
                <a:off x="4370599" y="1651523"/>
                <a:ext cx="58539" cy="77292"/>
              </a:xfrm>
              <a:custGeom>
                <a:avLst/>
                <a:gdLst/>
                <a:ahLst/>
                <a:cxnLst/>
                <a:rect l="l" t="t" r="r" b="b"/>
                <a:pathLst>
                  <a:path w="3081" h="4068" extrusionOk="0">
                    <a:moveTo>
                      <a:pt x="895" y="1"/>
                    </a:moveTo>
                    <a:lnTo>
                      <a:pt x="757" y="10"/>
                    </a:lnTo>
                    <a:lnTo>
                      <a:pt x="692" y="28"/>
                    </a:lnTo>
                    <a:lnTo>
                      <a:pt x="628" y="47"/>
                    </a:lnTo>
                    <a:lnTo>
                      <a:pt x="563" y="74"/>
                    </a:lnTo>
                    <a:lnTo>
                      <a:pt x="508" y="102"/>
                    </a:lnTo>
                    <a:lnTo>
                      <a:pt x="453" y="139"/>
                    </a:lnTo>
                    <a:lnTo>
                      <a:pt x="397" y="176"/>
                    </a:lnTo>
                    <a:lnTo>
                      <a:pt x="305" y="268"/>
                    </a:lnTo>
                    <a:lnTo>
                      <a:pt x="222" y="379"/>
                    </a:lnTo>
                    <a:lnTo>
                      <a:pt x="148" y="499"/>
                    </a:lnTo>
                    <a:lnTo>
                      <a:pt x="93" y="637"/>
                    </a:lnTo>
                    <a:lnTo>
                      <a:pt x="47" y="784"/>
                    </a:lnTo>
                    <a:lnTo>
                      <a:pt x="19" y="941"/>
                    </a:lnTo>
                    <a:lnTo>
                      <a:pt x="1" y="1116"/>
                    </a:lnTo>
                    <a:lnTo>
                      <a:pt x="1" y="1292"/>
                    </a:lnTo>
                    <a:lnTo>
                      <a:pt x="19" y="1476"/>
                    </a:lnTo>
                    <a:lnTo>
                      <a:pt x="47" y="1670"/>
                    </a:lnTo>
                    <a:lnTo>
                      <a:pt x="84" y="1863"/>
                    </a:lnTo>
                    <a:lnTo>
                      <a:pt x="148" y="2066"/>
                    </a:lnTo>
                    <a:lnTo>
                      <a:pt x="213" y="2269"/>
                    </a:lnTo>
                    <a:lnTo>
                      <a:pt x="305" y="2472"/>
                    </a:lnTo>
                    <a:lnTo>
                      <a:pt x="407" y="2675"/>
                    </a:lnTo>
                    <a:lnTo>
                      <a:pt x="508" y="2868"/>
                    </a:lnTo>
                    <a:lnTo>
                      <a:pt x="628" y="3044"/>
                    </a:lnTo>
                    <a:lnTo>
                      <a:pt x="757" y="3209"/>
                    </a:lnTo>
                    <a:lnTo>
                      <a:pt x="886" y="3366"/>
                    </a:lnTo>
                    <a:lnTo>
                      <a:pt x="1024" y="3514"/>
                    </a:lnTo>
                    <a:lnTo>
                      <a:pt x="1163" y="3634"/>
                    </a:lnTo>
                    <a:lnTo>
                      <a:pt x="1310" y="3744"/>
                    </a:lnTo>
                    <a:lnTo>
                      <a:pt x="1458" y="3846"/>
                    </a:lnTo>
                    <a:lnTo>
                      <a:pt x="1605" y="3929"/>
                    </a:lnTo>
                    <a:lnTo>
                      <a:pt x="1753" y="3984"/>
                    </a:lnTo>
                    <a:lnTo>
                      <a:pt x="1900" y="4030"/>
                    </a:lnTo>
                    <a:lnTo>
                      <a:pt x="2048" y="4058"/>
                    </a:lnTo>
                    <a:lnTo>
                      <a:pt x="2186" y="4067"/>
                    </a:lnTo>
                    <a:lnTo>
                      <a:pt x="2324" y="4049"/>
                    </a:lnTo>
                    <a:lnTo>
                      <a:pt x="2389" y="4039"/>
                    </a:lnTo>
                    <a:lnTo>
                      <a:pt x="2454" y="4012"/>
                    </a:lnTo>
                    <a:lnTo>
                      <a:pt x="2518" y="3993"/>
                    </a:lnTo>
                    <a:lnTo>
                      <a:pt x="2573" y="3956"/>
                    </a:lnTo>
                    <a:lnTo>
                      <a:pt x="2629" y="3929"/>
                    </a:lnTo>
                    <a:lnTo>
                      <a:pt x="2684" y="3883"/>
                    </a:lnTo>
                    <a:lnTo>
                      <a:pt x="2776" y="3790"/>
                    </a:lnTo>
                    <a:lnTo>
                      <a:pt x="2859" y="3689"/>
                    </a:lnTo>
                    <a:lnTo>
                      <a:pt x="2933" y="3560"/>
                    </a:lnTo>
                    <a:lnTo>
                      <a:pt x="2988" y="3431"/>
                    </a:lnTo>
                    <a:lnTo>
                      <a:pt x="3034" y="3283"/>
                    </a:lnTo>
                    <a:lnTo>
                      <a:pt x="3062" y="3117"/>
                    </a:lnTo>
                    <a:lnTo>
                      <a:pt x="3081" y="2951"/>
                    </a:lnTo>
                    <a:lnTo>
                      <a:pt x="3081" y="2776"/>
                    </a:lnTo>
                    <a:lnTo>
                      <a:pt x="3062" y="2582"/>
                    </a:lnTo>
                    <a:lnTo>
                      <a:pt x="3034" y="2398"/>
                    </a:lnTo>
                    <a:lnTo>
                      <a:pt x="2998" y="2195"/>
                    </a:lnTo>
                    <a:lnTo>
                      <a:pt x="2942" y="1992"/>
                    </a:lnTo>
                    <a:lnTo>
                      <a:pt x="2868" y="1790"/>
                    </a:lnTo>
                    <a:lnTo>
                      <a:pt x="2776" y="1587"/>
                    </a:lnTo>
                    <a:lnTo>
                      <a:pt x="2684" y="1384"/>
                    </a:lnTo>
                    <a:lnTo>
                      <a:pt x="2573" y="1199"/>
                    </a:lnTo>
                    <a:lnTo>
                      <a:pt x="2454" y="1015"/>
                    </a:lnTo>
                    <a:lnTo>
                      <a:pt x="2324" y="849"/>
                    </a:lnTo>
                    <a:lnTo>
                      <a:pt x="2195" y="692"/>
                    </a:lnTo>
                    <a:lnTo>
                      <a:pt x="2057" y="554"/>
                    </a:lnTo>
                    <a:lnTo>
                      <a:pt x="1919" y="425"/>
                    </a:lnTo>
                    <a:lnTo>
                      <a:pt x="1771" y="314"/>
                    </a:lnTo>
                    <a:lnTo>
                      <a:pt x="1624" y="222"/>
                    </a:lnTo>
                    <a:lnTo>
                      <a:pt x="1476" y="139"/>
                    </a:lnTo>
                    <a:lnTo>
                      <a:pt x="1329" y="74"/>
                    </a:lnTo>
                    <a:lnTo>
                      <a:pt x="1181" y="28"/>
                    </a:lnTo>
                    <a:lnTo>
                      <a:pt x="1043" y="10"/>
                    </a:lnTo>
                    <a:lnTo>
                      <a:pt x="895"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2"/>
              <p:cNvSpPr/>
              <p:nvPr/>
            </p:nvSpPr>
            <p:spPr>
              <a:xfrm>
                <a:off x="4383044" y="1666248"/>
                <a:ext cx="36461" cy="46607"/>
              </a:xfrm>
              <a:custGeom>
                <a:avLst/>
                <a:gdLst/>
                <a:ahLst/>
                <a:cxnLst/>
                <a:rect l="l" t="t" r="r" b="b"/>
                <a:pathLst>
                  <a:path w="1919" h="2453" extrusionOk="0">
                    <a:moveTo>
                      <a:pt x="563" y="0"/>
                    </a:moveTo>
                    <a:lnTo>
                      <a:pt x="480" y="9"/>
                    </a:lnTo>
                    <a:lnTo>
                      <a:pt x="397" y="37"/>
                    </a:lnTo>
                    <a:lnTo>
                      <a:pt x="323" y="65"/>
                    </a:lnTo>
                    <a:lnTo>
                      <a:pt x="249" y="111"/>
                    </a:lnTo>
                    <a:lnTo>
                      <a:pt x="194" y="166"/>
                    </a:lnTo>
                    <a:lnTo>
                      <a:pt x="139" y="231"/>
                    </a:lnTo>
                    <a:lnTo>
                      <a:pt x="93" y="305"/>
                    </a:lnTo>
                    <a:lnTo>
                      <a:pt x="56" y="387"/>
                    </a:lnTo>
                    <a:lnTo>
                      <a:pt x="28" y="480"/>
                    </a:lnTo>
                    <a:lnTo>
                      <a:pt x="10" y="581"/>
                    </a:lnTo>
                    <a:lnTo>
                      <a:pt x="0" y="683"/>
                    </a:lnTo>
                    <a:lnTo>
                      <a:pt x="0" y="793"/>
                    </a:lnTo>
                    <a:lnTo>
                      <a:pt x="10" y="904"/>
                    </a:lnTo>
                    <a:lnTo>
                      <a:pt x="19" y="1015"/>
                    </a:lnTo>
                    <a:lnTo>
                      <a:pt x="47" y="1134"/>
                    </a:lnTo>
                    <a:lnTo>
                      <a:pt x="83" y="1254"/>
                    </a:lnTo>
                    <a:lnTo>
                      <a:pt x="130" y="1383"/>
                    </a:lnTo>
                    <a:lnTo>
                      <a:pt x="176" y="1503"/>
                    </a:lnTo>
                    <a:lnTo>
                      <a:pt x="240" y="1623"/>
                    </a:lnTo>
                    <a:lnTo>
                      <a:pt x="305" y="1743"/>
                    </a:lnTo>
                    <a:lnTo>
                      <a:pt x="379" y="1844"/>
                    </a:lnTo>
                    <a:lnTo>
                      <a:pt x="462" y="1946"/>
                    </a:lnTo>
                    <a:lnTo>
                      <a:pt x="545" y="2038"/>
                    </a:lnTo>
                    <a:lnTo>
                      <a:pt x="628" y="2121"/>
                    </a:lnTo>
                    <a:lnTo>
                      <a:pt x="710" y="2204"/>
                    </a:lnTo>
                    <a:lnTo>
                      <a:pt x="803" y="2269"/>
                    </a:lnTo>
                    <a:lnTo>
                      <a:pt x="895" y="2324"/>
                    </a:lnTo>
                    <a:lnTo>
                      <a:pt x="987" y="2370"/>
                    </a:lnTo>
                    <a:lnTo>
                      <a:pt x="1079" y="2407"/>
                    </a:lnTo>
                    <a:lnTo>
                      <a:pt x="1172" y="2434"/>
                    </a:lnTo>
                    <a:lnTo>
                      <a:pt x="1264" y="2453"/>
                    </a:lnTo>
                    <a:lnTo>
                      <a:pt x="1347" y="2453"/>
                    </a:lnTo>
                    <a:lnTo>
                      <a:pt x="1439" y="2444"/>
                    </a:lnTo>
                    <a:lnTo>
                      <a:pt x="1522" y="2425"/>
                    </a:lnTo>
                    <a:lnTo>
                      <a:pt x="1596" y="2388"/>
                    </a:lnTo>
                    <a:lnTo>
                      <a:pt x="1660" y="2342"/>
                    </a:lnTo>
                    <a:lnTo>
                      <a:pt x="1725" y="2287"/>
                    </a:lnTo>
                    <a:lnTo>
                      <a:pt x="1780" y="2222"/>
                    </a:lnTo>
                    <a:lnTo>
                      <a:pt x="1826" y="2149"/>
                    </a:lnTo>
                    <a:lnTo>
                      <a:pt x="1854" y="2066"/>
                    </a:lnTo>
                    <a:lnTo>
                      <a:pt x="1882" y="1973"/>
                    </a:lnTo>
                    <a:lnTo>
                      <a:pt x="1909" y="1881"/>
                    </a:lnTo>
                    <a:lnTo>
                      <a:pt x="1918" y="1780"/>
                    </a:lnTo>
                    <a:lnTo>
                      <a:pt x="1918" y="1669"/>
                    </a:lnTo>
                    <a:lnTo>
                      <a:pt x="1909" y="1559"/>
                    </a:lnTo>
                    <a:lnTo>
                      <a:pt x="1891" y="1439"/>
                    </a:lnTo>
                    <a:lnTo>
                      <a:pt x="1872" y="1319"/>
                    </a:lnTo>
                    <a:lnTo>
                      <a:pt x="1835" y="1199"/>
                    </a:lnTo>
                    <a:lnTo>
                      <a:pt x="1789" y="1079"/>
                    </a:lnTo>
                    <a:lnTo>
                      <a:pt x="1734" y="950"/>
                    </a:lnTo>
                    <a:lnTo>
                      <a:pt x="1679" y="830"/>
                    </a:lnTo>
                    <a:lnTo>
                      <a:pt x="1605" y="719"/>
                    </a:lnTo>
                    <a:lnTo>
                      <a:pt x="1531" y="609"/>
                    </a:lnTo>
                    <a:lnTo>
                      <a:pt x="1457" y="507"/>
                    </a:lnTo>
                    <a:lnTo>
                      <a:pt x="1374" y="415"/>
                    </a:lnTo>
                    <a:lnTo>
                      <a:pt x="1291" y="332"/>
                    </a:lnTo>
                    <a:lnTo>
                      <a:pt x="1199" y="258"/>
                    </a:lnTo>
                    <a:lnTo>
                      <a:pt x="1116" y="185"/>
                    </a:lnTo>
                    <a:lnTo>
                      <a:pt x="1024" y="129"/>
                    </a:lnTo>
                    <a:lnTo>
                      <a:pt x="932" y="83"/>
                    </a:lnTo>
                    <a:lnTo>
                      <a:pt x="840" y="46"/>
                    </a:lnTo>
                    <a:lnTo>
                      <a:pt x="747" y="19"/>
                    </a:lnTo>
                    <a:lnTo>
                      <a:pt x="655" y="9"/>
                    </a:lnTo>
                    <a:lnTo>
                      <a:pt x="563" y="0"/>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2"/>
              <p:cNvSpPr/>
              <p:nvPr/>
            </p:nvSpPr>
            <p:spPr>
              <a:xfrm>
                <a:off x="4396534" y="1686920"/>
                <a:ext cx="26467" cy="33649"/>
              </a:xfrm>
              <a:custGeom>
                <a:avLst/>
                <a:gdLst/>
                <a:ahLst/>
                <a:cxnLst/>
                <a:rect l="l" t="t" r="r" b="b"/>
                <a:pathLst>
                  <a:path w="1393" h="1771" extrusionOk="0">
                    <a:moveTo>
                      <a:pt x="406" y="0"/>
                    </a:moveTo>
                    <a:lnTo>
                      <a:pt x="351" y="9"/>
                    </a:lnTo>
                    <a:lnTo>
                      <a:pt x="286" y="19"/>
                    </a:lnTo>
                    <a:lnTo>
                      <a:pt x="231" y="46"/>
                    </a:lnTo>
                    <a:lnTo>
                      <a:pt x="185" y="83"/>
                    </a:lnTo>
                    <a:lnTo>
                      <a:pt x="139" y="120"/>
                    </a:lnTo>
                    <a:lnTo>
                      <a:pt x="102" y="166"/>
                    </a:lnTo>
                    <a:lnTo>
                      <a:pt x="65" y="222"/>
                    </a:lnTo>
                    <a:lnTo>
                      <a:pt x="47" y="277"/>
                    </a:lnTo>
                    <a:lnTo>
                      <a:pt x="19" y="341"/>
                    </a:lnTo>
                    <a:lnTo>
                      <a:pt x="10" y="415"/>
                    </a:lnTo>
                    <a:lnTo>
                      <a:pt x="0" y="489"/>
                    </a:lnTo>
                    <a:lnTo>
                      <a:pt x="0" y="572"/>
                    </a:lnTo>
                    <a:lnTo>
                      <a:pt x="10" y="646"/>
                    </a:lnTo>
                    <a:lnTo>
                      <a:pt x="19" y="729"/>
                    </a:lnTo>
                    <a:lnTo>
                      <a:pt x="37" y="821"/>
                    </a:lnTo>
                    <a:lnTo>
                      <a:pt x="65" y="904"/>
                    </a:lnTo>
                    <a:lnTo>
                      <a:pt x="93" y="996"/>
                    </a:lnTo>
                    <a:lnTo>
                      <a:pt x="130" y="1088"/>
                    </a:lnTo>
                    <a:lnTo>
                      <a:pt x="176" y="1171"/>
                    </a:lnTo>
                    <a:lnTo>
                      <a:pt x="222" y="1254"/>
                    </a:lnTo>
                    <a:lnTo>
                      <a:pt x="277" y="1337"/>
                    </a:lnTo>
                    <a:lnTo>
                      <a:pt x="332" y="1402"/>
                    </a:lnTo>
                    <a:lnTo>
                      <a:pt x="397" y="1476"/>
                    </a:lnTo>
                    <a:lnTo>
                      <a:pt x="452" y="1531"/>
                    </a:lnTo>
                    <a:lnTo>
                      <a:pt x="517" y="1586"/>
                    </a:lnTo>
                    <a:lnTo>
                      <a:pt x="581" y="1642"/>
                    </a:lnTo>
                    <a:lnTo>
                      <a:pt x="646" y="1678"/>
                    </a:lnTo>
                    <a:lnTo>
                      <a:pt x="720" y="1715"/>
                    </a:lnTo>
                    <a:lnTo>
                      <a:pt x="784" y="1743"/>
                    </a:lnTo>
                    <a:lnTo>
                      <a:pt x="849" y="1761"/>
                    </a:lnTo>
                    <a:lnTo>
                      <a:pt x="913" y="1771"/>
                    </a:lnTo>
                    <a:lnTo>
                      <a:pt x="1042" y="1771"/>
                    </a:lnTo>
                    <a:lnTo>
                      <a:pt x="1098" y="1752"/>
                    </a:lnTo>
                    <a:lnTo>
                      <a:pt x="1153" y="1725"/>
                    </a:lnTo>
                    <a:lnTo>
                      <a:pt x="1208" y="1697"/>
                    </a:lnTo>
                    <a:lnTo>
                      <a:pt x="1245" y="1651"/>
                    </a:lnTo>
                    <a:lnTo>
                      <a:pt x="1291" y="1605"/>
                    </a:lnTo>
                    <a:lnTo>
                      <a:pt x="1319" y="1549"/>
                    </a:lnTo>
                    <a:lnTo>
                      <a:pt x="1347" y="1494"/>
                    </a:lnTo>
                    <a:lnTo>
                      <a:pt x="1365" y="1429"/>
                    </a:lnTo>
                    <a:lnTo>
                      <a:pt x="1384" y="1356"/>
                    </a:lnTo>
                    <a:lnTo>
                      <a:pt x="1384" y="1282"/>
                    </a:lnTo>
                    <a:lnTo>
                      <a:pt x="1393" y="1208"/>
                    </a:lnTo>
                    <a:lnTo>
                      <a:pt x="1384" y="1125"/>
                    </a:lnTo>
                    <a:lnTo>
                      <a:pt x="1374" y="1042"/>
                    </a:lnTo>
                    <a:lnTo>
                      <a:pt x="1356" y="950"/>
                    </a:lnTo>
                    <a:lnTo>
                      <a:pt x="1328" y="867"/>
                    </a:lnTo>
                    <a:lnTo>
                      <a:pt x="1301" y="775"/>
                    </a:lnTo>
                    <a:lnTo>
                      <a:pt x="1255" y="683"/>
                    </a:lnTo>
                    <a:lnTo>
                      <a:pt x="1218" y="600"/>
                    </a:lnTo>
                    <a:lnTo>
                      <a:pt x="1162" y="517"/>
                    </a:lnTo>
                    <a:lnTo>
                      <a:pt x="1116" y="443"/>
                    </a:lnTo>
                    <a:lnTo>
                      <a:pt x="1052" y="369"/>
                    </a:lnTo>
                    <a:lnTo>
                      <a:pt x="996" y="295"/>
                    </a:lnTo>
                    <a:lnTo>
                      <a:pt x="932" y="240"/>
                    </a:lnTo>
                    <a:lnTo>
                      <a:pt x="867" y="185"/>
                    </a:lnTo>
                    <a:lnTo>
                      <a:pt x="803" y="129"/>
                    </a:lnTo>
                    <a:lnTo>
                      <a:pt x="738" y="92"/>
                    </a:lnTo>
                    <a:lnTo>
                      <a:pt x="674" y="56"/>
                    </a:lnTo>
                    <a:lnTo>
                      <a:pt x="609" y="28"/>
                    </a:lnTo>
                    <a:lnTo>
                      <a:pt x="545" y="9"/>
                    </a:lnTo>
                    <a:lnTo>
                      <a:pt x="471"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2"/>
              <p:cNvSpPr/>
              <p:nvPr/>
            </p:nvSpPr>
            <p:spPr>
              <a:xfrm>
                <a:off x="3690323" y="2796596"/>
                <a:ext cx="201324" cy="203072"/>
              </a:xfrm>
              <a:custGeom>
                <a:avLst/>
                <a:gdLst/>
                <a:ahLst/>
                <a:cxnLst/>
                <a:rect l="l" t="t" r="r" b="b"/>
                <a:pathLst>
                  <a:path w="10596" h="10688" extrusionOk="0">
                    <a:moveTo>
                      <a:pt x="4667" y="0"/>
                    </a:moveTo>
                    <a:lnTo>
                      <a:pt x="4501" y="10"/>
                    </a:lnTo>
                    <a:lnTo>
                      <a:pt x="4335" y="28"/>
                    </a:lnTo>
                    <a:lnTo>
                      <a:pt x="4169" y="46"/>
                    </a:lnTo>
                    <a:lnTo>
                      <a:pt x="4003" y="74"/>
                    </a:lnTo>
                    <a:lnTo>
                      <a:pt x="3837" y="102"/>
                    </a:lnTo>
                    <a:lnTo>
                      <a:pt x="3671" y="148"/>
                    </a:lnTo>
                    <a:lnTo>
                      <a:pt x="3505" y="194"/>
                    </a:lnTo>
                    <a:lnTo>
                      <a:pt x="3339" y="249"/>
                    </a:lnTo>
                    <a:lnTo>
                      <a:pt x="3219" y="314"/>
                    </a:lnTo>
                    <a:lnTo>
                      <a:pt x="2905" y="498"/>
                    </a:lnTo>
                    <a:lnTo>
                      <a:pt x="2693" y="627"/>
                    </a:lnTo>
                    <a:lnTo>
                      <a:pt x="2444" y="793"/>
                    </a:lnTo>
                    <a:lnTo>
                      <a:pt x="2186" y="978"/>
                    </a:lnTo>
                    <a:lnTo>
                      <a:pt x="1910" y="1199"/>
                    </a:lnTo>
                    <a:lnTo>
                      <a:pt x="1624" y="1439"/>
                    </a:lnTo>
                    <a:lnTo>
                      <a:pt x="1347" y="1706"/>
                    </a:lnTo>
                    <a:lnTo>
                      <a:pt x="1209" y="1844"/>
                    </a:lnTo>
                    <a:lnTo>
                      <a:pt x="1070" y="1992"/>
                    </a:lnTo>
                    <a:lnTo>
                      <a:pt x="932" y="2149"/>
                    </a:lnTo>
                    <a:lnTo>
                      <a:pt x="812" y="2305"/>
                    </a:lnTo>
                    <a:lnTo>
                      <a:pt x="683" y="2471"/>
                    </a:lnTo>
                    <a:lnTo>
                      <a:pt x="573" y="2637"/>
                    </a:lnTo>
                    <a:lnTo>
                      <a:pt x="462" y="2813"/>
                    </a:lnTo>
                    <a:lnTo>
                      <a:pt x="360" y="2997"/>
                    </a:lnTo>
                    <a:lnTo>
                      <a:pt x="268" y="3181"/>
                    </a:lnTo>
                    <a:lnTo>
                      <a:pt x="185" y="3366"/>
                    </a:lnTo>
                    <a:lnTo>
                      <a:pt x="112" y="3569"/>
                    </a:lnTo>
                    <a:lnTo>
                      <a:pt x="47" y="3762"/>
                    </a:lnTo>
                    <a:lnTo>
                      <a:pt x="29" y="3855"/>
                    </a:lnTo>
                    <a:lnTo>
                      <a:pt x="10" y="3956"/>
                    </a:lnTo>
                    <a:lnTo>
                      <a:pt x="1" y="4048"/>
                    </a:lnTo>
                    <a:lnTo>
                      <a:pt x="1" y="4150"/>
                    </a:lnTo>
                    <a:lnTo>
                      <a:pt x="10" y="4371"/>
                    </a:lnTo>
                    <a:lnTo>
                      <a:pt x="38" y="4592"/>
                    </a:lnTo>
                    <a:lnTo>
                      <a:pt x="93" y="4832"/>
                    </a:lnTo>
                    <a:lnTo>
                      <a:pt x="158" y="5072"/>
                    </a:lnTo>
                    <a:lnTo>
                      <a:pt x="241" y="5330"/>
                    </a:lnTo>
                    <a:lnTo>
                      <a:pt x="342" y="5588"/>
                    </a:lnTo>
                    <a:lnTo>
                      <a:pt x="453" y="5855"/>
                    </a:lnTo>
                    <a:lnTo>
                      <a:pt x="582" y="6132"/>
                    </a:lnTo>
                    <a:lnTo>
                      <a:pt x="720" y="6399"/>
                    </a:lnTo>
                    <a:lnTo>
                      <a:pt x="868" y="6676"/>
                    </a:lnTo>
                    <a:lnTo>
                      <a:pt x="1034" y="6953"/>
                    </a:lnTo>
                    <a:lnTo>
                      <a:pt x="1200" y="7229"/>
                    </a:lnTo>
                    <a:lnTo>
                      <a:pt x="1366" y="7506"/>
                    </a:lnTo>
                    <a:lnTo>
                      <a:pt x="1541" y="7773"/>
                    </a:lnTo>
                    <a:lnTo>
                      <a:pt x="1910" y="8308"/>
                    </a:lnTo>
                    <a:lnTo>
                      <a:pt x="2278" y="8806"/>
                    </a:lnTo>
                    <a:lnTo>
                      <a:pt x="2647" y="9267"/>
                    </a:lnTo>
                    <a:lnTo>
                      <a:pt x="2988" y="9673"/>
                    </a:lnTo>
                    <a:lnTo>
                      <a:pt x="3311" y="10032"/>
                    </a:lnTo>
                    <a:lnTo>
                      <a:pt x="3459" y="10180"/>
                    </a:lnTo>
                    <a:lnTo>
                      <a:pt x="3597" y="10318"/>
                    </a:lnTo>
                    <a:lnTo>
                      <a:pt x="3726" y="10429"/>
                    </a:lnTo>
                    <a:lnTo>
                      <a:pt x="3837" y="10521"/>
                    </a:lnTo>
                    <a:lnTo>
                      <a:pt x="3938" y="10595"/>
                    </a:lnTo>
                    <a:lnTo>
                      <a:pt x="4021" y="10641"/>
                    </a:lnTo>
                    <a:lnTo>
                      <a:pt x="4095" y="10669"/>
                    </a:lnTo>
                    <a:lnTo>
                      <a:pt x="4169" y="10687"/>
                    </a:lnTo>
                    <a:lnTo>
                      <a:pt x="4252" y="10687"/>
                    </a:lnTo>
                    <a:lnTo>
                      <a:pt x="4335" y="10678"/>
                    </a:lnTo>
                    <a:lnTo>
                      <a:pt x="4418" y="10659"/>
                    </a:lnTo>
                    <a:lnTo>
                      <a:pt x="4510" y="10632"/>
                    </a:lnTo>
                    <a:lnTo>
                      <a:pt x="4602" y="10595"/>
                    </a:lnTo>
                    <a:lnTo>
                      <a:pt x="4694" y="10549"/>
                    </a:lnTo>
                    <a:lnTo>
                      <a:pt x="4786" y="10493"/>
                    </a:lnTo>
                    <a:lnTo>
                      <a:pt x="4879" y="10429"/>
                    </a:lnTo>
                    <a:lnTo>
                      <a:pt x="5072" y="10272"/>
                    </a:lnTo>
                    <a:lnTo>
                      <a:pt x="5266" y="10097"/>
                    </a:lnTo>
                    <a:lnTo>
                      <a:pt x="5460" y="9894"/>
                    </a:lnTo>
                    <a:lnTo>
                      <a:pt x="5653" y="9673"/>
                    </a:lnTo>
                    <a:lnTo>
                      <a:pt x="5847" y="9442"/>
                    </a:lnTo>
                    <a:lnTo>
                      <a:pt x="6040" y="9203"/>
                    </a:lnTo>
                    <a:lnTo>
                      <a:pt x="6225" y="8954"/>
                    </a:lnTo>
                    <a:lnTo>
                      <a:pt x="6400" y="8705"/>
                    </a:lnTo>
                    <a:lnTo>
                      <a:pt x="6566" y="8465"/>
                    </a:lnTo>
                    <a:lnTo>
                      <a:pt x="6870" y="8004"/>
                    </a:lnTo>
                    <a:lnTo>
                      <a:pt x="6944" y="7893"/>
                    </a:lnTo>
                    <a:lnTo>
                      <a:pt x="7027" y="7801"/>
                    </a:lnTo>
                    <a:lnTo>
                      <a:pt x="7119" y="7709"/>
                    </a:lnTo>
                    <a:lnTo>
                      <a:pt x="7221" y="7626"/>
                    </a:lnTo>
                    <a:lnTo>
                      <a:pt x="7331" y="7552"/>
                    </a:lnTo>
                    <a:lnTo>
                      <a:pt x="7451" y="7478"/>
                    </a:lnTo>
                    <a:lnTo>
                      <a:pt x="7580" y="7414"/>
                    </a:lnTo>
                    <a:lnTo>
                      <a:pt x="7709" y="7349"/>
                    </a:lnTo>
                    <a:lnTo>
                      <a:pt x="7977" y="7239"/>
                    </a:lnTo>
                    <a:lnTo>
                      <a:pt x="8263" y="7146"/>
                    </a:lnTo>
                    <a:lnTo>
                      <a:pt x="8548" y="7063"/>
                    </a:lnTo>
                    <a:lnTo>
                      <a:pt x="8834" y="6990"/>
                    </a:lnTo>
                    <a:lnTo>
                      <a:pt x="9369" y="6851"/>
                    </a:lnTo>
                    <a:lnTo>
                      <a:pt x="9609" y="6778"/>
                    </a:lnTo>
                    <a:lnTo>
                      <a:pt x="9821" y="6704"/>
                    </a:lnTo>
                    <a:lnTo>
                      <a:pt x="9913" y="6658"/>
                    </a:lnTo>
                    <a:lnTo>
                      <a:pt x="9996" y="6612"/>
                    </a:lnTo>
                    <a:lnTo>
                      <a:pt x="10070" y="6565"/>
                    </a:lnTo>
                    <a:lnTo>
                      <a:pt x="10125" y="6510"/>
                    </a:lnTo>
                    <a:lnTo>
                      <a:pt x="10181" y="6455"/>
                    </a:lnTo>
                    <a:lnTo>
                      <a:pt x="10217" y="6399"/>
                    </a:lnTo>
                    <a:lnTo>
                      <a:pt x="10236" y="6326"/>
                    </a:lnTo>
                    <a:lnTo>
                      <a:pt x="10245" y="6261"/>
                    </a:lnTo>
                    <a:lnTo>
                      <a:pt x="10245" y="6086"/>
                    </a:lnTo>
                    <a:lnTo>
                      <a:pt x="10254" y="5883"/>
                    </a:lnTo>
                    <a:lnTo>
                      <a:pt x="10300" y="5394"/>
                    </a:lnTo>
                    <a:lnTo>
                      <a:pt x="10356" y="4841"/>
                    </a:lnTo>
                    <a:lnTo>
                      <a:pt x="10420" y="4269"/>
                    </a:lnTo>
                    <a:lnTo>
                      <a:pt x="10540" y="3292"/>
                    </a:lnTo>
                    <a:lnTo>
                      <a:pt x="10595" y="2877"/>
                    </a:lnTo>
                    <a:lnTo>
                      <a:pt x="10429" y="2711"/>
                    </a:lnTo>
                    <a:lnTo>
                      <a:pt x="10227" y="2527"/>
                    </a:lnTo>
                    <a:lnTo>
                      <a:pt x="9959" y="2287"/>
                    </a:lnTo>
                    <a:lnTo>
                      <a:pt x="9627" y="2010"/>
                    </a:lnTo>
                    <a:lnTo>
                      <a:pt x="9231" y="1715"/>
                    </a:lnTo>
                    <a:lnTo>
                      <a:pt x="9019" y="1559"/>
                    </a:lnTo>
                    <a:lnTo>
                      <a:pt x="8788" y="1402"/>
                    </a:lnTo>
                    <a:lnTo>
                      <a:pt x="8548" y="1245"/>
                    </a:lnTo>
                    <a:lnTo>
                      <a:pt x="8290" y="1088"/>
                    </a:lnTo>
                    <a:lnTo>
                      <a:pt x="8032" y="941"/>
                    </a:lnTo>
                    <a:lnTo>
                      <a:pt x="7755" y="793"/>
                    </a:lnTo>
                    <a:lnTo>
                      <a:pt x="7479" y="655"/>
                    </a:lnTo>
                    <a:lnTo>
                      <a:pt x="7184" y="526"/>
                    </a:lnTo>
                    <a:lnTo>
                      <a:pt x="6889" y="406"/>
                    </a:lnTo>
                    <a:lnTo>
                      <a:pt x="6584" y="305"/>
                    </a:lnTo>
                    <a:lnTo>
                      <a:pt x="6280" y="203"/>
                    </a:lnTo>
                    <a:lnTo>
                      <a:pt x="5967" y="129"/>
                    </a:lnTo>
                    <a:lnTo>
                      <a:pt x="5644" y="65"/>
                    </a:lnTo>
                    <a:lnTo>
                      <a:pt x="5321" y="28"/>
                    </a:lnTo>
                    <a:lnTo>
                      <a:pt x="4989"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2"/>
              <p:cNvSpPr/>
              <p:nvPr/>
            </p:nvSpPr>
            <p:spPr>
              <a:xfrm>
                <a:off x="3820853" y="2878410"/>
                <a:ext cx="75696" cy="159087"/>
              </a:xfrm>
              <a:custGeom>
                <a:avLst/>
                <a:gdLst/>
                <a:ahLst/>
                <a:cxnLst/>
                <a:rect l="l" t="t" r="r" b="b"/>
                <a:pathLst>
                  <a:path w="3984" h="8373" extrusionOk="0">
                    <a:moveTo>
                      <a:pt x="3329" y="0"/>
                    </a:moveTo>
                    <a:lnTo>
                      <a:pt x="0" y="1162"/>
                    </a:lnTo>
                    <a:lnTo>
                      <a:pt x="120" y="1383"/>
                    </a:lnTo>
                    <a:lnTo>
                      <a:pt x="240" y="1614"/>
                    </a:lnTo>
                    <a:lnTo>
                      <a:pt x="341" y="1845"/>
                    </a:lnTo>
                    <a:lnTo>
                      <a:pt x="443" y="2093"/>
                    </a:lnTo>
                    <a:lnTo>
                      <a:pt x="535" y="2333"/>
                    </a:lnTo>
                    <a:lnTo>
                      <a:pt x="618" y="2591"/>
                    </a:lnTo>
                    <a:lnTo>
                      <a:pt x="701" y="2840"/>
                    </a:lnTo>
                    <a:lnTo>
                      <a:pt x="775" y="3099"/>
                    </a:lnTo>
                    <a:lnTo>
                      <a:pt x="904" y="3615"/>
                    </a:lnTo>
                    <a:lnTo>
                      <a:pt x="1024" y="4131"/>
                    </a:lnTo>
                    <a:lnTo>
                      <a:pt x="1116" y="4648"/>
                    </a:lnTo>
                    <a:lnTo>
                      <a:pt x="1199" y="5146"/>
                    </a:lnTo>
                    <a:lnTo>
                      <a:pt x="1356" y="6077"/>
                    </a:lnTo>
                    <a:lnTo>
                      <a:pt x="1430" y="6492"/>
                    </a:lnTo>
                    <a:lnTo>
                      <a:pt x="1503" y="6879"/>
                    </a:lnTo>
                    <a:lnTo>
                      <a:pt x="1586" y="7211"/>
                    </a:lnTo>
                    <a:lnTo>
                      <a:pt x="1623" y="7358"/>
                    </a:lnTo>
                    <a:lnTo>
                      <a:pt x="1669" y="7488"/>
                    </a:lnTo>
                    <a:lnTo>
                      <a:pt x="1725" y="7607"/>
                    </a:lnTo>
                    <a:lnTo>
                      <a:pt x="1780" y="7709"/>
                    </a:lnTo>
                    <a:lnTo>
                      <a:pt x="1835" y="7792"/>
                    </a:lnTo>
                    <a:lnTo>
                      <a:pt x="1900" y="7866"/>
                    </a:lnTo>
                    <a:lnTo>
                      <a:pt x="2029" y="7976"/>
                    </a:lnTo>
                    <a:lnTo>
                      <a:pt x="2176" y="8068"/>
                    </a:lnTo>
                    <a:lnTo>
                      <a:pt x="2324" y="8151"/>
                    </a:lnTo>
                    <a:lnTo>
                      <a:pt x="2481" y="8225"/>
                    </a:lnTo>
                    <a:lnTo>
                      <a:pt x="2637" y="8281"/>
                    </a:lnTo>
                    <a:lnTo>
                      <a:pt x="2794" y="8317"/>
                    </a:lnTo>
                    <a:lnTo>
                      <a:pt x="2951" y="8345"/>
                    </a:lnTo>
                    <a:lnTo>
                      <a:pt x="3108" y="8364"/>
                    </a:lnTo>
                    <a:lnTo>
                      <a:pt x="3255" y="8373"/>
                    </a:lnTo>
                    <a:lnTo>
                      <a:pt x="3394" y="8364"/>
                    </a:lnTo>
                    <a:lnTo>
                      <a:pt x="3523" y="8336"/>
                    </a:lnTo>
                    <a:lnTo>
                      <a:pt x="3642" y="8308"/>
                    </a:lnTo>
                    <a:lnTo>
                      <a:pt x="3744" y="8262"/>
                    </a:lnTo>
                    <a:lnTo>
                      <a:pt x="3836" y="8216"/>
                    </a:lnTo>
                    <a:lnTo>
                      <a:pt x="3901" y="8151"/>
                    </a:lnTo>
                    <a:lnTo>
                      <a:pt x="3928" y="8115"/>
                    </a:lnTo>
                    <a:lnTo>
                      <a:pt x="3956" y="8078"/>
                    </a:lnTo>
                    <a:lnTo>
                      <a:pt x="3974" y="8013"/>
                    </a:lnTo>
                    <a:lnTo>
                      <a:pt x="3984" y="7912"/>
                    </a:lnTo>
                    <a:lnTo>
                      <a:pt x="3984" y="7773"/>
                    </a:lnTo>
                    <a:lnTo>
                      <a:pt x="3984" y="7607"/>
                    </a:lnTo>
                    <a:lnTo>
                      <a:pt x="3974" y="7174"/>
                    </a:lnTo>
                    <a:lnTo>
                      <a:pt x="3947" y="6639"/>
                    </a:lnTo>
                    <a:lnTo>
                      <a:pt x="3901" y="6012"/>
                    </a:lnTo>
                    <a:lnTo>
                      <a:pt x="3845" y="5339"/>
                    </a:lnTo>
                    <a:lnTo>
                      <a:pt x="3716" y="3882"/>
                    </a:lnTo>
                    <a:lnTo>
                      <a:pt x="3578" y="2444"/>
                    </a:lnTo>
                    <a:lnTo>
                      <a:pt x="3458" y="1208"/>
                    </a:lnTo>
                    <a:lnTo>
                      <a:pt x="3329"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2"/>
              <p:cNvSpPr/>
              <p:nvPr/>
            </p:nvSpPr>
            <p:spPr>
              <a:xfrm>
                <a:off x="4338546" y="1838635"/>
                <a:ext cx="55898" cy="54682"/>
              </a:xfrm>
              <a:custGeom>
                <a:avLst/>
                <a:gdLst/>
                <a:ahLst/>
                <a:cxnLst/>
                <a:rect l="l" t="t" r="r" b="b"/>
                <a:pathLst>
                  <a:path w="2942" h="2878" extrusionOk="0">
                    <a:moveTo>
                      <a:pt x="581" y="0"/>
                    </a:moveTo>
                    <a:lnTo>
                      <a:pt x="554" y="10"/>
                    </a:lnTo>
                    <a:lnTo>
                      <a:pt x="526" y="28"/>
                    </a:lnTo>
                    <a:lnTo>
                      <a:pt x="461" y="74"/>
                    </a:lnTo>
                    <a:lnTo>
                      <a:pt x="397" y="148"/>
                    </a:lnTo>
                    <a:lnTo>
                      <a:pt x="332" y="249"/>
                    </a:lnTo>
                    <a:lnTo>
                      <a:pt x="268" y="360"/>
                    </a:lnTo>
                    <a:lnTo>
                      <a:pt x="203" y="480"/>
                    </a:lnTo>
                    <a:lnTo>
                      <a:pt x="157" y="618"/>
                    </a:lnTo>
                    <a:lnTo>
                      <a:pt x="102" y="757"/>
                    </a:lnTo>
                    <a:lnTo>
                      <a:pt x="65" y="904"/>
                    </a:lnTo>
                    <a:lnTo>
                      <a:pt x="28" y="1042"/>
                    </a:lnTo>
                    <a:lnTo>
                      <a:pt x="10" y="1190"/>
                    </a:lnTo>
                    <a:lnTo>
                      <a:pt x="0" y="1319"/>
                    </a:lnTo>
                    <a:lnTo>
                      <a:pt x="0" y="1448"/>
                    </a:lnTo>
                    <a:lnTo>
                      <a:pt x="19" y="1549"/>
                    </a:lnTo>
                    <a:lnTo>
                      <a:pt x="47" y="1651"/>
                    </a:lnTo>
                    <a:lnTo>
                      <a:pt x="83" y="1734"/>
                    </a:lnTo>
                    <a:lnTo>
                      <a:pt x="139" y="1817"/>
                    </a:lnTo>
                    <a:lnTo>
                      <a:pt x="194" y="1900"/>
                    </a:lnTo>
                    <a:lnTo>
                      <a:pt x="268" y="1992"/>
                    </a:lnTo>
                    <a:lnTo>
                      <a:pt x="342" y="2075"/>
                    </a:lnTo>
                    <a:lnTo>
                      <a:pt x="434" y="2158"/>
                    </a:lnTo>
                    <a:lnTo>
                      <a:pt x="544" y="2241"/>
                    </a:lnTo>
                    <a:lnTo>
                      <a:pt x="674" y="2324"/>
                    </a:lnTo>
                    <a:lnTo>
                      <a:pt x="812" y="2398"/>
                    </a:lnTo>
                    <a:lnTo>
                      <a:pt x="978" y="2481"/>
                    </a:lnTo>
                    <a:lnTo>
                      <a:pt x="1162" y="2555"/>
                    </a:lnTo>
                    <a:lnTo>
                      <a:pt x="1374" y="2628"/>
                    </a:lnTo>
                    <a:lnTo>
                      <a:pt x="1605" y="2693"/>
                    </a:lnTo>
                    <a:lnTo>
                      <a:pt x="1863" y="2757"/>
                    </a:lnTo>
                    <a:lnTo>
                      <a:pt x="2149" y="2822"/>
                    </a:lnTo>
                    <a:lnTo>
                      <a:pt x="2462" y="2877"/>
                    </a:lnTo>
                    <a:lnTo>
                      <a:pt x="2942" y="2094"/>
                    </a:lnTo>
                    <a:lnTo>
                      <a:pt x="2619" y="1780"/>
                    </a:lnTo>
                    <a:lnTo>
                      <a:pt x="1900" y="1098"/>
                    </a:lnTo>
                    <a:lnTo>
                      <a:pt x="1503" y="720"/>
                    </a:lnTo>
                    <a:lnTo>
                      <a:pt x="1125" y="388"/>
                    </a:lnTo>
                    <a:lnTo>
                      <a:pt x="830" y="129"/>
                    </a:lnTo>
                    <a:lnTo>
                      <a:pt x="720" y="47"/>
                    </a:lnTo>
                    <a:lnTo>
                      <a:pt x="646" y="10"/>
                    </a:lnTo>
                    <a:lnTo>
                      <a:pt x="609"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2"/>
              <p:cNvSpPr/>
              <p:nvPr/>
            </p:nvSpPr>
            <p:spPr>
              <a:xfrm>
                <a:off x="4328210" y="1802364"/>
                <a:ext cx="34181" cy="54340"/>
              </a:xfrm>
              <a:custGeom>
                <a:avLst/>
                <a:gdLst/>
                <a:ahLst/>
                <a:cxnLst/>
                <a:rect l="l" t="t" r="r" b="b"/>
                <a:pathLst>
                  <a:path w="1799" h="2860" extrusionOk="0">
                    <a:moveTo>
                      <a:pt x="37" y="1"/>
                    </a:moveTo>
                    <a:lnTo>
                      <a:pt x="19" y="10"/>
                    </a:lnTo>
                    <a:lnTo>
                      <a:pt x="10" y="28"/>
                    </a:lnTo>
                    <a:lnTo>
                      <a:pt x="10" y="56"/>
                    </a:lnTo>
                    <a:lnTo>
                      <a:pt x="0" y="130"/>
                    </a:lnTo>
                    <a:lnTo>
                      <a:pt x="19" y="231"/>
                    </a:lnTo>
                    <a:lnTo>
                      <a:pt x="47" y="351"/>
                    </a:lnTo>
                    <a:lnTo>
                      <a:pt x="83" y="499"/>
                    </a:lnTo>
                    <a:lnTo>
                      <a:pt x="139" y="655"/>
                    </a:lnTo>
                    <a:lnTo>
                      <a:pt x="212" y="840"/>
                    </a:lnTo>
                    <a:lnTo>
                      <a:pt x="295" y="1033"/>
                    </a:lnTo>
                    <a:lnTo>
                      <a:pt x="397" y="1236"/>
                    </a:lnTo>
                    <a:lnTo>
                      <a:pt x="498" y="1448"/>
                    </a:lnTo>
                    <a:lnTo>
                      <a:pt x="627" y="1679"/>
                    </a:lnTo>
                    <a:lnTo>
                      <a:pt x="757" y="1909"/>
                    </a:lnTo>
                    <a:lnTo>
                      <a:pt x="904" y="2140"/>
                    </a:lnTo>
                    <a:lnTo>
                      <a:pt x="1061" y="2380"/>
                    </a:lnTo>
                    <a:lnTo>
                      <a:pt x="1227" y="2619"/>
                    </a:lnTo>
                    <a:lnTo>
                      <a:pt x="1411" y="2859"/>
                    </a:lnTo>
                    <a:lnTo>
                      <a:pt x="1798" y="2426"/>
                    </a:lnTo>
                    <a:lnTo>
                      <a:pt x="1725" y="2334"/>
                    </a:lnTo>
                    <a:lnTo>
                      <a:pt x="1632" y="2214"/>
                    </a:lnTo>
                    <a:lnTo>
                      <a:pt x="1402" y="1873"/>
                    </a:lnTo>
                    <a:lnTo>
                      <a:pt x="840" y="1024"/>
                    </a:lnTo>
                    <a:lnTo>
                      <a:pt x="554" y="600"/>
                    </a:lnTo>
                    <a:lnTo>
                      <a:pt x="425" y="425"/>
                    </a:lnTo>
                    <a:lnTo>
                      <a:pt x="314" y="259"/>
                    </a:lnTo>
                    <a:lnTo>
                      <a:pt x="212" y="139"/>
                    </a:lnTo>
                    <a:lnTo>
                      <a:pt x="120" y="47"/>
                    </a:lnTo>
                    <a:lnTo>
                      <a:pt x="93" y="19"/>
                    </a:lnTo>
                    <a:lnTo>
                      <a:pt x="65"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2"/>
              <p:cNvSpPr/>
              <p:nvPr/>
            </p:nvSpPr>
            <p:spPr>
              <a:xfrm>
                <a:off x="4364823" y="1814980"/>
                <a:ext cx="22439" cy="56962"/>
              </a:xfrm>
              <a:custGeom>
                <a:avLst/>
                <a:gdLst/>
                <a:ahLst/>
                <a:cxnLst/>
                <a:rect l="l" t="t" r="r" b="b"/>
                <a:pathLst>
                  <a:path w="1181" h="2998" extrusionOk="0">
                    <a:moveTo>
                      <a:pt x="213" y="1"/>
                    </a:moveTo>
                    <a:lnTo>
                      <a:pt x="194" y="10"/>
                    </a:lnTo>
                    <a:lnTo>
                      <a:pt x="167" y="28"/>
                    </a:lnTo>
                    <a:lnTo>
                      <a:pt x="130" y="84"/>
                    </a:lnTo>
                    <a:lnTo>
                      <a:pt x="93" y="167"/>
                    </a:lnTo>
                    <a:lnTo>
                      <a:pt x="65" y="277"/>
                    </a:lnTo>
                    <a:lnTo>
                      <a:pt x="37" y="406"/>
                    </a:lnTo>
                    <a:lnTo>
                      <a:pt x="19" y="563"/>
                    </a:lnTo>
                    <a:lnTo>
                      <a:pt x="10" y="738"/>
                    </a:lnTo>
                    <a:lnTo>
                      <a:pt x="1" y="932"/>
                    </a:lnTo>
                    <a:lnTo>
                      <a:pt x="10" y="1135"/>
                    </a:lnTo>
                    <a:lnTo>
                      <a:pt x="28" y="1356"/>
                    </a:lnTo>
                    <a:lnTo>
                      <a:pt x="56" y="1587"/>
                    </a:lnTo>
                    <a:lnTo>
                      <a:pt x="102" y="1836"/>
                    </a:lnTo>
                    <a:lnTo>
                      <a:pt x="157" y="2075"/>
                    </a:lnTo>
                    <a:lnTo>
                      <a:pt x="231" y="2333"/>
                    </a:lnTo>
                    <a:lnTo>
                      <a:pt x="323" y="2592"/>
                    </a:lnTo>
                    <a:lnTo>
                      <a:pt x="425" y="2850"/>
                    </a:lnTo>
                    <a:lnTo>
                      <a:pt x="1181" y="2997"/>
                    </a:lnTo>
                    <a:lnTo>
                      <a:pt x="1107" y="2868"/>
                    </a:lnTo>
                    <a:lnTo>
                      <a:pt x="1042" y="2748"/>
                    </a:lnTo>
                    <a:lnTo>
                      <a:pt x="932" y="2490"/>
                    </a:lnTo>
                    <a:lnTo>
                      <a:pt x="830" y="2232"/>
                    </a:lnTo>
                    <a:lnTo>
                      <a:pt x="747" y="1965"/>
                    </a:lnTo>
                    <a:lnTo>
                      <a:pt x="683" y="1706"/>
                    </a:lnTo>
                    <a:lnTo>
                      <a:pt x="628" y="1448"/>
                    </a:lnTo>
                    <a:lnTo>
                      <a:pt x="572" y="1209"/>
                    </a:lnTo>
                    <a:lnTo>
                      <a:pt x="535" y="978"/>
                    </a:lnTo>
                    <a:lnTo>
                      <a:pt x="471" y="563"/>
                    </a:lnTo>
                    <a:lnTo>
                      <a:pt x="434" y="397"/>
                    </a:lnTo>
                    <a:lnTo>
                      <a:pt x="406" y="250"/>
                    </a:lnTo>
                    <a:lnTo>
                      <a:pt x="369" y="130"/>
                    </a:lnTo>
                    <a:lnTo>
                      <a:pt x="342" y="84"/>
                    </a:lnTo>
                    <a:lnTo>
                      <a:pt x="323" y="47"/>
                    </a:lnTo>
                    <a:lnTo>
                      <a:pt x="296" y="19"/>
                    </a:lnTo>
                    <a:lnTo>
                      <a:pt x="277" y="10"/>
                    </a:lnTo>
                    <a:lnTo>
                      <a:pt x="240"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2"/>
              <p:cNvSpPr/>
              <p:nvPr/>
            </p:nvSpPr>
            <p:spPr>
              <a:xfrm>
                <a:off x="4320325" y="1818305"/>
                <a:ext cx="32604" cy="48032"/>
              </a:xfrm>
              <a:custGeom>
                <a:avLst/>
                <a:gdLst/>
                <a:ahLst/>
                <a:cxnLst/>
                <a:rect l="l" t="t" r="r" b="b"/>
                <a:pathLst>
                  <a:path w="1716" h="2528" extrusionOk="0">
                    <a:moveTo>
                      <a:pt x="47" y="1"/>
                    </a:moveTo>
                    <a:lnTo>
                      <a:pt x="28" y="10"/>
                    </a:lnTo>
                    <a:lnTo>
                      <a:pt x="19" y="28"/>
                    </a:lnTo>
                    <a:lnTo>
                      <a:pt x="10" y="56"/>
                    </a:lnTo>
                    <a:lnTo>
                      <a:pt x="0" y="121"/>
                    </a:lnTo>
                    <a:lnTo>
                      <a:pt x="10" y="213"/>
                    </a:lnTo>
                    <a:lnTo>
                      <a:pt x="37" y="324"/>
                    </a:lnTo>
                    <a:lnTo>
                      <a:pt x="74" y="453"/>
                    </a:lnTo>
                    <a:lnTo>
                      <a:pt x="120" y="600"/>
                    </a:lnTo>
                    <a:lnTo>
                      <a:pt x="185" y="757"/>
                    </a:lnTo>
                    <a:lnTo>
                      <a:pt x="268" y="932"/>
                    </a:lnTo>
                    <a:lnTo>
                      <a:pt x="351" y="1107"/>
                    </a:lnTo>
                    <a:lnTo>
                      <a:pt x="452" y="1301"/>
                    </a:lnTo>
                    <a:lnTo>
                      <a:pt x="572" y="1504"/>
                    </a:lnTo>
                    <a:lnTo>
                      <a:pt x="692" y="1707"/>
                    </a:lnTo>
                    <a:lnTo>
                      <a:pt x="830" y="1909"/>
                    </a:lnTo>
                    <a:lnTo>
                      <a:pt x="978" y="2122"/>
                    </a:lnTo>
                    <a:lnTo>
                      <a:pt x="1144" y="2324"/>
                    </a:lnTo>
                    <a:lnTo>
                      <a:pt x="1310" y="2527"/>
                    </a:lnTo>
                    <a:lnTo>
                      <a:pt x="1716" y="2103"/>
                    </a:lnTo>
                    <a:lnTo>
                      <a:pt x="1642" y="2029"/>
                    </a:lnTo>
                    <a:lnTo>
                      <a:pt x="1559" y="1928"/>
                    </a:lnTo>
                    <a:lnTo>
                      <a:pt x="1337" y="1633"/>
                    </a:lnTo>
                    <a:lnTo>
                      <a:pt x="803" y="886"/>
                    </a:lnTo>
                    <a:lnTo>
                      <a:pt x="535" y="517"/>
                    </a:lnTo>
                    <a:lnTo>
                      <a:pt x="415" y="360"/>
                    </a:lnTo>
                    <a:lnTo>
                      <a:pt x="305" y="222"/>
                    </a:lnTo>
                    <a:lnTo>
                      <a:pt x="203" y="111"/>
                    </a:lnTo>
                    <a:lnTo>
                      <a:pt x="130" y="38"/>
                    </a:lnTo>
                    <a:lnTo>
                      <a:pt x="93" y="10"/>
                    </a:lnTo>
                    <a:lnTo>
                      <a:pt x="65"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2"/>
              <p:cNvSpPr/>
              <p:nvPr/>
            </p:nvSpPr>
            <p:spPr>
              <a:xfrm>
                <a:off x="4320857" y="1843366"/>
                <a:ext cx="27702" cy="37506"/>
              </a:xfrm>
              <a:custGeom>
                <a:avLst/>
                <a:gdLst/>
                <a:ahLst/>
                <a:cxnLst/>
                <a:rect l="l" t="t" r="r" b="b"/>
                <a:pathLst>
                  <a:path w="1458" h="1974" extrusionOk="0">
                    <a:moveTo>
                      <a:pt x="28" y="0"/>
                    </a:moveTo>
                    <a:lnTo>
                      <a:pt x="19" y="10"/>
                    </a:lnTo>
                    <a:lnTo>
                      <a:pt x="9" y="28"/>
                    </a:lnTo>
                    <a:lnTo>
                      <a:pt x="0" y="74"/>
                    </a:lnTo>
                    <a:lnTo>
                      <a:pt x="9" y="148"/>
                    </a:lnTo>
                    <a:lnTo>
                      <a:pt x="28" y="222"/>
                    </a:lnTo>
                    <a:lnTo>
                      <a:pt x="55" y="314"/>
                    </a:lnTo>
                    <a:lnTo>
                      <a:pt x="102" y="425"/>
                    </a:lnTo>
                    <a:lnTo>
                      <a:pt x="157" y="535"/>
                    </a:lnTo>
                    <a:lnTo>
                      <a:pt x="221" y="664"/>
                    </a:lnTo>
                    <a:lnTo>
                      <a:pt x="304" y="793"/>
                    </a:lnTo>
                    <a:lnTo>
                      <a:pt x="397" y="932"/>
                    </a:lnTo>
                    <a:lnTo>
                      <a:pt x="498" y="1079"/>
                    </a:lnTo>
                    <a:lnTo>
                      <a:pt x="618" y="1227"/>
                    </a:lnTo>
                    <a:lnTo>
                      <a:pt x="756" y="1374"/>
                    </a:lnTo>
                    <a:lnTo>
                      <a:pt x="913" y="1531"/>
                    </a:lnTo>
                    <a:lnTo>
                      <a:pt x="1079" y="1679"/>
                    </a:lnTo>
                    <a:lnTo>
                      <a:pt x="1263" y="1835"/>
                    </a:lnTo>
                    <a:lnTo>
                      <a:pt x="1457" y="1974"/>
                    </a:lnTo>
                    <a:lnTo>
                      <a:pt x="1392" y="1282"/>
                    </a:lnTo>
                    <a:lnTo>
                      <a:pt x="1309" y="1227"/>
                    </a:lnTo>
                    <a:lnTo>
                      <a:pt x="1217" y="1162"/>
                    </a:lnTo>
                    <a:lnTo>
                      <a:pt x="1116" y="1070"/>
                    </a:lnTo>
                    <a:lnTo>
                      <a:pt x="1014" y="969"/>
                    </a:lnTo>
                    <a:lnTo>
                      <a:pt x="793" y="738"/>
                    </a:lnTo>
                    <a:lnTo>
                      <a:pt x="563" y="498"/>
                    </a:lnTo>
                    <a:lnTo>
                      <a:pt x="360" y="277"/>
                    </a:lnTo>
                    <a:lnTo>
                      <a:pt x="185" y="102"/>
                    </a:lnTo>
                    <a:lnTo>
                      <a:pt x="120" y="46"/>
                    </a:lnTo>
                    <a:lnTo>
                      <a:pt x="65" y="10"/>
                    </a:lnTo>
                    <a:lnTo>
                      <a:pt x="46"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2"/>
              <p:cNvSpPr/>
              <p:nvPr/>
            </p:nvSpPr>
            <p:spPr>
              <a:xfrm>
                <a:off x="3660721" y="2843013"/>
                <a:ext cx="92169" cy="161728"/>
              </a:xfrm>
              <a:custGeom>
                <a:avLst/>
                <a:gdLst/>
                <a:ahLst/>
                <a:cxnLst/>
                <a:rect l="l" t="t" r="r" b="b"/>
                <a:pathLst>
                  <a:path w="4851" h="8512" extrusionOk="0">
                    <a:moveTo>
                      <a:pt x="3090" y="1"/>
                    </a:moveTo>
                    <a:lnTo>
                      <a:pt x="2951" y="10"/>
                    </a:lnTo>
                    <a:lnTo>
                      <a:pt x="2813" y="28"/>
                    </a:lnTo>
                    <a:lnTo>
                      <a:pt x="2684" y="56"/>
                    </a:lnTo>
                    <a:lnTo>
                      <a:pt x="2564" y="93"/>
                    </a:lnTo>
                    <a:lnTo>
                      <a:pt x="2444" y="148"/>
                    </a:lnTo>
                    <a:lnTo>
                      <a:pt x="2333" y="213"/>
                    </a:lnTo>
                    <a:lnTo>
                      <a:pt x="2232" y="296"/>
                    </a:lnTo>
                    <a:lnTo>
                      <a:pt x="2140" y="388"/>
                    </a:lnTo>
                    <a:lnTo>
                      <a:pt x="2066" y="489"/>
                    </a:lnTo>
                    <a:lnTo>
                      <a:pt x="1918" y="738"/>
                    </a:lnTo>
                    <a:lnTo>
                      <a:pt x="1780" y="987"/>
                    </a:lnTo>
                    <a:lnTo>
                      <a:pt x="1642" y="1246"/>
                    </a:lnTo>
                    <a:lnTo>
                      <a:pt x="1513" y="1513"/>
                    </a:lnTo>
                    <a:lnTo>
                      <a:pt x="1393" y="1790"/>
                    </a:lnTo>
                    <a:lnTo>
                      <a:pt x="1273" y="2075"/>
                    </a:lnTo>
                    <a:lnTo>
                      <a:pt x="1153" y="2361"/>
                    </a:lnTo>
                    <a:lnTo>
                      <a:pt x="1043" y="2656"/>
                    </a:lnTo>
                    <a:lnTo>
                      <a:pt x="941" y="2951"/>
                    </a:lnTo>
                    <a:lnTo>
                      <a:pt x="840" y="3246"/>
                    </a:lnTo>
                    <a:lnTo>
                      <a:pt x="664" y="3837"/>
                    </a:lnTo>
                    <a:lnTo>
                      <a:pt x="499" y="4427"/>
                    </a:lnTo>
                    <a:lnTo>
                      <a:pt x="360" y="4998"/>
                    </a:lnTo>
                    <a:lnTo>
                      <a:pt x="250" y="5542"/>
                    </a:lnTo>
                    <a:lnTo>
                      <a:pt x="157" y="6050"/>
                    </a:lnTo>
                    <a:lnTo>
                      <a:pt x="84" y="6520"/>
                    </a:lnTo>
                    <a:lnTo>
                      <a:pt x="28" y="6944"/>
                    </a:lnTo>
                    <a:lnTo>
                      <a:pt x="1" y="7304"/>
                    </a:lnTo>
                    <a:lnTo>
                      <a:pt x="1" y="7451"/>
                    </a:lnTo>
                    <a:lnTo>
                      <a:pt x="1" y="7589"/>
                    </a:lnTo>
                    <a:lnTo>
                      <a:pt x="10" y="7709"/>
                    </a:lnTo>
                    <a:lnTo>
                      <a:pt x="19" y="7802"/>
                    </a:lnTo>
                    <a:lnTo>
                      <a:pt x="37" y="7875"/>
                    </a:lnTo>
                    <a:lnTo>
                      <a:pt x="65" y="7931"/>
                    </a:lnTo>
                    <a:lnTo>
                      <a:pt x="130" y="8004"/>
                    </a:lnTo>
                    <a:lnTo>
                      <a:pt x="213" y="8078"/>
                    </a:lnTo>
                    <a:lnTo>
                      <a:pt x="305" y="8152"/>
                    </a:lnTo>
                    <a:lnTo>
                      <a:pt x="406" y="8226"/>
                    </a:lnTo>
                    <a:lnTo>
                      <a:pt x="526" y="8290"/>
                    </a:lnTo>
                    <a:lnTo>
                      <a:pt x="646" y="8346"/>
                    </a:lnTo>
                    <a:lnTo>
                      <a:pt x="775" y="8401"/>
                    </a:lnTo>
                    <a:lnTo>
                      <a:pt x="904" y="8447"/>
                    </a:lnTo>
                    <a:lnTo>
                      <a:pt x="1033" y="8475"/>
                    </a:lnTo>
                    <a:lnTo>
                      <a:pt x="1162" y="8502"/>
                    </a:lnTo>
                    <a:lnTo>
                      <a:pt x="1282" y="8511"/>
                    </a:lnTo>
                    <a:lnTo>
                      <a:pt x="1393" y="8511"/>
                    </a:lnTo>
                    <a:lnTo>
                      <a:pt x="1494" y="8502"/>
                    </a:lnTo>
                    <a:lnTo>
                      <a:pt x="1587" y="8475"/>
                    </a:lnTo>
                    <a:lnTo>
                      <a:pt x="1660" y="8438"/>
                    </a:lnTo>
                    <a:lnTo>
                      <a:pt x="1688" y="8410"/>
                    </a:lnTo>
                    <a:lnTo>
                      <a:pt x="1716" y="8373"/>
                    </a:lnTo>
                    <a:lnTo>
                      <a:pt x="1743" y="8327"/>
                    </a:lnTo>
                    <a:lnTo>
                      <a:pt x="1780" y="8263"/>
                    </a:lnTo>
                    <a:lnTo>
                      <a:pt x="1863" y="8041"/>
                    </a:lnTo>
                    <a:lnTo>
                      <a:pt x="2112" y="7377"/>
                    </a:lnTo>
                    <a:lnTo>
                      <a:pt x="2426" y="6474"/>
                    </a:lnTo>
                    <a:lnTo>
                      <a:pt x="2804" y="5432"/>
                    </a:lnTo>
                    <a:lnTo>
                      <a:pt x="3007" y="4888"/>
                    </a:lnTo>
                    <a:lnTo>
                      <a:pt x="3228" y="4344"/>
                    </a:lnTo>
                    <a:lnTo>
                      <a:pt x="3449" y="3818"/>
                    </a:lnTo>
                    <a:lnTo>
                      <a:pt x="3670" y="3320"/>
                    </a:lnTo>
                    <a:lnTo>
                      <a:pt x="3901" y="2859"/>
                    </a:lnTo>
                    <a:lnTo>
                      <a:pt x="4012" y="2647"/>
                    </a:lnTo>
                    <a:lnTo>
                      <a:pt x="4131" y="2444"/>
                    </a:lnTo>
                    <a:lnTo>
                      <a:pt x="4242" y="2260"/>
                    </a:lnTo>
                    <a:lnTo>
                      <a:pt x="4353" y="2094"/>
                    </a:lnTo>
                    <a:lnTo>
                      <a:pt x="4473" y="1946"/>
                    </a:lnTo>
                    <a:lnTo>
                      <a:pt x="4583" y="1817"/>
                    </a:lnTo>
                    <a:lnTo>
                      <a:pt x="4675" y="1707"/>
                    </a:lnTo>
                    <a:lnTo>
                      <a:pt x="4758" y="1587"/>
                    </a:lnTo>
                    <a:lnTo>
                      <a:pt x="4805" y="1476"/>
                    </a:lnTo>
                    <a:lnTo>
                      <a:pt x="4841" y="1356"/>
                    </a:lnTo>
                    <a:lnTo>
                      <a:pt x="4851" y="1246"/>
                    </a:lnTo>
                    <a:lnTo>
                      <a:pt x="4851" y="1135"/>
                    </a:lnTo>
                    <a:lnTo>
                      <a:pt x="4832" y="1024"/>
                    </a:lnTo>
                    <a:lnTo>
                      <a:pt x="4795" y="914"/>
                    </a:lnTo>
                    <a:lnTo>
                      <a:pt x="4740" y="812"/>
                    </a:lnTo>
                    <a:lnTo>
                      <a:pt x="4675" y="720"/>
                    </a:lnTo>
                    <a:lnTo>
                      <a:pt x="4592" y="619"/>
                    </a:lnTo>
                    <a:lnTo>
                      <a:pt x="4500" y="536"/>
                    </a:lnTo>
                    <a:lnTo>
                      <a:pt x="4408" y="443"/>
                    </a:lnTo>
                    <a:lnTo>
                      <a:pt x="4297" y="370"/>
                    </a:lnTo>
                    <a:lnTo>
                      <a:pt x="4178" y="296"/>
                    </a:lnTo>
                    <a:lnTo>
                      <a:pt x="4048" y="231"/>
                    </a:lnTo>
                    <a:lnTo>
                      <a:pt x="3919" y="176"/>
                    </a:lnTo>
                    <a:lnTo>
                      <a:pt x="3790" y="121"/>
                    </a:lnTo>
                    <a:lnTo>
                      <a:pt x="3652" y="84"/>
                    </a:lnTo>
                    <a:lnTo>
                      <a:pt x="3514" y="47"/>
                    </a:lnTo>
                    <a:lnTo>
                      <a:pt x="3366" y="19"/>
                    </a:lnTo>
                    <a:lnTo>
                      <a:pt x="3228" y="10"/>
                    </a:lnTo>
                    <a:lnTo>
                      <a:pt x="3090"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2"/>
              <p:cNvSpPr/>
              <p:nvPr/>
            </p:nvSpPr>
            <p:spPr>
              <a:xfrm>
                <a:off x="3740958" y="2929216"/>
                <a:ext cx="77634" cy="167143"/>
              </a:xfrm>
              <a:custGeom>
                <a:avLst/>
                <a:gdLst/>
                <a:ahLst/>
                <a:cxnLst/>
                <a:rect l="l" t="t" r="r" b="b"/>
                <a:pathLst>
                  <a:path w="4086" h="8797" extrusionOk="0">
                    <a:moveTo>
                      <a:pt x="2407" y="0"/>
                    </a:moveTo>
                    <a:lnTo>
                      <a:pt x="2251" y="10"/>
                    </a:lnTo>
                    <a:lnTo>
                      <a:pt x="2094" y="28"/>
                    </a:lnTo>
                    <a:lnTo>
                      <a:pt x="1946" y="46"/>
                    </a:lnTo>
                    <a:lnTo>
                      <a:pt x="1799" y="83"/>
                    </a:lnTo>
                    <a:lnTo>
                      <a:pt x="1660" y="129"/>
                    </a:lnTo>
                    <a:lnTo>
                      <a:pt x="1531" y="185"/>
                    </a:lnTo>
                    <a:lnTo>
                      <a:pt x="1402" y="249"/>
                    </a:lnTo>
                    <a:lnTo>
                      <a:pt x="1292" y="332"/>
                    </a:lnTo>
                    <a:lnTo>
                      <a:pt x="1181" y="415"/>
                    </a:lnTo>
                    <a:lnTo>
                      <a:pt x="1098" y="517"/>
                    </a:lnTo>
                    <a:lnTo>
                      <a:pt x="1015" y="627"/>
                    </a:lnTo>
                    <a:lnTo>
                      <a:pt x="950" y="747"/>
                    </a:lnTo>
                    <a:lnTo>
                      <a:pt x="849" y="1015"/>
                    </a:lnTo>
                    <a:lnTo>
                      <a:pt x="748" y="1291"/>
                    </a:lnTo>
                    <a:lnTo>
                      <a:pt x="655" y="1577"/>
                    </a:lnTo>
                    <a:lnTo>
                      <a:pt x="572" y="1872"/>
                    </a:lnTo>
                    <a:lnTo>
                      <a:pt x="489" y="2167"/>
                    </a:lnTo>
                    <a:lnTo>
                      <a:pt x="416" y="2472"/>
                    </a:lnTo>
                    <a:lnTo>
                      <a:pt x="351" y="2776"/>
                    </a:lnTo>
                    <a:lnTo>
                      <a:pt x="296" y="3089"/>
                    </a:lnTo>
                    <a:lnTo>
                      <a:pt x="240" y="3394"/>
                    </a:lnTo>
                    <a:lnTo>
                      <a:pt x="194" y="3707"/>
                    </a:lnTo>
                    <a:lnTo>
                      <a:pt x="111" y="4325"/>
                    </a:lnTo>
                    <a:lnTo>
                      <a:pt x="56" y="4933"/>
                    </a:lnTo>
                    <a:lnTo>
                      <a:pt x="19" y="5524"/>
                    </a:lnTo>
                    <a:lnTo>
                      <a:pt x="1" y="6086"/>
                    </a:lnTo>
                    <a:lnTo>
                      <a:pt x="1" y="6612"/>
                    </a:lnTo>
                    <a:lnTo>
                      <a:pt x="19" y="7082"/>
                    </a:lnTo>
                    <a:lnTo>
                      <a:pt x="47" y="7506"/>
                    </a:lnTo>
                    <a:lnTo>
                      <a:pt x="93" y="7866"/>
                    </a:lnTo>
                    <a:lnTo>
                      <a:pt x="111" y="8013"/>
                    </a:lnTo>
                    <a:lnTo>
                      <a:pt x="139" y="8151"/>
                    </a:lnTo>
                    <a:lnTo>
                      <a:pt x="176" y="8262"/>
                    </a:lnTo>
                    <a:lnTo>
                      <a:pt x="204" y="8354"/>
                    </a:lnTo>
                    <a:lnTo>
                      <a:pt x="240" y="8419"/>
                    </a:lnTo>
                    <a:lnTo>
                      <a:pt x="277" y="8465"/>
                    </a:lnTo>
                    <a:lnTo>
                      <a:pt x="360" y="8530"/>
                    </a:lnTo>
                    <a:lnTo>
                      <a:pt x="462" y="8585"/>
                    </a:lnTo>
                    <a:lnTo>
                      <a:pt x="572" y="8640"/>
                    </a:lnTo>
                    <a:lnTo>
                      <a:pt x="701" y="8686"/>
                    </a:lnTo>
                    <a:lnTo>
                      <a:pt x="840" y="8723"/>
                    </a:lnTo>
                    <a:lnTo>
                      <a:pt x="978" y="8751"/>
                    </a:lnTo>
                    <a:lnTo>
                      <a:pt x="1126" y="8778"/>
                    </a:lnTo>
                    <a:lnTo>
                      <a:pt x="1273" y="8797"/>
                    </a:lnTo>
                    <a:lnTo>
                      <a:pt x="1550" y="8797"/>
                    </a:lnTo>
                    <a:lnTo>
                      <a:pt x="1688" y="8778"/>
                    </a:lnTo>
                    <a:lnTo>
                      <a:pt x="1808" y="8760"/>
                    </a:lnTo>
                    <a:lnTo>
                      <a:pt x="1909" y="8723"/>
                    </a:lnTo>
                    <a:lnTo>
                      <a:pt x="2002" y="8677"/>
                    </a:lnTo>
                    <a:lnTo>
                      <a:pt x="2038" y="8649"/>
                    </a:lnTo>
                    <a:lnTo>
                      <a:pt x="2075" y="8622"/>
                    </a:lnTo>
                    <a:lnTo>
                      <a:pt x="2103" y="8594"/>
                    </a:lnTo>
                    <a:lnTo>
                      <a:pt x="2121" y="8557"/>
                    </a:lnTo>
                    <a:lnTo>
                      <a:pt x="2149" y="8502"/>
                    </a:lnTo>
                    <a:lnTo>
                      <a:pt x="2168" y="8428"/>
                    </a:lnTo>
                    <a:lnTo>
                      <a:pt x="2214" y="8198"/>
                    </a:lnTo>
                    <a:lnTo>
                      <a:pt x="2343" y="7488"/>
                    </a:lnTo>
                    <a:lnTo>
                      <a:pt x="2509" y="6538"/>
                    </a:lnTo>
                    <a:lnTo>
                      <a:pt x="2702" y="5431"/>
                    </a:lnTo>
                    <a:lnTo>
                      <a:pt x="2822" y="4860"/>
                    </a:lnTo>
                    <a:lnTo>
                      <a:pt x="2942" y="4279"/>
                    </a:lnTo>
                    <a:lnTo>
                      <a:pt x="3080" y="3716"/>
                    </a:lnTo>
                    <a:lnTo>
                      <a:pt x="3219" y="3182"/>
                    </a:lnTo>
                    <a:lnTo>
                      <a:pt x="3292" y="2923"/>
                    </a:lnTo>
                    <a:lnTo>
                      <a:pt x="3375" y="2674"/>
                    </a:lnTo>
                    <a:lnTo>
                      <a:pt x="3449" y="2444"/>
                    </a:lnTo>
                    <a:lnTo>
                      <a:pt x="3532" y="2223"/>
                    </a:lnTo>
                    <a:lnTo>
                      <a:pt x="3624" y="2020"/>
                    </a:lnTo>
                    <a:lnTo>
                      <a:pt x="3707" y="1835"/>
                    </a:lnTo>
                    <a:lnTo>
                      <a:pt x="3800" y="1660"/>
                    </a:lnTo>
                    <a:lnTo>
                      <a:pt x="3892" y="1513"/>
                    </a:lnTo>
                    <a:lnTo>
                      <a:pt x="3975" y="1383"/>
                    </a:lnTo>
                    <a:lnTo>
                      <a:pt x="4030" y="1254"/>
                    </a:lnTo>
                    <a:lnTo>
                      <a:pt x="4067" y="1125"/>
                    </a:lnTo>
                    <a:lnTo>
                      <a:pt x="4085" y="1005"/>
                    </a:lnTo>
                    <a:lnTo>
                      <a:pt x="4076" y="895"/>
                    </a:lnTo>
                    <a:lnTo>
                      <a:pt x="4049" y="784"/>
                    </a:lnTo>
                    <a:lnTo>
                      <a:pt x="4002" y="683"/>
                    </a:lnTo>
                    <a:lnTo>
                      <a:pt x="3938" y="581"/>
                    </a:lnTo>
                    <a:lnTo>
                      <a:pt x="3864" y="498"/>
                    </a:lnTo>
                    <a:lnTo>
                      <a:pt x="3781" y="415"/>
                    </a:lnTo>
                    <a:lnTo>
                      <a:pt x="3670" y="332"/>
                    </a:lnTo>
                    <a:lnTo>
                      <a:pt x="3560" y="268"/>
                    </a:lnTo>
                    <a:lnTo>
                      <a:pt x="3440" y="203"/>
                    </a:lnTo>
                    <a:lnTo>
                      <a:pt x="3302" y="148"/>
                    </a:lnTo>
                    <a:lnTo>
                      <a:pt x="3163" y="102"/>
                    </a:lnTo>
                    <a:lnTo>
                      <a:pt x="3025" y="65"/>
                    </a:lnTo>
                    <a:lnTo>
                      <a:pt x="2868" y="37"/>
                    </a:lnTo>
                    <a:lnTo>
                      <a:pt x="2721" y="19"/>
                    </a:lnTo>
                    <a:lnTo>
                      <a:pt x="2564" y="10"/>
                    </a:lnTo>
                    <a:lnTo>
                      <a:pt x="2407"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2"/>
              <p:cNvSpPr/>
              <p:nvPr/>
            </p:nvSpPr>
            <p:spPr>
              <a:xfrm>
                <a:off x="3679284" y="2897847"/>
                <a:ext cx="87267" cy="165224"/>
              </a:xfrm>
              <a:custGeom>
                <a:avLst/>
                <a:gdLst/>
                <a:ahLst/>
                <a:cxnLst/>
                <a:rect l="l" t="t" r="r" b="b"/>
                <a:pathLst>
                  <a:path w="4593" h="8696" extrusionOk="0">
                    <a:moveTo>
                      <a:pt x="2703" y="1"/>
                    </a:moveTo>
                    <a:lnTo>
                      <a:pt x="2546" y="19"/>
                    </a:lnTo>
                    <a:lnTo>
                      <a:pt x="2398" y="38"/>
                    </a:lnTo>
                    <a:lnTo>
                      <a:pt x="2260" y="75"/>
                    </a:lnTo>
                    <a:lnTo>
                      <a:pt x="2122" y="112"/>
                    </a:lnTo>
                    <a:lnTo>
                      <a:pt x="1993" y="167"/>
                    </a:lnTo>
                    <a:lnTo>
                      <a:pt x="1864" y="241"/>
                    </a:lnTo>
                    <a:lnTo>
                      <a:pt x="1753" y="314"/>
                    </a:lnTo>
                    <a:lnTo>
                      <a:pt x="1661" y="407"/>
                    </a:lnTo>
                    <a:lnTo>
                      <a:pt x="1568" y="508"/>
                    </a:lnTo>
                    <a:lnTo>
                      <a:pt x="1495" y="628"/>
                    </a:lnTo>
                    <a:lnTo>
                      <a:pt x="1366" y="886"/>
                    </a:lnTo>
                    <a:lnTo>
                      <a:pt x="1246" y="1153"/>
                    </a:lnTo>
                    <a:lnTo>
                      <a:pt x="1126" y="1430"/>
                    </a:lnTo>
                    <a:lnTo>
                      <a:pt x="1015" y="1707"/>
                    </a:lnTo>
                    <a:lnTo>
                      <a:pt x="905" y="2002"/>
                    </a:lnTo>
                    <a:lnTo>
                      <a:pt x="812" y="2297"/>
                    </a:lnTo>
                    <a:lnTo>
                      <a:pt x="720" y="2592"/>
                    </a:lnTo>
                    <a:lnTo>
                      <a:pt x="628" y="2896"/>
                    </a:lnTo>
                    <a:lnTo>
                      <a:pt x="554" y="3200"/>
                    </a:lnTo>
                    <a:lnTo>
                      <a:pt x="471" y="3505"/>
                    </a:lnTo>
                    <a:lnTo>
                      <a:pt x="342" y="4113"/>
                    </a:lnTo>
                    <a:lnTo>
                      <a:pt x="231" y="4722"/>
                    </a:lnTo>
                    <a:lnTo>
                      <a:pt x="149" y="5303"/>
                    </a:lnTo>
                    <a:lnTo>
                      <a:pt x="84" y="5856"/>
                    </a:lnTo>
                    <a:lnTo>
                      <a:pt x="38" y="6382"/>
                    </a:lnTo>
                    <a:lnTo>
                      <a:pt x="10" y="6852"/>
                    </a:lnTo>
                    <a:lnTo>
                      <a:pt x="1" y="7276"/>
                    </a:lnTo>
                    <a:lnTo>
                      <a:pt x="10" y="7636"/>
                    </a:lnTo>
                    <a:lnTo>
                      <a:pt x="19" y="7792"/>
                    </a:lnTo>
                    <a:lnTo>
                      <a:pt x="38" y="7931"/>
                    </a:lnTo>
                    <a:lnTo>
                      <a:pt x="56" y="8041"/>
                    </a:lnTo>
                    <a:lnTo>
                      <a:pt x="84" y="8134"/>
                    </a:lnTo>
                    <a:lnTo>
                      <a:pt x="112" y="8207"/>
                    </a:lnTo>
                    <a:lnTo>
                      <a:pt x="139" y="8253"/>
                    </a:lnTo>
                    <a:lnTo>
                      <a:pt x="222" y="8327"/>
                    </a:lnTo>
                    <a:lnTo>
                      <a:pt x="314" y="8392"/>
                    </a:lnTo>
                    <a:lnTo>
                      <a:pt x="425" y="8456"/>
                    </a:lnTo>
                    <a:lnTo>
                      <a:pt x="545" y="8512"/>
                    </a:lnTo>
                    <a:lnTo>
                      <a:pt x="674" y="8558"/>
                    </a:lnTo>
                    <a:lnTo>
                      <a:pt x="822" y="8604"/>
                    </a:lnTo>
                    <a:lnTo>
                      <a:pt x="960" y="8641"/>
                    </a:lnTo>
                    <a:lnTo>
                      <a:pt x="1107" y="8668"/>
                    </a:lnTo>
                    <a:lnTo>
                      <a:pt x="1246" y="8687"/>
                    </a:lnTo>
                    <a:lnTo>
                      <a:pt x="1384" y="8696"/>
                    </a:lnTo>
                    <a:lnTo>
                      <a:pt x="1513" y="8696"/>
                    </a:lnTo>
                    <a:lnTo>
                      <a:pt x="1642" y="8678"/>
                    </a:lnTo>
                    <a:lnTo>
                      <a:pt x="1744" y="8659"/>
                    </a:lnTo>
                    <a:lnTo>
                      <a:pt x="1845" y="8622"/>
                    </a:lnTo>
                    <a:lnTo>
                      <a:pt x="1882" y="8595"/>
                    </a:lnTo>
                    <a:lnTo>
                      <a:pt x="1919" y="8567"/>
                    </a:lnTo>
                    <a:lnTo>
                      <a:pt x="1947" y="8539"/>
                    </a:lnTo>
                    <a:lnTo>
                      <a:pt x="1974" y="8502"/>
                    </a:lnTo>
                    <a:lnTo>
                      <a:pt x="2002" y="8456"/>
                    </a:lnTo>
                    <a:lnTo>
                      <a:pt x="2030" y="8382"/>
                    </a:lnTo>
                    <a:lnTo>
                      <a:pt x="2103" y="8161"/>
                    </a:lnTo>
                    <a:lnTo>
                      <a:pt x="2288" y="7470"/>
                    </a:lnTo>
                    <a:lnTo>
                      <a:pt x="2537" y="6529"/>
                    </a:lnTo>
                    <a:lnTo>
                      <a:pt x="2832" y="5450"/>
                    </a:lnTo>
                    <a:lnTo>
                      <a:pt x="2998" y="4888"/>
                    </a:lnTo>
                    <a:lnTo>
                      <a:pt x="3164" y="4325"/>
                    </a:lnTo>
                    <a:lnTo>
                      <a:pt x="3348" y="3772"/>
                    </a:lnTo>
                    <a:lnTo>
                      <a:pt x="3542" y="3247"/>
                    </a:lnTo>
                    <a:lnTo>
                      <a:pt x="3634" y="2998"/>
                    </a:lnTo>
                    <a:lnTo>
                      <a:pt x="3735" y="2758"/>
                    </a:lnTo>
                    <a:lnTo>
                      <a:pt x="3837" y="2537"/>
                    </a:lnTo>
                    <a:lnTo>
                      <a:pt x="3938" y="2324"/>
                    </a:lnTo>
                    <a:lnTo>
                      <a:pt x="4040" y="2131"/>
                    </a:lnTo>
                    <a:lnTo>
                      <a:pt x="4141" y="1946"/>
                    </a:lnTo>
                    <a:lnTo>
                      <a:pt x="4252" y="1790"/>
                    </a:lnTo>
                    <a:lnTo>
                      <a:pt x="4353" y="1651"/>
                    </a:lnTo>
                    <a:lnTo>
                      <a:pt x="4455" y="1522"/>
                    </a:lnTo>
                    <a:lnTo>
                      <a:pt x="4519" y="1393"/>
                    </a:lnTo>
                    <a:lnTo>
                      <a:pt x="4565" y="1273"/>
                    </a:lnTo>
                    <a:lnTo>
                      <a:pt x="4593" y="1153"/>
                    </a:lnTo>
                    <a:lnTo>
                      <a:pt x="4593" y="1043"/>
                    </a:lnTo>
                    <a:lnTo>
                      <a:pt x="4574" y="932"/>
                    </a:lnTo>
                    <a:lnTo>
                      <a:pt x="4538" y="822"/>
                    </a:lnTo>
                    <a:lnTo>
                      <a:pt x="4491" y="729"/>
                    </a:lnTo>
                    <a:lnTo>
                      <a:pt x="4418" y="628"/>
                    </a:lnTo>
                    <a:lnTo>
                      <a:pt x="4335" y="536"/>
                    </a:lnTo>
                    <a:lnTo>
                      <a:pt x="4242" y="453"/>
                    </a:lnTo>
                    <a:lnTo>
                      <a:pt x="4132" y="379"/>
                    </a:lnTo>
                    <a:lnTo>
                      <a:pt x="4021" y="305"/>
                    </a:lnTo>
                    <a:lnTo>
                      <a:pt x="3892" y="241"/>
                    </a:lnTo>
                    <a:lnTo>
                      <a:pt x="3754" y="185"/>
                    </a:lnTo>
                    <a:lnTo>
                      <a:pt x="3615" y="130"/>
                    </a:lnTo>
                    <a:lnTo>
                      <a:pt x="3468" y="84"/>
                    </a:lnTo>
                    <a:lnTo>
                      <a:pt x="3320" y="56"/>
                    </a:lnTo>
                    <a:lnTo>
                      <a:pt x="3164" y="29"/>
                    </a:lnTo>
                    <a:lnTo>
                      <a:pt x="3007" y="10"/>
                    </a:lnTo>
                    <a:lnTo>
                      <a:pt x="2850"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2"/>
              <p:cNvSpPr/>
              <p:nvPr/>
            </p:nvSpPr>
            <p:spPr>
              <a:xfrm>
                <a:off x="4473978" y="1609134"/>
                <a:ext cx="22610" cy="37848"/>
              </a:xfrm>
              <a:custGeom>
                <a:avLst/>
                <a:gdLst/>
                <a:ahLst/>
                <a:cxnLst/>
                <a:rect l="l" t="t" r="r" b="b"/>
                <a:pathLst>
                  <a:path w="1190" h="1992" extrusionOk="0">
                    <a:moveTo>
                      <a:pt x="581" y="0"/>
                    </a:moveTo>
                    <a:lnTo>
                      <a:pt x="526" y="9"/>
                    </a:lnTo>
                    <a:lnTo>
                      <a:pt x="470" y="37"/>
                    </a:lnTo>
                    <a:lnTo>
                      <a:pt x="406" y="65"/>
                    </a:lnTo>
                    <a:lnTo>
                      <a:pt x="360" y="102"/>
                    </a:lnTo>
                    <a:lnTo>
                      <a:pt x="304" y="148"/>
                    </a:lnTo>
                    <a:lnTo>
                      <a:pt x="258" y="203"/>
                    </a:lnTo>
                    <a:lnTo>
                      <a:pt x="212" y="268"/>
                    </a:lnTo>
                    <a:lnTo>
                      <a:pt x="166" y="332"/>
                    </a:lnTo>
                    <a:lnTo>
                      <a:pt x="129" y="415"/>
                    </a:lnTo>
                    <a:lnTo>
                      <a:pt x="92" y="489"/>
                    </a:lnTo>
                    <a:lnTo>
                      <a:pt x="65" y="581"/>
                    </a:lnTo>
                    <a:lnTo>
                      <a:pt x="37" y="664"/>
                    </a:lnTo>
                    <a:lnTo>
                      <a:pt x="18" y="766"/>
                    </a:lnTo>
                    <a:lnTo>
                      <a:pt x="9" y="858"/>
                    </a:lnTo>
                    <a:lnTo>
                      <a:pt x="0" y="959"/>
                    </a:lnTo>
                    <a:lnTo>
                      <a:pt x="0" y="1061"/>
                    </a:lnTo>
                    <a:lnTo>
                      <a:pt x="0" y="1162"/>
                    </a:lnTo>
                    <a:lnTo>
                      <a:pt x="9" y="1264"/>
                    </a:lnTo>
                    <a:lnTo>
                      <a:pt x="28" y="1356"/>
                    </a:lnTo>
                    <a:lnTo>
                      <a:pt x="46" y="1439"/>
                    </a:lnTo>
                    <a:lnTo>
                      <a:pt x="74" y="1522"/>
                    </a:lnTo>
                    <a:lnTo>
                      <a:pt x="101" y="1605"/>
                    </a:lnTo>
                    <a:lnTo>
                      <a:pt x="138" y="1678"/>
                    </a:lnTo>
                    <a:lnTo>
                      <a:pt x="175" y="1743"/>
                    </a:lnTo>
                    <a:lnTo>
                      <a:pt x="221" y="1808"/>
                    </a:lnTo>
                    <a:lnTo>
                      <a:pt x="267" y="1854"/>
                    </a:lnTo>
                    <a:lnTo>
                      <a:pt x="314" y="1900"/>
                    </a:lnTo>
                    <a:lnTo>
                      <a:pt x="369" y="1937"/>
                    </a:lnTo>
                    <a:lnTo>
                      <a:pt x="424" y="1964"/>
                    </a:lnTo>
                    <a:lnTo>
                      <a:pt x="480" y="1983"/>
                    </a:lnTo>
                    <a:lnTo>
                      <a:pt x="544" y="1992"/>
                    </a:lnTo>
                    <a:lnTo>
                      <a:pt x="599" y="1992"/>
                    </a:lnTo>
                    <a:lnTo>
                      <a:pt x="664" y="1983"/>
                    </a:lnTo>
                    <a:lnTo>
                      <a:pt x="719" y="1955"/>
                    </a:lnTo>
                    <a:lnTo>
                      <a:pt x="775" y="1927"/>
                    </a:lnTo>
                    <a:lnTo>
                      <a:pt x="830" y="1891"/>
                    </a:lnTo>
                    <a:lnTo>
                      <a:pt x="885" y="1844"/>
                    </a:lnTo>
                    <a:lnTo>
                      <a:pt x="931" y="1789"/>
                    </a:lnTo>
                    <a:lnTo>
                      <a:pt x="977" y="1725"/>
                    </a:lnTo>
                    <a:lnTo>
                      <a:pt x="1024" y="1660"/>
                    </a:lnTo>
                    <a:lnTo>
                      <a:pt x="1060" y="1586"/>
                    </a:lnTo>
                    <a:lnTo>
                      <a:pt x="1088" y="1503"/>
                    </a:lnTo>
                    <a:lnTo>
                      <a:pt x="1125" y="1420"/>
                    </a:lnTo>
                    <a:lnTo>
                      <a:pt x="1143" y="1328"/>
                    </a:lnTo>
                    <a:lnTo>
                      <a:pt x="1162" y="1236"/>
                    </a:lnTo>
                    <a:lnTo>
                      <a:pt x="1180" y="1134"/>
                    </a:lnTo>
                    <a:lnTo>
                      <a:pt x="1190" y="1033"/>
                    </a:lnTo>
                    <a:lnTo>
                      <a:pt x="1190" y="932"/>
                    </a:lnTo>
                    <a:lnTo>
                      <a:pt x="1190" y="830"/>
                    </a:lnTo>
                    <a:lnTo>
                      <a:pt x="1180" y="738"/>
                    </a:lnTo>
                    <a:lnTo>
                      <a:pt x="1162" y="636"/>
                    </a:lnTo>
                    <a:lnTo>
                      <a:pt x="1143" y="554"/>
                    </a:lnTo>
                    <a:lnTo>
                      <a:pt x="1116" y="471"/>
                    </a:lnTo>
                    <a:lnTo>
                      <a:pt x="1088" y="388"/>
                    </a:lnTo>
                    <a:lnTo>
                      <a:pt x="1051" y="314"/>
                    </a:lnTo>
                    <a:lnTo>
                      <a:pt x="1014" y="249"/>
                    </a:lnTo>
                    <a:lnTo>
                      <a:pt x="968" y="194"/>
                    </a:lnTo>
                    <a:lnTo>
                      <a:pt x="922" y="139"/>
                    </a:lnTo>
                    <a:lnTo>
                      <a:pt x="876" y="92"/>
                    </a:lnTo>
                    <a:lnTo>
                      <a:pt x="821" y="56"/>
                    </a:lnTo>
                    <a:lnTo>
                      <a:pt x="765" y="28"/>
                    </a:lnTo>
                    <a:lnTo>
                      <a:pt x="710" y="9"/>
                    </a:lnTo>
                    <a:lnTo>
                      <a:pt x="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2"/>
              <p:cNvSpPr/>
              <p:nvPr/>
            </p:nvSpPr>
            <p:spPr>
              <a:xfrm>
                <a:off x="4444015" y="1562356"/>
                <a:ext cx="54150" cy="40489"/>
              </a:xfrm>
              <a:custGeom>
                <a:avLst/>
                <a:gdLst/>
                <a:ahLst/>
                <a:cxnLst/>
                <a:rect l="l" t="t" r="r" b="b"/>
                <a:pathLst>
                  <a:path w="2850" h="2131" extrusionOk="0">
                    <a:moveTo>
                      <a:pt x="2398" y="0"/>
                    </a:moveTo>
                    <a:lnTo>
                      <a:pt x="2333" y="10"/>
                    </a:lnTo>
                    <a:lnTo>
                      <a:pt x="258" y="664"/>
                    </a:lnTo>
                    <a:lnTo>
                      <a:pt x="194" y="692"/>
                    </a:lnTo>
                    <a:lnTo>
                      <a:pt x="139" y="729"/>
                    </a:lnTo>
                    <a:lnTo>
                      <a:pt x="93" y="784"/>
                    </a:lnTo>
                    <a:lnTo>
                      <a:pt x="56" y="839"/>
                    </a:lnTo>
                    <a:lnTo>
                      <a:pt x="28" y="904"/>
                    </a:lnTo>
                    <a:lnTo>
                      <a:pt x="10" y="978"/>
                    </a:lnTo>
                    <a:lnTo>
                      <a:pt x="0" y="1051"/>
                    </a:lnTo>
                    <a:lnTo>
                      <a:pt x="10" y="1125"/>
                    </a:lnTo>
                    <a:lnTo>
                      <a:pt x="139" y="1863"/>
                    </a:lnTo>
                    <a:lnTo>
                      <a:pt x="157" y="1937"/>
                    </a:lnTo>
                    <a:lnTo>
                      <a:pt x="185" y="1992"/>
                    </a:lnTo>
                    <a:lnTo>
                      <a:pt x="231" y="2047"/>
                    </a:lnTo>
                    <a:lnTo>
                      <a:pt x="277" y="2084"/>
                    </a:lnTo>
                    <a:lnTo>
                      <a:pt x="332" y="2112"/>
                    </a:lnTo>
                    <a:lnTo>
                      <a:pt x="388" y="2130"/>
                    </a:lnTo>
                    <a:lnTo>
                      <a:pt x="452" y="2130"/>
                    </a:lnTo>
                    <a:lnTo>
                      <a:pt x="517" y="2121"/>
                    </a:lnTo>
                    <a:lnTo>
                      <a:pt x="2591" y="1466"/>
                    </a:lnTo>
                    <a:lnTo>
                      <a:pt x="2647" y="1439"/>
                    </a:lnTo>
                    <a:lnTo>
                      <a:pt x="2702" y="1402"/>
                    </a:lnTo>
                    <a:lnTo>
                      <a:pt x="2757" y="1356"/>
                    </a:lnTo>
                    <a:lnTo>
                      <a:pt x="2794" y="1291"/>
                    </a:lnTo>
                    <a:lnTo>
                      <a:pt x="2822" y="1227"/>
                    </a:lnTo>
                    <a:lnTo>
                      <a:pt x="2840" y="1162"/>
                    </a:lnTo>
                    <a:lnTo>
                      <a:pt x="2849" y="1088"/>
                    </a:lnTo>
                    <a:lnTo>
                      <a:pt x="2840" y="1015"/>
                    </a:lnTo>
                    <a:lnTo>
                      <a:pt x="2711" y="268"/>
                    </a:lnTo>
                    <a:lnTo>
                      <a:pt x="2693" y="203"/>
                    </a:lnTo>
                    <a:lnTo>
                      <a:pt x="2665" y="139"/>
                    </a:lnTo>
                    <a:lnTo>
                      <a:pt x="2619" y="93"/>
                    </a:lnTo>
                    <a:lnTo>
                      <a:pt x="2573" y="46"/>
                    </a:lnTo>
                    <a:lnTo>
                      <a:pt x="2518" y="19"/>
                    </a:lnTo>
                    <a:lnTo>
                      <a:pt x="24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2"/>
              <p:cNvSpPr/>
              <p:nvPr/>
            </p:nvSpPr>
            <p:spPr>
              <a:xfrm>
                <a:off x="4543689" y="1607196"/>
                <a:ext cx="22971" cy="37525"/>
              </a:xfrm>
              <a:custGeom>
                <a:avLst/>
                <a:gdLst/>
                <a:ahLst/>
                <a:cxnLst/>
                <a:rect l="l" t="t" r="r" b="b"/>
                <a:pathLst>
                  <a:path w="1209" h="1975" extrusionOk="0">
                    <a:moveTo>
                      <a:pt x="480" y="1"/>
                    </a:moveTo>
                    <a:lnTo>
                      <a:pt x="416" y="10"/>
                    </a:lnTo>
                    <a:lnTo>
                      <a:pt x="360" y="38"/>
                    </a:lnTo>
                    <a:lnTo>
                      <a:pt x="305" y="65"/>
                    </a:lnTo>
                    <a:lnTo>
                      <a:pt x="259" y="102"/>
                    </a:lnTo>
                    <a:lnTo>
                      <a:pt x="213" y="158"/>
                    </a:lnTo>
                    <a:lnTo>
                      <a:pt x="167" y="213"/>
                    </a:lnTo>
                    <a:lnTo>
                      <a:pt x="130" y="268"/>
                    </a:lnTo>
                    <a:lnTo>
                      <a:pt x="93" y="342"/>
                    </a:lnTo>
                    <a:lnTo>
                      <a:pt x="65" y="416"/>
                    </a:lnTo>
                    <a:lnTo>
                      <a:pt x="47" y="499"/>
                    </a:lnTo>
                    <a:lnTo>
                      <a:pt x="19" y="582"/>
                    </a:lnTo>
                    <a:lnTo>
                      <a:pt x="10" y="674"/>
                    </a:lnTo>
                    <a:lnTo>
                      <a:pt x="1" y="766"/>
                    </a:lnTo>
                    <a:lnTo>
                      <a:pt x="1" y="858"/>
                    </a:lnTo>
                    <a:lnTo>
                      <a:pt x="1" y="960"/>
                    </a:lnTo>
                    <a:lnTo>
                      <a:pt x="10" y="1061"/>
                    </a:lnTo>
                    <a:lnTo>
                      <a:pt x="29" y="1163"/>
                    </a:lnTo>
                    <a:lnTo>
                      <a:pt x="47" y="1255"/>
                    </a:lnTo>
                    <a:lnTo>
                      <a:pt x="75" y="1356"/>
                    </a:lnTo>
                    <a:lnTo>
                      <a:pt x="102" y="1439"/>
                    </a:lnTo>
                    <a:lnTo>
                      <a:pt x="139" y="1522"/>
                    </a:lnTo>
                    <a:lnTo>
                      <a:pt x="185" y="1605"/>
                    </a:lnTo>
                    <a:lnTo>
                      <a:pt x="222" y="1670"/>
                    </a:lnTo>
                    <a:lnTo>
                      <a:pt x="268" y="1734"/>
                    </a:lnTo>
                    <a:lnTo>
                      <a:pt x="324" y="1799"/>
                    </a:lnTo>
                    <a:lnTo>
                      <a:pt x="379" y="1845"/>
                    </a:lnTo>
                    <a:lnTo>
                      <a:pt x="434" y="1891"/>
                    </a:lnTo>
                    <a:lnTo>
                      <a:pt x="490" y="1928"/>
                    </a:lnTo>
                    <a:lnTo>
                      <a:pt x="545" y="1956"/>
                    </a:lnTo>
                    <a:lnTo>
                      <a:pt x="609" y="1965"/>
                    </a:lnTo>
                    <a:lnTo>
                      <a:pt x="665" y="1974"/>
                    </a:lnTo>
                    <a:lnTo>
                      <a:pt x="729" y="1974"/>
                    </a:lnTo>
                    <a:lnTo>
                      <a:pt x="785" y="1965"/>
                    </a:lnTo>
                    <a:lnTo>
                      <a:pt x="849" y="1937"/>
                    </a:lnTo>
                    <a:lnTo>
                      <a:pt x="895" y="1910"/>
                    </a:lnTo>
                    <a:lnTo>
                      <a:pt x="951" y="1863"/>
                    </a:lnTo>
                    <a:lnTo>
                      <a:pt x="997" y="1817"/>
                    </a:lnTo>
                    <a:lnTo>
                      <a:pt x="1034" y="1762"/>
                    </a:lnTo>
                    <a:lnTo>
                      <a:pt x="1080" y="1697"/>
                    </a:lnTo>
                    <a:lnTo>
                      <a:pt x="1107" y="1633"/>
                    </a:lnTo>
                    <a:lnTo>
                      <a:pt x="1144" y="1559"/>
                    </a:lnTo>
                    <a:lnTo>
                      <a:pt x="1163" y="1476"/>
                    </a:lnTo>
                    <a:lnTo>
                      <a:pt x="1181" y="1393"/>
                    </a:lnTo>
                    <a:lnTo>
                      <a:pt x="1200" y="1301"/>
                    </a:lnTo>
                    <a:lnTo>
                      <a:pt x="1209" y="1209"/>
                    </a:lnTo>
                    <a:lnTo>
                      <a:pt x="1209" y="1117"/>
                    </a:lnTo>
                    <a:lnTo>
                      <a:pt x="1209" y="1015"/>
                    </a:lnTo>
                    <a:lnTo>
                      <a:pt x="1200" y="914"/>
                    </a:lnTo>
                    <a:lnTo>
                      <a:pt x="1181" y="812"/>
                    </a:lnTo>
                    <a:lnTo>
                      <a:pt x="1163" y="711"/>
                    </a:lnTo>
                    <a:lnTo>
                      <a:pt x="1135" y="619"/>
                    </a:lnTo>
                    <a:lnTo>
                      <a:pt x="1098" y="536"/>
                    </a:lnTo>
                    <a:lnTo>
                      <a:pt x="1070" y="453"/>
                    </a:lnTo>
                    <a:lnTo>
                      <a:pt x="1024" y="370"/>
                    </a:lnTo>
                    <a:lnTo>
                      <a:pt x="987" y="305"/>
                    </a:lnTo>
                    <a:lnTo>
                      <a:pt x="932" y="241"/>
                    </a:lnTo>
                    <a:lnTo>
                      <a:pt x="886" y="176"/>
                    </a:lnTo>
                    <a:lnTo>
                      <a:pt x="831" y="130"/>
                    </a:lnTo>
                    <a:lnTo>
                      <a:pt x="775" y="84"/>
                    </a:lnTo>
                    <a:lnTo>
                      <a:pt x="720" y="47"/>
                    </a:lnTo>
                    <a:lnTo>
                      <a:pt x="665" y="19"/>
                    </a:lnTo>
                    <a:lnTo>
                      <a:pt x="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2"/>
              <p:cNvSpPr/>
              <p:nvPr/>
            </p:nvSpPr>
            <p:spPr>
              <a:xfrm>
                <a:off x="4533353" y="1561824"/>
                <a:ext cx="44346" cy="33839"/>
              </a:xfrm>
              <a:custGeom>
                <a:avLst/>
                <a:gdLst/>
                <a:ahLst/>
                <a:cxnLst/>
                <a:rect l="l" t="t" r="r" b="b"/>
                <a:pathLst>
                  <a:path w="2334" h="1781" extrusionOk="0">
                    <a:moveTo>
                      <a:pt x="158" y="1"/>
                    </a:moveTo>
                    <a:lnTo>
                      <a:pt x="111" y="19"/>
                    </a:lnTo>
                    <a:lnTo>
                      <a:pt x="75" y="56"/>
                    </a:lnTo>
                    <a:lnTo>
                      <a:pt x="38" y="93"/>
                    </a:lnTo>
                    <a:lnTo>
                      <a:pt x="19" y="148"/>
                    </a:lnTo>
                    <a:lnTo>
                      <a:pt x="1" y="204"/>
                    </a:lnTo>
                    <a:lnTo>
                      <a:pt x="1" y="268"/>
                    </a:lnTo>
                    <a:lnTo>
                      <a:pt x="10" y="950"/>
                    </a:lnTo>
                    <a:lnTo>
                      <a:pt x="19" y="1015"/>
                    </a:lnTo>
                    <a:lnTo>
                      <a:pt x="38" y="1079"/>
                    </a:lnTo>
                    <a:lnTo>
                      <a:pt x="65" y="1144"/>
                    </a:lnTo>
                    <a:lnTo>
                      <a:pt x="93" y="1199"/>
                    </a:lnTo>
                    <a:lnTo>
                      <a:pt x="139" y="1255"/>
                    </a:lnTo>
                    <a:lnTo>
                      <a:pt x="185" y="1292"/>
                    </a:lnTo>
                    <a:lnTo>
                      <a:pt x="231" y="1328"/>
                    </a:lnTo>
                    <a:lnTo>
                      <a:pt x="287" y="1347"/>
                    </a:lnTo>
                    <a:lnTo>
                      <a:pt x="2066" y="1771"/>
                    </a:lnTo>
                    <a:lnTo>
                      <a:pt x="2122" y="1780"/>
                    </a:lnTo>
                    <a:lnTo>
                      <a:pt x="2168" y="1771"/>
                    </a:lnTo>
                    <a:lnTo>
                      <a:pt x="2214" y="1753"/>
                    </a:lnTo>
                    <a:lnTo>
                      <a:pt x="2251" y="1725"/>
                    </a:lnTo>
                    <a:lnTo>
                      <a:pt x="2288" y="1679"/>
                    </a:lnTo>
                    <a:lnTo>
                      <a:pt x="2315" y="1633"/>
                    </a:lnTo>
                    <a:lnTo>
                      <a:pt x="2324" y="1577"/>
                    </a:lnTo>
                    <a:lnTo>
                      <a:pt x="2334" y="1513"/>
                    </a:lnTo>
                    <a:lnTo>
                      <a:pt x="2315" y="831"/>
                    </a:lnTo>
                    <a:lnTo>
                      <a:pt x="2306" y="757"/>
                    </a:lnTo>
                    <a:lnTo>
                      <a:pt x="2288" y="692"/>
                    </a:lnTo>
                    <a:lnTo>
                      <a:pt x="2269" y="628"/>
                    </a:lnTo>
                    <a:lnTo>
                      <a:pt x="2232" y="572"/>
                    </a:lnTo>
                    <a:lnTo>
                      <a:pt x="2195" y="526"/>
                    </a:lnTo>
                    <a:lnTo>
                      <a:pt x="2140" y="480"/>
                    </a:lnTo>
                    <a:lnTo>
                      <a:pt x="2094" y="452"/>
                    </a:lnTo>
                    <a:lnTo>
                      <a:pt x="2039" y="434"/>
                    </a:lnTo>
                    <a:lnTo>
                      <a:pt x="2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2"/>
              <p:cNvSpPr/>
              <p:nvPr/>
            </p:nvSpPr>
            <p:spPr>
              <a:xfrm>
                <a:off x="4513213" y="1630680"/>
                <a:ext cx="35055" cy="70091"/>
              </a:xfrm>
              <a:custGeom>
                <a:avLst/>
                <a:gdLst/>
                <a:ahLst/>
                <a:cxnLst/>
                <a:rect l="l" t="t" r="r" b="b"/>
                <a:pathLst>
                  <a:path w="1845" h="3689" extrusionOk="0">
                    <a:moveTo>
                      <a:pt x="0" y="0"/>
                    </a:moveTo>
                    <a:lnTo>
                      <a:pt x="360" y="544"/>
                    </a:lnTo>
                    <a:lnTo>
                      <a:pt x="517" y="803"/>
                    </a:lnTo>
                    <a:lnTo>
                      <a:pt x="664" y="1042"/>
                    </a:lnTo>
                    <a:lnTo>
                      <a:pt x="793" y="1273"/>
                    </a:lnTo>
                    <a:lnTo>
                      <a:pt x="904" y="1494"/>
                    </a:lnTo>
                    <a:lnTo>
                      <a:pt x="1006" y="1706"/>
                    </a:lnTo>
                    <a:lnTo>
                      <a:pt x="1089" y="1909"/>
                    </a:lnTo>
                    <a:lnTo>
                      <a:pt x="1153" y="2103"/>
                    </a:lnTo>
                    <a:lnTo>
                      <a:pt x="1199" y="2278"/>
                    </a:lnTo>
                    <a:lnTo>
                      <a:pt x="1236" y="2444"/>
                    </a:lnTo>
                    <a:lnTo>
                      <a:pt x="1245" y="2601"/>
                    </a:lnTo>
                    <a:lnTo>
                      <a:pt x="1245" y="2748"/>
                    </a:lnTo>
                    <a:lnTo>
                      <a:pt x="1227" y="2887"/>
                    </a:lnTo>
                    <a:lnTo>
                      <a:pt x="1181" y="3016"/>
                    </a:lnTo>
                    <a:lnTo>
                      <a:pt x="1153" y="3071"/>
                    </a:lnTo>
                    <a:lnTo>
                      <a:pt x="1116" y="3126"/>
                    </a:lnTo>
                    <a:lnTo>
                      <a:pt x="1070" y="3191"/>
                    </a:lnTo>
                    <a:lnTo>
                      <a:pt x="1024" y="3255"/>
                    </a:lnTo>
                    <a:lnTo>
                      <a:pt x="959" y="3311"/>
                    </a:lnTo>
                    <a:lnTo>
                      <a:pt x="904" y="3357"/>
                    </a:lnTo>
                    <a:lnTo>
                      <a:pt x="840" y="3403"/>
                    </a:lnTo>
                    <a:lnTo>
                      <a:pt x="775" y="3440"/>
                    </a:lnTo>
                    <a:lnTo>
                      <a:pt x="627" y="3504"/>
                    </a:lnTo>
                    <a:lnTo>
                      <a:pt x="480" y="3550"/>
                    </a:lnTo>
                    <a:lnTo>
                      <a:pt x="332" y="3578"/>
                    </a:lnTo>
                    <a:lnTo>
                      <a:pt x="176" y="3596"/>
                    </a:lnTo>
                    <a:lnTo>
                      <a:pt x="28" y="3606"/>
                    </a:lnTo>
                    <a:lnTo>
                      <a:pt x="28" y="3643"/>
                    </a:lnTo>
                    <a:lnTo>
                      <a:pt x="83" y="3652"/>
                    </a:lnTo>
                    <a:lnTo>
                      <a:pt x="240" y="3670"/>
                    </a:lnTo>
                    <a:lnTo>
                      <a:pt x="452" y="3689"/>
                    </a:lnTo>
                    <a:lnTo>
                      <a:pt x="720" y="3689"/>
                    </a:lnTo>
                    <a:lnTo>
                      <a:pt x="858" y="3679"/>
                    </a:lnTo>
                    <a:lnTo>
                      <a:pt x="996" y="3661"/>
                    </a:lnTo>
                    <a:lnTo>
                      <a:pt x="1144" y="3633"/>
                    </a:lnTo>
                    <a:lnTo>
                      <a:pt x="1273" y="3596"/>
                    </a:lnTo>
                    <a:lnTo>
                      <a:pt x="1411" y="3541"/>
                    </a:lnTo>
                    <a:lnTo>
                      <a:pt x="1531" y="3477"/>
                    </a:lnTo>
                    <a:lnTo>
                      <a:pt x="1586" y="3440"/>
                    </a:lnTo>
                    <a:lnTo>
                      <a:pt x="1633" y="3394"/>
                    </a:lnTo>
                    <a:lnTo>
                      <a:pt x="1679" y="3348"/>
                    </a:lnTo>
                    <a:lnTo>
                      <a:pt x="1725" y="3292"/>
                    </a:lnTo>
                    <a:lnTo>
                      <a:pt x="1762" y="3246"/>
                    </a:lnTo>
                    <a:lnTo>
                      <a:pt x="1789" y="3182"/>
                    </a:lnTo>
                    <a:lnTo>
                      <a:pt x="1817" y="3126"/>
                    </a:lnTo>
                    <a:lnTo>
                      <a:pt x="1835" y="3062"/>
                    </a:lnTo>
                    <a:lnTo>
                      <a:pt x="1845" y="2988"/>
                    </a:lnTo>
                    <a:lnTo>
                      <a:pt x="1845" y="2923"/>
                    </a:lnTo>
                    <a:lnTo>
                      <a:pt x="1845" y="2850"/>
                    </a:lnTo>
                    <a:lnTo>
                      <a:pt x="1835" y="2776"/>
                    </a:lnTo>
                    <a:lnTo>
                      <a:pt x="1799" y="2610"/>
                    </a:lnTo>
                    <a:lnTo>
                      <a:pt x="1743" y="2435"/>
                    </a:lnTo>
                    <a:lnTo>
                      <a:pt x="1660" y="2250"/>
                    </a:lnTo>
                    <a:lnTo>
                      <a:pt x="1559" y="2047"/>
                    </a:lnTo>
                    <a:lnTo>
                      <a:pt x="1430" y="1845"/>
                    </a:lnTo>
                    <a:lnTo>
                      <a:pt x="1282" y="1614"/>
                    </a:lnTo>
                    <a:lnTo>
                      <a:pt x="1116" y="1384"/>
                    </a:lnTo>
                    <a:lnTo>
                      <a:pt x="932" y="1125"/>
                    </a:lnTo>
                    <a:lnTo>
                      <a:pt x="729" y="867"/>
                    </a:lnTo>
                    <a:lnTo>
                      <a:pt x="498" y="591"/>
                    </a:lnTo>
                    <a:lnTo>
                      <a:pt x="0" y="0"/>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2"/>
              <p:cNvSpPr/>
              <p:nvPr/>
            </p:nvSpPr>
            <p:spPr>
              <a:xfrm>
                <a:off x="4484485" y="1722488"/>
                <a:ext cx="76399" cy="45904"/>
              </a:xfrm>
              <a:custGeom>
                <a:avLst/>
                <a:gdLst/>
                <a:ahLst/>
                <a:cxnLst/>
                <a:rect l="l" t="t" r="r" b="b"/>
                <a:pathLst>
                  <a:path w="4021" h="2416" extrusionOk="0">
                    <a:moveTo>
                      <a:pt x="4020" y="0"/>
                    </a:moveTo>
                    <a:lnTo>
                      <a:pt x="0" y="258"/>
                    </a:lnTo>
                    <a:lnTo>
                      <a:pt x="9" y="332"/>
                    </a:lnTo>
                    <a:lnTo>
                      <a:pt x="28" y="424"/>
                    </a:lnTo>
                    <a:lnTo>
                      <a:pt x="56" y="535"/>
                    </a:lnTo>
                    <a:lnTo>
                      <a:pt x="92" y="673"/>
                    </a:lnTo>
                    <a:lnTo>
                      <a:pt x="157" y="830"/>
                    </a:lnTo>
                    <a:lnTo>
                      <a:pt x="231" y="1005"/>
                    </a:lnTo>
                    <a:lnTo>
                      <a:pt x="323" y="1180"/>
                    </a:lnTo>
                    <a:lnTo>
                      <a:pt x="443" y="1365"/>
                    </a:lnTo>
                    <a:lnTo>
                      <a:pt x="507" y="1457"/>
                    </a:lnTo>
                    <a:lnTo>
                      <a:pt x="581" y="1549"/>
                    </a:lnTo>
                    <a:lnTo>
                      <a:pt x="664" y="1641"/>
                    </a:lnTo>
                    <a:lnTo>
                      <a:pt x="747" y="1724"/>
                    </a:lnTo>
                    <a:lnTo>
                      <a:pt x="839" y="1817"/>
                    </a:lnTo>
                    <a:lnTo>
                      <a:pt x="941" y="1900"/>
                    </a:lnTo>
                    <a:lnTo>
                      <a:pt x="1051" y="1973"/>
                    </a:lnTo>
                    <a:lnTo>
                      <a:pt x="1171" y="2047"/>
                    </a:lnTo>
                    <a:lnTo>
                      <a:pt x="1300" y="2121"/>
                    </a:lnTo>
                    <a:lnTo>
                      <a:pt x="1429" y="2185"/>
                    </a:lnTo>
                    <a:lnTo>
                      <a:pt x="1577" y="2241"/>
                    </a:lnTo>
                    <a:lnTo>
                      <a:pt x="1725" y="2296"/>
                    </a:lnTo>
                    <a:lnTo>
                      <a:pt x="1891" y="2342"/>
                    </a:lnTo>
                    <a:lnTo>
                      <a:pt x="2066" y="2379"/>
                    </a:lnTo>
                    <a:lnTo>
                      <a:pt x="2232" y="2407"/>
                    </a:lnTo>
                    <a:lnTo>
                      <a:pt x="2398" y="2416"/>
                    </a:lnTo>
                    <a:lnTo>
                      <a:pt x="2545" y="2407"/>
                    </a:lnTo>
                    <a:lnTo>
                      <a:pt x="2693" y="2388"/>
                    </a:lnTo>
                    <a:lnTo>
                      <a:pt x="2822" y="2351"/>
                    </a:lnTo>
                    <a:lnTo>
                      <a:pt x="2942" y="2296"/>
                    </a:lnTo>
                    <a:lnTo>
                      <a:pt x="3062" y="2241"/>
                    </a:lnTo>
                    <a:lnTo>
                      <a:pt x="3163" y="2167"/>
                    </a:lnTo>
                    <a:lnTo>
                      <a:pt x="3264" y="2084"/>
                    </a:lnTo>
                    <a:lnTo>
                      <a:pt x="3357" y="1992"/>
                    </a:lnTo>
                    <a:lnTo>
                      <a:pt x="3440" y="1890"/>
                    </a:lnTo>
                    <a:lnTo>
                      <a:pt x="3513" y="1789"/>
                    </a:lnTo>
                    <a:lnTo>
                      <a:pt x="3578" y="1678"/>
                    </a:lnTo>
                    <a:lnTo>
                      <a:pt x="3642" y="1568"/>
                    </a:lnTo>
                    <a:lnTo>
                      <a:pt x="3698" y="1448"/>
                    </a:lnTo>
                    <a:lnTo>
                      <a:pt x="3753" y="1328"/>
                    </a:lnTo>
                    <a:lnTo>
                      <a:pt x="3836" y="1088"/>
                    </a:lnTo>
                    <a:lnTo>
                      <a:pt x="3901" y="848"/>
                    </a:lnTo>
                    <a:lnTo>
                      <a:pt x="3947" y="627"/>
                    </a:lnTo>
                    <a:lnTo>
                      <a:pt x="3984" y="424"/>
                    </a:lnTo>
                    <a:lnTo>
                      <a:pt x="4002" y="249"/>
                    </a:lnTo>
                    <a:lnTo>
                      <a:pt x="4011" y="120"/>
                    </a:lnTo>
                    <a:lnTo>
                      <a:pt x="40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2"/>
              <p:cNvSpPr/>
              <p:nvPr/>
            </p:nvSpPr>
            <p:spPr>
              <a:xfrm>
                <a:off x="4492541" y="1726687"/>
                <a:ext cx="61693" cy="22439"/>
              </a:xfrm>
              <a:custGeom>
                <a:avLst/>
                <a:gdLst/>
                <a:ahLst/>
                <a:cxnLst/>
                <a:rect l="l" t="t" r="r" b="b"/>
                <a:pathLst>
                  <a:path w="3247" h="1181" extrusionOk="0">
                    <a:moveTo>
                      <a:pt x="3246" y="0"/>
                    </a:moveTo>
                    <a:lnTo>
                      <a:pt x="0" y="203"/>
                    </a:lnTo>
                    <a:lnTo>
                      <a:pt x="10" y="295"/>
                    </a:lnTo>
                    <a:lnTo>
                      <a:pt x="37" y="388"/>
                    </a:lnTo>
                    <a:lnTo>
                      <a:pt x="74" y="517"/>
                    </a:lnTo>
                    <a:lnTo>
                      <a:pt x="120" y="664"/>
                    </a:lnTo>
                    <a:lnTo>
                      <a:pt x="194" y="830"/>
                    </a:lnTo>
                    <a:lnTo>
                      <a:pt x="295" y="996"/>
                    </a:lnTo>
                    <a:lnTo>
                      <a:pt x="351" y="1088"/>
                    </a:lnTo>
                    <a:lnTo>
                      <a:pt x="415" y="1181"/>
                    </a:lnTo>
                    <a:lnTo>
                      <a:pt x="3025" y="1070"/>
                    </a:lnTo>
                    <a:lnTo>
                      <a:pt x="3099" y="876"/>
                    </a:lnTo>
                    <a:lnTo>
                      <a:pt x="3145" y="683"/>
                    </a:lnTo>
                    <a:lnTo>
                      <a:pt x="3191" y="508"/>
                    </a:lnTo>
                    <a:lnTo>
                      <a:pt x="3209" y="342"/>
                    </a:lnTo>
                    <a:lnTo>
                      <a:pt x="3237" y="93"/>
                    </a:lnTo>
                    <a:lnTo>
                      <a:pt x="32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2"/>
              <p:cNvSpPr/>
              <p:nvPr/>
            </p:nvSpPr>
            <p:spPr>
              <a:xfrm>
                <a:off x="4930168" y="1718973"/>
                <a:ext cx="19646" cy="35929"/>
              </a:xfrm>
              <a:custGeom>
                <a:avLst/>
                <a:gdLst/>
                <a:ahLst/>
                <a:cxnLst/>
                <a:rect l="l" t="t" r="r" b="b"/>
                <a:pathLst>
                  <a:path w="1034" h="1891" extrusionOk="0">
                    <a:moveTo>
                      <a:pt x="711" y="1"/>
                    </a:moveTo>
                    <a:lnTo>
                      <a:pt x="665" y="10"/>
                    </a:lnTo>
                    <a:lnTo>
                      <a:pt x="609" y="38"/>
                    </a:lnTo>
                    <a:lnTo>
                      <a:pt x="563" y="65"/>
                    </a:lnTo>
                    <a:lnTo>
                      <a:pt x="517" y="102"/>
                    </a:lnTo>
                    <a:lnTo>
                      <a:pt x="462" y="139"/>
                    </a:lnTo>
                    <a:lnTo>
                      <a:pt x="416" y="194"/>
                    </a:lnTo>
                    <a:lnTo>
                      <a:pt x="323" y="314"/>
                    </a:lnTo>
                    <a:lnTo>
                      <a:pt x="231" y="462"/>
                    </a:lnTo>
                    <a:lnTo>
                      <a:pt x="157" y="628"/>
                    </a:lnTo>
                    <a:lnTo>
                      <a:pt x="93" y="812"/>
                    </a:lnTo>
                    <a:lnTo>
                      <a:pt x="38" y="1006"/>
                    </a:lnTo>
                    <a:lnTo>
                      <a:pt x="10" y="1190"/>
                    </a:lnTo>
                    <a:lnTo>
                      <a:pt x="1" y="1365"/>
                    </a:lnTo>
                    <a:lnTo>
                      <a:pt x="10" y="1513"/>
                    </a:lnTo>
                    <a:lnTo>
                      <a:pt x="28" y="1587"/>
                    </a:lnTo>
                    <a:lnTo>
                      <a:pt x="47" y="1651"/>
                    </a:lnTo>
                    <a:lnTo>
                      <a:pt x="65" y="1706"/>
                    </a:lnTo>
                    <a:lnTo>
                      <a:pt x="93" y="1762"/>
                    </a:lnTo>
                    <a:lnTo>
                      <a:pt x="121" y="1799"/>
                    </a:lnTo>
                    <a:lnTo>
                      <a:pt x="157" y="1836"/>
                    </a:lnTo>
                    <a:lnTo>
                      <a:pt x="194" y="1863"/>
                    </a:lnTo>
                    <a:lnTo>
                      <a:pt x="231" y="1882"/>
                    </a:lnTo>
                    <a:lnTo>
                      <a:pt x="277" y="1891"/>
                    </a:lnTo>
                    <a:lnTo>
                      <a:pt x="323" y="1891"/>
                    </a:lnTo>
                    <a:lnTo>
                      <a:pt x="379" y="1882"/>
                    </a:lnTo>
                    <a:lnTo>
                      <a:pt x="425" y="1863"/>
                    </a:lnTo>
                    <a:lnTo>
                      <a:pt x="471" y="1836"/>
                    </a:lnTo>
                    <a:lnTo>
                      <a:pt x="526" y="1799"/>
                    </a:lnTo>
                    <a:lnTo>
                      <a:pt x="572" y="1753"/>
                    </a:lnTo>
                    <a:lnTo>
                      <a:pt x="618" y="1706"/>
                    </a:lnTo>
                    <a:lnTo>
                      <a:pt x="720" y="1577"/>
                    </a:lnTo>
                    <a:lnTo>
                      <a:pt x="803" y="1430"/>
                    </a:lnTo>
                    <a:lnTo>
                      <a:pt x="886" y="1264"/>
                    </a:lnTo>
                    <a:lnTo>
                      <a:pt x="950" y="1079"/>
                    </a:lnTo>
                    <a:lnTo>
                      <a:pt x="997" y="886"/>
                    </a:lnTo>
                    <a:lnTo>
                      <a:pt x="1024" y="701"/>
                    </a:lnTo>
                    <a:lnTo>
                      <a:pt x="1033" y="535"/>
                    </a:lnTo>
                    <a:lnTo>
                      <a:pt x="1024" y="379"/>
                    </a:lnTo>
                    <a:lnTo>
                      <a:pt x="1015" y="305"/>
                    </a:lnTo>
                    <a:lnTo>
                      <a:pt x="997" y="250"/>
                    </a:lnTo>
                    <a:lnTo>
                      <a:pt x="978" y="185"/>
                    </a:lnTo>
                    <a:lnTo>
                      <a:pt x="950" y="139"/>
                    </a:lnTo>
                    <a:lnTo>
                      <a:pt x="923" y="93"/>
                    </a:lnTo>
                    <a:lnTo>
                      <a:pt x="886" y="56"/>
                    </a:lnTo>
                    <a:lnTo>
                      <a:pt x="849" y="28"/>
                    </a:lnTo>
                    <a:lnTo>
                      <a:pt x="803" y="10"/>
                    </a:lnTo>
                    <a:lnTo>
                      <a:pt x="7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2"/>
              <p:cNvSpPr/>
              <p:nvPr/>
            </p:nvSpPr>
            <p:spPr>
              <a:xfrm>
                <a:off x="4863250" y="1698301"/>
                <a:ext cx="19646" cy="35929"/>
              </a:xfrm>
              <a:custGeom>
                <a:avLst/>
                <a:gdLst/>
                <a:ahLst/>
                <a:cxnLst/>
                <a:rect l="l" t="t" r="r" b="b"/>
                <a:pathLst>
                  <a:path w="1034" h="1891" extrusionOk="0">
                    <a:moveTo>
                      <a:pt x="757" y="1"/>
                    </a:moveTo>
                    <a:lnTo>
                      <a:pt x="710" y="10"/>
                    </a:lnTo>
                    <a:lnTo>
                      <a:pt x="664" y="19"/>
                    </a:lnTo>
                    <a:lnTo>
                      <a:pt x="618" y="37"/>
                    </a:lnTo>
                    <a:lnTo>
                      <a:pt x="563" y="65"/>
                    </a:lnTo>
                    <a:lnTo>
                      <a:pt x="517" y="102"/>
                    </a:lnTo>
                    <a:lnTo>
                      <a:pt x="471" y="139"/>
                    </a:lnTo>
                    <a:lnTo>
                      <a:pt x="415" y="194"/>
                    </a:lnTo>
                    <a:lnTo>
                      <a:pt x="323" y="314"/>
                    </a:lnTo>
                    <a:lnTo>
                      <a:pt x="231" y="462"/>
                    </a:lnTo>
                    <a:lnTo>
                      <a:pt x="157" y="628"/>
                    </a:lnTo>
                    <a:lnTo>
                      <a:pt x="93" y="821"/>
                    </a:lnTo>
                    <a:lnTo>
                      <a:pt x="47" y="1006"/>
                    </a:lnTo>
                    <a:lnTo>
                      <a:pt x="10" y="1190"/>
                    </a:lnTo>
                    <a:lnTo>
                      <a:pt x="0" y="1365"/>
                    </a:lnTo>
                    <a:lnTo>
                      <a:pt x="19" y="1522"/>
                    </a:lnTo>
                    <a:lnTo>
                      <a:pt x="28" y="1587"/>
                    </a:lnTo>
                    <a:lnTo>
                      <a:pt x="47" y="1651"/>
                    </a:lnTo>
                    <a:lnTo>
                      <a:pt x="65" y="1706"/>
                    </a:lnTo>
                    <a:lnTo>
                      <a:pt x="93" y="1762"/>
                    </a:lnTo>
                    <a:lnTo>
                      <a:pt x="120" y="1808"/>
                    </a:lnTo>
                    <a:lnTo>
                      <a:pt x="157" y="1836"/>
                    </a:lnTo>
                    <a:lnTo>
                      <a:pt x="194" y="1863"/>
                    </a:lnTo>
                    <a:lnTo>
                      <a:pt x="240" y="1882"/>
                    </a:lnTo>
                    <a:lnTo>
                      <a:pt x="286" y="1891"/>
                    </a:lnTo>
                    <a:lnTo>
                      <a:pt x="332" y="1891"/>
                    </a:lnTo>
                    <a:lnTo>
                      <a:pt x="378" y="1882"/>
                    </a:lnTo>
                    <a:lnTo>
                      <a:pt x="425" y="1863"/>
                    </a:lnTo>
                    <a:lnTo>
                      <a:pt x="480" y="1836"/>
                    </a:lnTo>
                    <a:lnTo>
                      <a:pt x="526" y="1799"/>
                    </a:lnTo>
                    <a:lnTo>
                      <a:pt x="572" y="1753"/>
                    </a:lnTo>
                    <a:lnTo>
                      <a:pt x="627" y="1706"/>
                    </a:lnTo>
                    <a:lnTo>
                      <a:pt x="720" y="1587"/>
                    </a:lnTo>
                    <a:lnTo>
                      <a:pt x="803" y="1439"/>
                    </a:lnTo>
                    <a:lnTo>
                      <a:pt x="886" y="1264"/>
                    </a:lnTo>
                    <a:lnTo>
                      <a:pt x="950" y="1079"/>
                    </a:lnTo>
                    <a:lnTo>
                      <a:pt x="996" y="886"/>
                    </a:lnTo>
                    <a:lnTo>
                      <a:pt x="1024" y="711"/>
                    </a:lnTo>
                    <a:lnTo>
                      <a:pt x="1033" y="535"/>
                    </a:lnTo>
                    <a:lnTo>
                      <a:pt x="1024" y="379"/>
                    </a:lnTo>
                    <a:lnTo>
                      <a:pt x="1015" y="314"/>
                    </a:lnTo>
                    <a:lnTo>
                      <a:pt x="996" y="250"/>
                    </a:lnTo>
                    <a:lnTo>
                      <a:pt x="978" y="194"/>
                    </a:lnTo>
                    <a:lnTo>
                      <a:pt x="950" y="139"/>
                    </a:lnTo>
                    <a:lnTo>
                      <a:pt x="922" y="93"/>
                    </a:lnTo>
                    <a:lnTo>
                      <a:pt x="886" y="56"/>
                    </a:lnTo>
                    <a:lnTo>
                      <a:pt x="849" y="28"/>
                    </a:lnTo>
                    <a:lnTo>
                      <a:pt x="803" y="10"/>
                    </a:lnTo>
                    <a:lnTo>
                      <a:pt x="7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2"/>
              <p:cNvSpPr/>
              <p:nvPr/>
            </p:nvSpPr>
            <p:spPr>
              <a:xfrm>
                <a:off x="4857284" y="1683595"/>
                <a:ext cx="41553" cy="11742"/>
              </a:xfrm>
              <a:custGeom>
                <a:avLst/>
                <a:gdLst/>
                <a:ahLst/>
                <a:cxnLst/>
                <a:rect l="l" t="t" r="r" b="b"/>
                <a:pathLst>
                  <a:path w="2187" h="618" extrusionOk="0">
                    <a:moveTo>
                      <a:pt x="2186" y="0"/>
                    </a:moveTo>
                    <a:lnTo>
                      <a:pt x="10" y="102"/>
                    </a:lnTo>
                    <a:lnTo>
                      <a:pt x="1" y="231"/>
                    </a:lnTo>
                    <a:lnTo>
                      <a:pt x="1" y="314"/>
                    </a:lnTo>
                    <a:lnTo>
                      <a:pt x="19" y="387"/>
                    </a:lnTo>
                    <a:lnTo>
                      <a:pt x="47" y="452"/>
                    </a:lnTo>
                    <a:lnTo>
                      <a:pt x="84" y="507"/>
                    </a:lnTo>
                    <a:lnTo>
                      <a:pt x="130" y="553"/>
                    </a:lnTo>
                    <a:lnTo>
                      <a:pt x="185" y="590"/>
                    </a:lnTo>
                    <a:lnTo>
                      <a:pt x="241" y="609"/>
                    </a:lnTo>
                    <a:lnTo>
                      <a:pt x="314" y="618"/>
                    </a:lnTo>
                    <a:lnTo>
                      <a:pt x="1817" y="507"/>
                    </a:lnTo>
                    <a:lnTo>
                      <a:pt x="1882" y="498"/>
                    </a:lnTo>
                    <a:lnTo>
                      <a:pt x="1946" y="470"/>
                    </a:lnTo>
                    <a:lnTo>
                      <a:pt x="2011" y="424"/>
                    </a:lnTo>
                    <a:lnTo>
                      <a:pt x="2066" y="369"/>
                    </a:lnTo>
                    <a:lnTo>
                      <a:pt x="2103" y="314"/>
                    </a:lnTo>
                    <a:lnTo>
                      <a:pt x="2140" y="240"/>
                    </a:lnTo>
                    <a:lnTo>
                      <a:pt x="2168" y="157"/>
                    </a:lnTo>
                    <a:lnTo>
                      <a:pt x="2177" y="74"/>
                    </a:lnTo>
                    <a:lnTo>
                      <a:pt x="21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2"/>
              <p:cNvSpPr/>
              <p:nvPr/>
            </p:nvSpPr>
            <p:spPr>
              <a:xfrm>
                <a:off x="4867278" y="1738771"/>
                <a:ext cx="25593" cy="42427"/>
              </a:xfrm>
              <a:custGeom>
                <a:avLst/>
                <a:gdLst/>
                <a:ahLst/>
                <a:cxnLst/>
                <a:rect l="l" t="t" r="r" b="b"/>
                <a:pathLst>
                  <a:path w="1347" h="2233" extrusionOk="0">
                    <a:moveTo>
                      <a:pt x="1301" y="1"/>
                    </a:moveTo>
                    <a:lnTo>
                      <a:pt x="1199" y="74"/>
                    </a:lnTo>
                    <a:lnTo>
                      <a:pt x="1061" y="176"/>
                    </a:lnTo>
                    <a:lnTo>
                      <a:pt x="913" y="305"/>
                    </a:lnTo>
                    <a:lnTo>
                      <a:pt x="747" y="452"/>
                    </a:lnTo>
                    <a:lnTo>
                      <a:pt x="581" y="618"/>
                    </a:lnTo>
                    <a:lnTo>
                      <a:pt x="425" y="803"/>
                    </a:lnTo>
                    <a:lnTo>
                      <a:pt x="277" y="978"/>
                    </a:lnTo>
                    <a:lnTo>
                      <a:pt x="213" y="1079"/>
                    </a:lnTo>
                    <a:lnTo>
                      <a:pt x="157" y="1172"/>
                    </a:lnTo>
                    <a:lnTo>
                      <a:pt x="102" y="1264"/>
                    </a:lnTo>
                    <a:lnTo>
                      <a:pt x="65" y="1356"/>
                    </a:lnTo>
                    <a:lnTo>
                      <a:pt x="37" y="1439"/>
                    </a:lnTo>
                    <a:lnTo>
                      <a:pt x="10" y="1531"/>
                    </a:lnTo>
                    <a:lnTo>
                      <a:pt x="0" y="1614"/>
                    </a:lnTo>
                    <a:lnTo>
                      <a:pt x="10" y="1697"/>
                    </a:lnTo>
                    <a:lnTo>
                      <a:pt x="28" y="1780"/>
                    </a:lnTo>
                    <a:lnTo>
                      <a:pt x="65" y="1854"/>
                    </a:lnTo>
                    <a:lnTo>
                      <a:pt x="111" y="1928"/>
                    </a:lnTo>
                    <a:lnTo>
                      <a:pt x="185" y="1992"/>
                    </a:lnTo>
                    <a:lnTo>
                      <a:pt x="268" y="2048"/>
                    </a:lnTo>
                    <a:lnTo>
                      <a:pt x="369" y="2103"/>
                    </a:lnTo>
                    <a:lnTo>
                      <a:pt x="498" y="2149"/>
                    </a:lnTo>
                    <a:lnTo>
                      <a:pt x="646" y="2186"/>
                    </a:lnTo>
                    <a:lnTo>
                      <a:pt x="812" y="2214"/>
                    </a:lnTo>
                    <a:lnTo>
                      <a:pt x="1006" y="2232"/>
                    </a:lnTo>
                    <a:lnTo>
                      <a:pt x="1033" y="2195"/>
                    </a:lnTo>
                    <a:lnTo>
                      <a:pt x="1061" y="2149"/>
                    </a:lnTo>
                    <a:lnTo>
                      <a:pt x="950" y="2121"/>
                    </a:lnTo>
                    <a:lnTo>
                      <a:pt x="858" y="2084"/>
                    </a:lnTo>
                    <a:lnTo>
                      <a:pt x="775" y="2048"/>
                    </a:lnTo>
                    <a:lnTo>
                      <a:pt x="692" y="2011"/>
                    </a:lnTo>
                    <a:lnTo>
                      <a:pt x="637" y="1965"/>
                    </a:lnTo>
                    <a:lnTo>
                      <a:pt x="581" y="1919"/>
                    </a:lnTo>
                    <a:lnTo>
                      <a:pt x="535" y="1872"/>
                    </a:lnTo>
                    <a:lnTo>
                      <a:pt x="498" y="1817"/>
                    </a:lnTo>
                    <a:lnTo>
                      <a:pt x="471" y="1762"/>
                    </a:lnTo>
                    <a:lnTo>
                      <a:pt x="462" y="1706"/>
                    </a:lnTo>
                    <a:lnTo>
                      <a:pt x="452" y="1642"/>
                    </a:lnTo>
                    <a:lnTo>
                      <a:pt x="443" y="1577"/>
                    </a:lnTo>
                    <a:lnTo>
                      <a:pt x="452" y="1522"/>
                    </a:lnTo>
                    <a:lnTo>
                      <a:pt x="462" y="1457"/>
                    </a:lnTo>
                    <a:lnTo>
                      <a:pt x="508" y="1319"/>
                    </a:lnTo>
                    <a:lnTo>
                      <a:pt x="572" y="1181"/>
                    </a:lnTo>
                    <a:lnTo>
                      <a:pt x="655" y="1043"/>
                    </a:lnTo>
                    <a:lnTo>
                      <a:pt x="747" y="904"/>
                    </a:lnTo>
                    <a:lnTo>
                      <a:pt x="858" y="775"/>
                    </a:lnTo>
                    <a:lnTo>
                      <a:pt x="978" y="637"/>
                    </a:lnTo>
                    <a:lnTo>
                      <a:pt x="1098" y="517"/>
                    </a:lnTo>
                    <a:lnTo>
                      <a:pt x="1227" y="397"/>
                    </a:lnTo>
                    <a:lnTo>
                      <a:pt x="1347" y="286"/>
                    </a:lnTo>
                    <a:lnTo>
                      <a:pt x="1319" y="74"/>
                    </a:lnTo>
                    <a:lnTo>
                      <a:pt x="1301" y="1"/>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2"/>
              <p:cNvSpPr/>
              <p:nvPr/>
            </p:nvSpPr>
            <p:spPr>
              <a:xfrm>
                <a:off x="4864827" y="1800445"/>
                <a:ext cx="53808" cy="40831"/>
              </a:xfrm>
              <a:custGeom>
                <a:avLst/>
                <a:gdLst/>
                <a:ahLst/>
                <a:cxnLst/>
                <a:rect l="l" t="t" r="r" b="b"/>
                <a:pathLst>
                  <a:path w="2832" h="2149" extrusionOk="0">
                    <a:moveTo>
                      <a:pt x="46" y="0"/>
                    </a:moveTo>
                    <a:lnTo>
                      <a:pt x="28" y="139"/>
                    </a:lnTo>
                    <a:lnTo>
                      <a:pt x="10" y="286"/>
                    </a:lnTo>
                    <a:lnTo>
                      <a:pt x="0" y="489"/>
                    </a:lnTo>
                    <a:lnTo>
                      <a:pt x="10" y="683"/>
                    </a:lnTo>
                    <a:lnTo>
                      <a:pt x="37" y="867"/>
                    </a:lnTo>
                    <a:lnTo>
                      <a:pt x="74" y="1042"/>
                    </a:lnTo>
                    <a:lnTo>
                      <a:pt x="129" y="1208"/>
                    </a:lnTo>
                    <a:lnTo>
                      <a:pt x="185" y="1365"/>
                    </a:lnTo>
                    <a:lnTo>
                      <a:pt x="259" y="1503"/>
                    </a:lnTo>
                    <a:lnTo>
                      <a:pt x="342" y="1642"/>
                    </a:lnTo>
                    <a:lnTo>
                      <a:pt x="434" y="1761"/>
                    </a:lnTo>
                    <a:lnTo>
                      <a:pt x="544" y="1863"/>
                    </a:lnTo>
                    <a:lnTo>
                      <a:pt x="655" y="1955"/>
                    </a:lnTo>
                    <a:lnTo>
                      <a:pt x="775" y="2029"/>
                    </a:lnTo>
                    <a:lnTo>
                      <a:pt x="904" y="2084"/>
                    </a:lnTo>
                    <a:lnTo>
                      <a:pt x="1033" y="2121"/>
                    </a:lnTo>
                    <a:lnTo>
                      <a:pt x="1171" y="2149"/>
                    </a:lnTo>
                    <a:lnTo>
                      <a:pt x="1319" y="2149"/>
                    </a:lnTo>
                    <a:lnTo>
                      <a:pt x="1457" y="2130"/>
                    </a:lnTo>
                    <a:lnTo>
                      <a:pt x="1586" y="2103"/>
                    </a:lnTo>
                    <a:lnTo>
                      <a:pt x="1715" y="2047"/>
                    </a:lnTo>
                    <a:lnTo>
                      <a:pt x="1845" y="1992"/>
                    </a:lnTo>
                    <a:lnTo>
                      <a:pt x="1964" y="1909"/>
                    </a:lnTo>
                    <a:lnTo>
                      <a:pt x="2075" y="1826"/>
                    </a:lnTo>
                    <a:lnTo>
                      <a:pt x="2186" y="1725"/>
                    </a:lnTo>
                    <a:lnTo>
                      <a:pt x="2287" y="1605"/>
                    </a:lnTo>
                    <a:lnTo>
                      <a:pt x="2389" y="1485"/>
                    </a:lnTo>
                    <a:lnTo>
                      <a:pt x="2481" y="1356"/>
                    </a:lnTo>
                    <a:lnTo>
                      <a:pt x="2564" y="1208"/>
                    </a:lnTo>
                    <a:lnTo>
                      <a:pt x="2638" y="1061"/>
                    </a:lnTo>
                    <a:lnTo>
                      <a:pt x="2702" y="904"/>
                    </a:lnTo>
                    <a:lnTo>
                      <a:pt x="2757" y="738"/>
                    </a:lnTo>
                    <a:lnTo>
                      <a:pt x="2803" y="563"/>
                    </a:lnTo>
                    <a:lnTo>
                      <a:pt x="2831" y="388"/>
                    </a:lnTo>
                    <a:lnTo>
                      <a:pt x="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2"/>
              <p:cNvSpPr/>
              <p:nvPr/>
            </p:nvSpPr>
            <p:spPr>
              <a:xfrm>
                <a:off x="4868684" y="1803770"/>
                <a:ext cx="46607" cy="26999"/>
              </a:xfrm>
              <a:custGeom>
                <a:avLst/>
                <a:gdLst/>
                <a:ahLst/>
                <a:cxnLst/>
                <a:rect l="l" t="t" r="r" b="b"/>
                <a:pathLst>
                  <a:path w="2453" h="1421" extrusionOk="0">
                    <a:moveTo>
                      <a:pt x="37" y="0"/>
                    </a:moveTo>
                    <a:lnTo>
                      <a:pt x="19" y="111"/>
                    </a:lnTo>
                    <a:lnTo>
                      <a:pt x="9" y="222"/>
                    </a:lnTo>
                    <a:lnTo>
                      <a:pt x="0" y="379"/>
                    </a:lnTo>
                    <a:lnTo>
                      <a:pt x="9" y="517"/>
                    </a:lnTo>
                    <a:lnTo>
                      <a:pt x="37" y="646"/>
                    </a:lnTo>
                    <a:lnTo>
                      <a:pt x="74" y="766"/>
                    </a:lnTo>
                    <a:lnTo>
                      <a:pt x="129" y="876"/>
                    </a:lnTo>
                    <a:lnTo>
                      <a:pt x="185" y="969"/>
                    </a:lnTo>
                    <a:lnTo>
                      <a:pt x="258" y="1061"/>
                    </a:lnTo>
                    <a:lnTo>
                      <a:pt x="341" y="1144"/>
                    </a:lnTo>
                    <a:lnTo>
                      <a:pt x="434" y="1208"/>
                    </a:lnTo>
                    <a:lnTo>
                      <a:pt x="526" y="1273"/>
                    </a:lnTo>
                    <a:lnTo>
                      <a:pt x="636" y="1319"/>
                    </a:lnTo>
                    <a:lnTo>
                      <a:pt x="747" y="1356"/>
                    </a:lnTo>
                    <a:lnTo>
                      <a:pt x="858" y="1393"/>
                    </a:lnTo>
                    <a:lnTo>
                      <a:pt x="987" y="1411"/>
                    </a:lnTo>
                    <a:lnTo>
                      <a:pt x="1107" y="1420"/>
                    </a:lnTo>
                    <a:lnTo>
                      <a:pt x="1236" y="1411"/>
                    </a:lnTo>
                    <a:lnTo>
                      <a:pt x="1356" y="1402"/>
                    </a:lnTo>
                    <a:lnTo>
                      <a:pt x="1466" y="1384"/>
                    </a:lnTo>
                    <a:lnTo>
                      <a:pt x="1568" y="1356"/>
                    </a:lnTo>
                    <a:lnTo>
                      <a:pt x="1669" y="1328"/>
                    </a:lnTo>
                    <a:lnTo>
                      <a:pt x="1771" y="1282"/>
                    </a:lnTo>
                    <a:lnTo>
                      <a:pt x="1863" y="1236"/>
                    </a:lnTo>
                    <a:lnTo>
                      <a:pt x="1946" y="1181"/>
                    </a:lnTo>
                    <a:lnTo>
                      <a:pt x="2029" y="1116"/>
                    </a:lnTo>
                    <a:lnTo>
                      <a:pt x="2103" y="1042"/>
                    </a:lnTo>
                    <a:lnTo>
                      <a:pt x="2176" y="959"/>
                    </a:lnTo>
                    <a:lnTo>
                      <a:pt x="2241" y="867"/>
                    </a:lnTo>
                    <a:lnTo>
                      <a:pt x="2296" y="775"/>
                    </a:lnTo>
                    <a:lnTo>
                      <a:pt x="2352" y="664"/>
                    </a:lnTo>
                    <a:lnTo>
                      <a:pt x="2388" y="554"/>
                    </a:lnTo>
                    <a:lnTo>
                      <a:pt x="2425" y="425"/>
                    </a:lnTo>
                    <a:lnTo>
                      <a:pt x="2453" y="296"/>
                    </a:lnTo>
                    <a:lnTo>
                      <a:pt x="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2"/>
              <p:cNvSpPr/>
              <p:nvPr/>
            </p:nvSpPr>
            <p:spPr>
              <a:xfrm>
                <a:off x="4924924" y="1687794"/>
                <a:ext cx="50635" cy="31559"/>
              </a:xfrm>
              <a:custGeom>
                <a:avLst/>
                <a:gdLst/>
                <a:ahLst/>
                <a:cxnLst/>
                <a:rect l="l" t="t" r="r" b="b"/>
                <a:pathLst>
                  <a:path w="2665" h="1661" extrusionOk="0">
                    <a:moveTo>
                      <a:pt x="65" y="0"/>
                    </a:moveTo>
                    <a:lnTo>
                      <a:pt x="28" y="74"/>
                    </a:lnTo>
                    <a:lnTo>
                      <a:pt x="9" y="157"/>
                    </a:lnTo>
                    <a:lnTo>
                      <a:pt x="0" y="240"/>
                    </a:lnTo>
                    <a:lnTo>
                      <a:pt x="9" y="323"/>
                    </a:lnTo>
                    <a:lnTo>
                      <a:pt x="37" y="406"/>
                    </a:lnTo>
                    <a:lnTo>
                      <a:pt x="74" y="489"/>
                    </a:lnTo>
                    <a:lnTo>
                      <a:pt x="129" y="554"/>
                    </a:lnTo>
                    <a:lnTo>
                      <a:pt x="194" y="618"/>
                    </a:lnTo>
                    <a:lnTo>
                      <a:pt x="267" y="664"/>
                    </a:lnTo>
                    <a:lnTo>
                      <a:pt x="2075" y="1605"/>
                    </a:lnTo>
                    <a:lnTo>
                      <a:pt x="2158" y="1642"/>
                    </a:lnTo>
                    <a:lnTo>
                      <a:pt x="2241" y="1660"/>
                    </a:lnTo>
                    <a:lnTo>
                      <a:pt x="2324" y="1660"/>
                    </a:lnTo>
                    <a:lnTo>
                      <a:pt x="2407" y="1642"/>
                    </a:lnTo>
                    <a:lnTo>
                      <a:pt x="2480" y="1614"/>
                    </a:lnTo>
                    <a:lnTo>
                      <a:pt x="2545" y="1568"/>
                    </a:lnTo>
                    <a:lnTo>
                      <a:pt x="2591" y="1503"/>
                    </a:lnTo>
                    <a:lnTo>
                      <a:pt x="2637" y="1430"/>
                    </a:lnTo>
                    <a:lnTo>
                      <a:pt x="2665" y="1356"/>
                    </a:lnTo>
                    <a:lnTo>
                      <a:pt x="6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2"/>
              <p:cNvSpPr/>
              <p:nvPr/>
            </p:nvSpPr>
            <p:spPr>
              <a:xfrm>
                <a:off x="4914398" y="1595283"/>
                <a:ext cx="164179" cy="234954"/>
              </a:xfrm>
              <a:custGeom>
                <a:avLst/>
                <a:gdLst/>
                <a:ahLst/>
                <a:cxnLst/>
                <a:rect l="l" t="t" r="r" b="b"/>
                <a:pathLst>
                  <a:path w="8641" h="12366" extrusionOk="0">
                    <a:moveTo>
                      <a:pt x="1393" y="1"/>
                    </a:moveTo>
                    <a:lnTo>
                      <a:pt x="1190" y="10"/>
                    </a:lnTo>
                    <a:lnTo>
                      <a:pt x="997" y="19"/>
                    </a:lnTo>
                    <a:lnTo>
                      <a:pt x="821" y="38"/>
                    </a:lnTo>
                    <a:lnTo>
                      <a:pt x="665" y="65"/>
                    </a:lnTo>
                    <a:lnTo>
                      <a:pt x="536" y="102"/>
                    </a:lnTo>
                    <a:lnTo>
                      <a:pt x="416" y="139"/>
                    </a:lnTo>
                    <a:lnTo>
                      <a:pt x="305" y="185"/>
                    </a:lnTo>
                    <a:lnTo>
                      <a:pt x="222" y="231"/>
                    </a:lnTo>
                    <a:lnTo>
                      <a:pt x="148" y="296"/>
                    </a:lnTo>
                    <a:lnTo>
                      <a:pt x="93" y="351"/>
                    </a:lnTo>
                    <a:lnTo>
                      <a:pt x="47" y="425"/>
                    </a:lnTo>
                    <a:lnTo>
                      <a:pt x="19" y="499"/>
                    </a:lnTo>
                    <a:lnTo>
                      <a:pt x="1" y="582"/>
                    </a:lnTo>
                    <a:lnTo>
                      <a:pt x="1" y="674"/>
                    </a:lnTo>
                    <a:lnTo>
                      <a:pt x="10" y="766"/>
                    </a:lnTo>
                    <a:lnTo>
                      <a:pt x="29" y="868"/>
                    </a:lnTo>
                    <a:lnTo>
                      <a:pt x="65" y="969"/>
                    </a:lnTo>
                    <a:lnTo>
                      <a:pt x="111" y="1080"/>
                    </a:lnTo>
                    <a:lnTo>
                      <a:pt x="158" y="1200"/>
                    </a:lnTo>
                    <a:lnTo>
                      <a:pt x="296" y="1458"/>
                    </a:lnTo>
                    <a:lnTo>
                      <a:pt x="462" y="1734"/>
                    </a:lnTo>
                    <a:lnTo>
                      <a:pt x="656" y="2039"/>
                    </a:lnTo>
                    <a:lnTo>
                      <a:pt x="877" y="2371"/>
                    </a:lnTo>
                    <a:lnTo>
                      <a:pt x="1375" y="3099"/>
                    </a:lnTo>
                    <a:lnTo>
                      <a:pt x="1651" y="3495"/>
                    </a:lnTo>
                    <a:lnTo>
                      <a:pt x="1928" y="3920"/>
                    </a:lnTo>
                    <a:lnTo>
                      <a:pt x="2205" y="4371"/>
                    </a:lnTo>
                    <a:lnTo>
                      <a:pt x="2490" y="4842"/>
                    </a:lnTo>
                    <a:lnTo>
                      <a:pt x="2758" y="5340"/>
                    </a:lnTo>
                    <a:lnTo>
                      <a:pt x="3025" y="5856"/>
                    </a:lnTo>
                    <a:lnTo>
                      <a:pt x="3154" y="6133"/>
                    </a:lnTo>
                    <a:lnTo>
                      <a:pt x="3274" y="6409"/>
                    </a:lnTo>
                    <a:lnTo>
                      <a:pt x="3394" y="6686"/>
                    </a:lnTo>
                    <a:lnTo>
                      <a:pt x="3514" y="6972"/>
                    </a:lnTo>
                    <a:lnTo>
                      <a:pt x="3615" y="7267"/>
                    </a:lnTo>
                    <a:lnTo>
                      <a:pt x="3717" y="7562"/>
                    </a:lnTo>
                    <a:lnTo>
                      <a:pt x="3818" y="7866"/>
                    </a:lnTo>
                    <a:lnTo>
                      <a:pt x="3901" y="8180"/>
                    </a:lnTo>
                    <a:lnTo>
                      <a:pt x="3984" y="8493"/>
                    </a:lnTo>
                    <a:lnTo>
                      <a:pt x="4058" y="8816"/>
                    </a:lnTo>
                    <a:lnTo>
                      <a:pt x="4113" y="9148"/>
                    </a:lnTo>
                    <a:lnTo>
                      <a:pt x="4169" y="9480"/>
                    </a:lnTo>
                    <a:lnTo>
                      <a:pt x="4215" y="9821"/>
                    </a:lnTo>
                    <a:lnTo>
                      <a:pt x="4242" y="10171"/>
                    </a:lnTo>
                    <a:lnTo>
                      <a:pt x="4270" y="10522"/>
                    </a:lnTo>
                    <a:lnTo>
                      <a:pt x="4279" y="10881"/>
                    </a:lnTo>
                    <a:lnTo>
                      <a:pt x="4279" y="11241"/>
                    </a:lnTo>
                    <a:lnTo>
                      <a:pt x="4261" y="11610"/>
                    </a:lnTo>
                    <a:lnTo>
                      <a:pt x="4233" y="11988"/>
                    </a:lnTo>
                    <a:lnTo>
                      <a:pt x="4187" y="12366"/>
                    </a:lnTo>
                    <a:lnTo>
                      <a:pt x="4353" y="12264"/>
                    </a:lnTo>
                    <a:lnTo>
                      <a:pt x="4537" y="12135"/>
                    </a:lnTo>
                    <a:lnTo>
                      <a:pt x="4786" y="11951"/>
                    </a:lnTo>
                    <a:lnTo>
                      <a:pt x="5072" y="11720"/>
                    </a:lnTo>
                    <a:lnTo>
                      <a:pt x="5404" y="11435"/>
                    </a:lnTo>
                    <a:lnTo>
                      <a:pt x="5755" y="11112"/>
                    </a:lnTo>
                    <a:lnTo>
                      <a:pt x="5948" y="10927"/>
                    </a:lnTo>
                    <a:lnTo>
                      <a:pt x="6133" y="10734"/>
                    </a:lnTo>
                    <a:lnTo>
                      <a:pt x="6326" y="10531"/>
                    </a:lnTo>
                    <a:lnTo>
                      <a:pt x="6511" y="10319"/>
                    </a:lnTo>
                    <a:lnTo>
                      <a:pt x="6704" y="10088"/>
                    </a:lnTo>
                    <a:lnTo>
                      <a:pt x="6889" y="9858"/>
                    </a:lnTo>
                    <a:lnTo>
                      <a:pt x="7073" y="9609"/>
                    </a:lnTo>
                    <a:lnTo>
                      <a:pt x="7258" y="9351"/>
                    </a:lnTo>
                    <a:lnTo>
                      <a:pt x="7433" y="9074"/>
                    </a:lnTo>
                    <a:lnTo>
                      <a:pt x="7599" y="8797"/>
                    </a:lnTo>
                    <a:lnTo>
                      <a:pt x="7755" y="8502"/>
                    </a:lnTo>
                    <a:lnTo>
                      <a:pt x="7912" y="8207"/>
                    </a:lnTo>
                    <a:lnTo>
                      <a:pt x="8051" y="7894"/>
                    </a:lnTo>
                    <a:lnTo>
                      <a:pt x="8180" y="7571"/>
                    </a:lnTo>
                    <a:lnTo>
                      <a:pt x="8290" y="7248"/>
                    </a:lnTo>
                    <a:lnTo>
                      <a:pt x="8392" y="6907"/>
                    </a:lnTo>
                    <a:lnTo>
                      <a:pt x="8475" y="6557"/>
                    </a:lnTo>
                    <a:lnTo>
                      <a:pt x="8539" y="6197"/>
                    </a:lnTo>
                    <a:lnTo>
                      <a:pt x="8595" y="5838"/>
                    </a:lnTo>
                    <a:lnTo>
                      <a:pt x="8622" y="5487"/>
                    </a:lnTo>
                    <a:lnTo>
                      <a:pt x="8641" y="5146"/>
                    </a:lnTo>
                    <a:lnTo>
                      <a:pt x="8641" y="4823"/>
                    </a:lnTo>
                    <a:lnTo>
                      <a:pt x="8613" y="4501"/>
                    </a:lnTo>
                    <a:lnTo>
                      <a:pt x="8576" y="4187"/>
                    </a:lnTo>
                    <a:lnTo>
                      <a:pt x="8521" y="3892"/>
                    </a:lnTo>
                    <a:lnTo>
                      <a:pt x="8447" y="3597"/>
                    </a:lnTo>
                    <a:lnTo>
                      <a:pt x="8355" y="3320"/>
                    </a:lnTo>
                    <a:lnTo>
                      <a:pt x="8253" y="3053"/>
                    </a:lnTo>
                    <a:lnTo>
                      <a:pt x="8124" y="2785"/>
                    </a:lnTo>
                    <a:lnTo>
                      <a:pt x="7986" y="2537"/>
                    </a:lnTo>
                    <a:lnTo>
                      <a:pt x="7820" y="2306"/>
                    </a:lnTo>
                    <a:lnTo>
                      <a:pt x="7645" y="2075"/>
                    </a:lnTo>
                    <a:lnTo>
                      <a:pt x="7451" y="1863"/>
                    </a:lnTo>
                    <a:lnTo>
                      <a:pt x="7239" y="1651"/>
                    </a:lnTo>
                    <a:lnTo>
                      <a:pt x="7018" y="1458"/>
                    </a:lnTo>
                    <a:lnTo>
                      <a:pt x="6769" y="1283"/>
                    </a:lnTo>
                    <a:lnTo>
                      <a:pt x="6511" y="1107"/>
                    </a:lnTo>
                    <a:lnTo>
                      <a:pt x="6234" y="951"/>
                    </a:lnTo>
                    <a:lnTo>
                      <a:pt x="5939" y="803"/>
                    </a:lnTo>
                    <a:lnTo>
                      <a:pt x="5625" y="665"/>
                    </a:lnTo>
                    <a:lnTo>
                      <a:pt x="5303" y="545"/>
                    </a:lnTo>
                    <a:lnTo>
                      <a:pt x="4962" y="434"/>
                    </a:lnTo>
                    <a:lnTo>
                      <a:pt x="4602" y="333"/>
                    </a:lnTo>
                    <a:lnTo>
                      <a:pt x="4224" y="250"/>
                    </a:lnTo>
                    <a:lnTo>
                      <a:pt x="3827" y="176"/>
                    </a:lnTo>
                    <a:lnTo>
                      <a:pt x="3422" y="111"/>
                    </a:lnTo>
                    <a:lnTo>
                      <a:pt x="2998" y="65"/>
                    </a:lnTo>
                    <a:lnTo>
                      <a:pt x="2555" y="28"/>
                    </a:lnTo>
                    <a:lnTo>
                      <a:pt x="2103" y="10"/>
                    </a:lnTo>
                    <a:lnTo>
                      <a:pt x="16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2"/>
              <p:cNvSpPr/>
              <p:nvPr/>
            </p:nvSpPr>
            <p:spPr>
              <a:xfrm>
                <a:off x="4985363" y="1770653"/>
                <a:ext cx="52744" cy="49248"/>
              </a:xfrm>
              <a:custGeom>
                <a:avLst/>
                <a:gdLst/>
                <a:ahLst/>
                <a:cxnLst/>
                <a:rect l="l" t="t" r="r" b="b"/>
                <a:pathLst>
                  <a:path w="2776" h="2592" extrusionOk="0">
                    <a:moveTo>
                      <a:pt x="2084" y="1"/>
                    </a:moveTo>
                    <a:lnTo>
                      <a:pt x="1964" y="10"/>
                    </a:lnTo>
                    <a:lnTo>
                      <a:pt x="1854" y="28"/>
                    </a:lnTo>
                    <a:lnTo>
                      <a:pt x="1724" y="47"/>
                    </a:lnTo>
                    <a:lnTo>
                      <a:pt x="1605" y="84"/>
                    </a:lnTo>
                    <a:lnTo>
                      <a:pt x="1476" y="130"/>
                    </a:lnTo>
                    <a:lnTo>
                      <a:pt x="1346" y="194"/>
                    </a:lnTo>
                    <a:lnTo>
                      <a:pt x="1208" y="259"/>
                    </a:lnTo>
                    <a:lnTo>
                      <a:pt x="1079" y="342"/>
                    </a:lnTo>
                    <a:lnTo>
                      <a:pt x="950" y="434"/>
                    </a:lnTo>
                    <a:lnTo>
                      <a:pt x="812" y="536"/>
                    </a:lnTo>
                    <a:lnTo>
                      <a:pt x="683" y="655"/>
                    </a:lnTo>
                    <a:lnTo>
                      <a:pt x="563" y="766"/>
                    </a:lnTo>
                    <a:lnTo>
                      <a:pt x="452" y="895"/>
                    </a:lnTo>
                    <a:lnTo>
                      <a:pt x="360" y="1024"/>
                    </a:lnTo>
                    <a:lnTo>
                      <a:pt x="268" y="1144"/>
                    </a:lnTo>
                    <a:lnTo>
                      <a:pt x="194" y="1282"/>
                    </a:lnTo>
                    <a:lnTo>
                      <a:pt x="129" y="1412"/>
                    </a:lnTo>
                    <a:lnTo>
                      <a:pt x="74" y="1541"/>
                    </a:lnTo>
                    <a:lnTo>
                      <a:pt x="37" y="1660"/>
                    </a:lnTo>
                    <a:lnTo>
                      <a:pt x="19" y="1790"/>
                    </a:lnTo>
                    <a:lnTo>
                      <a:pt x="0" y="1909"/>
                    </a:lnTo>
                    <a:lnTo>
                      <a:pt x="9" y="2020"/>
                    </a:lnTo>
                    <a:lnTo>
                      <a:pt x="28" y="2131"/>
                    </a:lnTo>
                    <a:lnTo>
                      <a:pt x="65" y="2232"/>
                    </a:lnTo>
                    <a:lnTo>
                      <a:pt x="120" y="2324"/>
                    </a:lnTo>
                    <a:lnTo>
                      <a:pt x="185" y="2407"/>
                    </a:lnTo>
                    <a:lnTo>
                      <a:pt x="258" y="2472"/>
                    </a:lnTo>
                    <a:lnTo>
                      <a:pt x="351" y="2518"/>
                    </a:lnTo>
                    <a:lnTo>
                      <a:pt x="452" y="2564"/>
                    </a:lnTo>
                    <a:lnTo>
                      <a:pt x="563" y="2583"/>
                    </a:lnTo>
                    <a:lnTo>
                      <a:pt x="673" y="2592"/>
                    </a:lnTo>
                    <a:lnTo>
                      <a:pt x="802" y="2592"/>
                    </a:lnTo>
                    <a:lnTo>
                      <a:pt x="932" y="2573"/>
                    </a:lnTo>
                    <a:lnTo>
                      <a:pt x="1061" y="2546"/>
                    </a:lnTo>
                    <a:lnTo>
                      <a:pt x="1199" y="2509"/>
                    </a:lnTo>
                    <a:lnTo>
                      <a:pt x="1337" y="2453"/>
                    </a:lnTo>
                    <a:lnTo>
                      <a:pt x="1476" y="2389"/>
                    </a:lnTo>
                    <a:lnTo>
                      <a:pt x="1614" y="2306"/>
                    </a:lnTo>
                    <a:lnTo>
                      <a:pt x="1752" y="2223"/>
                    </a:lnTo>
                    <a:lnTo>
                      <a:pt x="1890" y="2122"/>
                    </a:lnTo>
                    <a:lnTo>
                      <a:pt x="2029" y="2011"/>
                    </a:lnTo>
                    <a:lnTo>
                      <a:pt x="2149" y="1900"/>
                    </a:lnTo>
                    <a:lnTo>
                      <a:pt x="2250" y="1790"/>
                    </a:lnTo>
                    <a:lnTo>
                      <a:pt x="2352" y="1670"/>
                    </a:lnTo>
                    <a:lnTo>
                      <a:pt x="2444" y="1550"/>
                    </a:lnTo>
                    <a:lnTo>
                      <a:pt x="2517" y="1439"/>
                    </a:lnTo>
                    <a:lnTo>
                      <a:pt x="2591" y="1319"/>
                    </a:lnTo>
                    <a:lnTo>
                      <a:pt x="2647" y="1199"/>
                    </a:lnTo>
                    <a:lnTo>
                      <a:pt x="2693" y="1080"/>
                    </a:lnTo>
                    <a:lnTo>
                      <a:pt x="2730" y="960"/>
                    </a:lnTo>
                    <a:lnTo>
                      <a:pt x="2757" y="849"/>
                    </a:lnTo>
                    <a:lnTo>
                      <a:pt x="2776" y="738"/>
                    </a:lnTo>
                    <a:lnTo>
                      <a:pt x="2776" y="637"/>
                    </a:lnTo>
                    <a:lnTo>
                      <a:pt x="2766" y="536"/>
                    </a:lnTo>
                    <a:lnTo>
                      <a:pt x="2748" y="443"/>
                    </a:lnTo>
                    <a:lnTo>
                      <a:pt x="2711" y="351"/>
                    </a:lnTo>
                    <a:lnTo>
                      <a:pt x="2665" y="277"/>
                    </a:lnTo>
                    <a:lnTo>
                      <a:pt x="2610" y="204"/>
                    </a:lnTo>
                    <a:lnTo>
                      <a:pt x="2545" y="148"/>
                    </a:lnTo>
                    <a:lnTo>
                      <a:pt x="2471" y="93"/>
                    </a:lnTo>
                    <a:lnTo>
                      <a:pt x="2379" y="56"/>
                    </a:lnTo>
                    <a:lnTo>
                      <a:pt x="2287" y="28"/>
                    </a:lnTo>
                    <a:lnTo>
                      <a:pt x="2186" y="10"/>
                    </a:lnTo>
                    <a:lnTo>
                      <a:pt x="2084"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2"/>
              <p:cNvSpPr/>
              <p:nvPr/>
            </p:nvSpPr>
            <p:spPr>
              <a:xfrm>
                <a:off x="4994635" y="1782053"/>
                <a:ext cx="33307" cy="31198"/>
              </a:xfrm>
              <a:custGeom>
                <a:avLst/>
                <a:gdLst/>
                <a:ahLst/>
                <a:cxnLst/>
                <a:rect l="l" t="t" r="r" b="b"/>
                <a:pathLst>
                  <a:path w="1753" h="1642" extrusionOk="0">
                    <a:moveTo>
                      <a:pt x="1236" y="0"/>
                    </a:moveTo>
                    <a:lnTo>
                      <a:pt x="1163" y="9"/>
                    </a:lnTo>
                    <a:lnTo>
                      <a:pt x="1089" y="28"/>
                    </a:lnTo>
                    <a:lnTo>
                      <a:pt x="1006" y="46"/>
                    </a:lnTo>
                    <a:lnTo>
                      <a:pt x="923" y="83"/>
                    </a:lnTo>
                    <a:lnTo>
                      <a:pt x="840" y="120"/>
                    </a:lnTo>
                    <a:lnTo>
                      <a:pt x="757" y="157"/>
                    </a:lnTo>
                    <a:lnTo>
                      <a:pt x="674" y="212"/>
                    </a:lnTo>
                    <a:lnTo>
                      <a:pt x="591" y="268"/>
                    </a:lnTo>
                    <a:lnTo>
                      <a:pt x="508" y="332"/>
                    </a:lnTo>
                    <a:lnTo>
                      <a:pt x="425" y="406"/>
                    </a:lnTo>
                    <a:lnTo>
                      <a:pt x="351" y="480"/>
                    </a:lnTo>
                    <a:lnTo>
                      <a:pt x="278" y="563"/>
                    </a:lnTo>
                    <a:lnTo>
                      <a:pt x="222" y="646"/>
                    </a:lnTo>
                    <a:lnTo>
                      <a:pt x="167" y="719"/>
                    </a:lnTo>
                    <a:lnTo>
                      <a:pt x="112" y="802"/>
                    </a:lnTo>
                    <a:lnTo>
                      <a:pt x="75" y="885"/>
                    </a:lnTo>
                    <a:lnTo>
                      <a:pt x="47" y="968"/>
                    </a:lnTo>
                    <a:lnTo>
                      <a:pt x="19" y="1051"/>
                    </a:lnTo>
                    <a:lnTo>
                      <a:pt x="1" y="1125"/>
                    </a:lnTo>
                    <a:lnTo>
                      <a:pt x="1" y="1199"/>
                    </a:lnTo>
                    <a:lnTo>
                      <a:pt x="1" y="1273"/>
                    </a:lnTo>
                    <a:lnTo>
                      <a:pt x="10" y="1346"/>
                    </a:lnTo>
                    <a:lnTo>
                      <a:pt x="38" y="1411"/>
                    </a:lnTo>
                    <a:lnTo>
                      <a:pt x="65" y="1466"/>
                    </a:lnTo>
                    <a:lnTo>
                      <a:pt x="112" y="1522"/>
                    </a:lnTo>
                    <a:lnTo>
                      <a:pt x="158" y="1558"/>
                    </a:lnTo>
                    <a:lnTo>
                      <a:pt x="222" y="1595"/>
                    </a:lnTo>
                    <a:lnTo>
                      <a:pt x="278" y="1614"/>
                    </a:lnTo>
                    <a:lnTo>
                      <a:pt x="351" y="1632"/>
                    </a:lnTo>
                    <a:lnTo>
                      <a:pt x="425" y="1641"/>
                    </a:lnTo>
                    <a:lnTo>
                      <a:pt x="499" y="1641"/>
                    </a:lnTo>
                    <a:lnTo>
                      <a:pt x="582" y="1623"/>
                    </a:lnTo>
                    <a:lnTo>
                      <a:pt x="665" y="1605"/>
                    </a:lnTo>
                    <a:lnTo>
                      <a:pt x="748" y="1586"/>
                    </a:lnTo>
                    <a:lnTo>
                      <a:pt x="840" y="1549"/>
                    </a:lnTo>
                    <a:lnTo>
                      <a:pt x="932" y="1503"/>
                    </a:lnTo>
                    <a:lnTo>
                      <a:pt x="1015" y="1457"/>
                    </a:lnTo>
                    <a:lnTo>
                      <a:pt x="1107" y="1402"/>
                    </a:lnTo>
                    <a:lnTo>
                      <a:pt x="1190" y="1337"/>
                    </a:lnTo>
                    <a:lnTo>
                      <a:pt x="1273" y="1273"/>
                    </a:lnTo>
                    <a:lnTo>
                      <a:pt x="1347" y="1199"/>
                    </a:lnTo>
                    <a:lnTo>
                      <a:pt x="1421" y="1125"/>
                    </a:lnTo>
                    <a:lnTo>
                      <a:pt x="1485" y="1051"/>
                    </a:lnTo>
                    <a:lnTo>
                      <a:pt x="1541" y="978"/>
                    </a:lnTo>
                    <a:lnTo>
                      <a:pt x="1587" y="904"/>
                    </a:lnTo>
                    <a:lnTo>
                      <a:pt x="1633" y="830"/>
                    </a:lnTo>
                    <a:lnTo>
                      <a:pt x="1670" y="756"/>
                    </a:lnTo>
                    <a:lnTo>
                      <a:pt x="1698" y="682"/>
                    </a:lnTo>
                    <a:lnTo>
                      <a:pt x="1725" y="609"/>
                    </a:lnTo>
                    <a:lnTo>
                      <a:pt x="1734" y="535"/>
                    </a:lnTo>
                    <a:lnTo>
                      <a:pt x="1744" y="470"/>
                    </a:lnTo>
                    <a:lnTo>
                      <a:pt x="1753" y="397"/>
                    </a:lnTo>
                    <a:lnTo>
                      <a:pt x="1744" y="332"/>
                    </a:lnTo>
                    <a:lnTo>
                      <a:pt x="1734" y="277"/>
                    </a:lnTo>
                    <a:lnTo>
                      <a:pt x="1707" y="221"/>
                    </a:lnTo>
                    <a:lnTo>
                      <a:pt x="1679" y="166"/>
                    </a:lnTo>
                    <a:lnTo>
                      <a:pt x="1642" y="129"/>
                    </a:lnTo>
                    <a:lnTo>
                      <a:pt x="1605" y="83"/>
                    </a:lnTo>
                    <a:lnTo>
                      <a:pt x="1550" y="55"/>
                    </a:lnTo>
                    <a:lnTo>
                      <a:pt x="1504" y="28"/>
                    </a:lnTo>
                    <a:lnTo>
                      <a:pt x="1439" y="9"/>
                    </a:lnTo>
                    <a:lnTo>
                      <a:pt x="1375" y="0"/>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2"/>
              <p:cNvSpPr/>
              <p:nvPr/>
            </p:nvSpPr>
            <p:spPr>
              <a:xfrm>
                <a:off x="4991139" y="1792199"/>
                <a:ext cx="25251" cy="23674"/>
              </a:xfrm>
              <a:custGeom>
                <a:avLst/>
                <a:gdLst/>
                <a:ahLst/>
                <a:cxnLst/>
                <a:rect l="l" t="t" r="r" b="b"/>
                <a:pathLst>
                  <a:path w="1329" h="1246" extrusionOk="0">
                    <a:moveTo>
                      <a:pt x="941" y="1"/>
                    </a:moveTo>
                    <a:lnTo>
                      <a:pt x="821" y="19"/>
                    </a:lnTo>
                    <a:lnTo>
                      <a:pt x="701" y="65"/>
                    </a:lnTo>
                    <a:lnTo>
                      <a:pt x="581" y="121"/>
                    </a:lnTo>
                    <a:lnTo>
                      <a:pt x="452" y="204"/>
                    </a:lnTo>
                    <a:lnTo>
                      <a:pt x="323" y="314"/>
                    </a:lnTo>
                    <a:lnTo>
                      <a:pt x="213" y="425"/>
                    </a:lnTo>
                    <a:lnTo>
                      <a:pt x="130" y="554"/>
                    </a:lnTo>
                    <a:lnTo>
                      <a:pt x="56" y="674"/>
                    </a:lnTo>
                    <a:lnTo>
                      <a:pt x="37" y="739"/>
                    </a:lnTo>
                    <a:lnTo>
                      <a:pt x="19" y="794"/>
                    </a:lnTo>
                    <a:lnTo>
                      <a:pt x="1" y="858"/>
                    </a:lnTo>
                    <a:lnTo>
                      <a:pt x="1" y="914"/>
                    </a:lnTo>
                    <a:lnTo>
                      <a:pt x="1" y="969"/>
                    </a:lnTo>
                    <a:lnTo>
                      <a:pt x="10" y="1024"/>
                    </a:lnTo>
                    <a:lnTo>
                      <a:pt x="28" y="1071"/>
                    </a:lnTo>
                    <a:lnTo>
                      <a:pt x="56" y="1117"/>
                    </a:lnTo>
                    <a:lnTo>
                      <a:pt x="83" y="1154"/>
                    </a:lnTo>
                    <a:lnTo>
                      <a:pt x="120" y="1190"/>
                    </a:lnTo>
                    <a:lnTo>
                      <a:pt x="166" y="1209"/>
                    </a:lnTo>
                    <a:lnTo>
                      <a:pt x="213" y="1227"/>
                    </a:lnTo>
                    <a:lnTo>
                      <a:pt x="268" y="1236"/>
                    </a:lnTo>
                    <a:lnTo>
                      <a:pt x="323" y="1246"/>
                    </a:lnTo>
                    <a:lnTo>
                      <a:pt x="379" y="1246"/>
                    </a:lnTo>
                    <a:lnTo>
                      <a:pt x="443" y="1236"/>
                    </a:lnTo>
                    <a:lnTo>
                      <a:pt x="572" y="1200"/>
                    </a:lnTo>
                    <a:lnTo>
                      <a:pt x="711" y="1144"/>
                    </a:lnTo>
                    <a:lnTo>
                      <a:pt x="840" y="1061"/>
                    </a:lnTo>
                    <a:lnTo>
                      <a:pt x="969" y="969"/>
                    </a:lnTo>
                    <a:lnTo>
                      <a:pt x="1079" y="858"/>
                    </a:lnTo>
                    <a:lnTo>
                      <a:pt x="1172" y="748"/>
                    </a:lnTo>
                    <a:lnTo>
                      <a:pt x="1236" y="628"/>
                    </a:lnTo>
                    <a:lnTo>
                      <a:pt x="1291" y="517"/>
                    </a:lnTo>
                    <a:lnTo>
                      <a:pt x="1319" y="407"/>
                    </a:lnTo>
                    <a:lnTo>
                      <a:pt x="1328" y="305"/>
                    </a:lnTo>
                    <a:lnTo>
                      <a:pt x="1328" y="259"/>
                    </a:lnTo>
                    <a:lnTo>
                      <a:pt x="1319" y="213"/>
                    </a:lnTo>
                    <a:lnTo>
                      <a:pt x="1301" y="167"/>
                    </a:lnTo>
                    <a:lnTo>
                      <a:pt x="1273" y="130"/>
                    </a:lnTo>
                    <a:lnTo>
                      <a:pt x="1245" y="93"/>
                    </a:lnTo>
                    <a:lnTo>
                      <a:pt x="1218" y="65"/>
                    </a:lnTo>
                    <a:lnTo>
                      <a:pt x="1181" y="47"/>
                    </a:lnTo>
                    <a:lnTo>
                      <a:pt x="1144" y="29"/>
                    </a:lnTo>
                    <a:lnTo>
                      <a:pt x="1098" y="10"/>
                    </a:lnTo>
                    <a:lnTo>
                      <a:pt x="1042"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1" name="Google Shape;3741;p42"/>
            <p:cNvSpPr/>
            <p:nvPr/>
          </p:nvSpPr>
          <p:spPr>
            <a:xfrm>
              <a:off x="3693450" y="2557850"/>
              <a:ext cx="182400" cy="182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2"/>
            <p:cNvSpPr/>
            <p:nvPr/>
          </p:nvSpPr>
          <p:spPr>
            <a:xfrm>
              <a:off x="5626900" y="1712838"/>
              <a:ext cx="182400" cy="182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756" name="Google Shape;3756;p42"/>
          <p:cNvCxnSpPr>
            <a:cxnSpLocks/>
            <a:endCxn id="3741" idx="2"/>
          </p:cNvCxnSpPr>
          <p:nvPr/>
        </p:nvCxnSpPr>
        <p:spPr>
          <a:xfrm>
            <a:off x="2457300" y="2649050"/>
            <a:ext cx="1236300" cy="0"/>
          </a:xfrm>
          <a:prstGeom prst="straightConnector1">
            <a:avLst/>
          </a:prstGeom>
          <a:noFill/>
          <a:ln w="9525" cap="flat" cmpd="sng">
            <a:solidFill>
              <a:schemeClr val="dk2"/>
            </a:solidFill>
            <a:prstDash val="solid"/>
            <a:round/>
            <a:headEnd type="none" w="med" len="med"/>
            <a:tailEnd type="oval" w="med" len="med"/>
          </a:ln>
        </p:spPr>
      </p:cxnSp>
      <p:cxnSp>
        <p:nvCxnSpPr>
          <p:cNvPr id="3757" name="Google Shape;3757;p42"/>
          <p:cNvCxnSpPr>
            <a:cxnSpLocks/>
            <a:endCxn id="3742" idx="4"/>
          </p:cNvCxnSpPr>
          <p:nvPr/>
        </p:nvCxnSpPr>
        <p:spPr>
          <a:xfrm rot="10800000">
            <a:off x="5717975" y="1895150"/>
            <a:ext cx="968700" cy="753900"/>
          </a:xfrm>
          <a:prstGeom prst="bentConnector2">
            <a:avLst/>
          </a:prstGeom>
          <a:noFill/>
          <a:ln w="9525" cap="flat" cmpd="sng">
            <a:solidFill>
              <a:schemeClr val="dk2"/>
            </a:solidFill>
            <a:prstDash val="solid"/>
            <a:round/>
            <a:headEnd type="none" w="med" len="med"/>
            <a:tailEnd type="oval" w="med" len="med"/>
          </a:ln>
        </p:spPr>
      </p:cxnSp>
      <p:pic>
        <p:nvPicPr>
          <p:cNvPr id="3" name="Picture 2" descr="A graph of different colored dots&#10;&#10;Description automatically generated">
            <a:extLst>
              <a:ext uri="{FF2B5EF4-FFF2-40B4-BE49-F238E27FC236}">
                <a16:creationId xmlns:a16="http://schemas.microsoft.com/office/drawing/2014/main" id="{25D27FF5-1204-33D1-B69F-18353DF614C6}"/>
              </a:ext>
            </a:extLst>
          </p:cNvPr>
          <p:cNvPicPr>
            <a:picLocks noChangeAspect="1"/>
          </p:cNvPicPr>
          <p:nvPr/>
        </p:nvPicPr>
        <p:blipFill>
          <a:blip r:embed="rId3"/>
          <a:stretch>
            <a:fillRect/>
          </a:stretch>
        </p:blipFill>
        <p:spPr>
          <a:xfrm>
            <a:off x="0" y="268014"/>
            <a:ext cx="9144000" cy="4883920"/>
          </a:xfrm>
          <a:prstGeom prst="rect">
            <a:avLst/>
          </a:prstGeom>
        </p:spPr>
      </p:pic>
      <p:sp>
        <p:nvSpPr>
          <p:cNvPr id="3743" name="Google Shape;3743;p42"/>
          <p:cNvSpPr txBox="1">
            <a:spLocks noGrp="1"/>
          </p:cNvSpPr>
          <p:nvPr>
            <p:ph type="title"/>
          </p:nvPr>
        </p:nvSpPr>
        <p:spPr>
          <a:xfrm>
            <a:off x="378372" y="435196"/>
            <a:ext cx="8417316" cy="424549"/>
          </a:xfrm>
          <a:prstGeom prst="rect">
            <a:avLst/>
          </a:prstGeom>
          <a:solidFill>
            <a:schemeClr val="lt1"/>
          </a:solidFill>
        </p:spPr>
        <p:txBody>
          <a:bodyPr spcFirstLastPara="1" wrap="square" lIns="91425" tIns="91425" rIns="91425" bIns="91425" anchor="ctr" anchorCtr="0">
            <a:noAutofit/>
          </a:bodyPr>
          <a:lstStyle/>
          <a:p>
            <a:pPr marL="0" lvl="0" indent="0" algn="l" rtl="0">
              <a:spcBef>
                <a:spcPts val="0"/>
              </a:spcBef>
              <a:spcAft>
                <a:spcPts val="0"/>
              </a:spcAft>
              <a:buNone/>
            </a:pPr>
            <a:r>
              <a:rPr lang="az-Latn-AZ" dirty="0" err="1">
                <a:solidFill>
                  <a:schemeClr val="accent1">
                    <a:lumMod val="75000"/>
                  </a:schemeClr>
                </a:solidFill>
              </a:rPr>
              <a:t>Ratings</a:t>
            </a:r>
            <a:r>
              <a:rPr lang="az-Latn-AZ" dirty="0">
                <a:solidFill>
                  <a:schemeClr val="accent1">
                    <a:lumMod val="75000"/>
                  </a:schemeClr>
                </a:solidFill>
              </a:rPr>
              <a:t> </a:t>
            </a:r>
            <a:r>
              <a:rPr lang="az-Latn-AZ" dirty="0" err="1">
                <a:solidFill>
                  <a:schemeClr val="accent1">
                    <a:lumMod val="75000"/>
                  </a:schemeClr>
                </a:solidFill>
              </a:rPr>
              <a:t>by</a:t>
            </a:r>
            <a:r>
              <a:rPr lang="az-Latn-AZ" dirty="0">
                <a:solidFill>
                  <a:schemeClr val="accent1">
                    <a:lumMod val="75000"/>
                  </a:schemeClr>
                </a:solidFill>
              </a:rPr>
              <a:t> </a:t>
            </a:r>
            <a:r>
              <a:rPr lang="az-Latn-AZ" dirty="0" err="1">
                <a:solidFill>
                  <a:schemeClr val="accent1">
                    <a:lumMod val="75000"/>
                  </a:schemeClr>
                </a:solidFill>
              </a:rPr>
              <a:t>Genre</a:t>
            </a:r>
            <a:r>
              <a:rPr lang="az-Latn-AZ" dirty="0">
                <a:solidFill>
                  <a:schemeClr val="accent1">
                    <a:lumMod val="75000"/>
                  </a:schemeClr>
                </a:solidFill>
              </a:rPr>
              <a:t> and </a:t>
            </a:r>
            <a:r>
              <a:rPr lang="az-Latn-AZ" dirty="0" err="1">
                <a:solidFill>
                  <a:schemeClr val="accent1">
                    <a:lumMod val="75000"/>
                  </a:schemeClr>
                </a:solidFill>
              </a:rPr>
              <a:t>Runtime</a:t>
            </a:r>
            <a:endParaRPr dirty="0">
              <a:solidFill>
                <a:schemeClr val="accent1">
                  <a:lumMod val="75000"/>
                </a:schemeClr>
              </a:solidFill>
            </a:endParaRPr>
          </a:p>
        </p:txBody>
      </p:sp>
    </p:spTree>
    <p:extLst>
      <p:ext uri="{BB962C8B-B14F-4D97-AF65-F5344CB8AC3E}">
        <p14:creationId xmlns:p14="http://schemas.microsoft.com/office/powerpoint/2010/main" val="2478414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9"/>
        <p:cNvGrpSpPr/>
        <p:nvPr/>
      </p:nvGrpSpPr>
      <p:grpSpPr>
        <a:xfrm>
          <a:off x="0" y="0"/>
          <a:ext cx="0" cy="0"/>
          <a:chOff x="0" y="0"/>
          <a:chExt cx="0" cy="0"/>
        </a:xfrm>
      </p:grpSpPr>
      <p:pic>
        <p:nvPicPr>
          <p:cNvPr id="6" name="Picture 5">
            <a:extLst>
              <a:ext uri="{FF2B5EF4-FFF2-40B4-BE49-F238E27FC236}">
                <a16:creationId xmlns:a16="http://schemas.microsoft.com/office/drawing/2014/main" id="{3465B3C9-7468-0E66-43FF-CE9CA2473A96}"/>
              </a:ext>
            </a:extLst>
          </p:cNvPr>
          <p:cNvPicPr>
            <a:picLocks noChangeAspect="1"/>
          </p:cNvPicPr>
          <p:nvPr/>
        </p:nvPicPr>
        <p:blipFill>
          <a:blip r:embed="rId3"/>
          <a:stretch>
            <a:fillRect/>
          </a:stretch>
        </p:blipFill>
        <p:spPr>
          <a:xfrm>
            <a:off x="343588" y="116895"/>
            <a:ext cx="1712417" cy="655646"/>
          </a:xfrm>
          <a:prstGeom prst="rect">
            <a:avLst/>
          </a:prstGeom>
        </p:spPr>
      </p:pic>
      <p:grpSp>
        <p:nvGrpSpPr>
          <p:cNvPr id="2470" name="Google Shape;2470;p36"/>
          <p:cNvGrpSpPr/>
          <p:nvPr/>
        </p:nvGrpSpPr>
        <p:grpSpPr>
          <a:xfrm>
            <a:off x="3032448" y="1432211"/>
            <a:ext cx="3548452" cy="3070548"/>
            <a:chOff x="2076973" y="1404636"/>
            <a:chExt cx="3548452" cy="3070548"/>
          </a:xfrm>
        </p:grpSpPr>
        <p:grpSp>
          <p:nvGrpSpPr>
            <p:cNvPr id="2471" name="Google Shape;2471;p36"/>
            <p:cNvGrpSpPr/>
            <p:nvPr/>
          </p:nvGrpSpPr>
          <p:grpSpPr>
            <a:xfrm>
              <a:off x="3656831" y="1404636"/>
              <a:ext cx="1968594" cy="3070548"/>
              <a:chOff x="6702950" y="1313551"/>
              <a:chExt cx="2047207" cy="3193165"/>
            </a:xfrm>
          </p:grpSpPr>
          <p:grpSp>
            <p:nvGrpSpPr>
              <p:cNvPr id="2472" name="Google Shape;2472;p36"/>
              <p:cNvGrpSpPr/>
              <p:nvPr/>
            </p:nvGrpSpPr>
            <p:grpSpPr>
              <a:xfrm>
                <a:off x="7282205" y="1313551"/>
                <a:ext cx="1448426" cy="1082665"/>
                <a:chOff x="7282205" y="1269619"/>
                <a:chExt cx="1448426" cy="1082665"/>
              </a:xfrm>
            </p:grpSpPr>
            <p:grpSp>
              <p:nvGrpSpPr>
                <p:cNvPr id="2473" name="Google Shape;2473;p36"/>
                <p:cNvGrpSpPr/>
                <p:nvPr/>
              </p:nvGrpSpPr>
              <p:grpSpPr>
                <a:xfrm flipH="1">
                  <a:off x="7296514" y="1275723"/>
                  <a:ext cx="1434117" cy="1076560"/>
                  <a:chOff x="2723360" y="1449036"/>
                  <a:chExt cx="1434117" cy="1076560"/>
                </a:xfrm>
              </p:grpSpPr>
              <p:sp>
                <p:nvSpPr>
                  <p:cNvPr id="2474" name="Google Shape;2474;p36"/>
                  <p:cNvSpPr/>
                  <p:nvPr/>
                </p:nvSpPr>
                <p:spPr>
                  <a:xfrm flipH="1">
                    <a:off x="3815815" y="1706423"/>
                    <a:ext cx="341662" cy="659507"/>
                  </a:xfrm>
                  <a:custGeom>
                    <a:avLst/>
                    <a:gdLst/>
                    <a:ahLst/>
                    <a:cxnLst/>
                    <a:rect l="l" t="t" r="r" b="b"/>
                    <a:pathLst>
                      <a:path w="7115" h="13734" extrusionOk="0">
                        <a:moveTo>
                          <a:pt x="7076" y="0"/>
                        </a:moveTo>
                        <a:cubicBezTo>
                          <a:pt x="5631" y="266"/>
                          <a:pt x="4375" y="951"/>
                          <a:pt x="3310" y="1902"/>
                        </a:cubicBezTo>
                        <a:cubicBezTo>
                          <a:pt x="2511" y="2587"/>
                          <a:pt x="0" y="5212"/>
                          <a:pt x="685" y="8674"/>
                        </a:cubicBezTo>
                        <a:cubicBezTo>
                          <a:pt x="1446" y="12326"/>
                          <a:pt x="5174" y="13696"/>
                          <a:pt x="5326" y="13734"/>
                        </a:cubicBezTo>
                        <a:lnTo>
                          <a:pt x="5402" y="13544"/>
                        </a:lnTo>
                        <a:cubicBezTo>
                          <a:pt x="5212" y="13506"/>
                          <a:pt x="1712" y="12212"/>
                          <a:pt x="951" y="8674"/>
                        </a:cubicBezTo>
                        <a:cubicBezTo>
                          <a:pt x="228" y="5326"/>
                          <a:pt x="2701" y="2777"/>
                          <a:pt x="3462" y="2092"/>
                        </a:cubicBezTo>
                        <a:cubicBezTo>
                          <a:pt x="4451" y="1179"/>
                          <a:pt x="5745" y="495"/>
                          <a:pt x="7114" y="228"/>
                        </a:cubicBezTo>
                        <a:lnTo>
                          <a:pt x="7076" y="0"/>
                        </a:lnTo>
                        <a:close/>
                      </a:path>
                    </a:pathLst>
                  </a:custGeom>
                  <a:solidFill>
                    <a:srgbClr val="094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6"/>
                  <p:cNvSpPr/>
                  <p:nvPr/>
                </p:nvSpPr>
                <p:spPr>
                  <a:xfrm flipH="1">
                    <a:off x="2776326" y="1449036"/>
                    <a:ext cx="1331835" cy="1076560"/>
                  </a:xfrm>
                  <a:custGeom>
                    <a:avLst/>
                    <a:gdLst/>
                    <a:ahLst/>
                    <a:cxnLst/>
                    <a:rect l="l" t="t" r="r" b="b"/>
                    <a:pathLst>
                      <a:path w="27735" h="22419" extrusionOk="0">
                        <a:moveTo>
                          <a:pt x="8284" y="1"/>
                        </a:moveTo>
                        <a:cubicBezTo>
                          <a:pt x="7273" y="1"/>
                          <a:pt x="6450" y="258"/>
                          <a:pt x="6316" y="681"/>
                        </a:cubicBezTo>
                        <a:cubicBezTo>
                          <a:pt x="6087" y="1403"/>
                          <a:pt x="8104" y="2012"/>
                          <a:pt x="8028" y="3192"/>
                        </a:cubicBezTo>
                        <a:cubicBezTo>
                          <a:pt x="7990" y="4257"/>
                          <a:pt x="6430" y="4637"/>
                          <a:pt x="4908" y="5740"/>
                        </a:cubicBezTo>
                        <a:cubicBezTo>
                          <a:pt x="2854" y="7148"/>
                          <a:pt x="1294" y="9659"/>
                          <a:pt x="761" y="11942"/>
                        </a:cubicBezTo>
                        <a:cubicBezTo>
                          <a:pt x="0" y="15175"/>
                          <a:pt x="2778" y="18904"/>
                          <a:pt x="5517" y="20692"/>
                        </a:cubicBezTo>
                        <a:cubicBezTo>
                          <a:pt x="7531" y="22042"/>
                          <a:pt x="9604" y="22419"/>
                          <a:pt x="11681" y="22419"/>
                        </a:cubicBezTo>
                        <a:cubicBezTo>
                          <a:pt x="12939" y="22419"/>
                          <a:pt x="14198" y="22281"/>
                          <a:pt x="15446" y="22137"/>
                        </a:cubicBezTo>
                        <a:cubicBezTo>
                          <a:pt x="16588" y="22023"/>
                          <a:pt x="26479" y="20844"/>
                          <a:pt x="27506" y="16203"/>
                        </a:cubicBezTo>
                        <a:cubicBezTo>
                          <a:pt x="27735" y="14947"/>
                          <a:pt x="27392" y="13197"/>
                          <a:pt x="26441" y="12132"/>
                        </a:cubicBezTo>
                        <a:cubicBezTo>
                          <a:pt x="25300" y="10952"/>
                          <a:pt x="24196" y="11561"/>
                          <a:pt x="22941" y="10534"/>
                        </a:cubicBezTo>
                        <a:cubicBezTo>
                          <a:pt x="20887" y="8860"/>
                          <a:pt x="22256" y="6159"/>
                          <a:pt x="20506" y="4865"/>
                        </a:cubicBezTo>
                        <a:cubicBezTo>
                          <a:pt x="20059" y="4535"/>
                          <a:pt x="19575" y="4422"/>
                          <a:pt x="19067" y="4422"/>
                        </a:cubicBezTo>
                        <a:cubicBezTo>
                          <a:pt x="17992" y="4422"/>
                          <a:pt x="16813" y="4926"/>
                          <a:pt x="15672" y="4926"/>
                        </a:cubicBezTo>
                        <a:cubicBezTo>
                          <a:pt x="15059" y="4926"/>
                          <a:pt x="14456" y="4781"/>
                          <a:pt x="13887" y="4333"/>
                        </a:cubicBezTo>
                        <a:cubicBezTo>
                          <a:pt x="12517" y="3268"/>
                          <a:pt x="12897" y="1860"/>
                          <a:pt x="11338" y="833"/>
                        </a:cubicBezTo>
                        <a:cubicBezTo>
                          <a:pt x="10452" y="249"/>
                          <a:pt x="9277" y="1"/>
                          <a:pt x="82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6"/>
                  <p:cNvSpPr/>
                  <p:nvPr/>
                </p:nvSpPr>
                <p:spPr>
                  <a:xfrm flipH="1">
                    <a:off x="3753725" y="1616866"/>
                    <a:ext cx="9172" cy="21993"/>
                  </a:xfrm>
                  <a:custGeom>
                    <a:avLst/>
                    <a:gdLst/>
                    <a:ahLst/>
                    <a:cxnLst/>
                    <a:rect l="l" t="t" r="r" b="b"/>
                    <a:pathLst>
                      <a:path w="191" h="458" extrusionOk="0">
                        <a:moveTo>
                          <a:pt x="77" y="1"/>
                        </a:moveTo>
                        <a:cubicBezTo>
                          <a:pt x="39" y="1"/>
                          <a:pt x="1" y="77"/>
                          <a:pt x="1" y="229"/>
                        </a:cubicBezTo>
                        <a:cubicBezTo>
                          <a:pt x="1" y="381"/>
                          <a:pt x="39" y="457"/>
                          <a:pt x="77" y="457"/>
                        </a:cubicBezTo>
                        <a:cubicBezTo>
                          <a:pt x="153" y="457"/>
                          <a:pt x="191" y="381"/>
                          <a:pt x="191" y="229"/>
                        </a:cubicBezTo>
                        <a:cubicBezTo>
                          <a:pt x="191" y="77"/>
                          <a:pt x="153" y="1"/>
                          <a:pt x="77"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6"/>
                  <p:cNvSpPr/>
                  <p:nvPr/>
                </p:nvSpPr>
                <p:spPr>
                  <a:xfrm flipH="1">
                    <a:off x="2723360" y="1465267"/>
                    <a:ext cx="920783" cy="867817"/>
                  </a:xfrm>
                  <a:custGeom>
                    <a:avLst/>
                    <a:gdLst/>
                    <a:ahLst/>
                    <a:cxnLst/>
                    <a:rect l="l" t="t" r="r" b="b"/>
                    <a:pathLst>
                      <a:path w="19175" h="18072" extrusionOk="0">
                        <a:moveTo>
                          <a:pt x="1" y="0"/>
                        </a:moveTo>
                        <a:lnTo>
                          <a:pt x="1" y="228"/>
                        </a:lnTo>
                        <a:cubicBezTo>
                          <a:pt x="1142" y="228"/>
                          <a:pt x="2093" y="495"/>
                          <a:pt x="2816" y="1065"/>
                        </a:cubicBezTo>
                        <a:cubicBezTo>
                          <a:pt x="3425" y="1560"/>
                          <a:pt x="3653" y="2093"/>
                          <a:pt x="3843" y="2625"/>
                        </a:cubicBezTo>
                        <a:cubicBezTo>
                          <a:pt x="4033" y="3082"/>
                          <a:pt x="4224" y="3576"/>
                          <a:pt x="4756" y="3919"/>
                        </a:cubicBezTo>
                        <a:cubicBezTo>
                          <a:pt x="5099" y="4153"/>
                          <a:pt x="5456" y="4240"/>
                          <a:pt x="5822" y="4240"/>
                        </a:cubicBezTo>
                        <a:cubicBezTo>
                          <a:pt x="6349" y="4240"/>
                          <a:pt x="6896" y="4060"/>
                          <a:pt x="7457" y="3881"/>
                        </a:cubicBezTo>
                        <a:cubicBezTo>
                          <a:pt x="8049" y="3667"/>
                          <a:pt x="8656" y="3469"/>
                          <a:pt x="9287" y="3469"/>
                        </a:cubicBezTo>
                        <a:cubicBezTo>
                          <a:pt x="9670" y="3469"/>
                          <a:pt x="10061" y="3542"/>
                          <a:pt x="10463" y="3729"/>
                        </a:cubicBezTo>
                        <a:cubicBezTo>
                          <a:pt x="11300" y="4147"/>
                          <a:pt x="12023" y="5060"/>
                          <a:pt x="12593" y="6392"/>
                        </a:cubicBezTo>
                        <a:cubicBezTo>
                          <a:pt x="12936" y="7191"/>
                          <a:pt x="12936" y="7723"/>
                          <a:pt x="12974" y="8256"/>
                        </a:cubicBezTo>
                        <a:cubicBezTo>
                          <a:pt x="13012" y="8826"/>
                          <a:pt x="13012" y="9245"/>
                          <a:pt x="13468" y="9701"/>
                        </a:cubicBezTo>
                        <a:cubicBezTo>
                          <a:pt x="13963" y="10272"/>
                          <a:pt x="14610" y="10272"/>
                          <a:pt x="15218" y="10348"/>
                        </a:cubicBezTo>
                        <a:cubicBezTo>
                          <a:pt x="15827" y="10386"/>
                          <a:pt x="16436" y="10424"/>
                          <a:pt x="17082" y="10843"/>
                        </a:cubicBezTo>
                        <a:cubicBezTo>
                          <a:pt x="18110" y="11604"/>
                          <a:pt x="18985" y="13316"/>
                          <a:pt x="18490" y="14990"/>
                        </a:cubicBezTo>
                        <a:cubicBezTo>
                          <a:pt x="17988" y="16677"/>
                          <a:pt x="16232" y="17856"/>
                          <a:pt x="14278" y="17856"/>
                        </a:cubicBezTo>
                        <a:cubicBezTo>
                          <a:pt x="14161" y="17856"/>
                          <a:pt x="14043" y="17851"/>
                          <a:pt x="13925" y="17843"/>
                        </a:cubicBezTo>
                        <a:lnTo>
                          <a:pt x="13925" y="18071"/>
                        </a:lnTo>
                        <a:lnTo>
                          <a:pt x="14343" y="18071"/>
                        </a:lnTo>
                        <a:cubicBezTo>
                          <a:pt x="16398" y="18071"/>
                          <a:pt x="18224" y="16854"/>
                          <a:pt x="18718" y="15028"/>
                        </a:cubicBezTo>
                        <a:cubicBezTo>
                          <a:pt x="19175" y="13468"/>
                          <a:pt x="18528" y="11566"/>
                          <a:pt x="17197" y="10653"/>
                        </a:cubicBezTo>
                        <a:cubicBezTo>
                          <a:pt x="16550" y="10196"/>
                          <a:pt x="15827" y="10120"/>
                          <a:pt x="15256" y="10082"/>
                        </a:cubicBezTo>
                        <a:cubicBezTo>
                          <a:pt x="14648" y="10044"/>
                          <a:pt x="14115" y="10006"/>
                          <a:pt x="13697" y="9511"/>
                        </a:cubicBezTo>
                        <a:cubicBezTo>
                          <a:pt x="13316" y="9131"/>
                          <a:pt x="13316" y="8750"/>
                          <a:pt x="13278" y="8218"/>
                        </a:cubicBezTo>
                        <a:cubicBezTo>
                          <a:pt x="13278" y="7723"/>
                          <a:pt x="13202" y="7076"/>
                          <a:pt x="12898" y="6277"/>
                        </a:cubicBezTo>
                        <a:cubicBezTo>
                          <a:pt x="12327" y="4870"/>
                          <a:pt x="11566" y="3919"/>
                          <a:pt x="10615" y="3462"/>
                        </a:cubicBezTo>
                        <a:cubicBezTo>
                          <a:pt x="10184" y="3276"/>
                          <a:pt x="9759" y="3203"/>
                          <a:pt x="9345" y="3203"/>
                        </a:cubicBezTo>
                        <a:cubicBezTo>
                          <a:pt x="8663" y="3203"/>
                          <a:pt x="8011" y="3401"/>
                          <a:pt x="7419" y="3614"/>
                        </a:cubicBezTo>
                        <a:cubicBezTo>
                          <a:pt x="6849" y="3820"/>
                          <a:pt x="6333" y="3984"/>
                          <a:pt x="5847" y="3984"/>
                        </a:cubicBezTo>
                        <a:cubicBezTo>
                          <a:pt x="5523" y="3984"/>
                          <a:pt x="5213" y="3911"/>
                          <a:pt x="4908" y="3729"/>
                        </a:cubicBezTo>
                        <a:cubicBezTo>
                          <a:pt x="4414" y="3424"/>
                          <a:pt x="4262" y="3006"/>
                          <a:pt x="4071" y="2511"/>
                        </a:cubicBezTo>
                        <a:cubicBezTo>
                          <a:pt x="3881" y="2017"/>
                          <a:pt x="3653" y="1370"/>
                          <a:pt x="2930" y="875"/>
                        </a:cubicBezTo>
                        <a:cubicBezTo>
                          <a:pt x="2169" y="305"/>
                          <a:pt x="118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8" name="Google Shape;2478;p36"/>
                <p:cNvSpPr/>
                <p:nvPr/>
              </p:nvSpPr>
              <p:spPr>
                <a:xfrm>
                  <a:off x="7282205" y="1278572"/>
                  <a:ext cx="684543" cy="736287"/>
                </a:xfrm>
                <a:custGeom>
                  <a:avLst/>
                  <a:gdLst/>
                  <a:ahLst/>
                  <a:cxnLst/>
                  <a:rect l="l" t="t" r="r" b="b"/>
                  <a:pathLst>
                    <a:path w="14268" h="10779" extrusionOk="0">
                      <a:moveTo>
                        <a:pt x="8051" y="1"/>
                      </a:moveTo>
                      <a:cubicBezTo>
                        <a:pt x="7249" y="1"/>
                        <a:pt x="6580" y="283"/>
                        <a:pt x="6202" y="788"/>
                      </a:cubicBezTo>
                      <a:cubicBezTo>
                        <a:pt x="5669" y="1435"/>
                        <a:pt x="5784" y="2462"/>
                        <a:pt x="5860" y="2880"/>
                      </a:cubicBezTo>
                      <a:cubicBezTo>
                        <a:pt x="4452" y="3299"/>
                        <a:pt x="3881" y="3908"/>
                        <a:pt x="3577" y="4440"/>
                      </a:cubicBezTo>
                      <a:cubicBezTo>
                        <a:pt x="3387" y="4783"/>
                        <a:pt x="3387" y="4973"/>
                        <a:pt x="3120" y="5239"/>
                      </a:cubicBezTo>
                      <a:cubicBezTo>
                        <a:pt x="2474" y="5886"/>
                        <a:pt x="1713" y="5543"/>
                        <a:pt x="1332" y="6076"/>
                      </a:cubicBezTo>
                      <a:cubicBezTo>
                        <a:pt x="1066" y="6457"/>
                        <a:pt x="1332" y="6723"/>
                        <a:pt x="1066" y="7141"/>
                      </a:cubicBezTo>
                      <a:cubicBezTo>
                        <a:pt x="762" y="7636"/>
                        <a:pt x="305" y="7598"/>
                        <a:pt x="115" y="7978"/>
                      </a:cubicBezTo>
                      <a:cubicBezTo>
                        <a:pt x="39" y="8168"/>
                        <a:pt x="1" y="8435"/>
                        <a:pt x="305" y="8967"/>
                      </a:cubicBezTo>
                      <a:cubicBezTo>
                        <a:pt x="876" y="9538"/>
                        <a:pt x="1637" y="10071"/>
                        <a:pt x="2588" y="10413"/>
                      </a:cubicBezTo>
                      <a:cubicBezTo>
                        <a:pt x="3323" y="10672"/>
                        <a:pt x="4053" y="10779"/>
                        <a:pt x="4758" y="10779"/>
                      </a:cubicBezTo>
                      <a:cubicBezTo>
                        <a:pt x="7775" y="10779"/>
                        <a:pt x="10314" y="8826"/>
                        <a:pt x="10653" y="8549"/>
                      </a:cubicBezTo>
                      <a:cubicBezTo>
                        <a:pt x="10729" y="8397"/>
                        <a:pt x="10729" y="8321"/>
                        <a:pt x="10767" y="8207"/>
                      </a:cubicBezTo>
                      <a:cubicBezTo>
                        <a:pt x="10805" y="8359"/>
                        <a:pt x="10805" y="8435"/>
                        <a:pt x="10843" y="8549"/>
                      </a:cubicBezTo>
                      <a:lnTo>
                        <a:pt x="11300" y="8549"/>
                      </a:lnTo>
                      <a:cubicBezTo>
                        <a:pt x="11300" y="8397"/>
                        <a:pt x="11338" y="8207"/>
                        <a:pt x="11338" y="8054"/>
                      </a:cubicBezTo>
                      <a:cubicBezTo>
                        <a:pt x="11414" y="8207"/>
                        <a:pt x="11528" y="8397"/>
                        <a:pt x="11566" y="8549"/>
                      </a:cubicBezTo>
                      <a:lnTo>
                        <a:pt x="13392" y="8549"/>
                      </a:lnTo>
                      <a:cubicBezTo>
                        <a:pt x="13621" y="8435"/>
                        <a:pt x="13849" y="8245"/>
                        <a:pt x="13887" y="8016"/>
                      </a:cubicBezTo>
                      <a:cubicBezTo>
                        <a:pt x="13887" y="7674"/>
                        <a:pt x="13430" y="7560"/>
                        <a:pt x="13392" y="7103"/>
                      </a:cubicBezTo>
                      <a:cubicBezTo>
                        <a:pt x="13316" y="6647"/>
                        <a:pt x="13735" y="6495"/>
                        <a:pt x="14001" y="5772"/>
                      </a:cubicBezTo>
                      <a:cubicBezTo>
                        <a:pt x="14267" y="5087"/>
                        <a:pt x="14267" y="4060"/>
                        <a:pt x="13811" y="3679"/>
                      </a:cubicBezTo>
                      <a:cubicBezTo>
                        <a:pt x="13686" y="3586"/>
                        <a:pt x="13567" y="3562"/>
                        <a:pt x="13442" y="3562"/>
                      </a:cubicBezTo>
                      <a:cubicBezTo>
                        <a:pt x="13320" y="3562"/>
                        <a:pt x="13191" y="3584"/>
                        <a:pt x="13044" y="3584"/>
                      </a:cubicBezTo>
                      <a:cubicBezTo>
                        <a:pt x="12974" y="3584"/>
                        <a:pt x="12901" y="3580"/>
                        <a:pt x="12822" y="3565"/>
                      </a:cubicBezTo>
                      <a:cubicBezTo>
                        <a:pt x="12289" y="3451"/>
                        <a:pt x="11604" y="2918"/>
                        <a:pt x="10996" y="1130"/>
                      </a:cubicBezTo>
                      <a:cubicBezTo>
                        <a:pt x="9995" y="350"/>
                        <a:pt x="8941" y="1"/>
                        <a:pt x="80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6"/>
                <p:cNvSpPr/>
                <p:nvPr/>
              </p:nvSpPr>
              <p:spPr>
                <a:xfrm flipH="1">
                  <a:off x="7657950" y="1274128"/>
                  <a:ext cx="538499" cy="437747"/>
                </a:xfrm>
                <a:custGeom>
                  <a:avLst/>
                  <a:gdLst/>
                  <a:ahLst/>
                  <a:cxnLst/>
                  <a:rect l="l" t="t" r="r" b="b"/>
                  <a:pathLst>
                    <a:path w="11224" h="9124" extrusionOk="0">
                      <a:moveTo>
                        <a:pt x="8543" y="1"/>
                      </a:moveTo>
                      <a:cubicBezTo>
                        <a:pt x="7925" y="1"/>
                        <a:pt x="7354" y="171"/>
                        <a:pt x="6887" y="526"/>
                      </a:cubicBezTo>
                      <a:cubicBezTo>
                        <a:pt x="6278" y="982"/>
                        <a:pt x="5859" y="1591"/>
                        <a:pt x="5707" y="2276"/>
                      </a:cubicBezTo>
                      <a:cubicBezTo>
                        <a:pt x="5593" y="2656"/>
                        <a:pt x="5593" y="3037"/>
                        <a:pt x="5707" y="3417"/>
                      </a:cubicBezTo>
                      <a:cubicBezTo>
                        <a:pt x="4604" y="3760"/>
                        <a:pt x="3843" y="4254"/>
                        <a:pt x="3463" y="4977"/>
                      </a:cubicBezTo>
                      <a:lnTo>
                        <a:pt x="3310" y="5281"/>
                      </a:lnTo>
                      <a:cubicBezTo>
                        <a:pt x="3272" y="5471"/>
                        <a:pt x="3234" y="5548"/>
                        <a:pt x="3044" y="5738"/>
                      </a:cubicBezTo>
                      <a:cubicBezTo>
                        <a:pt x="2702" y="6080"/>
                        <a:pt x="2435" y="6118"/>
                        <a:pt x="2093" y="6156"/>
                      </a:cubicBezTo>
                      <a:cubicBezTo>
                        <a:pt x="1751" y="6232"/>
                        <a:pt x="1446" y="6270"/>
                        <a:pt x="1256" y="6537"/>
                      </a:cubicBezTo>
                      <a:cubicBezTo>
                        <a:pt x="1142" y="6727"/>
                        <a:pt x="1142" y="6879"/>
                        <a:pt x="1142" y="7069"/>
                      </a:cubicBezTo>
                      <a:cubicBezTo>
                        <a:pt x="1142" y="7260"/>
                        <a:pt x="1142" y="7412"/>
                        <a:pt x="990" y="7640"/>
                      </a:cubicBezTo>
                      <a:cubicBezTo>
                        <a:pt x="837" y="7868"/>
                        <a:pt x="609" y="7982"/>
                        <a:pt x="419" y="8058"/>
                      </a:cubicBezTo>
                      <a:cubicBezTo>
                        <a:pt x="229" y="8173"/>
                        <a:pt x="77" y="8249"/>
                        <a:pt x="39" y="8439"/>
                      </a:cubicBezTo>
                      <a:cubicBezTo>
                        <a:pt x="1" y="8629"/>
                        <a:pt x="153" y="8895"/>
                        <a:pt x="419" y="9124"/>
                      </a:cubicBezTo>
                      <a:cubicBezTo>
                        <a:pt x="457" y="9086"/>
                        <a:pt x="457" y="9086"/>
                        <a:pt x="419" y="8933"/>
                      </a:cubicBezTo>
                      <a:cubicBezTo>
                        <a:pt x="229" y="8743"/>
                        <a:pt x="153" y="8553"/>
                        <a:pt x="153" y="8401"/>
                      </a:cubicBezTo>
                      <a:cubicBezTo>
                        <a:pt x="153" y="8249"/>
                        <a:pt x="267" y="8211"/>
                        <a:pt x="457" y="8135"/>
                      </a:cubicBezTo>
                      <a:cubicBezTo>
                        <a:pt x="647" y="8020"/>
                        <a:pt x="914" y="7944"/>
                        <a:pt x="1104" y="7640"/>
                      </a:cubicBezTo>
                      <a:cubicBezTo>
                        <a:pt x="1218" y="7412"/>
                        <a:pt x="1218" y="7222"/>
                        <a:pt x="1218" y="7031"/>
                      </a:cubicBezTo>
                      <a:cubicBezTo>
                        <a:pt x="1218" y="6879"/>
                        <a:pt x="1218" y="6727"/>
                        <a:pt x="1332" y="6537"/>
                      </a:cubicBezTo>
                      <a:cubicBezTo>
                        <a:pt x="1446" y="6308"/>
                        <a:pt x="1751" y="6270"/>
                        <a:pt x="2055" y="6232"/>
                      </a:cubicBezTo>
                      <a:cubicBezTo>
                        <a:pt x="2359" y="6156"/>
                        <a:pt x="2702" y="6118"/>
                        <a:pt x="3044" y="5776"/>
                      </a:cubicBezTo>
                      <a:cubicBezTo>
                        <a:pt x="3234" y="5586"/>
                        <a:pt x="3272" y="5471"/>
                        <a:pt x="3386" y="5281"/>
                      </a:cubicBezTo>
                      <a:lnTo>
                        <a:pt x="3501" y="4977"/>
                      </a:lnTo>
                      <a:cubicBezTo>
                        <a:pt x="3881" y="4330"/>
                        <a:pt x="4642" y="3798"/>
                        <a:pt x="5745" y="3455"/>
                      </a:cubicBezTo>
                      <a:cubicBezTo>
                        <a:pt x="5783" y="3455"/>
                        <a:pt x="5783" y="3455"/>
                        <a:pt x="5783" y="3417"/>
                      </a:cubicBezTo>
                      <a:cubicBezTo>
                        <a:pt x="5707" y="3037"/>
                        <a:pt x="5707" y="2656"/>
                        <a:pt x="5783" y="2276"/>
                      </a:cubicBezTo>
                      <a:cubicBezTo>
                        <a:pt x="5897" y="1667"/>
                        <a:pt x="6316" y="1096"/>
                        <a:pt x="6925" y="602"/>
                      </a:cubicBezTo>
                      <a:cubicBezTo>
                        <a:pt x="7376" y="279"/>
                        <a:pt x="7924" y="121"/>
                        <a:pt x="8518" y="121"/>
                      </a:cubicBezTo>
                      <a:cubicBezTo>
                        <a:pt x="9325" y="121"/>
                        <a:pt x="10217" y="413"/>
                        <a:pt x="11071" y="982"/>
                      </a:cubicBezTo>
                      <a:cubicBezTo>
                        <a:pt x="11090" y="1001"/>
                        <a:pt x="11119" y="1011"/>
                        <a:pt x="11143" y="1011"/>
                      </a:cubicBezTo>
                      <a:cubicBezTo>
                        <a:pt x="11166" y="1011"/>
                        <a:pt x="11186" y="1001"/>
                        <a:pt x="11186" y="982"/>
                      </a:cubicBezTo>
                      <a:cubicBezTo>
                        <a:pt x="11224" y="944"/>
                        <a:pt x="11224" y="906"/>
                        <a:pt x="11186" y="906"/>
                      </a:cubicBezTo>
                      <a:cubicBezTo>
                        <a:pt x="10309" y="315"/>
                        <a:pt x="9382" y="1"/>
                        <a:pt x="85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6"/>
                <p:cNvSpPr/>
                <p:nvPr/>
              </p:nvSpPr>
              <p:spPr>
                <a:xfrm flipH="1">
                  <a:off x="7645188" y="1545729"/>
                  <a:ext cx="127812" cy="186249"/>
                </a:xfrm>
                <a:custGeom>
                  <a:avLst/>
                  <a:gdLst/>
                  <a:ahLst/>
                  <a:cxnLst/>
                  <a:rect l="l" t="t" r="r" b="b"/>
                  <a:pathLst>
                    <a:path w="2664" h="3882" extrusionOk="0">
                      <a:moveTo>
                        <a:pt x="571" y="1"/>
                      </a:moveTo>
                      <a:cubicBezTo>
                        <a:pt x="381" y="1256"/>
                        <a:pt x="191" y="2588"/>
                        <a:pt x="1" y="3881"/>
                      </a:cubicBezTo>
                      <a:lnTo>
                        <a:pt x="2664" y="3881"/>
                      </a:lnTo>
                      <a:cubicBezTo>
                        <a:pt x="2588" y="2550"/>
                        <a:pt x="2474" y="1256"/>
                        <a:pt x="23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6"/>
                <p:cNvSpPr/>
                <p:nvPr/>
              </p:nvSpPr>
              <p:spPr>
                <a:xfrm flipH="1">
                  <a:off x="7657950" y="1492810"/>
                  <a:ext cx="91301" cy="140574"/>
                </a:xfrm>
                <a:custGeom>
                  <a:avLst/>
                  <a:gdLst/>
                  <a:ahLst/>
                  <a:cxnLst/>
                  <a:rect l="l" t="t" r="r" b="b"/>
                  <a:pathLst>
                    <a:path w="1903" h="2930" extrusionOk="0">
                      <a:moveTo>
                        <a:pt x="951" y="0"/>
                      </a:moveTo>
                      <a:cubicBezTo>
                        <a:pt x="419" y="0"/>
                        <a:pt x="0" y="761"/>
                        <a:pt x="0" y="1408"/>
                      </a:cubicBezTo>
                      <a:cubicBezTo>
                        <a:pt x="0" y="2131"/>
                        <a:pt x="419" y="2930"/>
                        <a:pt x="951" y="2930"/>
                      </a:cubicBezTo>
                      <a:cubicBezTo>
                        <a:pt x="1484" y="2930"/>
                        <a:pt x="1903" y="2131"/>
                        <a:pt x="1903" y="1484"/>
                      </a:cubicBezTo>
                      <a:cubicBezTo>
                        <a:pt x="1903" y="799"/>
                        <a:pt x="1484" y="0"/>
                        <a:pt x="951"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6"/>
                <p:cNvSpPr/>
                <p:nvPr/>
              </p:nvSpPr>
              <p:spPr>
                <a:xfrm flipH="1">
                  <a:off x="7599562" y="1321194"/>
                  <a:ext cx="211773" cy="277502"/>
                </a:xfrm>
                <a:custGeom>
                  <a:avLst/>
                  <a:gdLst/>
                  <a:ahLst/>
                  <a:cxnLst/>
                  <a:rect l="l" t="t" r="r" b="b"/>
                  <a:pathLst>
                    <a:path w="4414" h="5784" extrusionOk="0">
                      <a:moveTo>
                        <a:pt x="2314" y="1"/>
                      </a:moveTo>
                      <a:cubicBezTo>
                        <a:pt x="2286" y="1"/>
                        <a:pt x="2263" y="1"/>
                        <a:pt x="2245" y="1"/>
                      </a:cubicBezTo>
                      <a:cubicBezTo>
                        <a:pt x="1941" y="39"/>
                        <a:pt x="952" y="115"/>
                        <a:pt x="419" y="952"/>
                      </a:cubicBezTo>
                      <a:cubicBezTo>
                        <a:pt x="1" y="1637"/>
                        <a:pt x="115" y="2398"/>
                        <a:pt x="153" y="2817"/>
                      </a:cubicBezTo>
                      <a:cubicBezTo>
                        <a:pt x="305" y="3996"/>
                        <a:pt x="1104" y="5784"/>
                        <a:pt x="2245" y="5784"/>
                      </a:cubicBezTo>
                      <a:cubicBezTo>
                        <a:pt x="3387" y="5784"/>
                        <a:pt x="4148" y="3996"/>
                        <a:pt x="4300" y="2817"/>
                      </a:cubicBezTo>
                      <a:cubicBezTo>
                        <a:pt x="4338" y="2322"/>
                        <a:pt x="4414" y="1371"/>
                        <a:pt x="3957" y="724"/>
                      </a:cubicBezTo>
                      <a:cubicBezTo>
                        <a:pt x="3404" y="32"/>
                        <a:pt x="2599" y="1"/>
                        <a:pt x="23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6"/>
                <p:cNvSpPr/>
                <p:nvPr/>
              </p:nvSpPr>
              <p:spPr>
                <a:xfrm flipH="1">
                  <a:off x="7774775" y="1439891"/>
                  <a:ext cx="51144" cy="71391"/>
                </a:xfrm>
                <a:custGeom>
                  <a:avLst/>
                  <a:gdLst/>
                  <a:ahLst/>
                  <a:cxnLst/>
                  <a:rect l="l" t="t" r="r" b="b"/>
                  <a:pathLst>
                    <a:path w="1066" h="1488" extrusionOk="0">
                      <a:moveTo>
                        <a:pt x="419" y="0"/>
                      </a:moveTo>
                      <a:cubicBezTo>
                        <a:pt x="153" y="38"/>
                        <a:pt x="0" y="381"/>
                        <a:pt x="115" y="799"/>
                      </a:cubicBezTo>
                      <a:cubicBezTo>
                        <a:pt x="222" y="1227"/>
                        <a:pt x="429" y="1487"/>
                        <a:pt x="642" y="1487"/>
                      </a:cubicBezTo>
                      <a:cubicBezTo>
                        <a:pt x="656" y="1487"/>
                        <a:pt x="671" y="1486"/>
                        <a:pt x="685" y="1484"/>
                      </a:cubicBezTo>
                      <a:cubicBezTo>
                        <a:pt x="914" y="1446"/>
                        <a:pt x="1066" y="1103"/>
                        <a:pt x="990" y="685"/>
                      </a:cubicBezTo>
                      <a:cubicBezTo>
                        <a:pt x="876" y="305"/>
                        <a:pt x="647" y="0"/>
                        <a:pt x="4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6"/>
                <p:cNvSpPr/>
                <p:nvPr/>
              </p:nvSpPr>
              <p:spPr>
                <a:xfrm flipH="1">
                  <a:off x="7584928" y="1439891"/>
                  <a:ext cx="51144" cy="71391"/>
                </a:xfrm>
                <a:custGeom>
                  <a:avLst/>
                  <a:gdLst/>
                  <a:ahLst/>
                  <a:cxnLst/>
                  <a:rect l="l" t="t" r="r" b="b"/>
                  <a:pathLst>
                    <a:path w="1066" h="1488" extrusionOk="0">
                      <a:moveTo>
                        <a:pt x="685" y="0"/>
                      </a:moveTo>
                      <a:cubicBezTo>
                        <a:pt x="457" y="0"/>
                        <a:pt x="152" y="305"/>
                        <a:pt x="114" y="685"/>
                      </a:cubicBezTo>
                      <a:cubicBezTo>
                        <a:pt x="0" y="1103"/>
                        <a:pt x="152" y="1446"/>
                        <a:pt x="381" y="1484"/>
                      </a:cubicBezTo>
                      <a:cubicBezTo>
                        <a:pt x="397" y="1486"/>
                        <a:pt x="414" y="1487"/>
                        <a:pt x="431" y="1487"/>
                      </a:cubicBezTo>
                      <a:cubicBezTo>
                        <a:pt x="675" y="1487"/>
                        <a:pt x="880" y="1227"/>
                        <a:pt x="951" y="799"/>
                      </a:cubicBezTo>
                      <a:cubicBezTo>
                        <a:pt x="1065" y="381"/>
                        <a:pt x="913" y="38"/>
                        <a:pt x="6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6"/>
                <p:cNvSpPr/>
                <p:nvPr/>
              </p:nvSpPr>
              <p:spPr>
                <a:xfrm flipH="1">
                  <a:off x="7690815" y="1463592"/>
                  <a:ext cx="21926" cy="76716"/>
                </a:xfrm>
                <a:custGeom>
                  <a:avLst/>
                  <a:gdLst/>
                  <a:ahLst/>
                  <a:cxnLst/>
                  <a:rect l="l" t="t" r="r" b="b"/>
                  <a:pathLst>
                    <a:path w="457" h="1599" extrusionOk="0">
                      <a:moveTo>
                        <a:pt x="114" y="1"/>
                      </a:moveTo>
                      <a:cubicBezTo>
                        <a:pt x="114" y="1"/>
                        <a:pt x="76" y="1"/>
                        <a:pt x="76" y="39"/>
                      </a:cubicBezTo>
                      <a:cubicBezTo>
                        <a:pt x="0" y="457"/>
                        <a:pt x="38" y="762"/>
                        <a:pt x="114" y="952"/>
                      </a:cubicBezTo>
                      <a:cubicBezTo>
                        <a:pt x="190" y="990"/>
                        <a:pt x="190" y="1066"/>
                        <a:pt x="228" y="1142"/>
                      </a:cubicBezTo>
                      <a:cubicBezTo>
                        <a:pt x="228" y="1180"/>
                        <a:pt x="228" y="1218"/>
                        <a:pt x="267" y="1256"/>
                      </a:cubicBezTo>
                      <a:lnTo>
                        <a:pt x="381" y="1446"/>
                      </a:lnTo>
                      <a:cubicBezTo>
                        <a:pt x="381" y="1522"/>
                        <a:pt x="267" y="1522"/>
                        <a:pt x="190" y="1522"/>
                      </a:cubicBezTo>
                      <a:cubicBezTo>
                        <a:pt x="190" y="1522"/>
                        <a:pt x="114" y="1522"/>
                        <a:pt x="114" y="1561"/>
                      </a:cubicBezTo>
                      <a:cubicBezTo>
                        <a:pt x="114" y="1561"/>
                        <a:pt x="190" y="1599"/>
                        <a:pt x="228" y="1599"/>
                      </a:cubicBezTo>
                      <a:cubicBezTo>
                        <a:pt x="343" y="1599"/>
                        <a:pt x="457" y="1599"/>
                        <a:pt x="419" y="1408"/>
                      </a:cubicBezTo>
                      <a:cubicBezTo>
                        <a:pt x="457" y="1370"/>
                        <a:pt x="419" y="1256"/>
                        <a:pt x="305" y="1142"/>
                      </a:cubicBezTo>
                      <a:cubicBezTo>
                        <a:pt x="305" y="1066"/>
                        <a:pt x="267" y="1066"/>
                        <a:pt x="267" y="1028"/>
                      </a:cubicBezTo>
                      <a:cubicBezTo>
                        <a:pt x="267" y="990"/>
                        <a:pt x="228" y="876"/>
                        <a:pt x="190" y="838"/>
                      </a:cubicBezTo>
                      <a:cubicBezTo>
                        <a:pt x="76" y="686"/>
                        <a:pt x="76" y="419"/>
                        <a:pt x="190" y="39"/>
                      </a:cubicBezTo>
                      <a:cubicBezTo>
                        <a:pt x="190" y="39"/>
                        <a:pt x="190" y="1"/>
                        <a:pt x="114"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6"/>
                <p:cNvSpPr/>
                <p:nvPr/>
              </p:nvSpPr>
              <p:spPr>
                <a:xfrm flipH="1">
                  <a:off x="7676182" y="1547552"/>
                  <a:ext cx="56661" cy="29266"/>
                </a:xfrm>
                <a:custGeom>
                  <a:avLst/>
                  <a:gdLst/>
                  <a:ahLst/>
                  <a:cxnLst/>
                  <a:rect l="l" t="t" r="r" b="b"/>
                  <a:pathLst>
                    <a:path w="1181" h="610" extrusionOk="0">
                      <a:moveTo>
                        <a:pt x="39" y="1"/>
                      </a:moveTo>
                      <a:lnTo>
                        <a:pt x="39" y="1"/>
                      </a:lnTo>
                      <a:cubicBezTo>
                        <a:pt x="1" y="343"/>
                        <a:pt x="267" y="609"/>
                        <a:pt x="571" y="609"/>
                      </a:cubicBezTo>
                      <a:cubicBezTo>
                        <a:pt x="876" y="609"/>
                        <a:pt x="1142" y="381"/>
                        <a:pt x="1180" y="77"/>
                      </a:cubicBezTo>
                      <a:lnTo>
                        <a:pt x="1180" y="77"/>
                      </a:lnTo>
                      <a:cubicBezTo>
                        <a:pt x="1097" y="133"/>
                        <a:pt x="952" y="168"/>
                        <a:pt x="791" y="168"/>
                      </a:cubicBezTo>
                      <a:cubicBezTo>
                        <a:pt x="732" y="168"/>
                        <a:pt x="671" y="163"/>
                        <a:pt x="609" y="153"/>
                      </a:cubicBezTo>
                      <a:cubicBezTo>
                        <a:pt x="381" y="153"/>
                        <a:pt x="191" y="39"/>
                        <a:pt x="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6"/>
                <p:cNvSpPr/>
                <p:nvPr/>
              </p:nvSpPr>
              <p:spPr>
                <a:xfrm flipH="1">
                  <a:off x="7740088" y="1474530"/>
                  <a:ext cx="14633" cy="21974"/>
                </a:xfrm>
                <a:custGeom>
                  <a:avLst/>
                  <a:gdLst/>
                  <a:ahLst/>
                  <a:cxnLst/>
                  <a:rect l="l" t="t" r="r" b="b"/>
                  <a:pathLst>
                    <a:path w="305" h="458" extrusionOk="0">
                      <a:moveTo>
                        <a:pt x="152" y="1"/>
                      </a:moveTo>
                      <a:cubicBezTo>
                        <a:pt x="76" y="1"/>
                        <a:pt x="0" y="77"/>
                        <a:pt x="0" y="229"/>
                      </a:cubicBezTo>
                      <a:cubicBezTo>
                        <a:pt x="0" y="381"/>
                        <a:pt x="76" y="458"/>
                        <a:pt x="152" y="458"/>
                      </a:cubicBezTo>
                      <a:cubicBezTo>
                        <a:pt x="267" y="458"/>
                        <a:pt x="305" y="381"/>
                        <a:pt x="305" y="229"/>
                      </a:cubicBezTo>
                      <a:cubicBezTo>
                        <a:pt x="305" y="77"/>
                        <a:pt x="267" y="1"/>
                        <a:pt x="152"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6"/>
                <p:cNvSpPr/>
                <p:nvPr/>
              </p:nvSpPr>
              <p:spPr>
                <a:xfrm flipH="1">
                  <a:off x="7730972" y="1445360"/>
                  <a:ext cx="47498" cy="12810"/>
                </a:xfrm>
                <a:custGeom>
                  <a:avLst/>
                  <a:gdLst/>
                  <a:ahLst/>
                  <a:cxnLst/>
                  <a:rect l="l" t="t" r="r" b="b"/>
                  <a:pathLst>
                    <a:path w="990" h="267" extrusionOk="0">
                      <a:moveTo>
                        <a:pt x="457" y="0"/>
                      </a:moveTo>
                      <a:cubicBezTo>
                        <a:pt x="229" y="0"/>
                        <a:pt x="77" y="114"/>
                        <a:pt x="1" y="191"/>
                      </a:cubicBezTo>
                      <a:cubicBezTo>
                        <a:pt x="1" y="191"/>
                        <a:pt x="1" y="229"/>
                        <a:pt x="39" y="267"/>
                      </a:cubicBezTo>
                      <a:cubicBezTo>
                        <a:pt x="104" y="201"/>
                        <a:pt x="227" y="107"/>
                        <a:pt x="406" y="107"/>
                      </a:cubicBezTo>
                      <a:cubicBezTo>
                        <a:pt x="434" y="107"/>
                        <a:pt x="464" y="109"/>
                        <a:pt x="495" y="114"/>
                      </a:cubicBezTo>
                      <a:cubicBezTo>
                        <a:pt x="647" y="114"/>
                        <a:pt x="800" y="191"/>
                        <a:pt x="876" y="229"/>
                      </a:cubicBezTo>
                      <a:cubicBezTo>
                        <a:pt x="952" y="229"/>
                        <a:pt x="990" y="229"/>
                        <a:pt x="990" y="191"/>
                      </a:cubicBezTo>
                      <a:cubicBezTo>
                        <a:pt x="990" y="114"/>
                        <a:pt x="990" y="76"/>
                        <a:pt x="952" y="76"/>
                      </a:cubicBezTo>
                      <a:cubicBezTo>
                        <a:pt x="838" y="38"/>
                        <a:pt x="647" y="0"/>
                        <a:pt x="457"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6"/>
                <p:cNvSpPr/>
                <p:nvPr/>
              </p:nvSpPr>
              <p:spPr>
                <a:xfrm flipH="1">
                  <a:off x="7648835" y="1474530"/>
                  <a:ext cx="14633" cy="21974"/>
                </a:xfrm>
                <a:custGeom>
                  <a:avLst/>
                  <a:gdLst/>
                  <a:ahLst/>
                  <a:cxnLst/>
                  <a:rect l="l" t="t" r="r" b="b"/>
                  <a:pathLst>
                    <a:path w="305" h="458" extrusionOk="0">
                      <a:moveTo>
                        <a:pt x="153" y="1"/>
                      </a:moveTo>
                      <a:cubicBezTo>
                        <a:pt x="77" y="1"/>
                        <a:pt x="0" y="77"/>
                        <a:pt x="0" y="229"/>
                      </a:cubicBezTo>
                      <a:cubicBezTo>
                        <a:pt x="0" y="381"/>
                        <a:pt x="77" y="458"/>
                        <a:pt x="153" y="458"/>
                      </a:cubicBezTo>
                      <a:cubicBezTo>
                        <a:pt x="267" y="458"/>
                        <a:pt x="305" y="381"/>
                        <a:pt x="305" y="229"/>
                      </a:cubicBezTo>
                      <a:cubicBezTo>
                        <a:pt x="305" y="77"/>
                        <a:pt x="229" y="1"/>
                        <a:pt x="153" y="1"/>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6"/>
                <p:cNvSpPr/>
                <p:nvPr/>
              </p:nvSpPr>
              <p:spPr>
                <a:xfrm flipH="1">
                  <a:off x="7623263" y="1441714"/>
                  <a:ext cx="51144" cy="16456"/>
                </a:xfrm>
                <a:custGeom>
                  <a:avLst/>
                  <a:gdLst/>
                  <a:ahLst/>
                  <a:cxnLst/>
                  <a:rect l="l" t="t" r="r" b="b"/>
                  <a:pathLst>
                    <a:path w="1066" h="343" extrusionOk="0">
                      <a:moveTo>
                        <a:pt x="533" y="0"/>
                      </a:moveTo>
                      <a:cubicBezTo>
                        <a:pt x="305" y="0"/>
                        <a:pt x="152" y="76"/>
                        <a:pt x="38" y="114"/>
                      </a:cubicBezTo>
                      <a:cubicBezTo>
                        <a:pt x="0" y="152"/>
                        <a:pt x="0" y="152"/>
                        <a:pt x="0" y="190"/>
                      </a:cubicBezTo>
                      <a:cubicBezTo>
                        <a:pt x="38" y="267"/>
                        <a:pt x="38" y="267"/>
                        <a:pt x="114" y="267"/>
                      </a:cubicBezTo>
                      <a:cubicBezTo>
                        <a:pt x="152" y="190"/>
                        <a:pt x="305" y="152"/>
                        <a:pt x="495" y="152"/>
                      </a:cubicBezTo>
                      <a:cubicBezTo>
                        <a:pt x="723" y="190"/>
                        <a:pt x="875" y="305"/>
                        <a:pt x="951" y="343"/>
                      </a:cubicBezTo>
                      <a:cubicBezTo>
                        <a:pt x="1065" y="305"/>
                        <a:pt x="1065" y="305"/>
                        <a:pt x="989" y="190"/>
                      </a:cubicBezTo>
                      <a:cubicBezTo>
                        <a:pt x="951" y="152"/>
                        <a:pt x="761" y="0"/>
                        <a:pt x="533"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6"/>
                <p:cNvSpPr/>
                <p:nvPr/>
              </p:nvSpPr>
              <p:spPr>
                <a:xfrm flipH="1">
                  <a:off x="7599562" y="1269619"/>
                  <a:ext cx="270161" cy="190231"/>
                </a:xfrm>
                <a:custGeom>
                  <a:avLst/>
                  <a:gdLst/>
                  <a:ahLst/>
                  <a:cxnLst/>
                  <a:rect l="l" t="t" r="r" b="b"/>
                  <a:pathLst>
                    <a:path w="5631" h="3965" extrusionOk="0">
                      <a:moveTo>
                        <a:pt x="2790" y="0"/>
                      </a:moveTo>
                      <a:cubicBezTo>
                        <a:pt x="2711" y="0"/>
                        <a:pt x="2631" y="4"/>
                        <a:pt x="2549" y="11"/>
                      </a:cubicBezTo>
                      <a:cubicBezTo>
                        <a:pt x="1446" y="125"/>
                        <a:pt x="799" y="924"/>
                        <a:pt x="647" y="1114"/>
                      </a:cubicBezTo>
                      <a:cubicBezTo>
                        <a:pt x="495" y="1267"/>
                        <a:pt x="305" y="1571"/>
                        <a:pt x="191" y="1951"/>
                      </a:cubicBezTo>
                      <a:cubicBezTo>
                        <a:pt x="0" y="2446"/>
                        <a:pt x="115" y="2940"/>
                        <a:pt x="191" y="3055"/>
                      </a:cubicBezTo>
                      <a:lnTo>
                        <a:pt x="1028" y="3663"/>
                      </a:lnTo>
                      <a:cubicBezTo>
                        <a:pt x="1268" y="3814"/>
                        <a:pt x="1556" y="3964"/>
                        <a:pt x="1855" y="3964"/>
                      </a:cubicBezTo>
                      <a:cubicBezTo>
                        <a:pt x="1934" y="3964"/>
                        <a:pt x="2013" y="3953"/>
                        <a:pt x="2093" y="3930"/>
                      </a:cubicBezTo>
                      <a:cubicBezTo>
                        <a:pt x="2664" y="3739"/>
                        <a:pt x="2549" y="3055"/>
                        <a:pt x="3120" y="2902"/>
                      </a:cubicBezTo>
                      <a:cubicBezTo>
                        <a:pt x="3189" y="2877"/>
                        <a:pt x="3252" y="2867"/>
                        <a:pt x="3314" y="2867"/>
                      </a:cubicBezTo>
                      <a:cubicBezTo>
                        <a:pt x="3624" y="2867"/>
                        <a:pt x="3899" y="3137"/>
                        <a:pt x="4756" y="3169"/>
                      </a:cubicBezTo>
                      <a:lnTo>
                        <a:pt x="5365" y="3169"/>
                      </a:lnTo>
                      <a:cubicBezTo>
                        <a:pt x="5365" y="3359"/>
                        <a:pt x="5403" y="3511"/>
                        <a:pt x="5441" y="3701"/>
                      </a:cubicBezTo>
                      <a:cubicBezTo>
                        <a:pt x="5517" y="3701"/>
                        <a:pt x="5555" y="3663"/>
                        <a:pt x="5593" y="3663"/>
                      </a:cubicBezTo>
                      <a:cubicBezTo>
                        <a:pt x="5593" y="3321"/>
                        <a:pt x="5593" y="2978"/>
                        <a:pt x="5631" y="2598"/>
                      </a:cubicBezTo>
                      <a:cubicBezTo>
                        <a:pt x="5631" y="2522"/>
                        <a:pt x="5555" y="1989"/>
                        <a:pt x="5251" y="1457"/>
                      </a:cubicBezTo>
                      <a:cubicBezTo>
                        <a:pt x="4824" y="745"/>
                        <a:pt x="3931" y="0"/>
                        <a:pt x="27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2" name="Google Shape;2492;p36"/>
              <p:cNvGrpSpPr/>
              <p:nvPr/>
            </p:nvGrpSpPr>
            <p:grpSpPr>
              <a:xfrm flipH="1">
                <a:off x="6702950" y="1716268"/>
                <a:ext cx="2047207" cy="928605"/>
                <a:chOff x="8253136" y="2962911"/>
                <a:chExt cx="2047207" cy="928605"/>
              </a:xfrm>
            </p:grpSpPr>
            <p:sp>
              <p:nvSpPr>
                <p:cNvPr id="2493" name="Google Shape;2493;p36"/>
                <p:cNvSpPr/>
                <p:nvPr/>
              </p:nvSpPr>
              <p:spPr>
                <a:xfrm flipH="1">
                  <a:off x="9399215" y="3010410"/>
                  <a:ext cx="391118" cy="522925"/>
                </a:xfrm>
                <a:custGeom>
                  <a:avLst/>
                  <a:gdLst/>
                  <a:ahLst/>
                  <a:cxnLst/>
                  <a:rect l="l" t="t" r="r" b="b"/>
                  <a:pathLst>
                    <a:path w="13537" h="18099" extrusionOk="0">
                      <a:moveTo>
                        <a:pt x="10215" y="1"/>
                      </a:moveTo>
                      <a:cubicBezTo>
                        <a:pt x="9719" y="248"/>
                        <a:pt x="9074" y="596"/>
                        <a:pt x="8331" y="1240"/>
                      </a:cubicBezTo>
                      <a:cubicBezTo>
                        <a:pt x="7141" y="2281"/>
                        <a:pt x="6595" y="3471"/>
                        <a:pt x="6347" y="3918"/>
                      </a:cubicBezTo>
                      <a:cubicBezTo>
                        <a:pt x="5703" y="5058"/>
                        <a:pt x="5009" y="6198"/>
                        <a:pt x="4414" y="7289"/>
                      </a:cubicBezTo>
                      <a:cubicBezTo>
                        <a:pt x="4414" y="7289"/>
                        <a:pt x="4414" y="7339"/>
                        <a:pt x="4314" y="7339"/>
                      </a:cubicBezTo>
                      <a:cubicBezTo>
                        <a:pt x="2976" y="10016"/>
                        <a:pt x="1488" y="12694"/>
                        <a:pt x="1" y="15371"/>
                      </a:cubicBezTo>
                      <a:cubicBezTo>
                        <a:pt x="943" y="16313"/>
                        <a:pt x="1934" y="17156"/>
                        <a:pt x="2926" y="18098"/>
                      </a:cubicBezTo>
                      <a:cubicBezTo>
                        <a:pt x="4612" y="16661"/>
                        <a:pt x="6645" y="14677"/>
                        <a:pt x="8579" y="12099"/>
                      </a:cubicBezTo>
                      <a:cubicBezTo>
                        <a:pt x="8727" y="11851"/>
                        <a:pt x="8926" y="11603"/>
                        <a:pt x="9074" y="11355"/>
                      </a:cubicBezTo>
                      <a:cubicBezTo>
                        <a:pt x="9174" y="11206"/>
                        <a:pt x="9223" y="11058"/>
                        <a:pt x="9322" y="10958"/>
                      </a:cubicBezTo>
                      <a:cubicBezTo>
                        <a:pt x="9669" y="10363"/>
                        <a:pt x="10116" y="9768"/>
                        <a:pt x="10413" y="9173"/>
                      </a:cubicBezTo>
                      <a:cubicBezTo>
                        <a:pt x="10612" y="8926"/>
                        <a:pt x="10711" y="8578"/>
                        <a:pt x="10909" y="8380"/>
                      </a:cubicBezTo>
                      <a:cubicBezTo>
                        <a:pt x="12149" y="6050"/>
                        <a:pt x="12942" y="3967"/>
                        <a:pt x="13537" y="2281"/>
                      </a:cubicBezTo>
                      <a:cubicBezTo>
                        <a:pt x="12397" y="1538"/>
                        <a:pt x="11306" y="744"/>
                        <a:pt x="102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6"/>
                <p:cNvSpPr/>
                <p:nvPr/>
              </p:nvSpPr>
              <p:spPr>
                <a:xfrm flipH="1">
                  <a:off x="9473700" y="3222424"/>
                  <a:ext cx="187686" cy="103175"/>
                </a:xfrm>
                <a:custGeom>
                  <a:avLst/>
                  <a:gdLst/>
                  <a:ahLst/>
                  <a:cxnLst/>
                  <a:rect l="l" t="t" r="r" b="b"/>
                  <a:pathLst>
                    <a:path w="6496" h="3571" extrusionOk="0">
                      <a:moveTo>
                        <a:pt x="0" y="1"/>
                      </a:moveTo>
                      <a:lnTo>
                        <a:pt x="0" y="1"/>
                      </a:lnTo>
                      <a:cubicBezTo>
                        <a:pt x="1636" y="1191"/>
                        <a:pt x="3273" y="2381"/>
                        <a:pt x="4909" y="3571"/>
                      </a:cubicBezTo>
                      <a:cubicBezTo>
                        <a:pt x="5256" y="2926"/>
                        <a:pt x="5702" y="2381"/>
                        <a:pt x="6000" y="1736"/>
                      </a:cubicBezTo>
                      <a:cubicBezTo>
                        <a:pt x="6198" y="1488"/>
                        <a:pt x="6347" y="1191"/>
                        <a:pt x="6496" y="943"/>
                      </a:cubicBezTo>
                      <a:lnTo>
                        <a:pt x="0" y="1"/>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6"/>
                <p:cNvSpPr/>
                <p:nvPr/>
              </p:nvSpPr>
              <p:spPr>
                <a:xfrm flipH="1">
                  <a:off x="8801805" y="3017576"/>
                  <a:ext cx="392562" cy="524341"/>
                </a:xfrm>
                <a:custGeom>
                  <a:avLst/>
                  <a:gdLst/>
                  <a:ahLst/>
                  <a:cxnLst/>
                  <a:rect l="l" t="t" r="r" b="b"/>
                  <a:pathLst>
                    <a:path w="13587" h="18148" extrusionOk="0">
                      <a:moveTo>
                        <a:pt x="3322" y="0"/>
                      </a:moveTo>
                      <a:cubicBezTo>
                        <a:pt x="2232" y="843"/>
                        <a:pt x="1141" y="1587"/>
                        <a:pt x="0" y="2331"/>
                      </a:cubicBezTo>
                      <a:cubicBezTo>
                        <a:pt x="595" y="4066"/>
                        <a:pt x="1438" y="6248"/>
                        <a:pt x="2727" y="8628"/>
                      </a:cubicBezTo>
                      <a:cubicBezTo>
                        <a:pt x="2876" y="8777"/>
                        <a:pt x="2975" y="9025"/>
                        <a:pt x="3124" y="9223"/>
                      </a:cubicBezTo>
                      <a:cubicBezTo>
                        <a:pt x="3372" y="9669"/>
                        <a:pt x="3670" y="10165"/>
                        <a:pt x="3967" y="10611"/>
                      </a:cubicBezTo>
                      <a:cubicBezTo>
                        <a:pt x="4165" y="10859"/>
                        <a:pt x="4364" y="11157"/>
                        <a:pt x="4562" y="11405"/>
                      </a:cubicBezTo>
                      <a:lnTo>
                        <a:pt x="5107" y="12148"/>
                      </a:lnTo>
                      <a:cubicBezTo>
                        <a:pt x="7041" y="14727"/>
                        <a:pt x="9074" y="16710"/>
                        <a:pt x="10760" y="18148"/>
                      </a:cubicBezTo>
                      <a:cubicBezTo>
                        <a:pt x="11653" y="17206"/>
                        <a:pt x="12644" y="16363"/>
                        <a:pt x="13586" y="15421"/>
                      </a:cubicBezTo>
                      <a:cubicBezTo>
                        <a:pt x="12099" y="12743"/>
                        <a:pt x="10611" y="10016"/>
                        <a:pt x="9124" y="7388"/>
                      </a:cubicBezTo>
                      <a:cubicBezTo>
                        <a:pt x="9074" y="7289"/>
                        <a:pt x="9074" y="7240"/>
                        <a:pt x="9025" y="7091"/>
                      </a:cubicBezTo>
                      <a:cubicBezTo>
                        <a:pt x="8430" y="6050"/>
                        <a:pt x="7835" y="5008"/>
                        <a:pt x="7190" y="3868"/>
                      </a:cubicBezTo>
                      <a:cubicBezTo>
                        <a:pt x="6942" y="3471"/>
                        <a:pt x="6446" y="2281"/>
                        <a:pt x="5207" y="1240"/>
                      </a:cubicBezTo>
                      <a:cubicBezTo>
                        <a:pt x="4562" y="595"/>
                        <a:pt x="3818" y="248"/>
                        <a:pt x="33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6"/>
                <p:cNvSpPr/>
                <p:nvPr/>
              </p:nvSpPr>
              <p:spPr>
                <a:xfrm flipH="1">
                  <a:off x="8933612" y="3225313"/>
                  <a:ext cx="181965" cy="98870"/>
                </a:xfrm>
                <a:custGeom>
                  <a:avLst/>
                  <a:gdLst/>
                  <a:ahLst/>
                  <a:cxnLst/>
                  <a:rect l="l" t="t" r="r" b="b"/>
                  <a:pathLst>
                    <a:path w="6298" h="3422" extrusionOk="0">
                      <a:moveTo>
                        <a:pt x="744" y="0"/>
                      </a:moveTo>
                      <a:cubicBezTo>
                        <a:pt x="496" y="496"/>
                        <a:pt x="248" y="992"/>
                        <a:pt x="0" y="1438"/>
                      </a:cubicBezTo>
                      <a:cubicBezTo>
                        <a:pt x="149" y="1587"/>
                        <a:pt x="248" y="1835"/>
                        <a:pt x="397" y="2033"/>
                      </a:cubicBezTo>
                      <a:cubicBezTo>
                        <a:pt x="645" y="2479"/>
                        <a:pt x="943" y="2975"/>
                        <a:pt x="1240" y="3421"/>
                      </a:cubicBezTo>
                      <a:cubicBezTo>
                        <a:pt x="2926" y="2281"/>
                        <a:pt x="4612" y="1091"/>
                        <a:pt x="6298" y="0"/>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6"/>
                <p:cNvSpPr/>
                <p:nvPr/>
              </p:nvSpPr>
              <p:spPr>
                <a:xfrm flipH="1">
                  <a:off x="9469395" y="2991775"/>
                  <a:ext cx="216347" cy="300886"/>
                </a:xfrm>
                <a:custGeom>
                  <a:avLst/>
                  <a:gdLst/>
                  <a:ahLst/>
                  <a:cxnLst/>
                  <a:rect l="l" t="t" r="r" b="b"/>
                  <a:pathLst>
                    <a:path w="7488" h="10414" extrusionOk="0">
                      <a:moveTo>
                        <a:pt x="7239" y="1"/>
                      </a:moveTo>
                      <a:cubicBezTo>
                        <a:pt x="6793" y="199"/>
                        <a:pt x="6347" y="447"/>
                        <a:pt x="5950" y="695"/>
                      </a:cubicBezTo>
                      <a:cubicBezTo>
                        <a:pt x="2727" y="2678"/>
                        <a:pt x="893" y="5604"/>
                        <a:pt x="0" y="7686"/>
                      </a:cubicBezTo>
                      <a:cubicBezTo>
                        <a:pt x="2281" y="8628"/>
                        <a:pt x="4512" y="9521"/>
                        <a:pt x="6793" y="10413"/>
                      </a:cubicBezTo>
                      <a:cubicBezTo>
                        <a:pt x="6992" y="8579"/>
                        <a:pt x="7239" y="6695"/>
                        <a:pt x="7487" y="4910"/>
                      </a:cubicBezTo>
                      <a:cubicBezTo>
                        <a:pt x="7438" y="3224"/>
                        <a:pt x="7289" y="1637"/>
                        <a:pt x="72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6"/>
                <p:cNvSpPr/>
                <p:nvPr/>
              </p:nvSpPr>
              <p:spPr>
                <a:xfrm flipH="1">
                  <a:off x="9053950" y="2962911"/>
                  <a:ext cx="541561" cy="897054"/>
                </a:xfrm>
                <a:custGeom>
                  <a:avLst/>
                  <a:gdLst/>
                  <a:ahLst/>
                  <a:cxnLst/>
                  <a:rect l="l" t="t" r="r" b="b"/>
                  <a:pathLst>
                    <a:path w="18744" h="31048" extrusionOk="0">
                      <a:moveTo>
                        <a:pt x="9992" y="0"/>
                      </a:moveTo>
                      <a:cubicBezTo>
                        <a:pt x="9670" y="0"/>
                        <a:pt x="9194" y="18"/>
                        <a:pt x="8629" y="107"/>
                      </a:cubicBezTo>
                      <a:cubicBezTo>
                        <a:pt x="8331" y="107"/>
                        <a:pt x="7934" y="157"/>
                        <a:pt x="7637" y="207"/>
                      </a:cubicBezTo>
                      <a:cubicBezTo>
                        <a:pt x="5356" y="603"/>
                        <a:pt x="3472" y="1496"/>
                        <a:pt x="2232" y="2240"/>
                      </a:cubicBezTo>
                      <a:cubicBezTo>
                        <a:pt x="2629" y="3578"/>
                        <a:pt x="3075" y="4867"/>
                        <a:pt x="3472" y="6107"/>
                      </a:cubicBezTo>
                      <a:cubicBezTo>
                        <a:pt x="1836" y="7347"/>
                        <a:pt x="1340" y="9429"/>
                        <a:pt x="2133" y="10917"/>
                      </a:cubicBezTo>
                      <a:cubicBezTo>
                        <a:pt x="3075" y="12553"/>
                        <a:pt x="5108" y="12602"/>
                        <a:pt x="5158" y="12602"/>
                      </a:cubicBezTo>
                      <a:cubicBezTo>
                        <a:pt x="5059" y="14239"/>
                        <a:pt x="4959" y="15825"/>
                        <a:pt x="4860" y="17462"/>
                      </a:cubicBezTo>
                      <a:cubicBezTo>
                        <a:pt x="4860" y="18106"/>
                        <a:pt x="4811" y="18800"/>
                        <a:pt x="4711" y="19495"/>
                      </a:cubicBezTo>
                      <a:cubicBezTo>
                        <a:pt x="4315" y="20040"/>
                        <a:pt x="3869" y="20685"/>
                        <a:pt x="3422" y="21329"/>
                      </a:cubicBezTo>
                      <a:cubicBezTo>
                        <a:pt x="2877" y="22222"/>
                        <a:pt x="2331" y="23213"/>
                        <a:pt x="1984" y="23808"/>
                      </a:cubicBezTo>
                      <a:cubicBezTo>
                        <a:pt x="943" y="26139"/>
                        <a:pt x="150" y="29015"/>
                        <a:pt x="1" y="29411"/>
                      </a:cubicBezTo>
                      <a:cubicBezTo>
                        <a:pt x="2926" y="29858"/>
                        <a:pt x="5852" y="30205"/>
                        <a:pt x="8777" y="30651"/>
                      </a:cubicBezTo>
                      <a:cubicBezTo>
                        <a:pt x="9075" y="30651"/>
                        <a:pt x="9323" y="30651"/>
                        <a:pt x="9620" y="30700"/>
                      </a:cubicBezTo>
                      <a:cubicBezTo>
                        <a:pt x="12099" y="30849"/>
                        <a:pt x="14628" y="30948"/>
                        <a:pt x="17107" y="30998"/>
                      </a:cubicBezTo>
                      <a:cubicBezTo>
                        <a:pt x="17355" y="30998"/>
                        <a:pt x="17702" y="30998"/>
                        <a:pt x="17950" y="31048"/>
                      </a:cubicBezTo>
                      <a:cubicBezTo>
                        <a:pt x="18099" y="30651"/>
                        <a:pt x="18496" y="29709"/>
                        <a:pt x="18595" y="28568"/>
                      </a:cubicBezTo>
                      <a:cubicBezTo>
                        <a:pt x="18744" y="27725"/>
                        <a:pt x="18744" y="26783"/>
                        <a:pt x="18496" y="25742"/>
                      </a:cubicBezTo>
                      <a:cubicBezTo>
                        <a:pt x="17752" y="22073"/>
                        <a:pt x="14826" y="20288"/>
                        <a:pt x="14331" y="19891"/>
                      </a:cubicBezTo>
                      <a:cubicBezTo>
                        <a:pt x="14727" y="18850"/>
                        <a:pt x="15074" y="17759"/>
                        <a:pt x="15471" y="16619"/>
                      </a:cubicBezTo>
                      <a:cubicBezTo>
                        <a:pt x="15967" y="15082"/>
                        <a:pt x="16463" y="13396"/>
                        <a:pt x="16859" y="11660"/>
                      </a:cubicBezTo>
                      <a:cubicBezTo>
                        <a:pt x="17702" y="8437"/>
                        <a:pt x="18198" y="5462"/>
                        <a:pt x="18545" y="2785"/>
                      </a:cubicBezTo>
                      <a:cubicBezTo>
                        <a:pt x="16264" y="1397"/>
                        <a:pt x="14331" y="752"/>
                        <a:pt x="13141" y="455"/>
                      </a:cubicBezTo>
                      <a:cubicBezTo>
                        <a:pt x="13041" y="455"/>
                        <a:pt x="12893" y="405"/>
                        <a:pt x="12843" y="405"/>
                      </a:cubicBezTo>
                      <a:cubicBezTo>
                        <a:pt x="11554" y="107"/>
                        <a:pt x="10661" y="107"/>
                        <a:pt x="10414" y="8"/>
                      </a:cubicBezTo>
                      <a:cubicBezTo>
                        <a:pt x="10354" y="8"/>
                        <a:pt x="10207" y="0"/>
                        <a:pt x="99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6"/>
                <p:cNvSpPr/>
                <p:nvPr/>
              </p:nvSpPr>
              <p:spPr>
                <a:xfrm flipH="1">
                  <a:off x="8506697" y="3434812"/>
                  <a:ext cx="438415" cy="349224"/>
                </a:xfrm>
                <a:custGeom>
                  <a:avLst/>
                  <a:gdLst/>
                  <a:ahLst/>
                  <a:cxnLst/>
                  <a:rect l="l" t="t" r="r" b="b"/>
                  <a:pathLst>
                    <a:path w="15174" h="12087" extrusionOk="0">
                      <a:moveTo>
                        <a:pt x="2290" y="1"/>
                      </a:moveTo>
                      <a:cubicBezTo>
                        <a:pt x="1846" y="1"/>
                        <a:pt x="1495" y="110"/>
                        <a:pt x="1191" y="286"/>
                      </a:cubicBezTo>
                      <a:cubicBezTo>
                        <a:pt x="497" y="682"/>
                        <a:pt x="199" y="1327"/>
                        <a:pt x="1" y="1823"/>
                      </a:cubicBezTo>
                      <a:cubicBezTo>
                        <a:pt x="1042" y="3013"/>
                        <a:pt x="2133" y="4153"/>
                        <a:pt x="3174" y="5294"/>
                      </a:cubicBezTo>
                      <a:cubicBezTo>
                        <a:pt x="6149" y="7574"/>
                        <a:pt x="9124" y="9855"/>
                        <a:pt x="12099" y="12087"/>
                      </a:cubicBezTo>
                      <a:cubicBezTo>
                        <a:pt x="13141" y="11145"/>
                        <a:pt x="14132" y="10302"/>
                        <a:pt x="15173" y="9409"/>
                      </a:cubicBezTo>
                      <a:cubicBezTo>
                        <a:pt x="12050" y="5492"/>
                        <a:pt x="8976" y="3211"/>
                        <a:pt x="6744" y="1823"/>
                      </a:cubicBezTo>
                      <a:cubicBezTo>
                        <a:pt x="4562" y="480"/>
                        <a:pt x="3221" y="1"/>
                        <a:pt x="2290" y="1"/>
                      </a:cubicBezTo>
                      <a:close/>
                    </a:path>
                  </a:pathLst>
                </a:custGeom>
                <a:solidFill>
                  <a:srgbClr val="F49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6"/>
                <p:cNvSpPr/>
                <p:nvPr/>
              </p:nvSpPr>
              <p:spPr>
                <a:xfrm flipH="1">
                  <a:off x="9691463" y="3252530"/>
                  <a:ext cx="458437" cy="315795"/>
                </a:xfrm>
                <a:custGeom>
                  <a:avLst/>
                  <a:gdLst/>
                  <a:ahLst/>
                  <a:cxnLst/>
                  <a:rect l="l" t="t" r="r" b="b"/>
                  <a:pathLst>
                    <a:path w="15867" h="10930" extrusionOk="0">
                      <a:moveTo>
                        <a:pt x="2777" y="0"/>
                      </a:moveTo>
                      <a:lnTo>
                        <a:pt x="0" y="2975"/>
                      </a:lnTo>
                      <a:cubicBezTo>
                        <a:pt x="3521" y="6496"/>
                        <a:pt x="6793" y="8429"/>
                        <a:pt x="9173" y="9570"/>
                      </a:cubicBezTo>
                      <a:cubicBezTo>
                        <a:pt x="11236" y="10556"/>
                        <a:pt x="12559" y="10930"/>
                        <a:pt x="13481" y="10930"/>
                      </a:cubicBezTo>
                      <a:cubicBezTo>
                        <a:pt x="14088" y="10930"/>
                        <a:pt x="14521" y="10768"/>
                        <a:pt x="14875" y="10512"/>
                      </a:cubicBezTo>
                      <a:cubicBezTo>
                        <a:pt x="15470" y="10066"/>
                        <a:pt x="15718" y="9421"/>
                        <a:pt x="15867" y="8826"/>
                      </a:cubicBezTo>
                      <a:cubicBezTo>
                        <a:pt x="15123" y="8033"/>
                        <a:pt x="14429" y="7239"/>
                        <a:pt x="13685" y="6446"/>
                      </a:cubicBezTo>
                      <a:cubicBezTo>
                        <a:pt x="10115" y="4314"/>
                        <a:pt x="6446" y="2132"/>
                        <a:pt x="27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6"/>
                <p:cNvSpPr/>
                <p:nvPr/>
              </p:nvSpPr>
              <p:spPr>
                <a:xfrm flipH="1">
                  <a:off x="9059670" y="2963142"/>
                  <a:ext cx="500014" cy="501429"/>
                </a:xfrm>
                <a:custGeom>
                  <a:avLst/>
                  <a:gdLst/>
                  <a:ahLst/>
                  <a:cxnLst/>
                  <a:rect l="l" t="t" r="r" b="b"/>
                  <a:pathLst>
                    <a:path w="17306" h="17355" extrusionOk="0">
                      <a:moveTo>
                        <a:pt x="7141" y="0"/>
                      </a:moveTo>
                      <a:cubicBezTo>
                        <a:pt x="5703" y="0"/>
                        <a:pt x="3422" y="199"/>
                        <a:pt x="1538" y="1736"/>
                      </a:cubicBezTo>
                      <a:cubicBezTo>
                        <a:pt x="1389" y="1934"/>
                        <a:pt x="1191" y="2033"/>
                        <a:pt x="992" y="2232"/>
                      </a:cubicBezTo>
                      <a:cubicBezTo>
                        <a:pt x="1389" y="3521"/>
                        <a:pt x="1786" y="4859"/>
                        <a:pt x="2232" y="6099"/>
                      </a:cubicBezTo>
                      <a:cubicBezTo>
                        <a:pt x="496" y="7289"/>
                        <a:pt x="1" y="9372"/>
                        <a:pt x="844" y="10859"/>
                      </a:cubicBezTo>
                      <a:cubicBezTo>
                        <a:pt x="1736" y="12446"/>
                        <a:pt x="3819" y="12545"/>
                        <a:pt x="3868" y="12545"/>
                      </a:cubicBezTo>
                      <a:cubicBezTo>
                        <a:pt x="3719" y="14132"/>
                        <a:pt x="3670" y="15768"/>
                        <a:pt x="3571" y="17354"/>
                      </a:cubicBezTo>
                      <a:cubicBezTo>
                        <a:pt x="7091" y="17057"/>
                        <a:pt x="10661" y="16809"/>
                        <a:pt x="14181" y="16512"/>
                      </a:cubicBezTo>
                      <a:cubicBezTo>
                        <a:pt x="14727" y="14925"/>
                        <a:pt x="15223" y="13289"/>
                        <a:pt x="15619" y="11553"/>
                      </a:cubicBezTo>
                      <a:cubicBezTo>
                        <a:pt x="16462" y="8330"/>
                        <a:pt x="16958" y="5355"/>
                        <a:pt x="17305" y="2678"/>
                      </a:cubicBezTo>
                      <a:cubicBezTo>
                        <a:pt x="16809" y="2232"/>
                        <a:pt x="16066" y="1637"/>
                        <a:pt x="15074" y="1190"/>
                      </a:cubicBezTo>
                      <a:cubicBezTo>
                        <a:pt x="14330" y="794"/>
                        <a:pt x="13140" y="248"/>
                        <a:pt x="11603" y="248"/>
                      </a:cubicBezTo>
                      <a:cubicBezTo>
                        <a:pt x="11467" y="1654"/>
                        <a:pt x="10335" y="2604"/>
                        <a:pt x="9271" y="2604"/>
                      </a:cubicBezTo>
                      <a:cubicBezTo>
                        <a:pt x="9171" y="2604"/>
                        <a:pt x="9072" y="2596"/>
                        <a:pt x="8975" y="2579"/>
                      </a:cubicBezTo>
                      <a:cubicBezTo>
                        <a:pt x="7984" y="2380"/>
                        <a:pt x="7240" y="1240"/>
                        <a:pt x="73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6"/>
                <p:cNvSpPr/>
                <p:nvPr/>
              </p:nvSpPr>
              <p:spPr>
                <a:xfrm flipH="1">
                  <a:off x="9075446" y="3281162"/>
                  <a:ext cx="436970" cy="238594"/>
                </a:xfrm>
                <a:custGeom>
                  <a:avLst/>
                  <a:gdLst/>
                  <a:ahLst/>
                  <a:cxnLst/>
                  <a:rect l="l" t="t" r="r" b="b"/>
                  <a:pathLst>
                    <a:path w="15124" h="8258" extrusionOk="0">
                      <a:moveTo>
                        <a:pt x="14182" y="1"/>
                      </a:moveTo>
                      <a:cubicBezTo>
                        <a:pt x="10017" y="447"/>
                        <a:pt x="5951" y="893"/>
                        <a:pt x="1786" y="1389"/>
                      </a:cubicBezTo>
                      <a:cubicBezTo>
                        <a:pt x="1240" y="3521"/>
                        <a:pt x="596" y="5554"/>
                        <a:pt x="1" y="7686"/>
                      </a:cubicBezTo>
                      <a:cubicBezTo>
                        <a:pt x="1340" y="7934"/>
                        <a:pt x="2827" y="8083"/>
                        <a:pt x="4414" y="8182"/>
                      </a:cubicBezTo>
                      <a:cubicBezTo>
                        <a:pt x="5266" y="8233"/>
                        <a:pt x="6100" y="8257"/>
                        <a:pt x="6911" y="8257"/>
                      </a:cubicBezTo>
                      <a:cubicBezTo>
                        <a:pt x="10018" y="8257"/>
                        <a:pt x="12804" y="7910"/>
                        <a:pt x="15124" y="7438"/>
                      </a:cubicBezTo>
                      <a:lnTo>
                        <a:pt x="141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6"/>
                <p:cNvSpPr/>
                <p:nvPr/>
              </p:nvSpPr>
              <p:spPr>
                <a:xfrm flipH="1">
                  <a:off x="10062500" y="3247965"/>
                  <a:ext cx="237843" cy="272543"/>
                </a:xfrm>
                <a:custGeom>
                  <a:avLst/>
                  <a:gdLst/>
                  <a:ahLst/>
                  <a:cxnLst/>
                  <a:rect l="l" t="t" r="r" b="b"/>
                  <a:pathLst>
                    <a:path w="8232" h="9433" extrusionOk="0">
                      <a:moveTo>
                        <a:pt x="7799" y="1"/>
                      </a:moveTo>
                      <a:cubicBezTo>
                        <a:pt x="7144" y="1"/>
                        <a:pt x="5941" y="430"/>
                        <a:pt x="5158" y="803"/>
                      </a:cubicBezTo>
                      <a:cubicBezTo>
                        <a:pt x="4711" y="1001"/>
                        <a:pt x="3472" y="1596"/>
                        <a:pt x="2232" y="2935"/>
                      </a:cubicBezTo>
                      <a:cubicBezTo>
                        <a:pt x="1042" y="4075"/>
                        <a:pt x="348" y="5265"/>
                        <a:pt x="1" y="6158"/>
                      </a:cubicBezTo>
                      <a:cubicBezTo>
                        <a:pt x="1439" y="5959"/>
                        <a:pt x="2827" y="5761"/>
                        <a:pt x="4215" y="5513"/>
                      </a:cubicBezTo>
                      <a:cubicBezTo>
                        <a:pt x="4761" y="5711"/>
                        <a:pt x="5009" y="6009"/>
                        <a:pt x="5207" y="6207"/>
                      </a:cubicBezTo>
                      <a:cubicBezTo>
                        <a:pt x="5554" y="6703"/>
                        <a:pt x="5455" y="7100"/>
                        <a:pt x="5802" y="8339"/>
                      </a:cubicBezTo>
                      <a:cubicBezTo>
                        <a:pt x="6050" y="9232"/>
                        <a:pt x="6199" y="9430"/>
                        <a:pt x="6397" y="9430"/>
                      </a:cubicBezTo>
                      <a:cubicBezTo>
                        <a:pt x="6408" y="9432"/>
                        <a:pt x="6420" y="9433"/>
                        <a:pt x="6431" y="9433"/>
                      </a:cubicBezTo>
                      <a:cubicBezTo>
                        <a:pt x="6769" y="9433"/>
                        <a:pt x="7143" y="8733"/>
                        <a:pt x="7190" y="8637"/>
                      </a:cubicBezTo>
                      <a:lnTo>
                        <a:pt x="7190" y="3530"/>
                      </a:lnTo>
                      <a:cubicBezTo>
                        <a:pt x="7538" y="2439"/>
                        <a:pt x="7885" y="1398"/>
                        <a:pt x="8232" y="257"/>
                      </a:cubicBezTo>
                      <a:lnTo>
                        <a:pt x="8232" y="158"/>
                      </a:lnTo>
                      <a:cubicBezTo>
                        <a:pt x="8170" y="47"/>
                        <a:pt x="8014" y="1"/>
                        <a:pt x="7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6"/>
                <p:cNvSpPr/>
                <p:nvPr/>
              </p:nvSpPr>
              <p:spPr>
                <a:xfrm flipH="1">
                  <a:off x="8896370" y="3003245"/>
                  <a:ext cx="226373" cy="308052"/>
                </a:xfrm>
                <a:custGeom>
                  <a:avLst/>
                  <a:gdLst/>
                  <a:ahLst/>
                  <a:cxnLst/>
                  <a:rect l="l" t="t" r="r" b="b"/>
                  <a:pathLst>
                    <a:path w="7835" h="10662" extrusionOk="0">
                      <a:moveTo>
                        <a:pt x="248" y="1"/>
                      </a:moveTo>
                      <a:cubicBezTo>
                        <a:pt x="199" y="1587"/>
                        <a:pt x="100" y="3224"/>
                        <a:pt x="1" y="4909"/>
                      </a:cubicBezTo>
                      <a:lnTo>
                        <a:pt x="199" y="10661"/>
                      </a:lnTo>
                      <a:cubicBezTo>
                        <a:pt x="2728" y="9471"/>
                        <a:pt x="5306" y="8231"/>
                        <a:pt x="7835" y="7041"/>
                      </a:cubicBezTo>
                      <a:cubicBezTo>
                        <a:pt x="6595" y="5009"/>
                        <a:pt x="4612" y="2480"/>
                        <a:pt x="1587" y="695"/>
                      </a:cubicBezTo>
                      <a:cubicBezTo>
                        <a:pt x="1141" y="447"/>
                        <a:pt x="695" y="199"/>
                        <a:pt x="2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6"/>
                <p:cNvSpPr/>
                <p:nvPr/>
              </p:nvSpPr>
              <p:spPr>
                <a:xfrm flipH="1">
                  <a:off x="8253136" y="3705217"/>
                  <a:ext cx="340989" cy="186299"/>
                </a:xfrm>
                <a:custGeom>
                  <a:avLst/>
                  <a:gdLst/>
                  <a:ahLst/>
                  <a:cxnLst/>
                  <a:rect l="l" t="t" r="r" b="b"/>
                  <a:pathLst>
                    <a:path w="11802" h="6448" extrusionOk="0">
                      <a:moveTo>
                        <a:pt x="2976" y="1"/>
                      </a:moveTo>
                      <a:cubicBezTo>
                        <a:pt x="1984" y="843"/>
                        <a:pt x="993" y="1786"/>
                        <a:pt x="1" y="2728"/>
                      </a:cubicBezTo>
                      <a:cubicBezTo>
                        <a:pt x="150" y="4909"/>
                        <a:pt x="546" y="6397"/>
                        <a:pt x="1141" y="6446"/>
                      </a:cubicBezTo>
                      <a:cubicBezTo>
                        <a:pt x="1149" y="6447"/>
                        <a:pt x="1157" y="6447"/>
                        <a:pt x="1165" y="6447"/>
                      </a:cubicBezTo>
                      <a:cubicBezTo>
                        <a:pt x="1901" y="6447"/>
                        <a:pt x="2630" y="4163"/>
                        <a:pt x="2728" y="3967"/>
                      </a:cubicBezTo>
                      <a:cubicBezTo>
                        <a:pt x="4959" y="4265"/>
                        <a:pt x="7240" y="4562"/>
                        <a:pt x="9471" y="4909"/>
                      </a:cubicBezTo>
                      <a:cubicBezTo>
                        <a:pt x="10232" y="5174"/>
                        <a:pt x="10750" y="5328"/>
                        <a:pt x="11084" y="5328"/>
                      </a:cubicBezTo>
                      <a:cubicBezTo>
                        <a:pt x="11251" y="5328"/>
                        <a:pt x="11372" y="5289"/>
                        <a:pt x="11455" y="5207"/>
                      </a:cubicBezTo>
                      <a:cubicBezTo>
                        <a:pt x="11802" y="4810"/>
                        <a:pt x="11108" y="3719"/>
                        <a:pt x="9471" y="1934"/>
                      </a:cubicBezTo>
                      <a:cubicBezTo>
                        <a:pt x="7339" y="1290"/>
                        <a:pt x="5158" y="695"/>
                        <a:pt x="2976" y="1"/>
                      </a:cubicBezTo>
                      <a:close/>
                    </a:path>
                  </a:pathLst>
                </a:custGeom>
                <a:solidFill>
                  <a:srgbClr val="F496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6"/>
                <p:cNvSpPr/>
                <p:nvPr/>
              </p:nvSpPr>
              <p:spPr>
                <a:xfrm flipH="1">
                  <a:off x="9452204" y="3056263"/>
                  <a:ext cx="97454" cy="200572"/>
                </a:xfrm>
                <a:custGeom>
                  <a:avLst/>
                  <a:gdLst/>
                  <a:ahLst/>
                  <a:cxnLst/>
                  <a:rect l="l" t="t" r="r" b="b"/>
                  <a:pathLst>
                    <a:path w="3373" h="6942" extrusionOk="0">
                      <a:moveTo>
                        <a:pt x="3224" y="0"/>
                      </a:moveTo>
                      <a:cubicBezTo>
                        <a:pt x="3075" y="0"/>
                        <a:pt x="2976" y="50"/>
                        <a:pt x="2976" y="199"/>
                      </a:cubicBezTo>
                      <a:lnTo>
                        <a:pt x="2381" y="2777"/>
                      </a:lnTo>
                      <a:cubicBezTo>
                        <a:pt x="2034" y="2975"/>
                        <a:pt x="1637" y="3223"/>
                        <a:pt x="1339" y="3521"/>
                      </a:cubicBezTo>
                      <a:cubicBezTo>
                        <a:pt x="249" y="4611"/>
                        <a:pt x="50" y="5950"/>
                        <a:pt x="1" y="6694"/>
                      </a:cubicBezTo>
                      <a:cubicBezTo>
                        <a:pt x="1" y="6843"/>
                        <a:pt x="100" y="6942"/>
                        <a:pt x="249" y="6942"/>
                      </a:cubicBezTo>
                      <a:cubicBezTo>
                        <a:pt x="348" y="6942"/>
                        <a:pt x="497" y="6843"/>
                        <a:pt x="397" y="6694"/>
                      </a:cubicBezTo>
                      <a:cubicBezTo>
                        <a:pt x="497" y="6000"/>
                        <a:pt x="645" y="4760"/>
                        <a:pt x="1637" y="3868"/>
                      </a:cubicBezTo>
                      <a:cubicBezTo>
                        <a:pt x="1984" y="3620"/>
                        <a:pt x="2331" y="3372"/>
                        <a:pt x="2728" y="3174"/>
                      </a:cubicBezTo>
                      <a:cubicBezTo>
                        <a:pt x="2777" y="3124"/>
                        <a:pt x="2827" y="3025"/>
                        <a:pt x="2827" y="2975"/>
                      </a:cubicBezTo>
                      <a:lnTo>
                        <a:pt x="3372" y="248"/>
                      </a:lnTo>
                      <a:cubicBezTo>
                        <a:pt x="3372" y="149"/>
                        <a:pt x="3323" y="0"/>
                        <a:pt x="3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7" name="Google Shape;2507;p36"/>
              <p:cNvSpPr/>
              <p:nvPr/>
            </p:nvSpPr>
            <p:spPr>
              <a:xfrm>
                <a:off x="7602951" y="1949815"/>
                <a:ext cx="36755" cy="138546"/>
              </a:xfrm>
              <a:custGeom>
                <a:avLst/>
                <a:gdLst/>
                <a:ahLst/>
                <a:cxnLst/>
                <a:rect l="l" t="t" r="r" b="b"/>
                <a:pathLst>
                  <a:path w="1390" h="5240" fill="none" extrusionOk="0">
                    <a:moveTo>
                      <a:pt x="1389" y="1"/>
                    </a:moveTo>
                    <a:cubicBezTo>
                      <a:pt x="29" y="1419"/>
                      <a:pt x="0" y="3792"/>
                      <a:pt x="1245" y="5239"/>
                    </a:cubicBezTo>
                  </a:path>
                </a:pathLst>
              </a:custGeom>
              <a:noFill/>
              <a:ln w="9400" cap="rnd" cmpd="sng">
                <a:solidFill>
                  <a:srgbClr val="190B0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8" name="Google Shape;2508;p36"/>
              <p:cNvGrpSpPr/>
              <p:nvPr/>
            </p:nvGrpSpPr>
            <p:grpSpPr>
              <a:xfrm>
                <a:off x="7335583" y="2277217"/>
                <a:ext cx="977009" cy="2229499"/>
                <a:chOff x="7286117" y="2487789"/>
                <a:chExt cx="878605" cy="2004945"/>
              </a:xfrm>
            </p:grpSpPr>
            <p:sp>
              <p:nvSpPr>
                <p:cNvPr id="2509" name="Google Shape;2509;p36"/>
                <p:cNvSpPr/>
                <p:nvPr/>
              </p:nvSpPr>
              <p:spPr>
                <a:xfrm>
                  <a:off x="7286117" y="2490090"/>
                  <a:ext cx="642103" cy="1536613"/>
                </a:xfrm>
                <a:custGeom>
                  <a:avLst/>
                  <a:gdLst/>
                  <a:ahLst/>
                  <a:cxnLst/>
                  <a:rect l="l" t="t" r="r" b="b"/>
                  <a:pathLst>
                    <a:path w="24283" h="58117" extrusionOk="0">
                      <a:moveTo>
                        <a:pt x="6628" y="0"/>
                      </a:moveTo>
                      <a:cubicBezTo>
                        <a:pt x="3328" y="9551"/>
                        <a:pt x="1129" y="19479"/>
                        <a:pt x="0" y="29493"/>
                      </a:cubicBezTo>
                      <a:cubicBezTo>
                        <a:pt x="5991" y="40665"/>
                        <a:pt x="14037" y="50621"/>
                        <a:pt x="24283" y="58117"/>
                      </a:cubicBezTo>
                      <a:lnTo>
                        <a:pt x="23501" y="52097"/>
                      </a:lnTo>
                      <a:cubicBezTo>
                        <a:pt x="18726" y="43964"/>
                        <a:pt x="14877" y="36960"/>
                        <a:pt x="9059" y="29522"/>
                      </a:cubicBezTo>
                      <a:cubicBezTo>
                        <a:pt x="12445" y="21070"/>
                        <a:pt x="14732" y="11201"/>
                        <a:pt x="16179" y="2171"/>
                      </a:cubicBezTo>
                      <a:cubicBezTo>
                        <a:pt x="12851" y="2113"/>
                        <a:pt x="9754" y="1158"/>
                        <a:pt x="66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6"/>
                <p:cNvSpPr/>
                <p:nvPr/>
              </p:nvSpPr>
              <p:spPr>
                <a:xfrm>
                  <a:off x="7461352" y="2487789"/>
                  <a:ext cx="454626" cy="1749455"/>
                </a:xfrm>
                <a:custGeom>
                  <a:avLst/>
                  <a:gdLst/>
                  <a:ahLst/>
                  <a:cxnLst/>
                  <a:rect l="l" t="t" r="r" b="b"/>
                  <a:pathLst>
                    <a:path w="17193" h="66167" extrusionOk="0">
                      <a:moveTo>
                        <a:pt x="1" y="0"/>
                      </a:moveTo>
                      <a:lnTo>
                        <a:pt x="1" y="0"/>
                      </a:lnTo>
                      <a:cubicBezTo>
                        <a:pt x="811" y="1969"/>
                        <a:pt x="1188" y="2663"/>
                        <a:pt x="3011" y="3792"/>
                      </a:cubicBezTo>
                      <a:cubicBezTo>
                        <a:pt x="3706" y="13517"/>
                        <a:pt x="5239" y="23183"/>
                        <a:pt x="7613" y="32619"/>
                      </a:cubicBezTo>
                      <a:lnTo>
                        <a:pt x="7613" y="66163"/>
                      </a:lnTo>
                      <a:cubicBezTo>
                        <a:pt x="7979" y="66163"/>
                        <a:pt x="8349" y="66166"/>
                        <a:pt x="8721" y="66166"/>
                      </a:cubicBezTo>
                      <a:cubicBezTo>
                        <a:pt x="9465" y="66166"/>
                        <a:pt x="10218" y="66153"/>
                        <a:pt x="10970" y="66076"/>
                      </a:cubicBezTo>
                      <a:cubicBezTo>
                        <a:pt x="16064" y="55917"/>
                        <a:pt x="16874" y="43704"/>
                        <a:pt x="13286" y="32879"/>
                      </a:cubicBezTo>
                      <a:cubicBezTo>
                        <a:pt x="17193" y="22749"/>
                        <a:pt x="16585" y="10883"/>
                        <a:pt x="12128" y="956"/>
                      </a:cubicBezTo>
                      <a:cubicBezTo>
                        <a:pt x="10564" y="1523"/>
                        <a:pt x="8893" y="1799"/>
                        <a:pt x="7217" y="1799"/>
                      </a:cubicBezTo>
                      <a:cubicBezTo>
                        <a:pt x="4708" y="1799"/>
                        <a:pt x="2188" y="118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6"/>
                <p:cNvSpPr/>
                <p:nvPr/>
              </p:nvSpPr>
              <p:spPr>
                <a:xfrm>
                  <a:off x="7335089" y="4116229"/>
                  <a:ext cx="456160" cy="376506"/>
                </a:xfrm>
                <a:custGeom>
                  <a:avLst/>
                  <a:gdLst/>
                  <a:ahLst/>
                  <a:cxnLst/>
                  <a:rect l="l" t="t" r="r" b="b"/>
                  <a:pathLst>
                    <a:path w="17251" h="14240" extrusionOk="0">
                      <a:moveTo>
                        <a:pt x="12185" y="0"/>
                      </a:moveTo>
                      <a:lnTo>
                        <a:pt x="12185" y="0"/>
                      </a:lnTo>
                      <a:cubicBezTo>
                        <a:pt x="12243" y="666"/>
                        <a:pt x="12156" y="4284"/>
                        <a:pt x="11954" y="4834"/>
                      </a:cubicBezTo>
                      <a:cubicBezTo>
                        <a:pt x="11896" y="4776"/>
                        <a:pt x="11896" y="4747"/>
                        <a:pt x="11867" y="4718"/>
                      </a:cubicBezTo>
                      <a:cubicBezTo>
                        <a:pt x="11462" y="5789"/>
                        <a:pt x="10709" y="6744"/>
                        <a:pt x="9725" y="7294"/>
                      </a:cubicBezTo>
                      <a:cubicBezTo>
                        <a:pt x="8625" y="7930"/>
                        <a:pt x="7323" y="8017"/>
                        <a:pt x="6078" y="8394"/>
                      </a:cubicBezTo>
                      <a:cubicBezTo>
                        <a:pt x="3994" y="9059"/>
                        <a:pt x="2113" y="10535"/>
                        <a:pt x="898" y="12503"/>
                      </a:cubicBezTo>
                      <a:lnTo>
                        <a:pt x="840" y="12503"/>
                      </a:lnTo>
                      <a:cubicBezTo>
                        <a:pt x="406" y="12503"/>
                        <a:pt x="0" y="12880"/>
                        <a:pt x="0" y="13372"/>
                      </a:cubicBezTo>
                      <a:cubicBezTo>
                        <a:pt x="0" y="13835"/>
                        <a:pt x="319" y="14240"/>
                        <a:pt x="811" y="14240"/>
                      </a:cubicBezTo>
                      <a:lnTo>
                        <a:pt x="16382" y="14124"/>
                      </a:lnTo>
                      <a:cubicBezTo>
                        <a:pt x="16816" y="14124"/>
                        <a:pt x="17221" y="13719"/>
                        <a:pt x="17221" y="13256"/>
                      </a:cubicBezTo>
                      <a:cubicBezTo>
                        <a:pt x="17250" y="12822"/>
                        <a:pt x="16961" y="12445"/>
                        <a:pt x="16584" y="12417"/>
                      </a:cubicBezTo>
                      <a:lnTo>
                        <a:pt x="16903" y="9204"/>
                      </a:lnTo>
                      <a:lnTo>
                        <a:pt x="16903" y="9030"/>
                      </a:lnTo>
                      <a:lnTo>
                        <a:pt x="16903" y="7091"/>
                      </a:lnTo>
                      <a:lnTo>
                        <a:pt x="16903" y="116"/>
                      </a:lnTo>
                      <a:lnTo>
                        <a:pt x="121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6"/>
                <p:cNvSpPr/>
                <p:nvPr/>
              </p:nvSpPr>
              <p:spPr>
                <a:xfrm>
                  <a:off x="7772078" y="3806299"/>
                  <a:ext cx="392645" cy="550481"/>
                </a:xfrm>
                <a:custGeom>
                  <a:avLst/>
                  <a:gdLst/>
                  <a:ahLst/>
                  <a:cxnLst/>
                  <a:rect l="l" t="t" r="r" b="b"/>
                  <a:pathLst>
                    <a:path w="14849" h="20820" extrusionOk="0">
                      <a:moveTo>
                        <a:pt x="1882" y="0"/>
                      </a:moveTo>
                      <a:lnTo>
                        <a:pt x="1" y="4313"/>
                      </a:lnTo>
                      <a:cubicBezTo>
                        <a:pt x="666" y="4544"/>
                        <a:pt x="3908" y="5992"/>
                        <a:pt x="4342" y="6426"/>
                      </a:cubicBezTo>
                      <a:cubicBezTo>
                        <a:pt x="4313" y="6426"/>
                        <a:pt x="4284" y="6426"/>
                        <a:pt x="4226" y="6455"/>
                      </a:cubicBezTo>
                      <a:cubicBezTo>
                        <a:pt x="5066" y="7236"/>
                        <a:pt x="5644" y="8307"/>
                        <a:pt x="5789" y="9407"/>
                      </a:cubicBezTo>
                      <a:cubicBezTo>
                        <a:pt x="5934" y="10709"/>
                        <a:pt x="5558" y="11954"/>
                        <a:pt x="5442" y="13227"/>
                      </a:cubicBezTo>
                      <a:cubicBezTo>
                        <a:pt x="5210" y="15398"/>
                        <a:pt x="5876" y="17713"/>
                        <a:pt x="7236" y="19595"/>
                      </a:cubicBezTo>
                      <a:lnTo>
                        <a:pt x="7207" y="19652"/>
                      </a:lnTo>
                      <a:cubicBezTo>
                        <a:pt x="7034" y="20058"/>
                        <a:pt x="7236" y="20550"/>
                        <a:pt x="7728" y="20752"/>
                      </a:cubicBezTo>
                      <a:cubicBezTo>
                        <a:pt x="7842" y="20798"/>
                        <a:pt x="7959" y="20819"/>
                        <a:pt x="8073" y="20819"/>
                      </a:cubicBezTo>
                      <a:cubicBezTo>
                        <a:pt x="8396" y="20819"/>
                        <a:pt x="8692" y="20646"/>
                        <a:pt x="8799" y="20347"/>
                      </a:cubicBezTo>
                      <a:lnTo>
                        <a:pt x="14674" y="5905"/>
                      </a:lnTo>
                      <a:cubicBezTo>
                        <a:pt x="14848" y="5500"/>
                        <a:pt x="14617" y="5008"/>
                        <a:pt x="14153" y="4834"/>
                      </a:cubicBezTo>
                      <a:cubicBezTo>
                        <a:pt x="14007" y="4750"/>
                        <a:pt x="13858" y="4712"/>
                        <a:pt x="13716" y="4712"/>
                      </a:cubicBezTo>
                      <a:cubicBezTo>
                        <a:pt x="13465" y="4712"/>
                        <a:pt x="13241" y="4833"/>
                        <a:pt x="13112" y="5036"/>
                      </a:cubicBezTo>
                      <a:lnTo>
                        <a:pt x="10246" y="3474"/>
                      </a:lnTo>
                      <a:lnTo>
                        <a:pt x="10102" y="3416"/>
                      </a:lnTo>
                      <a:lnTo>
                        <a:pt x="8336" y="2692"/>
                      </a:lnTo>
                      <a:lnTo>
                        <a:pt x="1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3" name="Google Shape;2513;p36"/>
              <p:cNvSpPr/>
              <p:nvPr/>
            </p:nvSpPr>
            <p:spPr>
              <a:xfrm>
                <a:off x="7408700" y="2166800"/>
                <a:ext cx="600200" cy="451750"/>
              </a:xfrm>
              <a:custGeom>
                <a:avLst/>
                <a:gdLst/>
                <a:ahLst/>
                <a:cxnLst/>
                <a:rect l="l" t="t" r="r" b="b"/>
                <a:pathLst>
                  <a:path w="24008" h="18070" extrusionOk="0">
                    <a:moveTo>
                      <a:pt x="3872" y="2129"/>
                    </a:moveTo>
                    <a:lnTo>
                      <a:pt x="0" y="15811"/>
                    </a:lnTo>
                    <a:lnTo>
                      <a:pt x="20716" y="18070"/>
                    </a:lnTo>
                    <a:lnTo>
                      <a:pt x="24008" y="17360"/>
                    </a:lnTo>
                    <a:lnTo>
                      <a:pt x="20329" y="0"/>
                    </a:lnTo>
                    <a:close/>
                  </a:path>
                </a:pathLst>
              </a:custGeom>
              <a:solidFill>
                <a:schemeClr val="accent4"/>
              </a:solidFill>
              <a:ln>
                <a:noFill/>
              </a:ln>
            </p:spPr>
            <p:txBody>
              <a:bodyPr/>
              <a:lstStyle/>
              <a:p>
                <a:endParaRPr lang="en-US"/>
              </a:p>
            </p:txBody>
          </p:sp>
        </p:grpSp>
        <p:grpSp>
          <p:nvGrpSpPr>
            <p:cNvPr id="2514" name="Google Shape;2514;p36"/>
            <p:cNvGrpSpPr/>
            <p:nvPr/>
          </p:nvGrpSpPr>
          <p:grpSpPr>
            <a:xfrm>
              <a:off x="2490912" y="1647104"/>
              <a:ext cx="1541922" cy="2712968"/>
              <a:chOff x="2490912" y="1647104"/>
              <a:chExt cx="1541922" cy="2712968"/>
            </a:xfrm>
          </p:grpSpPr>
          <p:grpSp>
            <p:nvGrpSpPr>
              <p:cNvPr id="2515" name="Google Shape;2515;p36"/>
              <p:cNvGrpSpPr/>
              <p:nvPr/>
            </p:nvGrpSpPr>
            <p:grpSpPr>
              <a:xfrm>
                <a:off x="2862291" y="1647104"/>
                <a:ext cx="744356" cy="585253"/>
                <a:chOff x="-933132" y="1220763"/>
                <a:chExt cx="420231" cy="330409"/>
              </a:xfrm>
            </p:grpSpPr>
            <p:sp>
              <p:nvSpPr>
                <p:cNvPr id="2516" name="Google Shape;2516;p36"/>
                <p:cNvSpPr/>
                <p:nvPr/>
              </p:nvSpPr>
              <p:spPr>
                <a:xfrm>
                  <a:off x="-850769" y="1255211"/>
                  <a:ext cx="217340" cy="78621"/>
                </a:xfrm>
                <a:custGeom>
                  <a:avLst/>
                  <a:gdLst/>
                  <a:ahLst/>
                  <a:cxnLst/>
                  <a:rect l="l" t="t" r="r" b="b"/>
                  <a:pathLst>
                    <a:path w="15735" h="5692" extrusionOk="0">
                      <a:moveTo>
                        <a:pt x="15588" y="1"/>
                      </a:moveTo>
                      <a:lnTo>
                        <a:pt x="0" y="5190"/>
                      </a:lnTo>
                      <a:lnTo>
                        <a:pt x="168" y="5692"/>
                      </a:lnTo>
                      <a:lnTo>
                        <a:pt x="15735" y="503"/>
                      </a:lnTo>
                      <a:lnTo>
                        <a:pt x="155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6"/>
                <p:cNvSpPr/>
                <p:nvPr/>
              </p:nvSpPr>
              <p:spPr>
                <a:xfrm>
                  <a:off x="-689798" y="1250018"/>
                  <a:ext cx="143070" cy="143070"/>
                </a:xfrm>
                <a:custGeom>
                  <a:avLst/>
                  <a:gdLst/>
                  <a:ahLst/>
                  <a:cxnLst/>
                  <a:rect l="l" t="t" r="r" b="b"/>
                  <a:pathLst>
                    <a:path w="10358" h="10358" extrusionOk="0">
                      <a:moveTo>
                        <a:pt x="5190" y="0"/>
                      </a:moveTo>
                      <a:cubicBezTo>
                        <a:pt x="2323" y="0"/>
                        <a:pt x="1" y="2323"/>
                        <a:pt x="1" y="5189"/>
                      </a:cubicBezTo>
                      <a:cubicBezTo>
                        <a:pt x="1" y="8035"/>
                        <a:pt x="2323" y="10357"/>
                        <a:pt x="5190" y="10357"/>
                      </a:cubicBezTo>
                      <a:cubicBezTo>
                        <a:pt x="8035" y="10357"/>
                        <a:pt x="10358" y="8035"/>
                        <a:pt x="10358" y="5189"/>
                      </a:cubicBezTo>
                      <a:cubicBezTo>
                        <a:pt x="10358" y="2323"/>
                        <a:pt x="8035" y="0"/>
                        <a:pt x="5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6"/>
                <p:cNvSpPr/>
                <p:nvPr/>
              </p:nvSpPr>
              <p:spPr>
                <a:xfrm>
                  <a:off x="-723031" y="1220763"/>
                  <a:ext cx="210130" cy="201290"/>
                </a:xfrm>
                <a:custGeom>
                  <a:avLst/>
                  <a:gdLst/>
                  <a:ahLst/>
                  <a:cxnLst/>
                  <a:rect l="l" t="t" r="r" b="b"/>
                  <a:pathLst>
                    <a:path w="15213" h="14573" extrusionOk="0">
                      <a:moveTo>
                        <a:pt x="7982" y="1319"/>
                      </a:moveTo>
                      <a:cubicBezTo>
                        <a:pt x="8021" y="1319"/>
                        <a:pt x="8059" y="1320"/>
                        <a:pt x="8098" y="1323"/>
                      </a:cubicBezTo>
                      <a:cubicBezTo>
                        <a:pt x="8956" y="1386"/>
                        <a:pt x="9584" y="2160"/>
                        <a:pt x="9500" y="2997"/>
                      </a:cubicBezTo>
                      <a:cubicBezTo>
                        <a:pt x="9458" y="3541"/>
                        <a:pt x="8684" y="4880"/>
                        <a:pt x="8140" y="5738"/>
                      </a:cubicBezTo>
                      <a:cubicBezTo>
                        <a:pt x="8044" y="5891"/>
                        <a:pt x="7884" y="5965"/>
                        <a:pt x="7725" y="5965"/>
                      </a:cubicBezTo>
                      <a:cubicBezTo>
                        <a:pt x="7536" y="5965"/>
                        <a:pt x="7350" y="5859"/>
                        <a:pt x="7282" y="5654"/>
                      </a:cubicBezTo>
                      <a:cubicBezTo>
                        <a:pt x="6884" y="4713"/>
                        <a:pt x="6361" y="3269"/>
                        <a:pt x="6403" y="2725"/>
                      </a:cubicBezTo>
                      <a:cubicBezTo>
                        <a:pt x="6483" y="1927"/>
                        <a:pt x="7191" y="1319"/>
                        <a:pt x="7982" y="1319"/>
                      </a:cubicBezTo>
                      <a:close/>
                      <a:moveTo>
                        <a:pt x="3967" y="3205"/>
                      </a:moveTo>
                      <a:cubicBezTo>
                        <a:pt x="4273" y="3205"/>
                        <a:pt x="4583" y="3294"/>
                        <a:pt x="4855" y="3478"/>
                      </a:cubicBezTo>
                      <a:cubicBezTo>
                        <a:pt x="5315" y="3792"/>
                        <a:pt x="6068" y="5131"/>
                        <a:pt x="6550" y="6010"/>
                      </a:cubicBezTo>
                      <a:cubicBezTo>
                        <a:pt x="6725" y="6361"/>
                        <a:pt x="6483" y="6749"/>
                        <a:pt x="6127" y="6749"/>
                      </a:cubicBezTo>
                      <a:cubicBezTo>
                        <a:pt x="6101" y="6749"/>
                        <a:pt x="6074" y="6747"/>
                        <a:pt x="6048" y="6742"/>
                      </a:cubicBezTo>
                      <a:cubicBezTo>
                        <a:pt x="5064" y="6617"/>
                        <a:pt x="3537" y="6366"/>
                        <a:pt x="3076" y="6052"/>
                      </a:cubicBezTo>
                      <a:cubicBezTo>
                        <a:pt x="2365" y="5550"/>
                        <a:pt x="2177" y="4587"/>
                        <a:pt x="2679" y="3876"/>
                      </a:cubicBezTo>
                      <a:cubicBezTo>
                        <a:pt x="2989" y="3437"/>
                        <a:pt x="3474" y="3205"/>
                        <a:pt x="3967" y="3205"/>
                      </a:cubicBezTo>
                      <a:close/>
                      <a:moveTo>
                        <a:pt x="11621" y="3859"/>
                      </a:moveTo>
                      <a:cubicBezTo>
                        <a:pt x="12209" y="3859"/>
                        <a:pt x="12761" y="4190"/>
                        <a:pt x="13036" y="4755"/>
                      </a:cubicBezTo>
                      <a:cubicBezTo>
                        <a:pt x="13392" y="5550"/>
                        <a:pt x="13057" y="6470"/>
                        <a:pt x="12283" y="6826"/>
                      </a:cubicBezTo>
                      <a:cubicBezTo>
                        <a:pt x="11931" y="6987"/>
                        <a:pt x="11064" y="7036"/>
                        <a:pt x="10239" y="7036"/>
                      </a:cubicBezTo>
                      <a:cubicBezTo>
                        <a:pt x="9887" y="7036"/>
                        <a:pt x="9543" y="7027"/>
                        <a:pt x="9249" y="7014"/>
                      </a:cubicBezTo>
                      <a:cubicBezTo>
                        <a:pt x="8851" y="6993"/>
                        <a:pt x="8621" y="6533"/>
                        <a:pt x="8872" y="6219"/>
                      </a:cubicBezTo>
                      <a:cubicBezTo>
                        <a:pt x="9479" y="5424"/>
                        <a:pt x="10441" y="4252"/>
                        <a:pt x="10965" y="4001"/>
                      </a:cubicBezTo>
                      <a:cubicBezTo>
                        <a:pt x="11180" y="3905"/>
                        <a:pt x="11403" y="3859"/>
                        <a:pt x="11621" y="3859"/>
                      </a:cubicBezTo>
                      <a:close/>
                      <a:moveTo>
                        <a:pt x="4817" y="7564"/>
                      </a:moveTo>
                      <a:cubicBezTo>
                        <a:pt x="5223" y="7564"/>
                        <a:pt x="5626" y="7579"/>
                        <a:pt x="5964" y="7600"/>
                      </a:cubicBezTo>
                      <a:cubicBezTo>
                        <a:pt x="6361" y="7621"/>
                        <a:pt x="6592" y="8060"/>
                        <a:pt x="6340" y="8374"/>
                      </a:cubicBezTo>
                      <a:cubicBezTo>
                        <a:pt x="5713" y="9190"/>
                        <a:pt x="4750" y="10362"/>
                        <a:pt x="4248" y="10592"/>
                      </a:cubicBezTo>
                      <a:cubicBezTo>
                        <a:pt x="4027" y="10697"/>
                        <a:pt x="3797" y="10747"/>
                        <a:pt x="3573" y="10747"/>
                      </a:cubicBezTo>
                      <a:cubicBezTo>
                        <a:pt x="2993" y="10747"/>
                        <a:pt x="2448" y="10413"/>
                        <a:pt x="2177" y="9839"/>
                      </a:cubicBezTo>
                      <a:cubicBezTo>
                        <a:pt x="1821" y="9065"/>
                        <a:pt x="2156" y="8144"/>
                        <a:pt x="2930" y="7768"/>
                      </a:cubicBezTo>
                      <a:cubicBezTo>
                        <a:pt x="3260" y="7616"/>
                        <a:pt x="4041" y="7564"/>
                        <a:pt x="4817" y="7564"/>
                      </a:cubicBezTo>
                      <a:close/>
                      <a:moveTo>
                        <a:pt x="9089" y="7848"/>
                      </a:moveTo>
                      <a:cubicBezTo>
                        <a:pt x="9107" y="7848"/>
                        <a:pt x="9126" y="7849"/>
                        <a:pt x="9144" y="7851"/>
                      </a:cubicBezTo>
                      <a:cubicBezTo>
                        <a:pt x="10128" y="7977"/>
                        <a:pt x="11655" y="8249"/>
                        <a:pt x="12115" y="8563"/>
                      </a:cubicBezTo>
                      <a:cubicBezTo>
                        <a:pt x="12827" y="9065"/>
                        <a:pt x="13015" y="10027"/>
                        <a:pt x="12513" y="10739"/>
                      </a:cubicBezTo>
                      <a:cubicBezTo>
                        <a:pt x="12203" y="11164"/>
                        <a:pt x="11719" y="11399"/>
                        <a:pt x="11226" y="11399"/>
                      </a:cubicBezTo>
                      <a:cubicBezTo>
                        <a:pt x="10920" y="11399"/>
                        <a:pt x="10610" y="11308"/>
                        <a:pt x="10337" y="11115"/>
                      </a:cubicBezTo>
                      <a:cubicBezTo>
                        <a:pt x="9877" y="10801"/>
                        <a:pt x="9102" y="9483"/>
                        <a:pt x="8642" y="8584"/>
                      </a:cubicBezTo>
                      <a:cubicBezTo>
                        <a:pt x="8463" y="8244"/>
                        <a:pt x="8720" y="7848"/>
                        <a:pt x="9089" y="7848"/>
                      </a:cubicBezTo>
                      <a:close/>
                      <a:moveTo>
                        <a:pt x="7467" y="8618"/>
                      </a:moveTo>
                      <a:cubicBezTo>
                        <a:pt x="7656" y="8618"/>
                        <a:pt x="7841" y="8725"/>
                        <a:pt x="7910" y="8918"/>
                      </a:cubicBezTo>
                      <a:cubicBezTo>
                        <a:pt x="8307" y="9860"/>
                        <a:pt x="8830" y="11304"/>
                        <a:pt x="8768" y="11848"/>
                      </a:cubicBezTo>
                      <a:cubicBezTo>
                        <a:pt x="8689" y="12674"/>
                        <a:pt x="8019" y="13278"/>
                        <a:pt x="7243" y="13278"/>
                      </a:cubicBezTo>
                      <a:cubicBezTo>
                        <a:pt x="7194" y="13278"/>
                        <a:pt x="7144" y="13275"/>
                        <a:pt x="7094" y="13270"/>
                      </a:cubicBezTo>
                      <a:cubicBezTo>
                        <a:pt x="6236" y="13187"/>
                        <a:pt x="5608" y="12433"/>
                        <a:pt x="5692" y="11597"/>
                      </a:cubicBezTo>
                      <a:cubicBezTo>
                        <a:pt x="5734" y="11053"/>
                        <a:pt x="6487" y="9713"/>
                        <a:pt x="7052" y="8856"/>
                      </a:cubicBezTo>
                      <a:cubicBezTo>
                        <a:pt x="7147" y="8693"/>
                        <a:pt x="7308" y="8618"/>
                        <a:pt x="7467" y="8618"/>
                      </a:cubicBezTo>
                      <a:close/>
                      <a:moveTo>
                        <a:pt x="7613" y="0"/>
                      </a:moveTo>
                      <a:cubicBezTo>
                        <a:pt x="3873" y="0"/>
                        <a:pt x="674" y="2888"/>
                        <a:pt x="356" y="6679"/>
                      </a:cubicBezTo>
                      <a:cubicBezTo>
                        <a:pt x="1" y="10676"/>
                        <a:pt x="2993" y="14212"/>
                        <a:pt x="6989" y="14547"/>
                      </a:cubicBezTo>
                      <a:cubicBezTo>
                        <a:pt x="7195" y="14564"/>
                        <a:pt x="7400" y="14572"/>
                        <a:pt x="7603" y="14572"/>
                      </a:cubicBezTo>
                      <a:cubicBezTo>
                        <a:pt x="11342" y="14572"/>
                        <a:pt x="14539" y="11704"/>
                        <a:pt x="14856" y="7914"/>
                      </a:cubicBezTo>
                      <a:cubicBezTo>
                        <a:pt x="15212" y="3897"/>
                        <a:pt x="12220" y="381"/>
                        <a:pt x="8224" y="26"/>
                      </a:cubicBezTo>
                      <a:cubicBezTo>
                        <a:pt x="8019" y="9"/>
                        <a:pt x="7815" y="0"/>
                        <a:pt x="7613" y="0"/>
                      </a:cubicBezTo>
                      <a:close/>
                    </a:path>
                  </a:pathLst>
                </a:custGeom>
                <a:solidFill>
                  <a:srgbClr val="7D3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6"/>
                <p:cNvSpPr/>
                <p:nvPr/>
              </p:nvSpPr>
              <p:spPr>
                <a:xfrm>
                  <a:off x="-718983" y="1220818"/>
                  <a:ext cx="201745" cy="201745"/>
                </a:xfrm>
                <a:custGeom>
                  <a:avLst/>
                  <a:gdLst/>
                  <a:ahLst/>
                  <a:cxnLst/>
                  <a:rect l="l" t="t" r="r" b="b"/>
                  <a:pathLst>
                    <a:path w="14606" h="14606" extrusionOk="0">
                      <a:moveTo>
                        <a:pt x="7303" y="1319"/>
                      </a:moveTo>
                      <a:cubicBezTo>
                        <a:pt x="8161" y="1319"/>
                        <a:pt x="8872" y="2010"/>
                        <a:pt x="8872" y="2888"/>
                      </a:cubicBezTo>
                      <a:cubicBezTo>
                        <a:pt x="8872" y="3432"/>
                        <a:pt x="8223" y="4813"/>
                        <a:pt x="7742" y="5734"/>
                      </a:cubicBezTo>
                      <a:cubicBezTo>
                        <a:pt x="7648" y="5912"/>
                        <a:pt x="7470" y="6001"/>
                        <a:pt x="7295" y="6001"/>
                      </a:cubicBezTo>
                      <a:cubicBezTo>
                        <a:pt x="7120" y="6001"/>
                        <a:pt x="6947" y="5912"/>
                        <a:pt x="6863" y="5734"/>
                      </a:cubicBezTo>
                      <a:cubicBezTo>
                        <a:pt x="6382" y="4834"/>
                        <a:pt x="5734" y="3453"/>
                        <a:pt x="5734" y="2888"/>
                      </a:cubicBezTo>
                      <a:cubicBezTo>
                        <a:pt x="5755" y="1989"/>
                        <a:pt x="6445" y="1319"/>
                        <a:pt x="7303" y="1319"/>
                      </a:cubicBezTo>
                      <a:close/>
                      <a:moveTo>
                        <a:pt x="3440" y="3523"/>
                      </a:moveTo>
                      <a:cubicBezTo>
                        <a:pt x="3702" y="3523"/>
                        <a:pt x="3966" y="3588"/>
                        <a:pt x="4206" y="3725"/>
                      </a:cubicBezTo>
                      <a:cubicBezTo>
                        <a:pt x="4687" y="3997"/>
                        <a:pt x="5566" y="5253"/>
                        <a:pt x="6131" y="6090"/>
                      </a:cubicBezTo>
                      <a:cubicBezTo>
                        <a:pt x="6336" y="6437"/>
                        <a:pt x="6101" y="6865"/>
                        <a:pt x="5699" y="6865"/>
                      </a:cubicBezTo>
                      <a:cubicBezTo>
                        <a:pt x="5690" y="6865"/>
                        <a:pt x="5680" y="6864"/>
                        <a:pt x="5671" y="6864"/>
                      </a:cubicBezTo>
                      <a:cubicBezTo>
                        <a:pt x="4666" y="6801"/>
                        <a:pt x="3139" y="6675"/>
                        <a:pt x="2679" y="6403"/>
                      </a:cubicBezTo>
                      <a:cubicBezTo>
                        <a:pt x="1946" y="5985"/>
                        <a:pt x="1674" y="5043"/>
                        <a:pt x="2093" y="4290"/>
                      </a:cubicBezTo>
                      <a:cubicBezTo>
                        <a:pt x="2374" y="3798"/>
                        <a:pt x="2902" y="3523"/>
                        <a:pt x="3440" y="3523"/>
                      </a:cubicBezTo>
                      <a:close/>
                      <a:moveTo>
                        <a:pt x="11138" y="3518"/>
                      </a:moveTo>
                      <a:cubicBezTo>
                        <a:pt x="11671" y="3518"/>
                        <a:pt x="12192" y="3788"/>
                        <a:pt x="12471" y="4290"/>
                      </a:cubicBezTo>
                      <a:cubicBezTo>
                        <a:pt x="12889" y="5043"/>
                        <a:pt x="12659" y="5985"/>
                        <a:pt x="11906" y="6403"/>
                      </a:cubicBezTo>
                      <a:cubicBezTo>
                        <a:pt x="11425" y="6696"/>
                        <a:pt x="9897" y="6801"/>
                        <a:pt x="8893" y="6864"/>
                      </a:cubicBezTo>
                      <a:cubicBezTo>
                        <a:pt x="8884" y="6864"/>
                        <a:pt x="8875" y="6865"/>
                        <a:pt x="8866" y="6865"/>
                      </a:cubicBezTo>
                      <a:cubicBezTo>
                        <a:pt x="8484" y="6865"/>
                        <a:pt x="8249" y="6437"/>
                        <a:pt x="8454" y="6090"/>
                      </a:cubicBezTo>
                      <a:cubicBezTo>
                        <a:pt x="9019" y="5253"/>
                        <a:pt x="9897" y="3997"/>
                        <a:pt x="10358" y="3725"/>
                      </a:cubicBezTo>
                      <a:cubicBezTo>
                        <a:pt x="10602" y="3586"/>
                        <a:pt x="10871" y="3518"/>
                        <a:pt x="11138" y="3518"/>
                      </a:cubicBezTo>
                      <a:close/>
                      <a:moveTo>
                        <a:pt x="5739" y="7721"/>
                      </a:moveTo>
                      <a:cubicBezTo>
                        <a:pt x="6102" y="7721"/>
                        <a:pt x="6356" y="8148"/>
                        <a:pt x="6152" y="8475"/>
                      </a:cubicBezTo>
                      <a:cubicBezTo>
                        <a:pt x="5566" y="9312"/>
                        <a:pt x="4708" y="10588"/>
                        <a:pt x="4248" y="10860"/>
                      </a:cubicBezTo>
                      <a:cubicBezTo>
                        <a:pt x="4005" y="10999"/>
                        <a:pt x="3735" y="11066"/>
                        <a:pt x="3467" y="11066"/>
                      </a:cubicBezTo>
                      <a:cubicBezTo>
                        <a:pt x="2926" y="11066"/>
                        <a:pt x="2394" y="10792"/>
                        <a:pt x="2114" y="10274"/>
                      </a:cubicBezTo>
                      <a:cubicBezTo>
                        <a:pt x="1695" y="9521"/>
                        <a:pt x="1946" y="8580"/>
                        <a:pt x="2700" y="8161"/>
                      </a:cubicBezTo>
                      <a:cubicBezTo>
                        <a:pt x="3160" y="7868"/>
                        <a:pt x="4708" y="7764"/>
                        <a:pt x="5713" y="7722"/>
                      </a:cubicBezTo>
                      <a:cubicBezTo>
                        <a:pt x="5721" y="7721"/>
                        <a:pt x="5730" y="7721"/>
                        <a:pt x="5739" y="7721"/>
                      </a:cubicBezTo>
                      <a:close/>
                      <a:moveTo>
                        <a:pt x="8885" y="7742"/>
                      </a:moveTo>
                      <a:cubicBezTo>
                        <a:pt x="8895" y="7742"/>
                        <a:pt x="8904" y="7742"/>
                        <a:pt x="8914" y="7743"/>
                      </a:cubicBezTo>
                      <a:cubicBezTo>
                        <a:pt x="9939" y="7784"/>
                        <a:pt x="11446" y="7931"/>
                        <a:pt x="11927" y="8182"/>
                      </a:cubicBezTo>
                      <a:cubicBezTo>
                        <a:pt x="12659" y="8600"/>
                        <a:pt x="12931" y="9542"/>
                        <a:pt x="12513" y="10316"/>
                      </a:cubicBezTo>
                      <a:cubicBezTo>
                        <a:pt x="12231" y="10809"/>
                        <a:pt x="11695" y="11083"/>
                        <a:pt x="11150" y="11083"/>
                      </a:cubicBezTo>
                      <a:cubicBezTo>
                        <a:pt x="10885" y="11083"/>
                        <a:pt x="10619" y="11018"/>
                        <a:pt x="10379" y="10881"/>
                      </a:cubicBezTo>
                      <a:cubicBezTo>
                        <a:pt x="9918" y="10588"/>
                        <a:pt x="9019" y="9333"/>
                        <a:pt x="8475" y="8496"/>
                      </a:cubicBezTo>
                      <a:cubicBezTo>
                        <a:pt x="8270" y="8169"/>
                        <a:pt x="8485" y="7742"/>
                        <a:pt x="8885" y="7742"/>
                      </a:cubicBezTo>
                      <a:close/>
                      <a:moveTo>
                        <a:pt x="7295" y="8590"/>
                      </a:moveTo>
                      <a:cubicBezTo>
                        <a:pt x="7470" y="8590"/>
                        <a:pt x="7648" y="8684"/>
                        <a:pt x="7742" y="8872"/>
                      </a:cubicBezTo>
                      <a:cubicBezTo>
                        <a:pt x="8223" y="9751"/>
                        <a:pt x="8872" y="11153"/>
                        <a:pt x="8872" y="11718"/>
                      </a:cubicBezTo>
                      <a:cubicBezTo>
                        <a:pt x="8872" y="12618"/>
                        <a:pt x="8161" y="13287"/>
                        <a:pt x="7303" y="13287"/>
                      </a:cubicBezTo>
                      <a:cubicBezTo>
                        <a:pt x="6445" y="13287"/>
                        <a:pt x="5734" y="12576"/>
                        <a:pt x="5734" y="11718"/>
                      </a:cubicBezTo>
                      <a:cubicBezTo>
                        <a:pt x="5734" y="11174"/>
                        <a:pt x="6382" y="9793"/>
                        <a:pt x="6863" y="8872"/>
                      </a:cubicBezTo>
                      <a:cubicBezTo>
                        <a:pt x="6947" y="8684"/>
                        <a:pt x="7120" y="8590"/>
                        <a:pt x="7295" y="8590"/>
                      </a:cubicBezTo>
                      <a:close/>
                      <a:moveTo>
                        <a:pt x="7303" y="1"/>
                      </a:moveTo>
                      <a:cubicBezTo>
                        <a:pt x="3265" y="1"/>
                        <a:pt x="1" y="3265"/>
                        <a:pt x="1" y="7303"/>
                      </a:cubicBezTo>
                      <a:cubicBezTo>
                        <a:pt x="1" y="11321"/>
                        <a:pt x="3265" y="14606"/>
                        <a:pt x="7303" y="14606"/>
                      </a:cubicBezTo>
                      <a:cubicBezTo>
                        <a:pt x="11320" y="14606"/>
                        <a:pt x="14605" y="11321"/>
                        <a:pt x="14605" y="7303"/>
                      </a:cubicBezTo>
                      <a:cubicBezTo>
                        <a:pt x="14605" y="3265"/>
                        <a:pt x="11320" y="1"/>
                        <a:pt x="7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6"/>
                <p:cNvSpPr/>
                <p:nvPr/>
              </p:nvSpPr>
              <p:spPr>
                <a:xfrm>
                  <a:off x="-716097" y="1223719"/>
                  <a:ext cx="195958" cy="195958"/>
                </a:xfrm>
                <a:custGeom>
                  <a:avLst/>
                  <a:gdLst/>
                  <a:ahLst/>
                  <a:cxnLst/>
                  <a:rect l="l" t="t" r="r" b="b"/>
                  <a:pathLst>
                    <a:path w="14187" h="14187" extrusionOk="0">
                      <a:moveTo>
                        <a:pt x="7094" y="293"/>
                      </a:moveTo>
                      <a:cubicBezTo>
                        <a:pt x="10860" y="293"/>
                        <a:pt x="13894" y="3327"/>
                        <a:pt x="13894" y="7093"/>
                      </a:cubicBezTo>
                      <a:cubicBezTo>
                        <a:pt x="13894" y="10839"/>
                        <a:pt x="10860" y="13893"/>
                        <a:pt x="7094" y="13893"/>
                      </a:cubicBezTo>
                      <a:cubicBezTo>
                        <a:pt x="3349" y="13893"/>
                        <a:pt x="294" y="10839"/>
                        <a:pt x="294" y="7093"/>
                      </a:cubicBezTo>
                      <a:cubicBezTo>
                        <a:pt x="294" y="3348"/>
                        <a:pt x="3349" y="293"/>
                        <a:pt x="7094" y="293"/>
                      </a:cubicBezTo>
                      <a:close/>
                      <a:moveTo>
                        <a:pt x="7094" y="0"/>
                      </a:moveTo>
                      <a:cubicBezTo>
                        <a:pt x="3160" y="0"/>
                        <a:pt x="1" y="3201"/>
                        <a:pt x="1" y="7093"/>
                      </a:cubicBezTo>
                      <a:cubicBezTo>
                        <a:pt x="1" y="11006"/>
                        <a:pt x="3202" y="14186"/>
                        <a:pt x="7094" y="14186"/>
                      </a:cubicBezTo>
                      <a:cubicBezTo>
                        <a:pt x="10986" y="14186"/>
                        <a:pt x="14187" y="10985"/>
                        <a:pt x="14187" y="7093"/>
                      </a:cubicBezTo>
                      <a:cubicBezTo>
                        <a:pt x="14187" y="3160"/>
                        <a:pt x="10986" y="0"/>
                        <a:pt x="70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6"/>
                <p:cNvSpPr/>
                <p:nvPr/>
              </p:nvSpPr>
              <p:spPr>
                <a:xfrm>
                  <a:off x="-899900" y="1325158"/>
                  <a:ext cx="143070" cy="143070"/>
                </a:xfrm>
                <a:custGeom>
                  <a:avLst/>
                  <a:gdLst/>
                  <a:ahLst/>
                  <a:cxnLst/>
                  <a:rect l="l" t="t" r="r" b="b"/>
                  <a:pathLst>
                    <a:path w="10358" h="10358" extrusionOk="0">
                      <a:moveTo>
                        <a:pt x="5168" y="0"/>
                      </a:moveTo>
                      <a:cubicBezTo>
                        <a:pt x="2323" y="0"/>
                        <a:pt x="0" y="2323"/>
                        <a:pt x="0" y="5189"/>
                      </a:cubicBezTo>
                      <a:cubicBezTo>
                        <a:pt x="0" y="8035"/>
                        <a:pt x="2323" y="10357"/>
                        <a:pt x="5168" y="10357"/>
                      </a:cubicBezTo>
                      <a:cubicBezTo>
                        <a:pt x="8035" y="10357"/>
                        <a:pt x="10358" y="8035"/>
                        <a:pt x="10358" y="5189"/>
                      </a:cubicBezTo>
                      <a:cubicBezTo>
                        <a:pt x="10358" y="2323"/>
                        <a:pt x="8035" y="0"/>
                        <a:pt x="51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6"/>
                <p:cNvSpPr/>
                <p:nvPr/>
              </p:nvSpPr>
              <p:spPr>
                <a:xfrm>
                  <a:off x="-933132" y="1296441"/>
                  <a:ext cx="209826" cy="201082"/>
                </a:xfrm>
                <a:custGeom>
                  <a:avLst/>
                  <a:gdLst/>
                  <a:ahLst/>
                  <a:cxnLst/>
                  <a:rect l="l" t="t" r="r" b="b"/>
                  <a:pathLst>
                    <a:path w="15191" h="14558" extrusionOk="0">
                      <a:moveTo>
                        <a:pt x="7927" y="1298"/>
                      </a:moveTo>
                      <a:cubicBezTo>
                        <a:pt x="7976" y="1298"/>
                        <a:pt x="8026" y="1300"/>
                        <a:pt x="8077" y="1305"/>
                      </a:cubicBezTo>
                      <a:cubicBezTo>
                        <a:pt x="8935" y="1389"/>
                        <a:pt x="9562" y="2142"/>
                        <a:pt x="9499" y="2979"/>
                      </a:cubicBezTo>
                      <a:cubicBezTo>
                        <a:pt x="9437" y="3523"/>
                        <a:pt x="8683" y="4862"/>
                        <a:pt x="8139" y="5720"/>
                      </a:cubicBezTo>
                      <a:cubicBezTo>
                        <a:pt x="8044" y="5873"/>
                        <a:pt x="7883" y="5947"/>
                        <a:pt x="7723" y="5947"/>
                      </a:cubicBezTo>
                      <a:cubicBezTo>
                        <a:pt x="7531" y="5947"/>
                        <a:pt x="7340" y="5841"/>
                        <a:pt x="7261" y="5636"/>
                      </a:cubicBezTo>
                      <a:cubicBezTo>
                        <a:pt x="6884" y="4695"/>
                        <a:pt x="6361" y="3251"/>
                        <a:pt x="6403" y="2707"/>
                      </a:cubicBezTo>
                      <a:cubicBezTo>
                        <a:pt x="6481" y="1901"/>
                        <a:pt x="7152" y="1298"/>
                        <a:pt x="7927" y="1298"/>
                      </a:cubicBezTo>
                      <a:close/>
                      <a:moveTo>
                        <a:pt x="3946" y="3166"/>
                      </a:moveTo>
                      <a:cubicBezTo>
                        <a:pt x="4252" y="3166"/>
                        <a:pt x="4561" y="3255"/>
                        <a:pt x="4833" y="3439"/>
                      </a:cubicBezTo>
                      <a:cubicBezTo>
                        <a:pt x="5315" y="3753"/>
                        <a:pt x="6068" y="5092"/>
                        <a:pt x="6528" y="5971"/>
                      </a:cubicBezTo>
                      <a:cubicBezTo>
                        <a:pt x="6708" y="6330"/>
                        <a:pt x="6450" y="6727"/>
                        <a:pt x="6099" y="6727"/>
                      </a:cubicBezTo>
                      <a:cubicBezTo>
                        <a:pt x="6082" y="6727"/>
                        <a:pt x="6065" y="6726"/>
                        <a:pt x="6047" y="6724"/>
                      </a:cubicBezTo>
                      <a:cubicBezTo>
                        <a:pt x="5043" y="6578"/>
                        <a:pt x="3536" y="6327"/>
                        <a:pt x="3055" y="6013"/>
                      </a:cubicBezTo>
                      <a:cubicBezTo>
                        <a:pt x="2344" y="5511"/>
                        <a:pt x="2176" y="4548"/>
                        <a:pt x="2657" y="3837"/>
                      </a:cubicBezTo>
                      <a:cubicBezTo>
                        <a:pt x="2967" y="3398"/>
                        <a:pt x="3453" y="3166"/>
                        <a:pt x="3946" y="3166"/>
                      </a:cubicBezTo>
                      <a:close/>
                      <a:moveTo>
                        <a:pt x="11611" y="3820"/>
                      </a:moveTo>
                      <a:cubicBezTo>
                        <a:pt x="12196" y="3820"/>
                        <a:pt x="12755" y="4151"/>
                        <a:pt x="13015" y="4716"/>
                      </a:cubicBezTo>
                      <a:cubicBezTo>
                        <a:pt x="13391" y="5511"/>
                        <a:pt x="13056" y="6431"/>
                        <a:pt x="12261" y="6787"/>
                      </a:cubicBezTo>
                      <a:cubicBezTo>
                        <a:pt x="11909" y="6948"/>
                        <a:pt x="11053" y="6997"/>
                        <a:pt x="10227" y="6997"/>
                      </a:cubicBezTo>
                      <a:cubicBezTo>
                        <a:pt x="9875" y="6997"/>
                        <a:pt x="9528" y="6988"/>
                        <a:pt x="9227" y="6975"/>
                      </a:cubicBezTo>
                      <a:cubicBezTo>
                        <a:pt x="8830" y="6954"/>
                        <a:pt x="8600" y="6494"/>
                        <a:pt x="8872" y="6180"/>
                      </a:cubicBezTo>
                      <a:cubicBezTo>
                        <a:pt x="9458" y="5385"/>
                        <a:pt x="10441" y="4213"/>
                        <a:pt x="10964" y="3962"/>
                      </a:cubicBezTo>
                      <a:cubicBezTo>
                        <a:pt x="11174" y="3866"/>
                        <a:pt x="11394" y="3820"/>
                        <a:pt x="11611" y="3820"/>
                      </a:cubicBezTo>
                      <a:close/>
                      <a:moveTo>
                        <a:pt x="4807" y="7526"/>
                      </a:moveTo>
                      <a:cubicBezTo>
                        <a:pt x="5213" y="7526"/>
                        <a:pt x="5619" y="7540"/>
                        <a:pt x="5963" y="7561"/>
                      </a:cubicBezTo>
                      <a:cubicBezTo>
                        <a:pt x="6361" y="7582"/>
                        <a:pt x="6591" y="8022"/>
                        <a:pt x="6319" y="8335"/>
                      </a:cubicBezTo>
                      <a:cubicBezTo>
                        <a:pt x="5691" y="9151"/>
                        <a:pt x="4729" y="10323"/>
                        <a:pt x="4227" y="10553"/>
                      </a:cubicBezTo>
                      <a:cubicBezTo>
                        <a:pt x="4011" y="10658"/>
                        <a:pt x="3784" y="10708"/>
                        <a:pt x="3561" y="10708"/>
                      </a:cubicBezTo>
                      <a:cubicBezTo>
                        <a:pt x="2984" y="10708"/>
                        <a:pt x="2433" y="10374"/>
                        <a:pt x="2176" y="9800"/>
                      </a:cubicBezTo>
                      <a:cubicBezTo>
                        <a:pt x="1800" y="9026"/>
                        <a:pt x="2134" y="8105"/>
                        <a:pt x="2929" y="7729"/>
                      </a:cubicBezTo>
                      <a:cubicBezTo>
                        <a:pt x="3259" y="7577"/>
                        <a:pt x="4032" y="7526"/>
                        <a:pt x="4807" y="7526"/>
                      </a:cubicBezTo>
                      <a:close/>
                      <a:moveTo>
                        <a:pt x="9068" y="7809"/>
                      </a:moveTo>
                      <a:cubicBezTo>
                        <a:pt x="9086" y="7809"/>
                        <a:pt x="9104" y="7810"/>
                        <a:pt x="9123" y="7812"/>
                      </a:cubicBezTo>
                      <a:cubicBezTo>
                        <a:pt x="10106" y="7938"/>
                        <a:pt x="11634" y="8210"/>
                        <a:pt x="12094" y="8524"/>
                      </a:cubicBezTo>
                      <a:cubicBezTo>
                        <a:pt x="12805" y="9026"/>
                        <a:pt x="12994" y="9988"/>
                        <a:pt x="12492" y="10700"/>
                      </a:cubicBezTo>
                      <a:cubicBezTo>
                        <a:pt x="12195" y="11125"/>
                        <a:pt x="11708" y="11360"/>
                        <a:pt x="11216" y="11360"/>
                      </a:cubicBezTo>
                      <a:cubicBezTo>
                        <a:pt x="10909" y="11360"/>
                        <a:pt x="10601" y="11269"/>
                        <a:pt x="10336" y="11076"/>
                      </a:cubicBezTo>
                      <a:cubicBezTo>
                        <a:pt x="9855" y="10763"/>
                        <a:pt x="9102" y="9444"/>
                        <a:pt x="8621" y="8545"/>
                      </a:cubicBezTo>
                      <a:cubicBezTo>
                        <a:pt x="8461" y="8206"/>
                        <a:pt x="8701" y="7809"/>
                        <a:pt x="9068" y="7809"/>
                      </a:cubicBezTo>
                      <a:close/>
                      <a:moveTo>
                        <a:pt x="7445" y="8611"/>
                      </a:moveTo>
                      <a:cubicBezTo>
                        <a:pt x="7634" y="8611"/>
                        <a:pt x="7820" y="8716"/>
                        <a:pt x="7888" y="8921"/>
                      </a:cubicBezTo>
                      <a:cubicBezTo>
                        <a:pt x="8286" y="9863"/>
                        <a:pt x="8809" y="11286"/>
                        <a:pt x="8767" y="11851"/>
                      </a:cubicBezTo>
                      <a:cubicBezTo>
                        <a:pt x="8687" y="12649"/>
                        <a:pt x="7998" y="13257"/>
                        <a:pt x="7209" y="13257"/>
                      </a:cubicBezTo>
                      <a:cubicBezTo>
                        <a:pt x="7170" y="13257"/>
                        <a:pt x="7132" y="13255"/>
                        <a:pt x="7093" y="13252"/>
                      </a:cubicBezTo>
                      <a:cubicBezTo>
                        <a:pt x="6214" y="13169"/>
                        <a:pt x="5587" y="12416"/>
                        <a:pt x="5670" y="11579"/>
                      </a:cubicBezTo>
                      <a:cubicBezTo>
                        <a:pt x="5733" y="11035"/>
                        <a:pt x="6486" y="9695"/>
                        <a:pt x="7030" y="8838"/>
                      </a:cubicBezTo>
                      <a:cubicBezTo>
                        <a:pt x="7126" y="8685"/>
                        <a:pt x="7287" y="8611"/>
                        <a:pt x="7445" y="8611"/>
                      </a:cubicBezTo>
                      <a:close/>
                      <a:moveTo>
                        <a:pt x="7557" y="0"/>
                      </a:moveTo>
                      <a:cubicBezTo>
                        <a:pt x="3832" y="0"/>
                        <a:pt x="652" y="2882"/>
                        <a:pt x="335" y="6662"/>
                      </a:cubicBezTo>
                      <a:cubicBezTo>
                        <a:pt x="0" y="10658"/>
                        <a:pt x="2971" y="14194"/>
                        <a:pt x="6968" y="14529"/>
                      </a:cubicBezTo>
                      <a:cubicBezTo>
                        <a:pt x="7185" y="14548"/>
                        <a:pt x="7401" y="14558"/>
                        <a:pt x="7616" y="14558"/>
                      </a:cubicBezTo>
                      <a:cubicBezTo>
                        <a:pt x="11359" y="14558"/>
                        <a:pt x="14539" y="11676"/>
                        <a:pt x="14856" y="7896"/>
                      </a:cubicBezTo>
                      <a:cubicBezTo>
                        <a:pt x="15191" y="3858"/>
                        <a:pt x="12220" y="364"/>
                        <a:pt x="8202" y="29"/>
                      </a:cubicBezTo>
                      <a:cubicBezTo>
                        <a:pt x="7986" y="10"/>
                        <a:pt x="7771" y="0"/>
                        <a:pt x="7557" y="0"/>
                      </a:cubicBezTo>
                      <a:close/>
                    </a:path>
                  </a:pathLst>
                </a:custGeom>
                <a:solidFill>
                  <a:srgbClr val="7D33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6"/>
                <p:cNvSpPr/>
                <p:nvPr/>
              </p:nvSpPr>
              <p:spPr>
                <a:xfrm>
                  <a:off x="-929085" y="1296248"/>
                  <a:ext cx="201442" cy="201745"/>
                </a:xfrm>
                <a:custGeom>
                  <a:avLst/>
                  <a:gdLst/>
                  <a:ahLst/>
                  <a:cxnLst/>
                  <a:rect l="l" t="t" r="r" b="b"/>
                  <a:pathLst>
                    <a:path w="14584" h="14606" extrusionOk="0">
                      <a:moveTo>
                        <a:pt x="7281" y="1277"/>
                      </a:moveTo>
                      <a:cubicBezTo>
                        <a:pt x="8160" y="1277"/>
                        <a:pt x="8851" y="1989"/>
                        <a:pt x="8851" y="2847"/>
                      </a:cubicBezTo>
                      <a:cubicBezTo>
                        <a:pt x="8851" y="3411"/>
                        <a:pt x="8202" y="4792"/>
                        <a:pt x="7742" y="5713"/>
                      </a:cubicBezTo>
                      <a:cubicBezTo>
                        <a:pt x="7648" y="5891"/>
                        <a:pt x="7470" y="5980"/>
                        <a:pt x="7292" y="5980"/>
                      </a:cubicBezTo>
                      <a:cubicBezTo>
                        <a:pt x="7114" y="5980"/>
                        <a:pt x="6936" y="5891"/>
                        <a:pt x="6842" y="5713"/>
                      </a:cubicBezTo>
                      <a:cubicBezTo>
                        <a:pt x="6382" y="4813"/>
                        <a:pt x="5712" y="3432"/>
                        <a:pt x="5712" y="2847"/>
                      </a:cubicBezTo>
                      <a:cubicBezTo>
                        <a:pt x="5754" y="1968"/>
                        <a:pt x="6424" y="1277"/>
                        <a:pt x="7281" y="1277"/>
                      </a:cubicBezTo>
                      <a:close/>
                      <a:moveTo>
                        <a:pt x="3439" y="3523"/>
                      </a:moveTo>
                      <a:cubicBezTo>
                        <a:pt x="3701" y="3523"/>
                        <a:pt x="3966" y="3588"/>
                        <a:pt x="4206" y="3725"/>
                      </a:cubicBezTo>
                      <a:cubicBezTo>
                        <a:pt x="4666" y="4018"/>
                        <a:pt x="5566" y="5253"/>
                        <a:pt x="6110" y="6111"/>
                      </a:cubicBezTo>
                      <a:cubicBezTo>
                        <a:pt x="6314" y="6438"/>
                        <a:pt x="6099" y="6865"/>
                        <a:pt x="5699" y="6865"/>
                      </a:cubicBezTo>
                      <a:cubicBezTo>
                        <a:pt x="5690" y="6865"/>
                        <a:pt x="5680" y="6864"/>
                        <a:pt x="5670" y="6864"/>
                      </a:cubicBezTo>
                      <a:cubicBezTo>
                        <a:pt x="4645" y="6801"/>
                        <a:pt x="3139" y="6676"/>
                        <a:pt x="2657" y="6424"/>
                      </a:cubicBezTo>
                      <a:cubicBezTo>
                        <a:pt x="1925" y="5964"/>
                        <a:pt x="1674" y="5023"/>
                        <a:pt x="2092" y="4290"/>
                      </a:cubicBezTo>
                      <a:cubicBezTo>
                        <a:pt x="2374" y="3798"/>
                        <a:pt x="2901" y="3523"/>
                        <a:pt x="3439" y="3523"/>
                      </a:cubicBezTo>
                      <a:close/>
                      <a:moveTo>
                        <a:pt x="11138" y="3518"/>
                      </a:moveTo>
                      <a:cubicBezTo>
                        <a:pt x="11671" y="3518"/>
                        <a:pt x="12192" y="3788"/>
                        <a:pt x="12471" y="4290"/>
                      </a:cubicBezTo>
                      <a:cubicBezTo>
                        <a:pt x="12889" y="5023"/>
                        <a:pt x="12659" y="5985"/>
                        <a:pt x="11885" y="6424"/>
                      </a:cubicBezTo>
                      <a:cubicBezTo>
                        <a:pt x="11424" y="6696"/>
                        <a:pt x="9876" y="6801"/>
                        <a:pt x="8893" y="6864"/>
                      </a:cubicBezTo>
                      <a:cubicBezTo>
                        <a:pt x="8883" y="6864"/>
                        <a:pt x="8874" y="6865"/>
                        <a:pt x="8865" y="6865"/>
                      </a:cubicBezTo>
                      <a:cubicBezTo>
                        <a:pt x="8483" y="6865"/>
                        <a:pt x="8228" y="6438"/>
                        <a:pt x="8432" y="6111"/>
                      </a:cubicBezTo>
                      <a:cubicBezTo>
                        <a:pt x="9018" y="5274"/>
                        <a:pt x="9876" y="3976"/>
                        <a:pt x="10357" y="3725"/>
                      </a:cubicBezTo>
                      <a:cubicBezTo>
                        <a:pt x="10601" y="3586"/>
                        <a:pt x="10871" y="3518"/>
                        <a:pt x="11138" y="3518"/>
                      </a:cubicBezTo>
                      <a:close/>
                      <a:moveTo>
                        <a:pt x="8885" y="7721"/>
                      </a:moveTo>
                      <a:cubicBezTo>
                        <a:pt x="8894" y="7721"/>
                        <a:pt x="8904" y="7721"/>
                        <a:pt x="8914" y="7722"/>
                      </a:cubicBezTo>
                      <a:cubicBezTo>
                        <a:pt x="9918" y="7785"/>
                        <a:pt x="11445" y="7910"/>
                        <a:pt x="11906" y="8161"/>
                      </a:cubicBezTo>
                      <a:cubicBezTo>
                        <a:pt x="12659" y="8580"/>
                        <a:pt x="12910" y="9521"/>
                        <a:pt x="12491" y="10295"/>
                      </a:cubicBezTo>
                      <a:cubicBezTo>
                        <a:pt x="12210" y="10788"/>
                        <a:pt x="11683" y="11063"/>
                        <a:pt x="11145" y="11063"/>
                      </a:cubicBezTo>
                      <a:cubicBezTo>
                        <a:pt x="10883" y="11063"/>
                        <a:pt x="10618" y="10997"/>
                        <a:pt x="10378" y="10860"/>
                      </a:cubicBezTo>
                      <a:cubicBezTo>
                        <a:pt x="9897" y="10567"/>
                        <a:pt x="9018" y="9312"/>
                        <a:pt x="8474" y="8475"/>
                      </a:cubicBezTo>
                      <a:cubicBezTo>
                        <a:pt x="8249" y="8148"/>
                        <a:pt x="8484" y="7721"/>
                        <a:pt x="8885" y="7721"/>
                      </a:cubicBezTo>
                      <a:close/>
                      <a:moveTo>
                        <a:pt x="5719" y="7721"/>
                      </a:moveTo>
                      <a:cubicBezTo>
                        <a:pt x="6100" y="7721"/>
                        <a:pt x="6335" y="8148"/>
                        <a:pt x="6131" y="8475"/>
                      </a:cubicBezTo>
                      <a:cubicBezTo>
                        <a:pt x="5566" y="9312"/>
                        <a:pt x="4708" y="10567"/>
                        <a:pt x="4227" y="10860"/>
                      </a:cubicBezTo>
                      <a:cubicBezTo>
                        <a:pt x="3983" y="11000"/>
                        <a:pt x="3713" y="11067"/>
                        <a:pt x="3446" y="11067"/>
                      </a:cubicBezTo>
                      <a:cubicBezTo>
                        <a:pt x="2913" y="11067"/>
                        <a:pt x="2392" y="10798"/>
                        <a:pt x="2113" y="10295"/>
                      </a:cubicBezTo>
                      <a:cubicBezTo>
                        <a:pt x="1695" y="9563"/>
                        <a:pt x="1925" y="8580"/>
                        <a:pt x="2678" y="8161"/>
                      </a:cubicBezTo>
                      <a:cubicBezTo>
                        <a:pt x="3160" y="7868"/>
                        <a:pt x="4687" y="7785"/>
                        <a:pt x="5691" y="7722"/>
                      </a:cubicBezTo>
                      <a:cubicBezTo>
                        <a:pt x="5700" y="7721"/>
                        <a:pt x="5710" y="7721"/>
                        <a:pt x="5719" y="7721"/>
                      </a:cubicBezTo>
                      <a:close/>
                      <a:moveTo>
                        <a:pt x="7292" y="8606"/>
                      </a:moveTo>
                      <a:cubicBezTo>
                        <a:pt x="7470" y="8606"/>
                        <a:pt x="7648" y="8695"/>
                        <a:pt x="7742" y="8873"/>
                      </a:cubicBezTo>
                      <a:cubicBezTo>
                        <a:pt x="8202" y="9772"/>
                        <a:pt x="8851" y="11153"/>
                        <a:pt x="8851" y="11718"/>
                      </a:cubicBezTo>
                      <a:cubicBezTo>
                        <a:pt x="8851" y="12597"/>
                        <a:pt x="8160" y="13287"/>
                        <a:pt x="7281" y="13287"/>
                      </a:cubicBezTo>
                      <a:cubicBezTo>
                        <a:pt x="6424" y="13287"/>
                        <a:pt x="5712" y="12597"/>
                        <a:pt x="5712" y="11718"/>
                      </a:cubicBezTo>
                      <a:cubicBezTo>
                        <a:pt x="5712" y="11174"/>
                        <a:pt x="6382" y="9793"/>
                        <a:pt x="6842" y="8873"/>
                      </a:cubicBezTo>
                      <a:cubicBezTo>
                        <a:pt x="6936" y="8695"/>
                        <a:pt x="7114" y="8606"/>
                        <a:pt x="7292" y="8606"/>
                      </a:cubicBezTo>
                      <a:close/>
                      <a:moveTo>
                        <a:pt x="7281" y="1"/>
                      </a:moveTo>
                      <a:cubicBezTo>
                        <a:pt x="3264" y="1"/>
                        <a:pt x="0" y="3286"/>
                        <a:pt x="0" y="7303"/>
                      </a:cubicBezTo>
                      <a:cubicBezTo>
                        <a:pt x="0" y="11321"/>
                        <a:pt x="3264" y="14606"/>
                        <a:pt x="7281" y="14606"/>
                      </a:cubicBezTo>
                      <a:cubicBezTo>
                        <a:pt x="11320" y="14606"/>
                        <a:pt x="14584" y="11321"/>
                        <a:pt x="14584" y="7303"/>
                      </a:cubicBezTo>
                      <a:cubicBezTo>
                        <a:pt x="14584" y="3286"/>
                        <a:pt x="11320" y="1"/>
                        <a:pt x="7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6"/>
                <p:cNvSpPr/>
                <p:nvPr/>
              </p:nvSpPr>
              <p:spPr>
                <a:xfrm>
                  <a:off x="-926199" y="1298859"/>
                  <a:ext cx="195668" cy="195958"/>
                </a:xfrm>
                <a:custGeom>
                  <a:avLst/>
                  <a:gdLst/>
                  <a:ahLst/>
                  <a:cxnLst/>
                  <a:rect l="l" t="t" r="r" b="b"/>
                  <a:pathLst>
                    <a:path w="14166" h="14187" extrusionOk="0">
                      <a:moveTo>
                        <a:pt x="7072" y="293"/>
                      </a:moveTo>
                      <a:cubicBezTo>
                        <a:pt x="10839" y="293"/>
                        <a:pt x="13873" y="3348"/>
                        <a:pt x="13873" y="7093"/>
                      </a:cubicBezTo>
                      <a:cubicBezTo>
                        <a:pt x="13873" y="10839"/>
                        <a:pt x="10839" y="13894"/>
                        <a:pt x="7072" y="13894"/>
                      </a:cubicBezTo>
                      <a:cubicBezTo>
                        <a:pt x="3348" y="13894"/>
                        <a:pt x="272" y="10839"/>
                        <a:pt x="272" y="7093"/>
                      </a:cubicBezTo>
                      <a:cubicBezTo>
                        <a:pt x="272" y="3348"/>
                        <a:pt x="3348" y="293"/>
                        <a:pt x="7072" y="293"/>
                      </a:cubicBezTo>
                      <a:close/>
                      <a:moveTo>
                        <a:pt x="7072" y="0"/>
                      </a:moveTo>
                      <a:cubicBezTo>
                        <a:pt x="3160" y="0"/>
                        <a:pt x="0" y="3181"/>
                        <a:pt x="0" y="7093"/>
                      </a:cubicBezTo>
                      <a:cubicBezTo>
                        <a:pt x="0" y="11006"/>
                        <a:pt x="3181" y="14186"/>
                        <a:pt x="7072" y="14186"/>
                      </a:cubicBezTo>
                      <a:cubicBezTo>
                        <a:pt x="10985" y="14186"/>
                        <a:pt x="14166" y="10985"/>
                        <a:pt x="14166" y="7093"/>
                      </a:cubicBezTo>
                      <a:cubicBezTo>
                        <a:pt x="14166" y="3160"/>
                        <a:pt x="10985" y="0"/>
                        <a:pt x="70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6"/>
                <p:cNvSpPr/>
                <p:nvPr/>
              </p:nvSpPr>
              <p:spPr>
                <a:xfrm>
                  <a:off x="-680253" y="1294812"/>
                  <a:ext cx="88731" cy="256360"/>
                </a:xfrm>
                <a:custGeom>
                  <a:avLst/>
                  <a:gdLst/>
                  <a:ahLst/>
                  <a:cxnLst/>
                  <a:rect l="l" t="t" r="r" b="b"/>
                  <a:pathLst>
                    <a:path w="6424" h="18560" extrusionOk="0">
                      <a:moveTo>
                        <a:pt x="4499" y="0"/>
                      </a:moveTo>
                      <a:cubicBezTo>
                        <a:pt x="3432" y="0"/>
                        <a:pt x="2553" y="879"/>
                        <a:pt x="2553" y="1946"/>
                      </a:cubicBezTo>
                      <a:cubicBezTo>
                        <a:pt x="2553" y="2030"/>
                        <a:pt x="2595" y="2093"/>
                        <a:pt x="2595" y="2197"/>
                      </a:cubicBezTo>
                      <a:lnTo>
                        <a:pt x="2553" y="2197"/>
                      </a:lnTo>
                      <a:lnTo>
                        <a:pt x="0" y="18560"/>
                      </a:lnTo>
                      <a:lnTo>
                        <a:pt x="6403" y="18560"/>
                      </a:lnTo>
                      <a:lnTo>
                        <a:pt x="6403" y="2197"/>
                      </a:lnTo>
                      <a:lnTo>
                        <a:pt x="6382" y="2197"/>
                      </a:lnTo>
                      <a:cubicBezTo>
                        <a:pt x="6403" y="2135"/>
                        <a:pt x="6424" y="2051"/>
                        <a:pt x="6424" y="1946"/>
                      </a:cubicBezTo>
                      <a:cubicBezTo>
                        <a:pt x="6424" y="858"/>
                        <a:pt x="5566" y="0"/>
                        <a:pt x="44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6"/>
                <p:cNvSpPr/>
                <p:nvPr/>
              </p:nvSpPr>
              <p:spPr>
                <a:xfrm>
                  <a:off x="-855106" y="1369662"/>
                  <a:ext cx="101163" cy="181510"/>
                </a:xfrm>
                <a:custGeom>
                  <a:avLst/>
                  <a:gdLst/>
                  <a:ahLst/>
                  <a:cxnLst/>
                  <a:rect l="l" t="t" r="r" b="b"/>
                  <a:pathLst>
                    <a:path w="7324" h="13141" extrusionOk="0">
                      <a:moveTo>
                        <a:pt x="1925" y="1"/>
                      </a:moveTo>
                      <a:cubicBezTo>
                        <a:pt x="858" y="1"/>
                        <a:pt x="0" y="858"/>
                        <a:pt x="0" y="1946"/>
                      </a:cubicBezTo>
                      <a:cubicBezTo>
                        <a:pt x="0" y="2009"/>
                        <a:pt x="21" y="2093"/>
                        <a:pt x="21" y="2197"/>
                      </a:cubicBezTo>
                      <a:lnTo>
                        <a:pt x="0" y="2197"/>
                      </a:lnTo>
                      <a:lnTo>
                        <a:pt x="0" y="13141"/>
                      </a:lnTo>
                      <a:lnTo>
                        <a:pt x="7324" y="13141"/>
                      </a:lnTo>
                      <a:lnTo>
                        <a:pt x="3850" y="2197"/>
                      </a:lnTo>
                      <a:lnTo>
                        <a:pt x="3809" y="2197"/>
                      </a:lnTo>
                      <a:cubicBezTo>
                        <a:pt x="3850" y="2093"/>
                        <a:pt x="3871" y="2009"/>
                        <a:pt x="3871" y="1946"/>
                      </a:cubicBezTo>
                      <a:cubicBezTo>
                        <a:pt x="3871" y="858"/>
                        <a:pt x="3013" y="1"/>
                        <a:pt x="19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7" name="Google Shape;2527;p36"/>
              <p:cNvSpPr/>
              <p:nvPr/>
            </p:nvSpPr>
            <p:spPr>
              <a:xfrm flipH="1">
                <a:off x="2554826" y="2220781"/>
                <a:ext cx="1238676" cy="610238"/>
              </a:xfrm>
              <a:custGeom>
                <a:avLst/>
                <a:gdLst/>
                <a:ahLst/>
                <a:cxnLst/>
                <a:rect l="l" t="t" r="r" b="b"/>
                <a:pathLst>
                  <a:path w="25795" h="12708" extrusionOk="0">
                    <a:moveTo>
                      <a:pt x="0" y="0"/>
                    </a:moveTo>
                    <a:lnTo>
                      <a:pt x="0" y="12707"/>
                    </a:lnTo>
                    <a:lnTo>
                      <a:pt x="25794" y="12707"/>
                    </a:lnTo>
                    <a:lnTo>
                      <a:pt x="25794" y="4642"/>
                    </a:lnTo>
                    <a:cubicBezTo>
                      <a:pt x="25794" y="2093"/>
                      <a:pt x="23740" y="0"/>
                      <a:pt x="211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6"/>
              <p:cNvSpPr/>
              <p:nvPr/>
            </p:nvSpPr>
            <p:spPr>
              <a:xfrm flipH="1">
                <a:off x="2998771" y="2355958"/>
                <a:ext cx="796556" cy="394676"/>
              </a:xfrm>
              <a:custGeom>
                <a:avLst/>
                <a:gdLst/>
                <a:ahLst/>
                <a:cxnLst/>
                <a:rect l="l" t="t" r="r" b="b"/>
                <a:pathLst>
                  <a:path w="16588" h="8219" extrusionOk="0">
                    <a:moveTo>
                      <a:pt x="16435" y="115"/>
                    </a:moveTo>
                    <a:lnTo>
                      <a:pt x="16435" y="8142"/>
                    </a:lnTo>
                    <a:lnTo>
                      <a:pt x="76" y="8142"/>
                    </a:lnTo>
                    <a:lnTo>
                      <a:pt x="76" y="115"/>
                    </a:lnTo>
                    <a:close/>
                    <a:moveTo>
                      <a:pt x="38" y="1"/>
                    </a:moveTo>
                    <a:cubicBezTo>
                      <a:pt x="38" y="1"/>
                      <a:pt x="0" y="1"/>
                      <a:pt x="0" y="39"/>
                    </a:cubicBezTo>
                    <a:lnTo>
                      <a:pt x="0" y="8180"/>
                    </a:lnTo>
                    <a:cubicBezTo>
                      <a:pt x="0" y="8180"/>
                      <a:pt x="0" y="8218"/>
                      <a:pt x="38" y="8218"/>
                    </a:cubicBezTo>
                    <a:lnTo>
                      <a:pt x="16587" y="8218"/>
                    </a:lnTo>
                    <a:lnTo>
                      <a:pt x="16587" y="39"/>
                    </a:lnTo>
                    <a:cubicBezTo>
                      <a:pt x="16587" y="39"/>
                      <a:pt x="16587" y="1"/>
                      <a:pt x="165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6"/>
              <p:cNvSpPr/>
              <p:nvPr/>
            </p:nvSpPr>
            <p:spPr>
              <a:xfrm flipH="1">
                <a:off x="2669930" y="2730466"/>
                <a:ext cx="319765" cy="5522"/>
              </a:xfrm>
              <a:custGeom>
                <a:avLst/>
                <a:gdLst/>
                <a:ahLst/>
                <a:cxnLst/>
                <a:rect l="l" t="t" r="r" b="b"/>
                <a:pathLst>
                  <a:path w="6659" h="115" extrusionOk="0">
                    <a:moveTo>
                      <a:pt x="39" y="1"/>
                    </a:moveTo>
                    <a:cubicBezTo>
                      <a:pt x="39" y="1"/>
                      <a:pt x="1" y="1"/>
                      <a:pt x="1" y="39"/>
                    </a:cubicBezTo>
                    <a:cubicBezTo>
                      <a:pt x="1" y="39"/>
                      <a:pt x="1" y="115"/>
                      <a:pt x="39" y="115"/>
                    </a:cubicBezTo>
                    <a:lnTo>
                      <a:pt x="6582" y="115"/>
                    </a:lnTo>
                    <a:cubicBezTo>
                      <a:pt x="6620" y="115"/>
                      <a:pt x="6658" y="115"/>
                      <a:pt x="6620" y="39"/>
                    </a:cubicBezTo>
                    <a:cubicBezTo>
                      <a:pt x="6620" y="39"/>
                      <a:pt x="6620" y="1"/>
                      <a:pt x="65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6"/>
              <p:cNvSpPr/>
              <p:nvPr/>
            </p:nvSpPr>
            <p:spPr>
              <a:xfrm flipH="1">
                <a:off x="2943980" y="2312115"/>
                <a:ext cx="586468" cy="5522"/>
              </a:xfrm>
              <a:custGeom>
                <a:avLst/>
                <a:gdLst/>
                <a:ahLst/>
                <a:cxnLst/>
                <a:rect l="l" t="t" r="r" b="b"/>
                <a:pathLst>
                  <a:path w="12213" h="115" extrusionOk="0">
                    <a:moveTo>
                      <a:pt x="39" y="1"/>
                    </a:moveTo>
                    <a:cubicBezTo>
                      <a:pt x="39" y="1"/>
                      <a:pt x="0" y="1"/>
                      <a:pt x="0" y="77"/>
                    </a:cubicBezTo>
                    <a:cubicBezTo>
                      <a:pt x="0" y="77"/>
                      <a:pt x="0" y="115"/>
                      <a:pt x="39" y="115"/>
                    </a:cubicBezTo>
                    <a:lnTo>
                      <a:pt x="12137" y="115"/>
                    </a:lnTo>
                    <a:cubicBezTo>
                      <a:pt x="12175" y="115"/>
                      <a:pt x="12213" y="77"/>
                      <a:pt x="12175" y="77"/>
                    </a:cubicBezTo>
                    <a:cubicBezTo>
                      <a:pt x="12175" y="77"/>
                      <a:pt x="12175" y="1"/>
                      <a:pt x="12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6"/>
              <p:cNvSpPr/>
              <p:nvPr/>
            </p:nvSpPr>
            <p:spPr>
              <a:xfrm flipH="1">
                <a:off x="3665577" y="2288394"/>
                <a:ext cx="367257" cy="522506"/>
              </a:xfrm>
              <a:custGeom>
                <a:avLst/>
                <a:gdLst/>
                <a:ahLst/>
                <a:cxnLst/>
                <a:rect l="l" t="t" r="r" b="b"/>
                <a:pathLst>
                  <a:path w="7648" h="10881" extrusionOk="0">
                    <a:moveTo>
                      <a:pt x="0" y="0"/>
                    </a:moveTo>
                    <a:lnTo>
                      <a:pt x="0" y="10881"/>
                    </a:lnTo>
                    <a:cubicBezTo>
                      <a:pt x="1598" y="9815"/>
                      <a:pt x="3196" y="8826"/>
                      <a:pt x="4794" y="7799"/>
                    </a:cubicBezTo>
                    <a:cubicBezTo>
                      <a:pt x="5745" y="7723"/>
                      <a:pt x="6696" y="7723"/>
                      <a:pt x="7647" y="7685"/>
                    </a:cubicBezTo>
                    <a:cubicBezTo>
                      <a:pt x="7609" y="6277"/>
                      <a:pt x="7609" y="4794"/>
                      <a:pt x="7609" y="3348"/>
                    </a:cubicBezTo>
                    <a:cubicBezTo>
                      <a:pt x="6658" y="3348"/>
                      <a:pt x="5745" y="3424"/>
                      <a:pt x="4794" y="3424"/>
                    </a:cubicBezTo>
                    <a:cubicBezTo>
                      <a:pt x="3196" y="2283"/>
                      <a:pt x="1598" y="1141"/>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6"/>
              <p:cNvSpPr/>
              <p:nvPr/>
            </p:nvSpPr>
            <p:spPr>
              <a:xfrm flipH="1">
                <a:off x="2551177" y="2129447"/>
                <a:ext cx="244854" cy="314243"/>
              </a:xfrm>
              <a:custGeom>
                <a:avLst/>
                <a:gdLst/>
                <a:ahLst/>
                <a:cxnLst/>
                <a:rect l="l" t="t" r="r" b="b"/>
                <a:pathLst>
                  <a:path w="5099" h="6544" extrusionOk="0">
                    <a:moveTo>
                      <a:pt x="3120" y="0"/>
                    </a:moveTo>
                    <a:lnTo>
                      <a:pt x="0" y="5403"/>
                    </a:lnTo>
                    <a:lnTo>
                      <a:pt x="2017" y="6544"/>
                    </a:lnTo>
                    <a:cubicBezTo>
                      <a:pt x="2854" y="5060"/>
                      <a:pt x="3691" y="3614"/>
                      <a:pt x="4528" y="2169"/>
                    </a:cubicBezTo>
                    <a:lnTo>
                      <a:pt x="5098" y="1142"/>
                    </a:lnTo>
                    <a:lnTo>
                      <a:pt x="312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6"/>
              <p:cNvSpPr/>
              <p:nvPr/>
            </p:nvSpPr>
            <p:spPr>
              <a:xfrm flipH="1">
                <a:off x="2569472" y="2801727"/>
                <a:ext cx="314243" cy="1540097"/>
              </a:xfrm>
              <a:custGeom>
                <a:avLst/>
                <a:gdLst/>
                <a:ahLst/>
                <a:cxnLst/>
                <a:rect l="l" t="t" r="r" b="b"/>
                <a:pathLst>
                  <a:path w="6544" h="32072" extrusionOk="0">
                    <a:moveTo>
                      <a:pt x="875" y="0"/>
                    </a:moveTo>
                    <a:lnTo>
                      <a:pt x="0" y="153"/>
                    </a:lnTo>
                    <a:lnTo>
                      <a:pt x="5669" y="32071"/>
                    </a:lnTo>
                    <a:lnTo>
                      <a:pt x="6544" y="31919"/>
                    </a:lnTo>
                    <a:lnTo>
                      <a:pt x="875" y="0"/>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6"/>
              <p:cNvSpPr/>
              <p:nvPr/>
            </p:nvSpPr>
            <p:spPr>
              <a:xfrm flipH="1">
                <a:off x="2704649" y="3349780"/>
                <a:ext cx="95032" cy="155345"/>
              </a:xfrm>
              <a:custGeom>
                <a:avLst/>
                <a:gdLst/>
                <a:ahLst/>
                <a:cxnLst/>
                <a:rect l="l" t="t" r="r" b="b"/>
                <a:pathLst>
                  <a:path w="1979" h="3235" extrusionOk="0">
                    <a:moveTo>
                      <a:pt x="1446" y="1"/>
                    </a:moveTo>
                    <a:lnTo>
                      <a:pt x="0" y="267"/>
                    </a:lnTo>
                    <a:lnTo>
                      <a:pt x="533" y="3234"/>
                    </a:lnTo>
                    <a:lnTo>
                      <a:pt x="1978" y="3006"/>
                    </a:lnTo>
                    <a:lnTo>
                      <a:pt x="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6"/>
              <p:cNvSpPr/>
              <p:nvPr/>
            </p:nvSpPr>
            <p:spPr>
              <a:xfrm flipH="1">
                <a:off x="2523805" y="4318007"/>
                <a:ext cx="151647" cy="42066"/>
              </a:xfrm>
              <a:custGeom>
                <a:avLst/>
                <a:gdLst/>
                <a:ahLst/>
                <a:cxnLst/>
                <a:rect l="l" t="t" r="r" b="b"/>
                <a:pathLst>
                  <a:path w="3158" h="876" extrusionOk="0">
                    <a:moveTo>
                      <a:pt x="0" y="1"/>
                    </a:moveTo>
                    <a:lnTo>
                      <a:pt x="0" y="876"/>
                    </a:lnTo>
                    <a:lnTo>
                      <a:pt x="3158" y="876"/>
                    </a:lnTo>
                    <a:lnTo>
                      <a:pt x="3158"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6"/>
              <p:cNvSpPr/>
              <p:nvPr/>
            </p:nvSpPr>
            <p:spPr>
              <a:xfrm flipH="1">
                <a:off x="3530401" y="2801727"/>
                <a:ext cx="314291" cy="1541922"/>
              </a:xfrm>
              <a:custGeom>
                <a:avLst/>
                <a:gdLst/>
                <a:ahLst/>
                <a:cxnLst/>
                <a:rect l="l" t="t" r="r" b="b"/>
                <a:pathLst>
                  <a:path w="6545" h="32110" extrusionOk="0">
                    <a:moveTo>
                      <a:pt x="5669" y="0"/>
                    </a:moveTo>
                    <a:lnTo>
                      <a:pt x="1" y="31957"/>
                    </a:lnTo>
                    <a:lnTo>
                      <a:pt x="914" y="32110"/>
                    </a:lnTo>
                    <a:lnTo>
                      <a:pt x="6544" y="191"/>
                    </a:lnTo>
                    <a:lnTo>
                      <a:pt x="5669" y="0"/>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flipH="1">
                <a:off x="3614436" y="3351604"/>
                <a:ext cx="95032" cy="155345"/>
              </a:xfrm>
              <a:custGeom>
                <a:avLst/>
                <a:gdLst/>
                <a:ahLst/>
                <a:cxnLst/>
                <a:rect l="l" t="t" r="r" b="b"/>
                <a:pathLst>
                  <a:path w="1979" h="3235" extrusionOk="0">
                    <a:moveTo>
                      <a:pt x="533" y="1"/>
                    </a:moveTo>
                    <a:lnTo>
                      <a:pt x="0" y="2968"/>
                    </a:lnTo>
                    <a:lnTo>
                      <a:pt x="1446" y="3234"/>
                    </a:lnTo>
                    <a:lnTo>
                      <a:pt x="1978" y="229"/>
                    </a:lnTo>
                    <a:lnTo>
                      <a:pt x="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flipH="1">
                <a:off x="3738663" y="4319832"/>
                <a:ext cx="151695" cy="40241"/>
              </a:xfrm>
              <a:custGeom>
                <a:avLst/>
                <a:gdLst/>
                <a:ahLst/>
                <a:cxnLst/>
                <a:rect l="l" t="t" r="r" b="b"/>
                <a:pathLst>
                  <a:path w="3159" h="838" extrusionOk="0">
                    <a:moveTo>
                      <a:pt x="1" y="1"/>
                    </a:moveTo>
                    <a:lnTo>
                      <a:pt x="1" y="838"/>
                    </a:lnTo>
                    <a:lnTo>
                      <a:pt x="3158" y="838"/>
                    </a:lnTo>
                    <a:lnTo>
                      <a:pt x="3158" y="1"/>
                    </a:ln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6"/>
              <p:cNvSpPr/>
              <p:nvPr/>
            </p:nvSpPr>
            <p:spPr>
              <a:xfrm flipH="1">
                <a:off x="2490912" y="2012471"/>
                <a:ext cx="135224" cy="340174"/>
              </a:xfrm>
              <a:custGeom>
                <a:avLst/>
                <a:gdLst/>
                <a:ahLst/>
                <a:cxnLst/>
                <a:rect l="l" t="t" r="r" b="b"/>
                <a:pathLst>
                  <a:path w="2816" h="7084" extrusionOk="0">
                    <a:moveTo>
                      <a:pt x="549" y="1"/>
                    </a:moveTo>
                    <a:cubicBezTo>
                      <a:pt x="492" y="1"/>
                      <a:pt x="434" y="13"/>
                      <a:pt x="381" y="39"/>
                    </a:cubicBezTo>
                    <a:cubicBezTo>
                      <a:pt x="153" y="78"/>
                      <a:pt x="0" y="344"/>
                      <a:pt x="76" y="610"/>
                    </a:cubicBezTo>
                    <a:lnTo>
                      <a:pt x="1865" y="6773"/>
                    </a:lnTo>
                    <a:cubicBezTo>
                      <a:pt x="1933" y="6944"/>
                      <a:pt x="2123" y="7083"/>
                      <a:pt x="2353" y="7083"/>
                    </a:cubicBezTo>
                    <a:cubicBezTo>
                      <a:pt x="2380" y="7083"/>
                      <a:pt x="2407" y="7082"/>
                      <a:pt x="2435" y="7078"/>
                    </a:cubicBezTo>
                    <a:cubicBezTo>
                      <a:pt x="2663" y="7002"/>
                      <a:pt x="2816" y="6735"/>
                      <a:pt x="2701" y="6507"/>
                    </a:cubicBezTo>
                    <a:lnTo>
                      <a:pt x="951" y="306"/>
                    </a:lnTo>
                    <a:cubicBezTo>
                      <a:pt x="922" y="131"/>
                      <a:pt x="737" y="1"/>
                      <a:pt x="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6"/>
              <p:cNvSpPr/>
              <p:nvPr/>
            </p:nvSpPr>
            <p:spPr>
              <a:xfrm flipH="1">
                <a:off x="3091930" y="2429044"/>
                <a:ext cx="292346" cy="228383"/>
              </a:xfrm>
              <a:custGeom>
                <a:avLst/>
                <a:gdLst/>
                <a:ahLst/>
                <a:cxnLst/>
                <a:rect l="l" t="t" r="r" b="b"/>
                <a:pathLst>
                  <a:path w="6088" h="4756" extrusionOk="0">
                    <a:moveTo>
                      <a:pt x="1179" y="0"/>
                    </a:moveTo>
                    <a:cubicBezTo>
                      <a:pt x="533" y="0"/>
                      <a:pt x="0" y="533"/>
                      <a:pt x="0" y="1180"/>
                    </a:cubicBezTo>
                    <a:lnTo>
                      <a:pt x="0" y="3577"/>
                    </a:lnTo>
                    <a:cubicBezTo>
                      <a:pt x="0" y="4223"/>
                      <a:pt x="533" y="4756"/>
                      <a:pt x="1179" y="4756"/>
                    </a:cubicBezTo>
                    <a:lnTo>
                      <a:pt x="4908" y="4756"/>
                    </a:lnTo>
                    <a:cubicBezTo>
                      <a:pt x="5554" y="4756"/>
                      <a:pt x="6087" y="4185"/>
                      <a:pt x="6087" y="3577"/>
                    </a:cubicBezTo>
                    <a:lnTo>
                      <a:pt x="6087" y="1180"/>
                    </a:lnTo>
                    <a:cubicBezTo>
                      <a:pt x="6087" y="533"/>
                      <a:pt x="5554" y="0"/>
                      <a:pt x="49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6"/>
              <p:cNvSpPr/>
              <p:nvPr/>
            </p:nvSpPr>
            <p:spPr>
              <a:xfrm>
                <a:off x="3202727" y="2482010"/>
                <a:ext cx="96904" cy="120626"/>
              </a:xfrm>
              <a:custGeom>
                <a:avLst/>
                <a:gdLst/>
                <a:ahLst/>
                <a:cxnLst/>
                <a:rect l="l" t="t" r="r" b="b"/>
                <a:pathLst>
                  <a:path w="2018" h="2512" extrusionOk="0">
                    <a:moveTo>
                      <a:pt x="1" y="1"/>
                    </a:moveTo>
                    <a:lnTo>
                      <a:pt x="1" y="2512"/>
                    </a:lnTo>
                    <a:cubicBezTo>
                      <a:pt x="686" y="2131"/>
                      <a:pt x="1370" y="1713"/>
                      <a:pt x="2017" y="1294"/>
                    </a:cubicBezTo>
                    <a:cubicBezTo>
                      <a:pt x="1332" y="838"/>
                      <a:pt x="648" y="41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flipH="1">
                <a:off x="3767907" y="4319832"/>
                <a:ext cx="74959" cy="25643"/>
              </a:xfrm>
              <a:custGeom>
                <a:avLst/>
                <a:gdLst/>
                <a:ahLst/>
                <a:cxnLst/>
                <a:rect l="l" t="t" r="r" b="b"/>
                <a:pathLst>
                  <a:path w="1561" h="534" extrusionOk="0">
                    <a:moveTo>
                      <a:pt x="77" y="1"/>
                    </a:moveTo>
                    <a:cubicBezTo>
                      <a:pt x="39" y="1"/>
                      <a:pt x="1" y="39"/>
                      <a:pt x="1" y="115"/>
                    </a:cubicBezTo>
                    <a:lnTo>
                      <a:pt x="1" y="419"/>
                    </a:lnTo>
                    <a:cubicBezTo>
                      <a:pt x="1" y="496"/>
                      <a:pt x="39" y="534"/>
                      <a:pt x="77" y="534"/>
                    </a:cubicBezTo>
                    <a:lnTo>
                      <a:pt x="1447" y="534"/>
                    </a:lnTo>
                    <a:cubicBezTo>
                      <a:pt x="1523" y="534"/>
                      <a:pt x="1561" y="496"/>
                      <a:pt x="1561" y="419"/>
                    </a:cubicBezTo>
                    <a:lnTo>
                      <a:pt x="1561" y="115"/>
                    </a:lnTo>
                    <a:cubicBezTo>
                      <a:pt x="1561" y="39"/>
                      <a:pt x="1523" y="1"/>
                      <a:pt x="1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36"/>
            <p:cNvGrpSpPr/>
            <p:nvPr/>
          </p:nvGrpSpPr>
          <p:grpSpPr>
            <a:xfrm>
              <a:off x="2076973" y="3028231"/>
              <a:ext cx="2110521" cy="1446936"/>
              <a:chOff x="3679898" y="3272343"/>
              <a:chExt cx="2110521" cy="1446936"/>
            </a:xfrm>
          </p:grpSpPr>
          <p:sp>
            <p:nvSpPr>
              <p:cNvPr id="2544" name="Google Shape;2544;p36"/>
              <p:cNvSpPr/>
              <p:nvPr/>
            </p:nvSpPr>
            <p:spPr>
              <a:xfrm flipH="1">
                <a:off x="3894772" y="3490106"/>
                <a:ext cx="948425" cy="948396"/>
              </a:xfrm>
              <a:custGeom>
                <a:avLst/>
                <a:gdLst/>
                <a:ahLst/>
                <a:cxnLst/>
                <a:rect l="l" t="t" r="r" b="b"/>
                <a:pathLst>
                  <a:path w="32826" h="32825" extrusionOk="0">
                    <a:moveTo>
                      <a:pt x="16413" y="1141"/>
                    </a:moveTo>
                    <a:cubicBezTo>
                      <a:pt x="24793" y="1141"/>
                      <a:pt x="31586" y="7983"/>
                      <a:pt x="31586" y="16363"/>
                    </a:cubicBezTo>
                    <a:cubicBezTo>
                      <a:pt x="31586" y="24693"/>
                      <a:pt x="24793" y="31535"/>
                      <a:pt x="16413" y="31535"/>
                    </a:cubicBezTo>
                    <a:cubicBezTo>
                      <a:pt x="8033" y="31535"/>
                      <a:pt x="1240" y="24693"/>
                      <a:pt x="1240" y="16363"/>
                    </a:cubicBezTo>
                    <a:cubicBezTo>
                      <a:pt x="1240" y="7983"/>
                      <a:pt x="8033" y="1141"/>
                      <a:pt x="16413" y="1141"/>
                    </a:cubicBezTo>
                    <a:close/>
                    <a:moveTo>
                      <a:pt x="16413" y="0"/>
                    </a:moveTo>
                    <a:cubicBezTo>
                      <a:pt x="7389" y="0"/>
                      <a:pt x="1" y="7338"/>
                      <a:pt x="1" y="16412"/>
                    </a:cubicBezTo>
                    <a:cubicBezTo>
                      <a:pt x="1" y="25436"/>
                      <a:pt x="7389" y="32824"/>
                      <a:pt x="16413" y="32824"/>
                    </a:cubicBezTo>
                    <a:cubicBezTo>
                      <a:pt x="25487" y="32824"/>
                      <a:pt x="32825" y="25436"/>
                      <a:pt x="32825" y="16412"/>
                    </a:cubicBezTo>
                    <a:cubicBezTo>
                      <a:pt x="32825" y="7338"/>
                      <a:pt x="25487" y="0"/>
                      <a:pt x="16413" y="0"/>
                    </a:cubicBezTo>
                    <a:close/>
                  </a:path>
                </a:pathLst>
              </a:custGeom>
              <a:solidFill>
                <a:srgbClr val="011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flipH="1">
                <a:off x="3679898" y="3272343"/>
                <a:ext cx="1378172" cy="1379617"/>
              </a:xfrm>
              <a:custGeom>
                <a:avLst/>
                <a:gdLst/>
                <a:ahLst/>
                <a:cxnLst/>
                <a:rect l="l" t="t" r="r" b="b"/>
                <a:pathLst>
                  <a:path w="47700" h="47750" extrusionOk="0">
                    <a:moveTo>
                      <a:pt x="23850" y="3124"/>
                    </a:moveTo>
                    <a:cubicBezTo>
                      <a:pt x="26032" y="3124"/>
                      <a:pt x="27817" y="4909"/>
                      <a:pt x="27817" y="7091"/>
                    </a:cubicBezTo>
                    <a:cubicBezTo>
                      <a:pt x="27817" y="9322"/>
                      <a:pt x="26032" y="11058"/>
                      <a:pt x="23850" y="11058"/>
                    </a:cubicBezTo>
                    <a:cubicBezTo>
                      <a:pt x="21668" y="11058"/>
                      <a:pt x="19883" y="9273"/>
                      <a:pt x="19883" y="7091"/>
                    </a:cubicBezTo>
                    <a:cubicBezTo>
                      <a:pt x="19883" y="4909"/>
                      <a:pt x="21668" y="3124"/>
                      <a:pt x="23850" y="3124"/>
                    </a:cubicBezTo>
                    <a:close/>
                    <a:moveTo>
                      <a:pt x="9952" y="10405"/>
                    </a:moveTo>
                    <a:cubicBezTo>
                      <a:pt x="10730" y="10405"/>
                      <a:pt x="11515" y="10633"/>
                      <a:pt x="12198" y="11107"/>
                    </a:cubicBezTo>
                    <a:cubicBezTo>
                      <a:pt x="13983" y="12347"/>
                      <a:pt x="14479" y="14826"/>
                      <a:pt x="13239" y="16611"/>
                    </a:cubicBezTo>
                    <a:cubicBezTo>
                      <a:pt x="12480" y="17734"/>
                      <a:pt x="11257" y="18318"/>
                      <a:pt x="10013" y="18318"/>
                    </a:cubicBezTo>
                    <a:cubicBezTo>
                      <a:pt x="9225" y="18318"/>
                      <a:pt x="8428" y="18083"/>
                      <a:pt x="7735" y="17603"/>
                    </a:cubicBezTo>
                    <a:cubicBezTo>
                      <a:pt x="5950" y="16363"/>
                      <a:pt x="5504" y="13884"/>
                      <a:pt x="6694" y="12099"/>
                    </a:cubicBezTo>
                    <a:cubicBezTo>
                      <a:pt x="7459" y="10997"/>
                      <a:pt x="8697" y="10405"/>
                      <a:pt x="9952" y="10405"/>
                    </a:cubicBezTo>
                    <a:close/>
                    <a:moveTo>
                      <a:pt x="37699" y="10455"/>
                    </a:moveTo>
                    <a:cubicBezTo>
                      <a:pt x="38954" y="10455"/>
                      <a:pt x="40191" y="11047"/>
                      <a:pt x="40956" y="12148"/>
                    </a:cubicBezTo>
                    <a:cubicBezTo>
                      <a:pt x="42196" y="13933"/>
                      <a:pt x="41750" y="16413"/>
                      <a:pt x="39965" y="17652"/>
                    </a:cubicBezTo>
                    <a:cubicBezTo>
                      <a:pt x="39268" y="18136"/>
                      <a:pt x="38465" y="18371"/>
                      <a:pt x="37672" y="18371"/>
                    </a:cubicBezTo>
                    <a:cubicBezTo>
                      <a:pt x="36433" y="18371"/>
                      <a:pt x="35217" y="17798"/>
                      <a:pt x="34461" y="16710"/>
                    </a:cubicBezTo>
                    <a:cubicBezTo>
                      <a:pt x="33221" y="14826"/>
                      <a:pt x="33618" y="12347"/>
                      <a:pt x="35452" y="11157"/>
                    </a:cubicBezTo>
                    <a:cubicBezTo>
                      <a:pt x="36136" y="10682"/>
                      <a:pt x="36921" y="10455"/>
                      <a:pt x="37699" y="10455"/>
                    </a:cubicBezTo>
                    <a:close/>
                    <a:moveTo>
                      <a:pt x="23850" y="19883"/>
                    </a:moveTo>
                    <a:cubicBezTo>
                      <a:pt x="26032" y="19883"/>
                      <a:pt x="27817" y="21718"/>
                      <a:pt x="27817" y="23900"/>
                    </a:cubicBezTo>
                    <a:cubicBezTo>
                      <a:pt x="27817" y="26131"/>
                      <a:pt x="26032" y="27866"/>
                      <a:pt x="23850" y="27866"/>
                    </a:cubicBezTo>
                    <a:cubicBezTo>
                      <a:pt x="21668" y="27866"/>
                      <a:pt x="19883" y="26032"/>
                      <a:pt x="19883" y="23900"/>
                    </a:cubicBezTo>
                    <a:cubicBezTo>
                      <a:pt x="19883" y="21718"/>
                      <a:pt x="21668" y="19883"/>
                      <a:pt x="23850" y="19883"/>
                    </a:cubicBezTo>
                    <a:close/>
                    <a:moveTo>
                      <a:pt x="37756" y="29483"/>
                    </a:moveTo>
                    <a:cubicBezTo>
                      <a:pt x="38522" y="29483"/>
                      <a:pt x="39292" y="29699"/>
                      <a:pt x="39965" y="30147"/>
                    </a:cubicBezTo>
                    <a:cubicBezTo>
                      <a:pt x="41700" y="31387"/>
                      <a:pt x="42196" y="33866"/>
                      <a:pt x="40956" y="35651"/>
                    </a:cubicBezTo>
                    <a:cubicBezTo>
                      <a:pt x="40183" y="36764"/>
                      <a:pt x="38929" y="37356"/>
                      <a:pt x="37661" y="37356"/>
                    </a:cubicBezTo>
                    <a:cubicBezTo>
                      <a:pt x="36895" y="37356"/>
                      <a:pt x="36125" y="37140"/>
                      <a:pt x="35452" y="36692"/>
                    </a:cubicBezTo>
                    <a:cubicBezTo>
                      <a:pt x="33667" y="35453"/>
                      <a:pt x="33221" y="32973"/>
                      <a:pt x="34461" y="31188"/>
                    </a:cubicBezTo>
                    <a:cubicBezTo>
                      <a:pt x="35234" y="30076"/>
                      <a:pt x="36488" y="29483"/>
                      <a:pt x="37756" y="29483"/>
                    </a:cubicBezTo>
                    <a:close/>
                    <a:moveTo>
                      <a:pt x="9967" y="29448"/>
                    </a:moveTo>
                    <a:cubicBezTo>
                      <a:pt x="11227" y="29448"/>
                      <a:pt x="12471" y="30052"/>
                      <a:pt x="13239" y="31188"/>
                    </a:cubicBezTo>
                    <a:cubicBezTo>
                      <a:pt x="14479" y="32973"/>
                      <a:pt x="13983" y="35453"/>
                      <a:pt x="12198" y="36692"/>
                    </a:cubicBezTo>
                    <a:cubicBezTo>
                      <a:pt x="11528" y="37157"/>
                      <a:pt x="10760" y="37378"/>
                      <a:pt x="9997" y="37378"/>
                    </a:cubicBezTo>
                    <a:cubicBezTo>
                      <a:pt x="8727" y="37378"/>
                      <a:pt x="7468" y="36766"/>
                      <a:pt x="6694" y="35651"/>
                    </a:cubicBezTo>
                    <a:cubicBezTo>
                      <a:pt x="5454" y="33866"/>
                      <a:pt x="5950" y="31387"/>
                      <a:pt x="7735" y="30147"/>
                    </a:cubicBezTo>
                    <a:cubicBezTo>
                      <a:pt x="8414" y="29676"/>
                      <a:pt x="9194" y="29448"/>
                      <a:pt x="9967" y="29448"/>
                    </a:cubicBezTo>
                    <a:close/>
                    <a:moveTo>
                      <a:pt x="23850" y="36692"/>
                    </a:moveTo>
                    <a:cubicBezTo>
                      <a:pt x="26032" y="36692"/>
                      <a:pt x="27817" y="38527"/>
                      <a:pt x="27817" y="40659"/>
                    </a:cubicBezTo>
                    <a:cubicBezTo>
                      <a:pt x="27817" y="42841"/>
                      <a:pt x="26032" y="44626"/>
                      <a:pt x="23850" y="44626"/>
                    </a:cubicBezTo>
                    <a:cubicBezTo>
                      <a:pt x="21668" y="44626"/>
                      <a:pt x="19883" y="42841"/>
                      <a:pt x="19883" y="40659"/>
                    </a:cubicBezTo>
                    <a:cubicBezTo>
                      <a:pt x="19883" y="38527"/>
                      <a:pt x="21668" y="36692"/>
                      <a:pt x="23850" y="36692"/>
                    </a:cubicBezTo>
                    <a:close/>
                    <a:moveTo>
                      <a:pt x="23850" y="0"/>
                    </a:moveTo>
                    <a:cubicBezTo>
                      <a:pt x="10661" y="0"/>
                      <a:pt x="0" y="10661"/>
                      <a:pt x="0" y="23900"/>
                    </a:cubicBezTo>
                    <a:cubicBezTo>
                      <a:pt x="0" y="37089"/>
                      <a:pt x="10661" y="47749"/>
                      <a:pt x="23850" y="47749"/>
                    </a:cubicBezTo>
                    <a:cubicBezTo>
                      <a:pt x="37039" y="47749"/>
                      <a:pt x="47700" y="36990"/>
                      <a:pt x="47700" y="23900"/>
                    </a:cubicBezTo>
                    <a:cubicBezTo>
                      <a:pt x="47700" y="10760"/>
                      <a:pt x="37039" y="0"/>
                      <a:pt x="238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flipH="1">
                <a:off x="4826248" y="3702119"/>
                <a:ext cx="61628" cy="61628"/>
              </a:xfrm>
              <a:custGeom>
                <a:avLst/>
                <a:gdLst/>
                <a:ahLst/>
                <a:cxnLst/>
                <a:rect l="l" t="t" r="r" b="b"/>
                <a:pathLst>
                  <a:path w="2133" h="2133" extrusionOk="0">
                    <a:moveTo>
                      <a:pt x="1091" y="0"/>
                    </a:moveTo>
                    <a:cubicBezTo>
                      <a:pt x="447" y="0"/>
                      <a:pt x="1" y="496"/>
                      <a:pt x="1" y="1042"/>
                    </a:cubicBezTo>
                    <a:cubicBezTo>
                      <a:pt x="1" y="1686"/>
                      <a:pt x="496" y="2133"/>
                      <a:pt x="1091" y="2133"/>
                    </a:cubicBezTo>
                    <a:cubicBezTo>
                      <a:pt x="1686" y="2133"/>
                      <a:pt x="2133" y="1637"/>
                      <a:pt x="2133" y="1042"/>
                    </a:cubicBezTo>
                    <a:cubicBezTo>
                      <a:pt x="2133" y="496"/>
                      <a:pt x="1686" y="0"/>
                      <a:pt x="1091" y="0"/>
                    </a:cubicBezTo>
                    <a:close/>
                  </a:path>
                </a:pathLst>
              </a:custGeom>
              <a:solidFill>
                <a:srgbClr val="FCB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6"/>
              <p:cNvSpPr/>
              <p:nvPr/>
            </p:nvSpPr>
            <p:spPr>
              <a:xfrm flipH="1">
                <a:off x="4876376" y="3557425"/>
                <a:ext cx="806592" cy="451301"/>
              </a:xfrm>
              <a:custGeom>
                <a:avLst/>
                <a:gdLst/>
                <a:ahLst/>
                <a:cxnLst/>
                <a:rect l="l" t="t" r="r" b="b"/>
                <a:pathLst>
                  <a:path w="27917" h="15620" extrusionOk="0">
                    <a:moveTo>
                      <a:pt x="12050" y="1"/>
                    </a:moveTo>
                    <a:cubicBezTo>
                      <a:pt x="11306" y="1"/>
                      <a:pt x="10612" y="645"/>
                      <a:pt x="10612" y="1389"/>
                    </a:cubicBezTo>
                    <a:cubicBezTo>
                      <a:pt x="10463" y="1290"/>
                      <a:pt x="10364" y="1290"/>
                      <a:pt x="10215" y="1290"/>
                    </a:cubicBezTo>
                    <a:cubicBezTo>
                      <a:pt x="9620" y="1290"/>
                      <a:pt x="9075" y="1786"/>
                      <a:pt x="9075" y="2480"/>
                    </a:cubicBezTo>
                    <a:cubicBezTo>
                      <a:pt x="9075" y="2678"/>
                      <a:pt x="9124" y="2777"/>
                      <a:pt x="9124" y="2926"/>
                    </a:cubicBezTo>
                    <a:cubicBezTo>
                      <a:pt x="9075" y="2926"/>
                      <a:pt x="8975" y="2976"/>
                      <a:pt x="8876" y="2976"/>
                    </a:cubicBezTo>
                    <a:cubicBezTo>
                      <a:pt x="8579" y="2232"/>
                      <a:pt x="7885" y="1736"/>
                      <a:pt x="7091" y="1736"/>
                    </a:cubicBezTo>
                    <a:lnTo>
                      <a:pt x="6843" y="1736"/>
                    </a:lnTo>
                    <a:cubicBezTo>
                      <a:pt x="6992" y="1637"/>
                      <a:pt x="7091" y="1438"/>
                      <a:pt x="7091" y="1191"/>
                    </a:cubicBezTo>
                    <a:cubicBezTo>
                      <a:pt x="7091" y="744"/>
                      <a:pt x="6744" y="447"/>
                      <a:pt x="6347" y="447"/>
                    </a:cubicBezTo>
                    <a:cubicBezTo>
                      <a:pt x="5901" y="447"/>
                      <a:pt x="5604" y="744"/>
                      <a:pt x="5604" y="1191"/>
                    </a:cubicBezTo>
                    <a:cubicBezTo>
                      <a:pt x="5604" y="1438"/>
                      <a:pt x="5703" y="1686"/>
                      <a:pt x="5951" y="1786"/>
                    </a:cubicBezTo>
                    <a:cubicBezTo>
                      <a:pt x="5455" y="1984"/>
                      <a:pt x="5157" y="2480"/>
                      <a:pt x="5157" y="2976"/>
                    </a:cubicBezTo>
                    <a:cubicBezTo>
                      <a:pt x="5157" y="3124"/>
                      <a:pt x="5157" y="3174"/>
                      <a:pt x="5207" y="3273"/>
                    </a:cubicBezTo>
                    <a:cubicBezTo>
                      <a:pt x="5207" y="3422"/>
                      <a:pt x="5157" y="3521"/>
                      <a:pt x="5157" y="3670"/>
                    </a:cubicBezTo>
                    <a:cubicBezTo>
                      <a:pt x="5157" y="3918"/>
                      <a:pt x="5207" y="4066"/>
                      <a:pt x="5257" y="4265"/>
                    </a:cubicBezTo>
                    <a:cubicBezTo>
                      <a:pt x="5157" y="4265"/>
                      <a:pt x="5108" y="4215"/>
                      <a:pt x="4959" y="4215"/>
                    </a:cubicBezTo>
                    <a:cubicBezTo>
                      <a:pt x="4761" y="4215"/>
                      <a:pt x="4513" y="4265"/>
                      <a:pt x="4364" y="4364"/>
                    </a:cubicBezTo>
                    <a:cubicBezTo>
                      <a:pt x="4364" y="4364"/>
                      <a:pt x="4265" y="4364"/>
                      <a:pt x="4265" y="4265"/>
                    </a:cubicBezTo>
                    <a:cubicBezTo>
                      <a:pt x="4116" y="3670"/>
                      <a:pt x="3521" y="3223"/>
                      <a:pt x="2877" y="3223"/>
                    </a:cubicBezTo>
                    <a:cubicBezTo>
                      <a:pt x="2034" y="3223"/>
                      <a:pt x="1389" y="3918"/>
                      <a:pt x="1389" y="4711"/>
                    </a:cubicBezTo>
                    <a:cubicBezTo>
                      <a:pt x="1389" y="5455"/>
                      <a:pt x="1935" y="6099"/>
                      <a:pt x="2678" y="6198"/>
                    </a:cubicBezTo>
                    <a:cubicBezTo>
                      <a:pt x="2926" y="6595"/>
                      <a:pt x="3273" y="6893"/>
                      <a:pt x="3769" y="6893"/>
                    </a:cubicBezTo>
                    <a:lnTo>
                      <a:pt x="3620" y="7240"/>
                    </a:lnTo>
                    <a:cubicBezTo>
                      <a:pt x="3472" y="7190"/>
                      <a:pt x="3422" y="7190"/>
                      <a:pt x="3273" y="7190"/>
                    </a:cubicBezTo>
                    <a:cubicBezTo>
                      <a:pt x="3224" y="7190"/>
                      <a:pt x="3125" y="7190"/>
                      <a:pt x="3025" y="7240"/>
                    </a:cubicBezTo>
                    <a:cubicBezTo>
                      <a:pt x="2728" y="6942"/>
                      <a:pt x="2282" y="6744"/>
                      <a:pt x="1786" y="6744"/>
                    </a:cubicBezTo>
                    <a:cubicBezTo>
                      <a:pt x="794" y="6744"/>
                      <a:pt x="1" y="7587"/>
                      <a:pt x="1" y="8578"/>
                    </a:cubicBezTo>
                    <a:cubicBezTo>
                      <a:pt x="1" y="9570"/>
                      <a:pt x="794" y="10363"/>
                      <a:pt x="1786" y="10363"/>
                    </a:cubicBezTo>
                    <a:cubicBezTo>
                      <a:pt x="2381" y="10363"/>
                      <a:pt x="2926" y="10116"/>
                      <a:pt x="3224" y="9669"/>
                    </a:cubicBezTo>
                    <a:cubicBezTo>
                      <a:pt x="3521" y="12793"/>
                      <a:pt x="6992" y="15272"/>
                      <a:pt x="11306" y="15272"/>
                    </a:cubicBezTo>
                    <a:cubicBezTo>
                      <a:pt x="12149" y="15272"/>
                      <a:pt x="13041" y="15123"/>
                      <a:pt x="13835" y="14925"/>
                    </a:cubicBezTo>
                    <a:cubicBezTo>
                      <a:pt x="14925" y="15371"/>
                      <a:pt x="16165" y="15619"/>
                      <a:pt x="17504" y="15619"/>
                    </a:cubicBezTo>
                    <a:cubicBezTo>
                      <a:pt x="20380" y="15619"/>
                      <a:pt x="22859" y="14528"/>
                      <a:pt x="24297" y="12793"/>
                    </a:cubicBezTo>
                    <a:cubicBezTo>
                      <a:pt x="25040" y="12148"/>
                      <a:pt x="25586" y="11405"/>
                      <a:pt x="25933" y="10611"/>
                    </a:cubicBezTo>
                    <a:cubicBezTo>
                      <a:pt x="26082" y="10810"/>
                      <a:pt x="26429" y="10909"/>
                      <a:pt x="26677" y="10909"/>
                    </a:cubicBezTo>
                    <a:cubicBezTo>
                      <a:pt x="27272" y="10909"/>
                      <a:pt x="27817" y="10413"/>
                      <a:pt x="27817" y="9719"/>
                    </a:cubicBezTo>
                    <a:cubicBezTo>
                      <a:pt x="27916" y="9421"/>
                      <a:pt x="27619" y="8975"/>
                      <a:pt x="27123" y="8876"/>
                    </a:cubicBezTo>
                    <a:cubicBezTo>
                      <a:pt x="27222" y="8678"/>
                      <a:pt x="27272" y="8479"/>
                      <a:pt x="27272" y="8231"/>
                    </a:cubicBezTo>
                    <a:cubicBezTo>
                      <a:pt x="27272" y="7587"/>
                      <a:pt x="26726" y="6992"/>
                      <a:pt x="26032" y="6992"/>
                    </a:cubicBezTo>
                    <a:lnTo>
                      <a:pt x="25883" y="6992"/>
                    </a:lnTo>
                    <a:cubicBezTo>
                      <a:pt x="25763" y="6791"/>
                      <a:pt x="25675" y="6590"/>
                      <a:pt x="25540" y="6389"/>
                    </a:cubicBezTo>
                    <a:lnTo>
                      <a:pt x="25540" y="6389"/>
                    </a:lnTo>
                    <a:cubicBezTo>
                      <a:pt x="25664" y="6513"/>
                      <a:pt x="25848" y="6595"/>
                      <a:pt x="26032" y="6595"/>
                    </a:cubicBezTo>
                    <a:cubicBezTo>
                      <a:pt x="26478" y="6595"/>
                      <a:pt x="26875" y="6198"/>
                      <a:pt x="26875" y="5752"/>
                    </a:cubicBezTo>
                    <a:cubicBezTo>
                      <a:pt x="26875" y="5356"/>
                      <a:pt x="26478" y="4959"/>
                      <a:pt x="26032" y="4959"/>
                    </a:cubicBezTo>
                    <a:cubicBezTo>
                      <a:pt x="25635" y="4959"/>
                      <a:pt x="25239" y="5306"/>
                      <a:pt x="25239" y="5752"/>
                    </a:cubicBezTo>
                    <a:cubicBezTo>
                      <a:pt x="25239" y="5901"/>
                      <a:pt x="25288" y="6099"/>
                      <a:pt x="25338" y="6149"/>
                    </a:cubicBezTo>
                    <a:cubicBezTo>
                      <a:pt x="25288" y="6099"/>
                      <a:pt x="25288" y="6000"/>
                      <a:pt x="25239" y="6000"/>
                    </a:cubicBezTo>
                    <a:lnTo>
                      <a:pt x="25239" y="5901"/>
                    </a:lnTo>
                    <a:cubicBezTo>
                      <a:pt x="25239" y="5256"/>
                      <a:pt x="24842" y="4761"/>
                      <a:pt x="24445" y="4761"/>
                    </a:cubicBezTo>
                    <a:lnTo>
                      <a:pt x="24346" y="4761"/>
                    </a:lnTo>
                    <a:cubicBezTo>
                      <a:pt x="24495" y="4661"/>
                      <a:pt x="24495" y="4463"/>
                      <a:pt x="24495" y="4265"/>
                    </a:cubicBezTo>
                    <a:cubicBezTo>
                      <a:pt x="24495" y="3769"/>
                      <a:pt x="24098" y="3422"/>
                      <a:pt x="23603" y="3422"/>
                    </a:cubicBezTo>
                    <a:cubicBezTo>
                      <a:pt x="23255" y="3422"/>
                      <a:pt x="22958" y="3670"/>
                      <a:pt x="22809" y="3967"/>
                    </a:cubicBezTo>
                    <a:lnTo>
                      <a:pt x="22760" y="3918"/>
                    </a:lnTo>
                    <a:cubicBezTo>
                      <a:pt x="22859" y="3719"/>
                      <a:pt x="22958" y="3471"/>
                      <a:pt x="22958" y="3223"/>
                    </a:cubicBezTo>
                    <a:lnTo>
                      <a:pt x="22958" y="3025"/>
                    </a:lnTo>
                    <a:cubicBezTo>
                      <a:pt x="23454" y="2777"/>
                      <a:pt x="23801" y="2232"/>
                      <a:pt x="23801" y="1587"/>
                    </a:cubicBezTo>
                    <a:cubicBezTo>
                      <a:pt x="23801" y="744"/>
                      <a:pt x="23107" y="1"/>
                      <a:pt x="22214" y="1"/>
                    </a:cubicBezTo>
                    <a:cubicBezTo>
                      <a:pt x="21272" y="1"/>
                      <a:pt x="20578" y="695"/>
                      <a:pt x="20578" y="1587"/>
                    </a:cubicBezTo>
                    <a:cubicBezTo>
                      <a:pt x="20578" y="1786"/>
                      <a:pt x="20628" y="1984"/>
                      <a:pt x="20727" y="2182"/>
                    </a:cubicBezTo>
                    <a:cubicBezTo>
                      <a:pt x="20528" y="1934"/>
                      <a:pt x="20280" y="1786"/>
                      <a:pt x="19983" y="1786"/>
                    </a:cubicBezTo>
                    <a:cubicBezTo>
                      <a:pt x="19735" y="1786"/>
                      <a:pt x="19537" y="1885"/>
                      <a:pt x="19338" y="2033"/>
                    </a:cubicBezTo>
                    <a:cubicBezTo>
                      <a:pt x="19140" y="1141"/>
                      <a:pt x="18347" y="397"/>
                      <a:pt x="17355" y="397"/>
                    </a:cubicBezTo>
                    <a:cubicBezTo>
                      <a:pt x="16314" y="397"/>
                      <a:pt x="15520" y="1191"/>
                      <a:pt x="15372" y="2182"/>
                    </a:cubicBezTo>
                    <a:cubicBezTo>
                      <a:pt x="15173" y="2182"/>
                      <a:pt x="14925" y="2232"/>
                      <a:pt x="14777" y="2281"/>
                    </a:cubicBezTo>
                    <a:cubicBezTo>
                      <a:pt x="14826" y="2133"/>
                      <a:pt x="14876" y="1934"/>
                      <a:pt x="14876" y="1736"/>
                    </a:cubicBezTo>
                    <a:cubicBezTo>
                      <a:pt x="14876" y="992"/>
                      <a:pt x="14281" y="397"/>
                      <a:pt x="13537" y="397"/>
                    </a:cubicBezTo>
                    <a:cubicBezTo>
                      <a:pt x="13339" y="397"/>
                      <a:pt x="13190" y="447"/>
                      <a:pt x="13041" y="447"/>
                    </a:cubicBezTo>
                    <a:cubicBezTo>
                      <a:pt x="12793" y="199"/>
                      <a:pt x="12397" y="1"/>
                      <a:pt x="120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6"/>
              <p:cNvSpPr/>
              <p:nvPr/>
            </p:nvSpPr>
            <p:spPr>
              <a:xfrm flipH="1">
                <a:off x="5392107" y="3518738"/>
                <a:ext cx="43021" cy="43021"/>
              </a:xfrm>
              <a:custGeom>
                <a:avLst/>
                <a:gdLst/>
                <a:ahLst/>
                <a:cxnLst/>
                <a:rect l="l" t="t" r="r" b="b"/>
                <a:pathLst>
                  <a:path w="1489" h="1489" extrusionOk="0">
                    <a:moveTo>
                      <a:pt x="744" y="1"/>
                    </a:moveTo>
                    <a:cubicBezTo>
                      <a:pt x="298" y="1"/>
                      <a:pt x="1" y="298"/>
                      <a:pt x="1" y="745"/>
                    </a:cubicBezTo>
                    <a:cubicBezTo>
                      <a:pt x="1" y="1141"/>
                      <a:pt x="298" y="1488"/>
                      <a:pt x="744" y="1488"/>
                    </a:cubicBezTo>
                    <a:cubicBezTo>
                      <a:pt x="1141" y="1488"/>
                      <a:pt x="1488" y="1141"/>
                      <a:pt x="1488" y="745"/>
                    </a:cubicBezTo>
                    <a:cubicBezTo>
                      <a:pt x="1488" y="298"/>
                      <a:pt x="1141" y="1"/>
                      <a:pt x="744" y="1"/>
                    </a:cubicBezTo>
                    <a:close/>
                  </a:path>
                </a:pathLst>
              </a:custGeom>
              <a:solidFill>
                <a:srgbClr val="FCB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6"/>
              <p:cNvSpPr/>
              <p:nvPr/>
            </p:nvSpPr>
            <p:spPr>
              <a:xfrm flipH="1">
                <a:off x="5571183" y="3577477"/>
                <a:ext cx="44437" cy="43021"/>
              </a:xfrm>
              <a:custGeom>
                <a:avLst/>
                <a:gdLst/>
                <a:ahLst/>
                <a:cxnLst/>
                <a:rect l="l" t="t" r="r" b="b"/>
                <a:pathLst>
                  <a:path w="1538" h="1489" extrusionOk="0">
                    <a:moveTo>
                      <a:pt x="794" y="1"/>
                    </a:moveTo>
                    <a:cubicBezTo>
                      <a:pt x="347" y="1"/>
                      <a:pt x="50" y="348"/>
                      <a:pt x="50" y="744"/>
                    </a:cubicBezTo>
                    <a:cubicBezTo>
                      <a:pt x="0" y="1092"/>
                      <a:pt x="347" y="1488"/>
                      <a:pt x="794" y="1488"/>
                    </a:cubicBezTo>
                    <a:cubicBezTo>
                      <a:pt x="1240" y="1488"/>
                      <a:pt x="1537" y="1092"/>
                      <a:pt x="1537" y="744"/>
                    </a:cubicBezTo>
                    <a:cubicBezTo>
                      <a:pt x="1537" y="298"/>
                      <a:pt x="1141" y="1"/>
                      <a:pt x="794" y="1"/>
                    </a:cubicBezTo>
                    <a:close/>
                  </a:path>
                </a:pathLst>
              </a:custGeom>
              <a:solidFill>
                <a:srgbClr val="FCB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flipH="1">
                <a:off x="5273215" y="3480080"/>
                <a:ext cx="48742" cy="50157"/>
              </a:xfrm>
              <a:custGeom>
                <a:avLst/>
                <a:gdLst/>
                <a:ahLst/>
                <a:cxnLst/>
                <a:rect l="l" t="t" r="r" b="b"/>
                <a:pathLst>
                  <a:path w="1687" h="1736" extrusionOk="0">
                    <a:moveTo>
                      <a:pt x="844" y="0"/>
                    </a:moveTo>
                    <a:cubicBezTo>
                      <a:pt x="348" y="0"/>
                      <a:pt x="1" y="397"/>
                      <a:pt x="1" y="893"/>
                    </a:cubicBezTo>
                    <a:cubicBezTo>
                      <a:pt x="1" y="1388"/>
                      <a:pt x="348" y="1735"/>
                      <a:pt x="844" y="1735"/>
                    </a:cubicBezTo>
                    <a:cubicBezTo>
                      <a:pt x="1340" y="1735"/>
                      <a:pt x="1687" y="1388"/>
                      <a:pt x="1687" y="893"/>
                    </a:cubicBezTo>
                    <a:cubicBezTo>
                      <a:pt x="1687" y="397"/>
                      <a:pt x="1340" y="0"/>
                      <a:pt x="844" y="0"/>
                    </a:cubicBezTo>
                    <a:close/>
                  </a:path>
                </a:pathLst>
              </a:custGeom>
              <a:solidFill>
                <a:srgbClr val="FCB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flipH="1">
                <a:off x="5170069" y="3530209"/>
                <a:ext cx="21525" cy="21525"/>
              </a:xfrm>
              <a:custGeom>
                <a:avLst/>
                <a:gdLst/>
                <a:ahLst/>
                <a:cxnLst/>
                <a:rect l="l" t="t" r="r" b="b"/>
                <a:pathLst>
                  <a:path w="745" h="745" extrusionOk="0">
                    <a:moveTo>
                      <a:pt x="348" y="0"/>
                    </a:moveTo>
                    <a:cubicBezTo>
                      <a:pt x="199" y="0"/>
                      <a:pt x="1" y="199"/>
                      <a:pt x="1" y="397"/>
                    </a:cubicBezTo>
                    <a:cubicBezTo>
                      <a:pt x="1" y="645"/>
                      <a:pt x="100" y="744"/>
                      <a:pt x="348" y="744"/>
                    </a:cubicBezTo>
                    <a:cubicBezTo>
                      <a:pt x="546" y="744"/>
                      <a:pt x="745" y="595"/>
                      <a:pt x="745" y="397"/>
                    </a:cubicBezTo>
                    <a:cubicBezTo>
                      <a:pt x="745" y="199"/>
                      <a:pt x="546" y="0"/>
                      <a:pt x="348" y="0"/>
                    </a:cubicBezTo>
                    <a:close/>
                  </a:path>
                </a:pathLst>
              </a:custGeom>
              <a:solidFill>
                <a:srgbClr val="FCB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flipH="1">
                <a:off x="4909343" y="3789519"/>
                <a:ext cx="687670" cy="883937"/>
              </a:xfrm>
              <a:custGeom>
                <a:avLst/>
                <a:gdLst/>
                <a:ahLst/>
                <a:cxnLst/>
                <a:rect l="l" t="t" r="r" b="b"/>
                <a:pathLst>
                  <a:path w="23801" h="30594" extrusionOk="0">
                    <a:moveTo>
                      <a:pt x="1" y="99"/>
                    </a:moveTo>
                    <a:lnTo>
                      <a:pt x="58" y="189"/>
                    </a:lnTo>
                    <a:lnTo>
                      <a:pt x="58" y="189"/>
                    </a:lnTo>
                    <a:cubicBezTo>
                      <a:pt x="44" y="154"/>
                      <a:pt x="25" y="124"/>
                      <a:pt x="1" y="99"/>
                    </a:cubicBezTo>
                    <a:close/>
                    <a:moveTo>
                      <a:pt x="11901" y="0"/>
                    </a:moveTo>
                    <a:lnTo>
                      <a:pt x="11901" y="99"/>
                    </a:lnTo>
                    <a:lnTo>
                      <a:pt x="10265" y="2727"/>
                    </a:lnTo>
                    <a:lnTo>
                      <a:pt x="9917" y="3223"/>
                    </a:lnTo>
                    <a:lnTo>
                      <a:pt x="9322" y="2330"/>
                    </a:lnTo>
                    <a:lnTo>
                      <a:pt x="7934" y="149"/>
                    </a:lnTo>
                    <a:lnTo>
                      <a:pt x="7934" y="99"/>
                    </a:lnTo>
                    <a:lnTo>
                      <a:pt x="7091" y="1438"/>
                    </a:lnTo>
                    <a:lnTo>
                      <a:pt x="5951" y="3223"/>
                    </a:lnTo>
                    <a:lnTo>
                      <a:pt x="4910" y="1587"/>
                    </a:lnTo>
                    <a:lnTo>
                      <a:pt x="3967" y="99"/>
                    </a:lnTo>
                    <a:lnTo>
                      <a:pt x="3918" y="149"/>
                    </a:lnTo>
                    <a:lnTo>
                      <a:pt x="2381" y="2628"/>
                    </a:lnTo>
                    <a:lnTo>
                      <a:pt x="1984" y="3223"/>
                    </a:lnTo>
                    <a:lnTo>
                      <a:pt x="1439" y="2380"/>
                    </a:lnTo>
                    <a:lnTo>
                      <a:pt x="58" y="189"/>
                    </a:lnTo>
                    <a:lnTo>
                      <a:pt x="58" y="189"/>
                    </a:lnTo>
                    <a:cubicBezTo>
                      <a:pt x="100" y="296"/>
                      <a:pt x="100" y="446"/>
                      <a:pt x="100" y="595"/>
                    </a:cubicBezTo>
                    <a:cubicBezTo>
                      <a:pt x="844" y="10561"/>
                      <a:pt x="1488" y="20627"/>
                      <a:pt x="2182" y="30593"/>
                    </a:cubicBezTo>
                    <a:lnTo>
                      <a:pt x="21718" y="30593"/>
                    </a:lnTo>
                    <a:cubicBezTo>
                      <a:pt x="22462" y="20528"/>
                      <a:pt x="23107" y="10561"/>
                      <a:pt x="23801" y="496"/>
                    </a:cubicBezTo>
                    <a:lnTo>
                      <a:pt x="23801" y="99"/>
                    </a:lnTo>
                    <a:lnTo>
                      <a:pt x="22165" y="2678"/>
                    </a:lnTo>
                    <a:lnTo>
                      <a:pt x="21818" y="3223"/>
                    </a:lnTo>
                    <a:lnTo>
                      <a:pt x="21272" y="2380"/>
                    </a:lnTo>
                    <a:lnTo>
                      <a:pt x="19834" y="99"/>
                    </a:lnTo>
                    <a:lnTo>
                      <a:pt x="19685" y="397"/>
                    </a:lnTo>
                    <a:lnTo>
                      <a:pt x="18694" y="1983"/>
                    </a:lnTo>
                    <a:lnTo>
                      <a:pt x="17851" y="3223"/>
                    </a:lnTo>
                    <a:lnTo>
                      <a:pt x="17454" y="2578"/>
                    </a:lnTo>
                    <a:lnTo>
                      <a:pt x="16611" y="1240"/>
                    </a:lnTo>
                    <a:lnTo>
                      <a:pt x="15867" y="0"/>
                    </a:lnTo>
                    <a:lnTo>
                      <a:pt x="14876" y="1587"/>
                    </a:lnTo>
                    <a:lnTo>
                      <a:pt x="13983" y="3074"/>
                    </a:lnTo>
                    <a:lnTo>
                      <a:pt x="13884" y="3173"/>
                    </a:lnTo>
                    <a:lnTo>
                      <a:pt x="12744" y="1339"/>
                    </a:lnTo>
                    <a:lnTo>
                      <a:pt x="119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flipH="1">
                <a:off x="5447985" y="3626189"/>
                <a:ext cx="88844" cy="88844"/>
              </a:xfrm>
              <a:custGeom>
                <a:avLst/>
                <a:gdLst/>
                <a:ahLst/>
                <a:cxnLst/>
                <a:rect l="l" t="t" r="r" b="b"/>
                <a:pathLst>
                  <a:path w="3075" h="3075" extrusionOk="0">
                    <a:moveTo>
                      <a:pt x="1537" y="1"/>
                    </a:moveTo>
                    <a:cubicBezTo>
                      <a:pt x="645" y="1"/>
                      <a:pt x="0" y="645"/>
                      <a:pt x="0" y="1538"/>
                    </a:cubicBezTo>
                    <a:cubicBezTo>
                      <a:pt x="0" y="2381"/>
                      <a:pt x="645" y="3075"/>
                      <a:pt x="1537" y="3075"/>
                    </a:cubicBezTo>
                    <a:cubicBezTo>
                      <a:pt x="2380" y="3075"/>
                      <a:pt x="3074" y="2381"/>
                      <a:pt x="3074" y="1538"/>
                    </a:cubicBezTo>
                    <a:cubicBezTo>
                      <a:pt x="3074" y="645"/>
                      <a:pt x="2380" y="1"/>
                      <a:pt x="1537" y="1"/>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flipH="1">
                <a:off x="5321927" y="3679207"/>
                <a:ext cx="90260" cy="90260"/>
              </a:xfrm>
              <a:custGeom>
                <a:avLst/>
                <a:gdLst/>
                <a:ahLst/>
                <a:cxnLst/>
                <a:rect l="l" t="t" r="r" b="b"/>
                <a:pathLst>
                  <a:path w="3124" h="3124" extrusionOk="0">
                    <a:moveTo>
                      <a:pt x="1537" y="0"/>
                    </a:moveTo>
                    <a:cubicBezTo>
                      <a:pt x="694" y="0"/>
                      <a:pt x="0" y="694"/>
                      <a:pt x="0" y="1537"/>
                    </a:cubicBezTo>
                    <a:cubicBezTo>
                      <a:pt x="0" y="2430"/>
                      <a:pt x="694" y="3124"/>
                      <a:pt x="1537" y="3124"/>
                    </a:cubicBezTo>
                    <a:cubicBezTo>
                      <a:pt x="2430" y="3124"/>
                      <a:pt x="3124" y="2430"/>
                      <a:pt x="3124" y="1537"/>
                    </a:cubicBezTo>
                    <a:cubicBezTo>
                      <a:pt x="3124" y="744"/>
                      <a:pt x="2430" y="0"/>
                      <a:pt x="1537" y="0"/>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flipH="1">
                <a:off x="5270354" y="3580337"/>
                <a:ext cx="90260" cy="90289"/>
              </a:xfrm>
              <a:custGeom>
                <a:avLst/>
                <a:gdLst/>
                <a:ahLst/>
                <a:cxnLst/>
                <a:rect l="l" t="t" r="r" b="b"/>
                <a:pathLst>
                  <a:path w="3124" h="3125" extrusionOk="0">
                    <a:moveTo>
                      <a:pt x="1587" y="1"/>
                    </a:moveTo>
                    <a:cubicBezTo>
                      <a:pt x="694" y="1"/>
                      <a:pt x="0" y="695"/>
                      <a:pt x="0" y="1588"/>
                    </a:cubicBezTo>
                    <a:cubicBezTo>
                      <a:pt x="0" y="2430"/>
                      <a:pt x="694" y="3125"/>
                      <a:pt x="1587" y="3125"/>
                    </a:cubicBezTo>
                    <a:cubicBezTo>
                      <a:pt x="2430" y="3125"/>
                      <a:pt x="3124" y="2430"/>
                      <a:pt x="3124" y="1588"/>
                    </a:cubicBezTo>
                    <a:cubicBezTo>
                      <a:pt x="3124" y="695"/>
                      <a:pt x="2430" y="1"/>
                      <a:pt x="1587" y="1"/>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flipH="1">
                <a:off x="5561157" y="3715005"/>
                <a:ext cx="28690" cy="28690"/>
              </a:xfrm>
              <a:custGeom>
                <a:avLst/>
                <a:gdLst/>
                <a:ahLst/>
                <a:cxnLst/>
                <a:rect l="l" t="t" r="r" b="b"/>
                <a:pathLst>
                  <a:path w="993" h="993" extrusionOk="0">
                    <a:moveTo>
                      <a:pt x="497" y="1"/>
                    </a:moveTo>
                    <a:cubicBezTo>
                      <a:pt x="199" y="1"/>
                      <a:pt x="1" y="249"/>
                      <a:pt x="1" y="497"/>
                    </a:cubicBezTo>
                    <a:cubicBezTo>
                      <a:pt x="1" y="794"/>
                      <a:pt x="249" y="992"/>
                      <a:pt x="497" y="992"/>
                    </a:cubicBezTo>
                    <a:cubicBezTo>
                      <a:pt x="844" y="992"/>
                      <a:pt x="992" y="744"/>
                      <a:pt x="992" y="497"/>
                    </a:cubicBezTo>
                    <a:cubicBezTo>
                      <a:pt x="992" y="249"/>
                      <a:pt x="744" y="1"/>
                      <a:pt x="497" y="1"/>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flipH="1">
                <a:off x="5586958" y="3659127"/>
                <a:ext cx="30106" cy="28690"/>
              </a:xfrm>
              <a:custGeom>
                <a:avLst/>
                <a:gdLst/>
                <a:ahLst/>
                <a:cxnLst/>
                <a:rect l="l" t="t" r="r" b="b"/>
                <a:pathLst>
                  <a:path w="1042" h="993" extrusionOk="0">
                    <a:moveTo>
                      <a:pt x="546" y="1"/>
                    </a:moveTo>
                    <a:cubicBezTo>
                      <a:pt x="249" y="1"/>
                      <a:pt x="1" y="249"/>
                      <a:pt x="1" y="497"/>
                    </a:cubicBezTo>
                    <a:cubicBezTo>
                      <a:pt x="1" y="794"/>
                      <a:pt x="249" y="993"/>
                      <a:pt x="546" y="993"/>
                    </a:cubicBezTo>
                    <a:cubicBezTo>
                      <a:pt x="794" y="993"/>
                      <a:pt x="1042" y="794"/>
                      <a:pt x="1042" y="497"/>
                    </a:cubicBezTo>
                    <a:cubicBezTo>
                      <a:pt x="1042" y="249"/>
                      <a:pt x="794" y="1"/>
                      <a:pt x="546" y="1"/>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flipH="1">
                <a:off x="5627061" y="3716450"/>
                <a:ext cx="53047" cy="54462"/>
              </a:xfrm>
              <a:custGeom>
                <a:avLst/>
                <a:gdLst/>
                <a:ahLst/>
                <a:cxnLst/>
                <a:rect l="l" t="t" r="r" b="b"/>
                <a:pathLst>
                  <a:path w="1836" h="1885" extrusionOk="0">
                    <a:moveTo>
                      <a:pt x="893" y="0"/>
                    </a:moveTo>
                    <a:cubicBezTo>
                      <a:pt x="398" y="0"/>
                      <a:pt x="1" y="447"/>
                      <a:pt x="1" y="942"/>
                    </a:cubicBezTo>
                    <a:cubicBezTo>
                      <a:pt x="1" y="1438"/>
                      <a:pt x="398" y="1884"/>
                      <a:pt x="893" y="1884"/>
                    </a:cubicBezTo>
                    <a:cubicBezTo>
                      <a:pt x="1439" y="1884"/>
                      <a:pt x="1836" y="1438"/>
                      <a:pt x="1836" y="942"/>
                    </a:cubicBezTo>
                    <a:cubicBezTo>
                      <a:pt x="1836" y="447"/>
                      <a:pt x="1439" y="0"/>
                      <a:pt x="893" y="0"/>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flipH="1">
                <a:off x="5162903" y="3627634"/>
                <a:ext cx="40132" cy="38687"/>
              </a:xfrm>
              <a:custGeom>
                <a:avLst/>
                <a:gdLst/>
                <a:ahLst/>
                <a:cxnLst/>
                <a:rect l="l" t="t" r="r" b="b"/>
                <a:pathLst>
                  <a:path w="1389" h="1339" extrusionOk="0">
                    <a:moveTo>
                      <a:pt x="694" y="0"/>
                    </a:moveTo>
                    <a:cubicBezTo>
                      <a:pt x="298" y="0"/>
                      <a:pt x="0" y="298"/>
                      <a:pt x="0" y="694"/>
                    </a:cubicBezTo>
                    <a:cubicBezTo>
                      <a:pt x="0" y="1041"/>
                      <a:pt x="298" y="1339"/>
                      <a:pt x="694" y="1339"/>
                    </a:cubicBezTo>
                    <a:cubicBezTo>
                      <a:pt x="1091" y="1339"/>
                      <a:pt x="1389" y="1041"/>
                      <a:pt x="1389" y="694"/>
                    </a:cubicBezTo>
                    <a:cubicBezTo>
                      <a:pt x="1389" y="248"/>
                      <a:pt x="1091" y="0"/>
                      <a:pt x="694" y="0"/>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flipH="1">
                <a:off x="5142852" y="3566035"/>
                <a:ext cx="28661" cy="28661"/>
              </a:xfrm>
              <a:custGeom>
                <a:avLst/>
                <a:gdLst/>
                <a:ahLst/>
                <a:cxnLst/>
                <a:rect l="l" t="t" r="r" b="b"/>
                <a:pathLst>
                  <a:path w="992" h="992" extrusionOk="0">
                    <a:moveTo>
                      <a:pt x="496" y="0"/>
                    </a:moveTo>
                    <a:cubicBezTo>
                      <a:pt x="198" y="0"/>
                      <a:pt x="0" y="248"/>
                      <a:pt x="0" y="496"/>
                    </a:cubicBezTo>
                    <a:cubicBezTo>
                      <a:pt x="0" y="744"/>
                      <a:pt x="248" y="992"/>
                      <a:pt x="496" y="992"/>
                    </a:cubicBezTo>
                    <a:cubicBezTo>
                      <a:pt x="744" y="992"/>
                      <a:pt x="992" y="744"/>
                      <a:pt x="992" y="496"/>
                    </a:cubicBezTo>
                    <a:cubicBezTo>
                      <a:pt x="992" y="248"/>
                      <a:pt x="793" y="0"/>
                      <a:pt x="496" y="0"/>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flipH="1">
                <a:off x="5031096" y="3671868"/>
                <a:ext cx="35856" cy="36000"/>
              </a:xfrm>
              <a:custGeom>
                <a:avLst/>
                <a:gdLst/>
                <a:ahLst/>
                <a:cxnLst/>
                <a:rect l="l" t="t" r="r" b="b"/>
                <a:pathLst>
                  <a:path w="1241" h="1246" extrusionOk="0">
                    <a:moveTo>
                      <a:pt x="711" y="1"/>
                    </a:moveTo>
                    <a:cubicBezTo>
                      <a:pt x="689" y="1"/>
                      <a:pt x="667" y="3"/>
                      <a:pt x="645" y="6"/>
                    </a:cubicBezTo>
                    <a:cubicBezTo>
                      <a:pt x="298" y="6"/>
                      <a:pt x="1" y="254"/>
                      <a:pt x="1" y="651"/>
                    </a:cubicBezTo>
                    <a:cubicBezTo>
                      <a:pt x="1" y="948"/>
                      <a:pt x="249" y="1246"/>
                      <a:pt x="645" y="1246"/>
                    </a:cubicBezTo>
                    <a:cubicBezTo>
                      <a:pt x="943" y="1246"/>
                      <a:pt x="1240" y="998"/>
                      <a:pt x="1240" y="651"/>
                    </a:cubicBezTo>
                    <a:cubicBezTo>
                      <a:pt x="1240" y="283"/>
                      <a:pt x="985" y="1"/>
                      <a:pt x="711" y="1"/>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flipH="1">
                <a:off x="5134242" y="3702119"/>
                <a:ext cx="40161" cy="40132"/>
              </a:xfrm>
              <a:custGeom>
                <a:avLst/>
                <a:gdLst/>
                <a:ahLst/>
                <a:cxnLst/>
                <a:rect l="l" t="t" r="r" b="b"/>
                <a:pathLst>
                  <a:path w="1390" h="1389" extrusionOk="0">
                    <a:moveTo>
                      <a:pt x="695" y="0"/>
                    </a:moveTo>
                    <a:cubicBezTo>
                      <a:pt x="298" y="0"/>
                      <a:pt x="1" y="298"/>
                      <a:pt x="1" y="695"/>
                    </a:cubicBezTo>
                    <a:cubicBezTo>
                      <a:pt x="1" y="1091"/>
                      <a:pt x="298" y="1389"/>
                      <a:pt x="695" y="1389"/>
                    </a:cubicBezTo>
                    <a:cubicBezTo>
                      <a:pt x="1092" y="1389"/>
                      <a:pt x="1389" y="1091"/>
                      <a:pt x="1389" y="695"/>
                    </a:cubicBezTo>
                    <a:cubicBezTo>
                      <a:pt x="1389" y="298"/>
                      <a:pt x="1092" y="0"/>
                      <a:pt x="695" y="0"/>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6"/>
              <p:cNvSpPr/>
              <p:nvPr/>
            </p:nvSpPr>
            <p:spPr>
              <a:xfrm flipH="1">
                <a:off x="5092694" y="3601833"/>
                <a:ext cx="15804" cy="14360"/>
              </a:xfrm>
              <a:custGeom>
                <a:avLst/>
                <a:gdLst/>
                <a:ahLst/>
                <a:cxnLst/>
                <a:rect l="l" t="t" r="r" b="b"/>
                <a:pathLst>
                  <a:path w="547" h="497" extrusionOk="0">
                    <a:moveTo>
                      <a:pt x="298" y="1"/>
                    </a:moveTo>
                    <a:cubicBezTo>
                      <a:pt x="150" y="1"/>
                      <a:pt x="1" y="100"/>
                      <a:pt x="1" y="249"/>
                    </a:cubicBezTo>
                    <a:cubicBezTo>
                      <a:pt x="1" y="397"/>
                      <a:pt x="150" y="496"/>
                      <a:pt x="298" y="496"/>
                    </a:cubicBezTo>
                    <a:cubicBezTo>
                      <a:pt x="397" y="496"/>
                      <a:pt x="546" y="397"/>
                      <a:pt x="546" y="249"/>
                    </a:cubicBezTo>
                    <a:cubicBezTo>
                      <a:pt x="546" y="100"/>
                      <a:pt x="397" y="1"/>
                      <a:pt x="298" y="1"/>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6"/>
              <p:cNvSpPr/>
              <p:nvPr/>
            </p:nvSpPr>
            <p:spPr>
              <a:xfrm flipH="1">
                <a:off x="4988132" y="3548844"/>
                <a:ext cx="67348" cy="67348"/>
              </a:xfrm>
              <a:custGeom>
                <a:avLst/>
                <a:gdLst/>
                <a:ahLst/>
                <a:cxnLst/>
                <a:rect l="l" t="t" r="r" b="b"/>
                <a:pathLst>
                  <a:path w="2331" h="2331" extrusionOk="0">
                    <a:moveTo>
                      <a:pt x="1190" y="0"/>
                    </a:moveTo>
                    <a:cubicBezTo>
                      <a:pt x="546" y="0"/>
                      <a:pt x="0" y="496"/>
                      <a:pt x="0" y="1190"/>
                    </a:cubicBezTo>
                    <a:cubicBezTo>
                      <a:pt x="0" y="1785"/>
                      <a:pt x="496" y="2330"/>
                      <a:pt x="1190" y="2330"/>
                    </a:cubicBezTo>
                    <a:cubicBezTo>
                      <a:pt x="1785" y="2330"/>
                      <a:pt x="2331" y="1835"/>
                      <a:pt x="2331" y="1190"/>
                    </a:cubicBezTo>
                    <a:cubicBezTo>
                      <a:pt x="2331" y="496"/>
                      <a:pt x="1785" y="0"/>
                      <a:pt x="1190" y="0"/>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flipH="1">
                <a:off x="4912203" y="3715005"/>
                <a:ext cx="47297" cy="47297"/>
              </a:xfrm>
              <a:custGeom>
                <a:avLst/>
                <a:gdLst/>
                <a:ahLst/>
                <a:cxnLst/>
                <a:rect l="l" t="t" r="r" b="b"/>
                <a:pathLst>
                  <a:path w="1637" h="1637" extrusionOk="0">
                    <a:moveTo>
                      <a:pt x="843" y="1"/>
                    </a:moveTo>
                    <a:cubicBezTo>
                      <a:pt x="397" y="1"/>
                      <a:pt x="0" y="397"/>
                      <a:pt x="0" y="794"/>
                    </a:cubicBezTo>
                    <a:cubicBezTo>
                      <a:pt x="0" y="1240"/>
                      <a:pt x="397" y="1637"/>
                      <a:pt x="843" y="1637"/>
                    </a:cubicBezTo>
                    <a:cubicBezTo>
                      <a:pt x="1240" y="1637"/>
                      <a:pt x="1637" y="1240"/>
                      <a:pt x="1637" y="794"/>
                    </a:cubicBezTo>
                    <a:cubicBezTo>
                      <a:pt x="1637" y="397"/>
                      <a:pt x="1240" y="1"/>
                      <a:pt x="843" y="1"/>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flipH="1">
                <a:off x="5002463" y="3749387"/>
                <a:ext cx="21496" cy="21525"/>
              </a:xfrm>
              <a:custGeom>
                <a:avLst/>
                <a:gdLst/>
                <a:ahLst/>
                <a:cxnLst/>
                <a:rect l="l" t="t" r="r" b="b"/>
                <a:pathLst>
                  <a:path w="744" h="745" extrusionOk="0">
                    <a:moveTo>
                      <a:pt x="397" y="1"/>
                    </a:moveTo>
                    <a:cubicBezTo>
                      <a:pt x="199" y="1"/>
                      <a:pt x="0" y="199"/>
                      <a:pt x="0" y="348"/>
                    </a:cubicBezTo>
                    <a:cubicBezTo>
                      <a:pt x="0" y="546"/>
                      <a:pt x="199" y="744"/>
                      <a:pt x="397" y="744"/>
                    </a:cubicBezTo>
                    <a:cubicBezTo>
                      <a:pt x="595" y="744"/>
                      <a:pt x="744" y="546"/>
                      <a:pt x="744" y="348"/>
                    </a:cubicBezTo>
                    <a:cubicBezTo>
                      <a:pt x="744" y="199"/>
                      <a:pt x="595" y="1"/>
                      <a:pt x="397" y="1"/>
                    </a:cubicBezTo>
                    <a:close/>
                  </a:path>
                </a:pathLst>
              </a:custGeom>
              <a:solidFill>
                <a:srgbClr val="F24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flipH="1">
                <a:off x="5561157" y="3765162"/>
                <a:ext cx="74514" cy="75958"/>
              </a:xfrm>
              <a:custGeom>
                <a:avLst/>
                <a:gdLst/>
                <a:ahLst/>
                <a:cxnLst/>
                <a:rect l="l" t="t" r="r" b="b"/>
                <a:pathLst>
                  <a:path w="2579" h="2629" extrusionOk="0">
                    <a:moveTo>
                      <a:pt x="1289" y="0"/>
                    </a:moveTo>
                    <a:cubicBezTo>
                      <a:pt x="595" y="0"/>
                      <a:pt x="0" y="595"/>
                      <a:pt x="0" y="1289"/>
                    </a:cubicBezTo>
                    <a:cubicBezTo>
                      <a:pt x="0" y="2033"/>
                      <a:pt x="595" y="2628"/>
                      <a:pt x="1289" y="2628"/>
                    </a:cubicBezTo>
                    <a:cubicBezTo>
                      <a:pt x="1983" y="2628"/>
                      <a:pt x="2578" y="2033"/>
                      <a:pt x="2578" y="1289"/>
                    </a:cubicBezTo>
                    <a:cubicBezTo>
                      <a:pt x="2578" y="595"/>
                      <a:pt x="1983" y="0"/>
                      <a:pt x="1289" y="0"/>
                    </a:cubicBezTo>
                    <a:close/>
                  </a:path>
                </a:pathLst>
              </a:custGeom>
              <a:solidFill>
                <a:srgbClr val="FCB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flipH="1">
                <a:off x="4860630" y="3762273"/>
                <a:ext cx="75958" cy="74543"/>
              </a:xfrm>
              <a:custGeom>
                <a:avLst/>
                <a:gdLst/>
                <a:ahLst/>
                <a:cxnLst/>
                <a:rect l="l" t="t" r="r" b="b"/>
                <a:pathLst>
                  <a:path w="2629" h="2580" extrusionOk="0">
                    <a:moveTo>
                      <a:pt x="1340" y="1"/>
                    </a:moveTo>
                    <a:cubicBezTo>
                      <a:pt x="596" y="1"/>
                      <a:pt x="1" y="546"/>
                      <a:pt x="1" y="1290"/>
                    </a:cubicBezTo>
                    <a:cubicBezTo>
                      <a:pt x="1" y="1984"/>
                      <a:pt x="596" y="2579"/>
                      <a:pt x="1340" y="2579"/>
                    </a:cubicBezTo>
                    <a:cubicBezTo>
                      <a:pt x="2034" y="2579"/>
                      <a:pt x="2629" y="1984"/>
                      <a:pt x="2629" y="1290"/>
                    </a:cubicBezTo>
                    <a:cubicBezTo>
                      <a:pt x="2629" y="546"/>
                      <a:pt x="2034" y="1"/>
                      <a:pt x="1340" y="1"/>
                    </a:cubicBezTo>
                    <a:close/>
                  </a:path>
                </a:pathLst>
              </a:custGeom>
              <a:solidFill>
                <a:srgbClr val="FCB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flipH="1">
                <a:off x="5476647" y="4239346"/>
                <a:ext cx="289416" cy="479933"/>
              </a:xfrm>
              <a:custGeom>
                <a:avLst/>
                <a:gdLst/>
                <a:ahLst/>
                <a:cxnLst/>
                <a:rect l="l" t="t" r="r" b="b"/>
                <a:pathLst>
                  <a:path w="10017" h="16611" extrusionOk="0">
                    <a:moveTo>
                      <a:pt x="1" y="0"/>
                    </a:moveTo>
                    <a:cubicBezTo>
                      <a:pt x="298" y="5554"/>
                      <a:pt x="546" y="11107"/>
                      <a:pt x="844" y="16611"/>
                    </a:cubicBezTo>
                    <a:lnTo>
                      <a:pt x="9323" y="16611"/>
                    </a:lnTo>
                    <a:cubicBezTo>
                      <a:pt x="9571" y="11107"/>
                      <a:pt x="9769" y="5554"/>
                      <a:pt x="100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flipH="1">
                <a:off x="5455151" y="4232181"/>
                <a:ext cx="335269" cy="53018"/>
              </a:xfrm>
              <a:custGeom>
                <a:avLst/>
                <a:gdLst/>
                <a:ahLst/>
                <a:cxnLst/>
                <a:rect l="l" t="t" r="r" b="b"/>
                <a:pathLst>
                  <a:path w="11604" h="1835" extrusionOk="0">
                    <a:moveTo>
                      <a:pt x="1" y="0"/>
                    </a:moveTo>
                    <a:lnTo>
                      <a:pt x="1" y="1835"/>
                    </a:lnTo>
                    <a:lnTo>
                      <a:pt x="11604" y="1835"/>
                    </a:lnTo>
                    <a:lnTo>
                      <a:pt x="11604" y="0"/>
                    </a:lnTo>
                    <a:close/>
                  </a:path>
                </a:pathLst>
              </a:custGeom>
              <a:solidFill>
                <a:srgbClr val="0B1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flipH="1">
                <a:off x="5470897" y="4207824"/>
                <a:ext cx="300886" cy="51602"/>
              </a:xfrm>
              <a:custGeom>
                <a:avLst/>
                <a:gdLst/>
                <a:ahLst/>
                <a:cxnLst/>
                <a:rect l="l" t="t" r="r" b="b"/>
                <a:pathLst>
                  <a:path w="10414" h="1786" extrusionOk="0">
                    <a:moveTo>
                      <a:pt x="1" y="0"/>
                    </a:moveTo>
                    <a:lnTo>
                      <a:pt x="1" y="1785"/>
                    </a:lnTo>
                    <a:lnTo>
                      <a:pt x="10413" y="1785"/>
                    </a:lnTo>
                    <a:lnTo>
                      <a:pt x="10413" y="0"/>
                    </a:lnTo>
                    <a:close/>
                  </a:path>
                </a:pathLst>
              </a:custGeom>
              <a:solidFill>
                <a:srgbClr val="0B1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flipH="1">
                <a:off x="5536801" y="4439196"/>
                <a:ext cx="124671" cy="121060"/>
              </a:xfrm>
              <a:custGeom>
                <a:avLst/>
                <a:gdLst/>
                <a:ahLst/>
                <a:cxnLst/>
                <a:rect l="l" t="t" r="r" b="b"/>
                <a:pathLst>
                  <a:path w="4315" h="4190" extrusionOk="0">
                    <a:moveTo>
                      <a:pt x="2993" y="1"/>
                    </a:moveTo>
                    <a:cubicBezTo>
                      <a:pt x="2237" y="1"/>
                      <a:pt x="1433" y="386"/>
                      <a:pt x="893" y="1116"/>
                    </a:cubicBezTo>
                    <a:cubicBezTo>
                      <a:pt x="100" y="2107"/>
                      <a:pt x="1" y="3446"/>
                      <a:pt x="744" y="4190"/>
                    </a:cubicBezTo>
                    <a:cubicBezTo>
                      <a:pt x="1191" y="3496"/>
                      <a:pt x="1686" y="2851"/>
                      <a:pt x="2232" y="2207"/>
                    </a:cubicBezTo>
                    <a:cubicBezTo>
                      <a:pt x="2876" y="1512"/>
                      <a:pt x="3571" y="967"/>
                      <a:pt x="4314" y="471"/>
                    </a:cubicBezTo>
                    <a:cubicBezTo>
                      <a:pt x="4314" y="422"/>
                      <a:pt x="4215" y="422"/>
                      <a:pt x="4166" y="372"/>
                    </a:cubicBezTo>
                    <a:cubicBezTo>
                      <a:pt x="3827" y="122"/>
                      <a:pt x="3417" y="1"/>
                      <a:pt x="2993" y="1"/>
                    </a:cubicBezTo>
                    <a:close/>
                  </a:path>
                </a:pathLst>
              </a:custGeom>
              <a:solidFill>
                <a:srgbClr val="0B1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flipH="1">
                <a:off x="5513889" y="4457080"/>
                <a:ext cx="121782" cy="119297"/>
              </a:xfrm>
              <a:custGeom>
                <a:avLst/>
                <a:gdLst/>
                <a:ahLst/>
                <a:cxnLst/>
                <a:rect l="l" t="t" r="r" b="b"/>
                <a:pathLst>
                  <a:path w="4215" h="4129" extrusionOk="0">
                    <a:moveTo>
                      <a:pt x="3520" y="1"/>
                    </a:moveTo>
                    <a:lnTo>
                      <a:pt x="3520" y="1"/>
                    </a:lnTo>
                    <a:cubicBezTo>
                      <a:pt x="2777" y="497"/>
                      <a:pt x="2083" y="1042"/>
                      <a:pt x="1488" y="1736"/>
                    </a:cubicBezTo>
                    <a:cubicBezTo>
                      <a:pt x="942" y="2331"/>
                      <a:pt x="446" y="2976"/>
                      <a:pt x="0" y="3720"/>
                    </a:cubicBezTo>
                    <a:cubicBezTo>
                      <a:pt x="0" y="3769"/>
                      <a:pt x="50" y="3769"/>
                      <a:pt x="50" y="3769"/>
                    </a:cubicBezTo>
                    <a:cubicBezTo>
                      <a:pt x="380" y="4013"/>
                      <a:pt x="778" y="4128"/>
                      <a:pt x="1191" y="4128"/>
                    </a:cubicBezTo>
                    <a:cubicBezTo>
                      <a:pt x="1956" y="4128"/>
                      <a:pt x="2775" y="3734"/>
                      <a:pt x="3322" y="3026"/>
                    </a:cubicBezTo>
                    <a:cubicBezTo>
                      <a:pt x="4165" y="1984"/>
                      <a:pt x="4215" y="745"/>
                      <a:pt x="3520" y="1"/>
                    </a:cubicBezTo>
                    <a:close/>
                  </a:path>
                </a:pathLst>
              </a:custGeom>
              <a:solidFill>
                <a:srgbClr val="0B1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flipH="1">
                <a:off x="5625617" y="4381006"/>
                <a:ext cx="68793" cy="68966"/>
              </a:xfrm>
              <a:custGeom>
                <a:avLst/>
                <a:gdLst/>
                <a:ahLst/>
                <a:cxnLst/>
                <a:rect l="l" t="t" r="r" b="b"/>
                <a:pathLst>
                  <a:path w="2381" h="2387" extrusionOk="0">
                    <a:moveTo>
                      <a:pt x="687" y="0"/>
                    </a:moveTo>
                    <a:cubicBezTo>
                      <a:pt x="460" y="0"/>
                      <a:pt x="240" y="66"/>
                      <a:pt x="50" y="204"/>
                    </a:cubicBezTo>
                    <a:lnTo>
                      <a:pt x="0" y="254"/>
                    </a:lnTo>
                    <a:cubicBezTo>
                      <a:pt x="496" y="551"/>
                      <a:pt x="843" y="899"/>
                      <a:pt x="1141" y="1246"/>
                    </a:cubicBezTo>
                    <a:cubicBezTo>
                      <a:pt x="1488" y="1543"/>
                      <a:pt x="1785" y="1940"/>
                      <a:pt x="1983" y="2386"/>
                    </a:cubicBezTo>
                    <a:cubicBezTo>
                      <a:pt x="2380" y="1940"/>
                      <a:pt x="2331" y="1196"/>
                      <a:pt x="1884" y="651"/>
                    </a:cubicBezTo>
                    <a:cubicBezTo>
                      <a:pt x="1561" y="231"/>
                      <a:pt x="1112" y="0"/>
                      <a:pt x="687" y="0"/>
                    </a:cubicBezTo>
                    <a:close/>
                  </a:path>
                </a:pathLst>
              </a:custGeom>
              <a:solidFill>
                <a:srgbClr val="0B1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flipH="1">
                <a:off x="5637087" y="4392621"/>
                <a:ext cx="68793" cy="66106"/>
              </a:xfrm>
              <a:custGeom>
                <a:avLst/>
                <a:gdLst/>
                <a:ahLst/>
                <a:cxnLst/>
                <a:rect l="l" t="t" r="r" b="b"/>
                <a:pathLst>
                  <a:path w="2381" h="2288" extrusionOk="0">
                    <a:moveTo>
                      <a:pt x="447" y="1"/>
                    </a:moveTo>
                    <a:lnTo>
                      <a:pt x="447" y="1"/>
                    </a:lnTo>
                    <a:cubicBezTo>
                      <a:pt x="0" y="348"/>
                      <a:pt x="0" y="1092"/>
                      <a:pt x="496" y="1637"/>
                    </a:cubicBezTo>
                    <a:cubicBezTo>
                      <a:pt x="819" y="2057"/>
                      <a:pt x="1269" y="2287"/>
                      <a:pt x="1707" y="2287"/>
                    </a:cubicBezTo>
                    <a:cubicBezTo>
                      <a:pt x="1942" y="2287"/>
                      <a:pt x="2173" y="2221"/>
                      <a:pt x="2380" y="2083"/>
                    </a:cubicBezTo>
                    <a:cubicBezTo>
                      <a:pt x="2133" y="1736"/>
                      <a:pt x="1885" y="1339"/>
                      <a:pt x="1538" y="992"/>
                    </a:cubicBezTo>
                    <a:cubicBezTo>
                      <a:pt x="1240" y="596"/>
                      <a:pt x="794" y="298"/>
                      <a:pt x="447" y="1"/>
                    </a:cubicBezTo>
                    <a:close/>
                  </a:path>
                </a:pathLst>
              </a:custGeom>
              <a:solidFill>
                <a:srgbClr val="0B1C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76" name="Google Shape;2576;p36"/>
          <p:cNvSpPr txBox="1">
            <a:spLocks noGrp="1"/>
          </p:cNvSpPr>
          <p:nvPr>
            <p:ph type="title"/>
          </p:nvPr>
        </p:nvSpPr>
        <p:spPr>
          <a:xfrm>
            <a:off x="485744" y="591878"/>
            <a:ext cx="811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Horror and mystery films tend to receive higher ratings when their runtime is shorter:</a:t>
            </a:r>
            <a:endParaRPr sz="1800" dirty="0"/>
          </a:p>
        </p:txBody>
      </p:sp>
      <p:sp>
        <p:nvSpPr>
          <p:cNvPr id="2578" name="Google Shape;2578;p36"/>
          <p:cNvSpPr txBox="1"/>
          <p:nvPr/>
        </p:nvSpPr>
        <p:spPr>
          <a:xfrm>
            <a:off x="6692365" y="2065910"/>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accent4"/>
                </a:solidFill>
                <a:latin typeface="Fira Sans Extra Condensed"/>
                <a:ea typeface="Fira Sans Extra Condensed"/>
                <a:cs typeface="Fira Sans Extra Condensed"/>
                <a:sym typeface="Fira Sans Extra Condensed"/>
              </a:rPr>
              <a:t>Audience Expectations and Engagement</a:t>
            </a:r>
            <a:endParaRPr sz="1800" b="1" dirty="0">
              <a:solidFill>
                <a:schemeClr val="accent4"/>
              </a:solidFill>
              <a:latin typeface="Fira Sans Extra Condensed"/>
              <a:ea typeface="Fira Sans Extra Condensed"/>
              <a:cs typeface="Fira Sans Extra Condensed"/>
              <a:sym typeface="Fira Sans Extra Condensed"/>
            </a:endParaRPr>
          </a:p>
        </p:txBody>
      </p:sp>
      <p:sp>
        <p:nvSpPr>
          <p:cNvPr id="2581" name="Google Shape;2581;p36"/>
          <p:cNvSpPr txBox="1"/>
          <p:nvPr/>
        </p:nvSpPr>
        <p:spPr>
          <a:xfrm>
            <a:off x="547045" y="1828375"/>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accent1"/>
                </a:solidFill>
                <a:latin typeface="Fira Sans Extra Condensed"/>
                <a:ea typeface="Fira Sans Extra Condensed"/>
                <a:cs typeface="Fira Sans Extra Condensed"/>
                <a:sym typeface="Fira Sans Extra Condensed"/>
              </a:rPr>
              <a:t>Pacing and Plot Development</a:t>
            </a:r>
            <a:endParaRPr sz="1800" b="1" dirty="0">
              <a:solidFill>
                <a:schemeClr val="accent1"/>
              </a:solidFill>
              <a:latin typeface="Fira Sans Extra Condensed"/>
              <a:ea typeface="Fira Sans Extra Condensed"/>
              <a:cs typeface="Fira Sans Extra Condensed"/>
              <a:sym typeface="Fira Sans Extra Condensed"/>
            </a:endParaRPr>
          </a:p>
        </p:txBody>
      </p:sp>
      <p:sp>
        <p:nvSpPr>
          <p:cNvPr id="2584" name="Google Shape;2584;p36"/>
          <p:cNvSpPr txBox="1"/>
          <p:nvPr/>
        </p:nvSpPr>
        <p:spPr>
          <a:xfrm>
            <a:off x="514159" y="3799726"/>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US" sz="1800" b="1" dirty="0">
                <a:solidFill>
                  <a:schemeClr val="accent2"/>
                </a:solidFill>
                <a:latin typeface="Fira Sans Extra Condensed"/>
                <a:ea typeface="Fira Sans Extra Condensed"/>
                <a:cs typeface="Fira Sans Extra Condensed"/>
                <a:sym typeface="Fira Sans Extra Condensed"/>
              </a:rPr>
              <a:t>Genre Conventions</a:t>
            </a:r>
          </a:p>
        </p:txBody>
      </p:sp>
      <p:sp>
        <p:nvSpPr>
          <p:cNvPr id="2587" name="Google Shape;2587;p36"/>
          <p:cNvSpPr txBox="1"/>
          <p:nvPr/>
        </p:nvSpPr>
        <p:spPr>
          <a:xfrm>
            <a:off x="6655102" y="3799726"/>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accent3"/>
                </a:solidFill>
                <a:latin typeface="Fira Sans Extra Condensed"/>
                <a:ea typeface="Fira Sans Extra Condensed"/>
                <a:cs typeface="Fira Sans Extra Condensed"/>
                <a:sym typeface="Fira Sans Extra Condensed"/>
              </a:rPr>
              <a:t>Quality vs Quantity</a:t>
            </a:r>
            <a:endParaRPr sz="1800" b="1" dirty="0">
              <a:solidFill>
                <a:schemeClr val="accent3"/>
              </a:solidFill>
              <a:latin typeface="Fira Sans Extra Condensed"/>
              <a:ea typeface="Fira Sans Extra Condensed"/>
              <a:cs typeface="Fira Sans Extra Condensed"/>
              <a:sym typeface="Fira Sans Extra Condensed"/>
            </a:endParaRPr>
          </a:p>
        </p:txBody>
      </p:sp>
      <p:sp>
        <p:nvSpPr>
          <p:cNvPr id="2589" name="Google Shape;2589;p36"/>
          <p:cNvSpPr/>
          <p:nvPr/>
        </p:nvSpPr>
        <p:spPr>
          <a:xfrm>
            <a:off x="3088531" y="3047575"/>
            <a:ext cx="621300" cy="621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2</a:t>
            </a:r>
            <a:endParaRPr sz="2000" b="1">
              <a:solidFill>
                <a:schemeClr val="lt1"/>
              </a:solidFill>
              <a:latin typeface="Fira Sans Extra Condensed"/>
              <a:ea typeface="Fira Sans Extra Condensed"/>
              <a:cs typeface="Fira Sans Extra Condensed"/>
              <a:sym typeface="Fira Sans Extra Condensed"/>
            </a:endParaRPr>
          </a:p>
        </p:txBody>
      </p:sp>
      <p:sp>
        <p:nvSpPr>
          <p:cNvPr id="2590" name="Google Shape;2590;p36"/>
          <p:cNvSpPr/>
          <p:nvPr/>
        </p:nvSpPr>
        <p:spPr>
          <a:xfrm>
            <a:off x="4831569" y="3047575"/>
            <a:ext cx="621300" cy="62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3</a:t>
            </a:r>
            <a:endParaRPr sz="2000" b="1">
              <a:solidFill>
                <a:schemeClr val="lt1"/>
              </a:solidFill>
              <a:latin typeface="Fira Sans Extra Condensed"/>
              <a:ea typeface="Fira Sans Extra Condensed"/>
              <a:cs typeface="Fira Sans Extra Condensed"/>
              <a:sym typeface="Fira Sans Extra Condensed"/>
            </a:endParaRPr>
          </a:p>
        </p:txBody>
      </p:sp>
      <p:sp>
        <p:nvSpPr>
          <p:cNvPr id="2591" name="Google Shape;2591;p36"/>
          <p:cNvSpPr/>
          <p:nvPr/>
        </p:nvSpPr>
        <p:spPr>
          <a:xfrm>
            <a:off x="5974569" y="1176340"/>
            <a:ext cx="621300" cy="621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4</a:t>
            </a:r>
            <a:endParaRPr sz="2000" b="1">
              <a:solidFill>
                <a:schemeClr val="lt1"/>
              </a:solidFill>
              <a:latin typeface="Fira Sans Extra Condensed"/>
              <a:ea typeface="Fira Sans Extra Condensed"/>
              <a:cs typeface="Fira Sans Extra Condensed"/>
              <a:sym typeface="Fira Sans Extra Condensed"/>
            </a:endParaRPr>
          </a:p>
        </p:txBody>
      </p:sp>
      <p:sp>
        <p:nvSpPr>
          <p:cNvPr id="2592" name="Google Shape;2592;p36"/>
          <p:cNvSpPr/>
          <p:nvPr/>
        </p:nvSpPr>
        <p:spPr>
          <a:xfrm>
            <a:off x="3545731" y="1176340"/>
            <a:ext cx="621300" cy="62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Fira Sans Extra Condensed"/>
                <a:ea typeface="Fira Sans Extra Condensed"/>
                <a:cs typeface="Fira Sans Extra Condensed"/>
                <a:sym typeface="Fira Sans Extra Condensed"/>
              </a:rPr>
              <a:t>1</a:t>
            </a:r>
            <a:endParaRPr sz="2000" b="1">
              <a:solidFill>
                <a:schemeClr val="lt1"/>
              </a:solidFill>
              <a:latin typeface="Fira Sans Extra Condensed"/>
              <a:ea typeface="Fira Sans Extra Condensed"/>
              <a:cs typeface="Fira Sans Extra Condensed"/>
              <a:sym typeface="Fira Sans Extra Condensed"/>
            </a:endParaRPr>
          </a:p>
        </p:txBody>
      </p:sp>
      <p:cxnSp>
        <p:nvCxnSpPr>
          <p:cNvPr id="2593" name="Google Shape;2593;p36"/>
          <p:cNvCxnSpPr>
            <a:stCxn id="2581" idx="0"/>
            <a:endCxn id="2592" idx="2"/>
          </p:cNvCxnSpPr>
          <p:nvPr/>
        </p:nvCxnSpPr>
        <p:spPr>
          <a:xfrm rot="5400000" flipH="1" flipV="1">
            <a:off x="2370771" y="653415"/>
            <a:ext cx="341385" cy="2008536"/>
          </a:xfrm>
          <a:prstGeom prst="bentConnector2">
            <a:avLst/>
          </a:prstGeom>
          <a:noFill/>
          <a:ln w="19050" cap="flat" cmpd="sng">
            <a:solidFill>
              <a:schemeClr val="accent1"/>
            </a:solidFill>
            <a:prstDash val="solid"/>
            <a:round/>
            <a:headEnd type="none" w="med" len="med"/>
            <a:tailEnd type="none" w="med" len="med"/>
          </a:ln>
        </p:spPr>
      </p:cxnSp>
      <p:cxnSp>
        <p:nvCxnSpPr>
          <p:cNvPr id="2594" name="Google Shape;2594;p36"/>
          <p:cNvCxnSpPr>
            <a:stCxn id="2578" idx="0"/>
            <a:endCxn id="2591" idx="6"/>
          </p:cNvCxnSpPr>
          <p:nvPr/>
        </p:nvCxnSpPr>
        <p:spPr>
          <a:xfrm rot="16200000" flipV="1">
            <a:off x="6849732" y="1233127"/>
            <a:ext cx="578920" cy="1086646"/>
          </a:xfrm>
          <a:prstGeom prst="bentConnector2">
            <a:avLst/>
          </a:prstGeom>
          <a:noFill/>
          <a:ln w="19050" cap="flat" cmpd="sng">
            <a:solidFill>
              <a:schemeClr val="accent4"/>
            </a:solidFill>
            <a:prstDash val="solid"/>
            <a:round/>
            <a:headEnd type="none" w="med" len="med"/>
            <a:tailEnd type="none" w="med" len="med"/>
          </a:ln>
        </p:spPr>
      </p:cxnSp>
      <p:cxnSp>
        <p:nvCxnSpPr>
          <p:cNvPr id="2595" name="Google Shape;2595;p36"/>
          <p:cNvCxnSpPr>
            <a:stCxn id="2584" idx="0"/>
            <a:endCxn id="2589" idx="2"/>
          </p:cNvCxnSpPr>
          <p:nvPr/>
        </p:nvCxnSpPr>
        <p:spPr>
          <a:xfrm rot="-5400000">
            <a:off x="2075659" y="2786776"/>
            <a:ext cx="441600" cy="1584300"/>
          </a:xfrm>
          <a:prstGeom prst="bentConnector2">
            <a:avLst/>
          </a:prstGeom>
          <a:noFill/>
          <a:ln w="19050" cap="flat" cmpd="sng">
            <a:solidFill>
              <a:schemeClr val="accent2"/>
            </a:solidFill>
            <a:prstDash val="solid"/>
            <a:round/>
            <a:headEnd type="none" w="med" len="med"/>
            <a:tailEnd type="none" w="med" len="med"/>
          </a:ln>
        </p:spPr>
      </p:cxnSp>
      <p:cxnSp>
        <p:nvCxnSpPr>
          <p:cNvPr id="2596" name="Google Shape;2596;p36"/>
          <p:cNvCxnSpPr>
            <a:stCxn id="2587" idx="0"/>
            <a:endCxn id="2590" idx="6"/>
          </p:cNvCxnSpPr>
          <p:nvPr/>
        </p:nvCxnSpPr>
        <p:spPr>
          <a:xfrm rot="5400000" flipH="1">
            <a:off x="6328253" y="2482726"/>
            <a:ext cx="441600" cy="2192400"/>
          </a:xfrm>
          <a:prstGeom prst="bentConnector2">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07"/>
        <p:cNvGrpSpPr/>
        <p:nvPr/>
      </p:nvGrpSpPr>
      <p:grpSpPr>
        <a:xfrm>
          <a:off x="0" y="0"/>
          <a:ext cx="0" cy="0"/>
          <a:chOff x="0" y="0"/>
          <a:chExt cx="0" cy="0"/>
        </a:xfrm>
      </p:grpSpPr>
      <p:sp>
        <p:nvSpPr>
          <p:cNvPr id="3908" name="Google Shape;3908;p4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7030A0"/>
                </a:solidFill>
              </a:rPr>
              <a:t>Rating Battles by Genre</a:t>
            </a:r>
            <a:endParaRPr dirty="0">
              <a:solidFill>
                <a:srgbClr val="7030A0"/>
              </a:solidFill>
            </a:endParaRPr>
          </a:p>
        </p:txBody>
      </p:sp>
      <p:grpSp>
        <p:nvGrpSpPr>
          <p:cNvPr id="3909" name="Google Shape;3909;p45"/>
          <p:cNvGrpSpPr/>
          <p:nvPr/>
        </p:nvGrpSpPr>
        <p:grpSpPr>
          <a:xfrm>
            <a:off x="3550723" y="2992138"/>
            <a:ext cx="2061000" cy="1644775"/>
            <a:chOff x="3550723" y="2915938"/>
            <a:chExt cx="2061000" cy="1644775"/>
          </a:xfrm>
        </p:grpSpPr>
        <p:grpSp>
          <p:nvGrpSpPr>
            <p:cNvPr id="3910" name="Google Shape;3910;p45"/>
            <p:cNvGrpSpPr/>
            <p:nvPr/>
          </p:nvGrpSpPr>
          <p:grpSpPr>
            <a:xfrm>
              <a:off x="4198350" y="2915938"/>
              <a:ext cx="747300" cy="747300"/>
              <a:chOff x="2548250" y="2702525"/>
              <a:chExt cx="747300" cy="747300"/>
            </a:xfrm>
          </p:grpSpPr>
          <p:sp>
            <p:nvSpPr>
              <p:cNvPr id="3911" name="Google Shape;3911;p45"/>
              <p:cNvSpPr/>
              <p:nvPr/>
            </p:nvSpPr>
            <p:spPr>
              <a:xfrm>
                <a:off x="2548250" y="2702525"/>
                <a:ext cx="747300" cy="747300"/>
              </a:xfrm>
              <a:prstGeom prst="pie">
                <a:avLst>
                  <a:gd name="adj1" fmla="val 21599587"/>
                  <a:gd name="adj2" fmla="val 554611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5"/>
              <p:cNvSpPr/>
              <p:nvPr/>
            </p:nvSpPr>
            <p:spPr>
              <a:xfrm>
                <a:off x="2548250" y="2702525"/>
                <a:ext cx="747300" cy="747300"/>
              </a:xfrm>
              <a:prstGeom prst="ellipse">
                <a:avLst/>
              </a:prstGeom>
              <a:solidFill>
                <a:srgbClr val="189AA8">
                  <a:alpha val="564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2</a:t>
                </a:r>
                <a:endParaRPr sz="2400" b="1">
                  <a:solidFill>
                    <a:schemeClr val="lt1"/>
                  </a:solidFill>
                  <a:latin typeface="Fira Sans Extra Condensed"/>
                  <a:ea typeface="Fira Sans Extra Condensed"/>
                  <a:cs typeface="Fira Sans Extra Condensed"/>
                  <a:sym typeface="Fira Sans Extra Condensed"/>
                </a:endParaRPr>
              </a:p>
            </p:txBody>
          </p:sp>
        </p:grpSp>
        <p:sp>
          <p:nvSpPr>
            <p:cNvPr id="3913" name="Google Shape;3913;p45"/>
            <p:cNvSpPr txBox="1"/>
            <p:nvPr/>
          </p:nvSpPr>
          <p:spPr>
            <a:xfrm>
              <a:off x="4095750" y="3725250"/>
              <a:ext cx="9525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35AEB8"/>
                  </a:solidFill>
                  <a:latin typeface="Fira Sans Extra Condensed"/>
                  <a:ea typeface="Fira Sans Extra Condensed"/>
                  <a:cs typeface="Fira Sans Extra Condensed"/>
                  <a:sym typeface="Fira Sans Extra Condensed"/>
                </a:rPr>
                <a:t>Team 2</a:t>
              </a:r>
              <a:endParaRPr sz="1800" b="1" dirty="0">
                <a:solidFill>
                  <a:srgbClr val="35AEB8"/>
                </a:solidFill>
                <a:latin typeface="Fira Sans Extra Condensed"/>
                <a:ea typeface="Fira Sans Extra Condensed"/>
                <a:cs typeface="Fira Sans Extra Condensed"/>
                <a:sym typeface="Fira Sans Extra Condensed"/>
              </a:endParaRPr>
            </a:p>
          </p:txBody>
        </p:sp>
        <p:sp>
          <p:nvSpPr>
            <p:cNvPr id="3914" name="Google Shape;3914;p45"/>
            <p:cNvSpPr txBox="1"/>
            <p:nvPr/>
          </p:nvSpPr>
          <p:spPr>
            <a:xfrm>
              <a:off x="3550723" y="4157213"/>
              <a:ext cx="2061000" cy="4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000000"/>
                  </a:solidFill>
                  <a:latin typeface="Avenir Next LT Pro Light" panose="020B0304020202020204" pitchFamily="34" charset="0"/>
                  <a:ea typeface="Roboto"/>
                  <a:cs typeface="Roboto"/>
                  <a:sym typeface="Roboto"/>
                </a:rPr>
                <a:t>Musical, Sci-fi, Mystery, News, Adult, Western</a:t>
              </a:r>
              <a:endParaRPr dirty="0">
                <a:solidFill>
                  <a:srgbClr val="000000"/>
                </a:solidFill>
                <a:latin typeface="Avenir Next LT Pro Light" panose="020B0304020202020204" pitchFamily="34" charset="0"/>
                <a:ea typeface="Roboto"/>
                <a:cs typeface="Roboto"/>
                <a:sym typeface="Roboto"/>
              </a:endParaRPr>
            </a:p>
          </p:txBody>
        </p:sp>
      </p:grpSp>
      <p:grpSp>
        <p:nvGrpSpPr>
          <p:cNvPr id="3915" name="Google Shape;3915;p45"/>
          <p:cNvGrpSpPr/>
          <p:nvPr/>
        </p:nvGrpSpPr>
        <p:grpSpPr>
          <a:xfrm>
            <a:off x="3550723" y="1112712"/>
            <a:ext cx="2061000" cy="1658933"/>
            <a:chOff x="3550723" y="1036513"/>
            <a:chExt cx="2061000" cy="1658933"/>
          </a:xfrm>
        </p:grpSpPr>
        <p:grpSp>
          <p:nvGrpSpPr>
            <p:cNvPr id="3916" name="Google Shape;3916;p45"/>
            <p:cNvGrpSpPr/>
            <p:nvPr/>
          </p:nvGrpSpPr>
          <p:grpSpPr>
            <a:xfrm>
              <a:off x="4198350" y="1036513"/>
              <a:ext cx="747300" cy="747300"/>
              <a:chOff x="996325" y="2702525"/>
              <a:chExt cx="747300" cy="747300"/>
            </a:xfrm>
          </p:grpSpPr>
          <p:sp>
            <p:nvSpPr>
              <p:cNvPr id="3917" name="Google Shape;3917;p45"/>
              <p:cNvSpPr/>
              <p:nvPr/>
            </p:nvSpPr>
            <p:spPr>
              <a:xfrm>
                <a:off x="996325" y="2702525"/>
                <a:ext cx="747300" cy="747300"/>
              </a:xfrm>
              <a:prstGeom prst="pie">
                <a:avLst>
                  <a:gd name="adj1" fmla="val 16251078"/>
                  <a:gd name="adj2" fmla="val 2159961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5"/>
              <p:cNvSpPr/>
              <p:nvPr/>
            </p:nvSpPr>
            <p:spPr>
              <a:xfrm>
                <a:off x="996325" y="2702525"/>
                <a:ext cx="747300" cy="747300"/>
              </a:xfrm>
              <a:prstGeom prst="ellipse">
                <a:avLst/>
              </a:prstGeom>
              <a:solidFill>
                <a:srgbClr val="A2C5D5">
                  <a:alpha val="564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1</a:t>
                </a:r>
                <a:endParaRPr sz="2400" b="1">
                  <a:solidFill>
                    <a:schemeClr val="lt1"/>
                  </a:solidFill>
                  <a:latin typeface="Fira Sans Extra Condensed"/>
                  <a:ea typeface="Fira Sans Extra Condensed"/>
                  <a:cs typeface="Fira Sans Extra Condensed"/>
                  <a:sym typeface="Fira Sans Extra Condensed"/>
                </a:endParaRPr>
              </a:p>
            </p:txBody>
          </p:sp>
        </p:grpSp>
        <p:sp>
          <p:nvSpPr>
            <p:cNvPr id="3919" name="Google Shape;3919;p45"/>
            <p:cNvSpPr txBox="1"/>
            <p:nvPr/>
          </p:nvSpPr>
          <p:spPr>
            <a:xfrm>
              <a:off x="4095750" y="1897700"/>
              <a:ext cx="952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accent1">
                      <a:lumMod val="75000"/>
                    </a:schemeClr>
                  </a:solidFill>
                  <a:latin typeface="Fira Sans Extra Condensed"/>
                  <a:ea typeface="Fira Sans Extra Condensed"/>
                  <a:cs typeface="Fira Sans Extra Condensed"/>
                  <a:sym typeface="Fira Sans Extra Condensed"/>
                </a:rPr>
                <a:t>Team 1</a:t>
              </a:r>
              <a:endParaRPr sz="1800" b="1" dirty="0">
                <a:solidFill>
                  <a:schemeClr val="accent1">
                    <a:lumMod val="75000"/>
                  </a:schemeClr>
                </a:solidFill>
                <a:latin typeface="Fira Sans Extra Condensed"/>
                <a:ea typeface="Fira Sans Extra Condensed"/>
                <a:cs typeface="Fira Sans Extra Condensed"/>
                <a:sym typeface="Fira Sans Extra Condensed"/>
              </a:endParaRPr>
            </a:p>
          </p:txBody>
        </p:sp>
        <p:sp>
          <p:nvSpPr>
            <p:cNvPr id="3920" name="Google Shape;3920;p45"/>
            <p:cNvSpPr txBox="1"/>
            <p:nvPr/>
          </p:nvSpPr>
          <p:spPr>
            <a:xfrm>
              <a:off x="3550723" y="2296746"/>
              <a:ext cx="2061000" cy="39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z-Latn-AZ" dirty="0" err="1">
                  <a:solidFill>
                    <a:srgbClr val="000000"/>
                  </a:solidFill>
                  <a:latin typeface="Avenir Next LT Pro Light" panose="020B0304020202020204" pitchFamily="34" charset="0"/>
                  <a:ea typeface="Roboto"/>
                  <a:cs typeface="Roboto"/>
                  <a:sym typeface="Roboto"/>
                </a:rPr>
                <a:t>Biography</a:t>
              </a:r>
              <a:r>
                <a:rPr lang="en-US" dirty="0">
                  <a:solidFill>
                    <a:srgbClr val="000000"/>
                  </a:solidFill>
                  <a:latin typeface="Avenir Next LT Pro Light" panose="020B0304020202020204" pitchFamily="34" charset="0"/>
                  <a:ea typeface="Roboto"/>
                  <a:cs typeface="Roboto"/>
                  <a:sym typeface="Roboto"/>
                </a:rPr>
                <a:t>, </a:t>
              </a:r>
              <a:r>
                <a:rPr lang="az-Latn-AZ" dirty="0" err="1">
                  <a:solidFill>
                    <a:srgbClr val="000000"/>
                  </a:solidFill>
                  <a:latin typeface="Avenir Next LT Pro Light" panose="020B0304020202020204" pitchFamily="34" charset="0"/>
                  <a:ea typeface="Roboto"/>
                  <a:cs typeface="Roboto"/>
                  <a:sym typeface="Roboto"/>
                </a:rPr>
                <a:t>Action</a:t>
              </a:r>
              <a:r>
                <a:rPr lang="en-US" dirty="0">
                  <a:latin typeface="Avenir Next LT Pro Light" panose="020B0304020202020204" pitchFamily="34" charset="0"/>
                  <a:ea typeface="Roboto"/>
                  <a:cs typeface="Roboto"/>
                  <a:sym typeface="Roboto"/>
                </a:rPr>
                <a:t>, Drama, Adventure, Romance</a:t>
              </a:r>
              <a:endParaRPr dirty="0">
                <a:solidFill>
                  <a:srgbClr val="000000"/>
                </a:solidFill>
                <a:latin typeface="Avenir Next LT Pro Light" panose="020B0304020202020204" pitchFamily="34" charset="0"/>
                <a:ea typeface="Roboto"/>
                <a:cs typeface="Roboto"/>
                <a:sym typeface="Roboto"/>
              </a:endParaRPr>
            </a:p>
          </p:txBody>
        </p:sp>
      </p:grpSp>
      <p:grpSp>
        <p:nvGrpSpPr>
          <p:cNvPr id="3921" name="Google Shape;3921;p45"/>
          <p:cNvGrpSpPr/>
          <p:nvPr/>
        </p:nvGrpSpPr>
        <p:grpSpPr>
          <a:xfrm>
            <a:off x="457193" y="1801700"/>
            <a:ext cx="3015592" cy="2680425"/>
            <a:chOff x="457193" y="1725500"/>
            <a:chExt cx="3015592" cy="2680425"/>
          </a:xfrm>
        </p:grpSpPr>
        <p:grpSp>
          <p:nvGrpSpPr>
            <p:cNvPr id="3922" name="Google Shape;3922;p45"/>
            <p:cNvGrpSpPr/>
            <p:nvPr/>
          </p:nvGrpSpPr>
          <p:grpSpPr>
            <a:xfrm>
              <a:off x="457193" y="1763977"/>
              <a:ext cx="3015592" cy="2641948"/>
              <a:chOff x="515518" y="1845002"/>
              <a:chExt cx="3015592" cy="2641948"/>
            </a:xfrm>
          </p:grpSpPr>
          <p:sp>
            <p:nvSpPr>
              <p:cNvPr id="3923" name="Google Shape;3923;p45"/>
              <p:cNvSpPr/>
              <p:nvPr/>
            </p:nvSpPr>
            <p:spPr>
              <a:xfrm>
                <a:off x="751525" y="4213350"/>
                <a:ext cx="2248500" cy="2736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5"/>
              <p:cNvSpPr/>
              <p:nvPr/>
            </p:nvSpPr>
            <p:spPr>
              <a:xfrm>
                <a:off x="647005" y="2920893"/>
                <a:ext cx="156650" cy="149294"/>
              </a:xfrm>
              <a:custGeom>
                <a:avLst/>
                <a:gdLst/>
                <a:ahLst/>
                <a:cxnLst/>
                <a:rect l="l" t="t" r="r" b="b"/>
                <a:pathLst>
                  <a:path w="8348" h="7956" extrusionOk="0">
                    <a:moveTo>
                      <a:pt x="6379" y="0"/>
                    </a:moveTo>
                    <a:lnTo>
                      <a:pt x="6090" y="11"/>
                    </a:lnTo>
                    <a:lnTo>
                      <a:pt x="5791" y="31"/>
                    </a:lnTo>
                    <a:lnTo>
                      <a:pt x="5482" y="62"/>
                    </a:lnTo>
                    <a:lnTo>
                      <a:pt x="5163" y="93"/>
                    </a:lnTo>
                    <a:lnTo>
                      <a:pt x="4843" y="134"/>
                    </a:lnTo>
                    <a:lnTo>
                      <a:pt x="4514" y="176"/>
                    </a:lnTo>
                    <a:lnTo>
                      <a:pt x="4184" y="237"/>
                    </a:lnTo>
                    <a:lnTo>
                      <a:pt x="3854" y="299"/>
                    </a:lnTo>
                    <a:lnTo>
                      <a:pt x="3535" y="361"/>
                    </a:lnTo>
                    <a:lnTo>
                      <a:pt x="3205" y="443"/>
                    </a:lnTo>
                    <a:lnTo>
                      <a:pt x="2886" y="526"/>
                    </a:lnTo>
                    <a:lnTo>
                      <a:pt x="2576" y="629"/>
                    </a:lnTo>
                    <a:lnTo>
                      <a:pt x="2267" y="722"/>
                    </a:lnTo>
                    <a:lnTo>
                      <a:pt x="1979" y="835"/>
                    </a:lnTo>
                    <a:lnTo>
                      <a:pt x="1690" y="959"/>
                    </a:lnTo>
                    <a:lnTo>
                      <a:pt x="1422" y="1082"/>
                    </a:lnTo>
                    <a:lnTo>
                      <a:pt x="1165" y="1216"/>
                    </a:lnTo>
                    <a:lnTo>
                      <a:pt x="1051" y="1288"/>
                    </a:lnTo>
                    <a:lnTo>
                      <a:pt x="938" y="1361"/>
                    </a:lnTo>
                    <a:lnTo>
                      <a:pt x="835" y="1443"/>
                    </a:lnTo>
                    <a:lnTo>
                      <a:pt x="742" y="1525"/>
                    </a:lnTo>
                    <a:lnTo>
                      <a:pt x="649" y="1608"/>
                    </a:lnTo>
                    <a:lnTo>
                      <a:pt x="567" y="1690"/>
                    </a:lnTo>
                    <a:lnTo>
                      <a:pt x="485" y="1783"/>
                    </a:lnTo>
                    <a:lnTo>
                      <a:pt x="412" y="1876"/>
                    </a:lnTo>
                    <a:lnTo>
                      <a:pt x="351" y="1969"/>
                    </a:lnTo>
                    <a:lnTo>
                      <a:pt x="289" y="2072"/>
                    </a:lnTo>
                    <a:lnTo>
                      <a:pt x="196" y="2267"/>
                    </a:lnTo>
                    <a:lnTo>
                      <a:pt x="114" y="2484"/>
                    </a:lnTo>
                    <a:lnTo>
                      <a:pt x="62" y="2700"/>
                    </a:lnTo>
                    <a:lnTo>
                      <a:pt x="21" y="2917"/>
                    </a:lnTo>
                    <a:lnTo>
                      <a:pt x="0" y="3154"/>
                    </a:lnTo>
                    <a:lnTo>
                      <a:pt x="0" y="3380"/>
                    </a:lnTo>
                    <a:lnTo>
                      <a:pt x="21" y="3617"/>
                    </a:lnTo>
                    <a:lnTo>
                      <a:pt x="41" y="3854"/>
                    </a:lnTo>
                    <a:lnTo>
                      <a:pt x="93" y="4091"/>
                    </a:lnTo>
                    <a:lnTo>
                      <a:pt x="144" y="4328"/>
                    </a:lnTo>
                    <a:lnTo>
                      <a:pt x="206" y="4555"/>
                    </a:lnTo>
                    <a:lnTo>
                      <a:pt x="289" y="4792"/>
                    </a:lnTo>
                    <a:lnTo>
                      <a:pt x="371" y="5019"/>
                    </a:lnTo>
                    <a:lnTo>
                      <a:pt x="454" y="5245"/>
                    </a:lnTo>
                    <a:lnTo>
                      <a:pt x="557" y="5462"/>
                    </a:lnTo>
                    <a:lnTo>
                      <a:pt x="649" y="5678"/>
                    </a:lnTo>
                    <a:lnTo>
                      <a:pt x="752" y="5884"/>
                    </a:lnTo>
                    <a:lnTo>
                      <a:pt x="969" y="6266"/>
                    </a:lnTo>
                    <a:lnTo>
                      <a:pt x="1175" y="6606"/>
                    </a:lnTo>
                    <a:lnTo>
                      <a:pt x="1371" y="6884"/>
                    </a:lnTo>
                    <a:lnTo>
                      <a:pt x="1536" y="7111"/>
                    </a:lnTo>
                    <a:lnTo>
                      <a:pt x="1680" y="7265"/>
                    </a:lnTo>
                    <a:lnTo>
                      <a:pt x="1804" y="7389"/>
                    </a:lnTo>
                    <a:lnTo>
                      <a:pt x="1927" y="7502"/>
                    </a:lnTo>
                    <a:lnTo>
                      <a:pt x="2061" y="7595"/>
                    </a:lnTo>
                    <a:lnTo>
                      <a:pt x="2195" y="7677"/>
                    </a:lnTo>
                    <a:lnTo>
                      <a:pt x="2329" y="7749"/>
                    </a:lnTo>
                    <a:lnTo>
                      <a:pt x="2453" y="7811"/>
                    </a:lnTo>
                    <a:lnTo>
                      <a:pt x="2587" y="7853"/>
                    </a:lnTo>
                    <a:lnTo>
                      <a:pt x="2721" y="7894"/>
                    </a:lnTo>
                    <a:lnTo>
                      <a:pt x="2855" y="7925"/>
                    </a:lnTo>
                    <a:lnTo>
                      <a:pt x="2989" y="7945"/>
                    </a:lnTo>
                    <a:lnTo>
                      <a:pt x="3123" y="7945"/>
                    </a:lnTo>
                    <a:lnTo>
                      <a:pt x="3257" y="7956"/>
                    </a:lnTo>
                    <a:lnTo>
                      <a:pt x="3390" y="7945"/>
                    </a:lnTo>
                    <a:lnTo>
                      <a:pt x="3514" y="7925"/>
                    </a:lnTo>
                    <a:lnTo>
                      <a:pt x="3638" y="7904"/>
                    </a:lnTo>
                    <a:lnTo>
                      <a:pt x="3772" y="7873"/>
                    </a:lnTo>
                    <a:lnTo>
                      <a:pt x="3885" y="7842"/>
                    </a:lnTo>
                    <a:lnTo>
                      <a:pt x="4009" y="7801"/>
                    </a:lnTo>
                    <a:lnTo>
                      <a:pt x="4122" y="7749"/>
                    </a:lnTo>
                    <a:lnTo>
                      <a:pt x="4235" y="7698"/>
                    </a:lnTo>
                    <a:lnTo>
                      <a:pt x="4442" y="7574"/>
                    </a:lnTo>
                    <a:lnTo>
                      <a:pt x="4627" y="7451"/>
                    </a:lnTo>
                    <a:lnTo>
                      <a:pt x="4802" y="7306"/>
                    </a:lnTo>
                    <a:lnTo>
                      <a:pt x="4946" y="7152"/>
                    </a:lnTo>
                    <a:lnTo>
                      <a:pt x="5060" y="6997"/>
                    </a:lnTo>
                    <a:lnTo>
                      <a:pt x="5111" y="6915"/>
                    </a:lnTo>
                    <a:lnTo>
                      <a:pt x="5153" y="6843"/>
                    </a:lnTo>
                    <a:lnTo>
                      <a:pt x="5235" y="6647"/>
                    </a:lnTo>
                    <a:lnTo>
                      <a:pt x="5348" y="6379"/>
                    </a:lnTo>
                    <a:lnTo>
                      <a:pt x="5637" y="5668"/>
                    </a:lnTo>
                    <a:lnTo>
                      <a:pt x="5987" y="4792"/>
                    </a:lnTo>
                    <a:lnTo>
                      <a:pt x="6399" y="3823"/>
                    </a:lnTo>
                    <a:lnTo>
                      <a:pt x="6616" y="3329"/>
                    </a:lnTo>
                    <a:lnTo>
                      <a:pt x="6843" y="2844"/>
                    </a:lnTo>
                    <a:lnTo>
                      <a:pt x="7069" y="2370"/>
                    </a:lnTo>
                    <a:lnTo>
                      <a:pt x="7306" y="1938"/>
                    </a:lnTo>
                    <a:lnTo>
                      <a:pt x="7533" y="1536"/>
                    </a:lnTo>
                    <a:lnTo>
                      <a:pt x="7646" y="1350"/>
                    </a:lnTo>
                    <a:lnTo>
                      <a:pt x="7760" y="1185"/>
                    </a:lnTo>
                    <a:lnTo>
                      <a:pt x="7873" y="1031"/>
                    </a:lnTo>
                    <a:lnTo>
                      <a:pt x="7986" y="897"/>
                    </a:lnTo>
                    <a:lnTo>
                      <a:pt x="8089" y="773"/>
                    </a:lnTo>
                    <a:lnTo>
                      <a:pt x="8203" y="670"/>
                    </a:lnTo>
                    <a:lnTo>
                      <a:pt x="8285" y="577"/>
                    </a:lnTo>
                    <a:lnTo>
                      <a:pt x="8316" y="536"/>
                    </a:lnTo>
                    <a:lnTo>
                      <a:pt x="8337" y="495"/>
                    </a:lnTo>
                    <a:lnTo>
                      <a:pt x="8347" y="454"/>
                    </a:lnTo>
                    <a:lnTo>
                      <a:pt x="8347" y="423"/>
                    </a:lnTo>
                    <a:lnTo>
                      <a:pt x="8337" y="382"/>
                    </a:lnTo>
                    <a:lnTo>
                      <a:pt x="8326" y="351"/>
                    </a:lnTo>
                    <a:lnTo>
                      <a:pt x="8306" y="320"/>
                    </a:lnTo>
                    <a:lnTo>
                      <a:pt x="8275" y="289"/>
                    </a:lnTo>
                    <a:lnTo>
                      <a:pt x="8192" y="227"/>
                    </a:lnTo>
                    <a:lnTo>
                      <a:pt x="8079" y="176"/>
                    </a:lnTo>
                    <a:lnTo>
                      <a:pt x="7945" y="124"/>
                    </a:lnTo>
                    <a:lnTo>
                      <a:pt x="7780" y="93"/>
                    </a:lnTo>
                    <a:lnTo>
                      <a:pt x="7595" y="62"/>
                    </a:lnTo>
                    <a:lnTo>
                      <a:pt x="7389" y="31"/>
                    </a:lnTo>
                    <a:lnTo>
                      <a:pt x="7162" y="21"/>
                    </a:lnTo>
                    <a:lnTo>
                      <a:pt x="6915" y="11"/>
                    </a:lnTo>
                    <a:lnTo>
                      <a:pt x="66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5"/>
              <p:cNvSpPr/>
              <p:nvPr/>
            </p:nvSpPr>
            <p:spPr>
              <a:xfrm>
                <a:off x="586093" y="2987790"/>
                <a:ext cx="125313" cy="105985"/>
              </a:xfrm>
              <a:custGeom>
                <a:avLst/>
                <a:gdLst/>
                <a:ahLst/>
                <a:cxnLst/>
                <a:rect l="l" t="t" r="r" b="b"/>
                <a:pathLst>
                  <a:path w="6678" h="5648" extrusionOk="0">
                    <a:moveTo>
                      <a:pt x="4813" y="1"/>
                    </a:moveTo>
                    <a:lnTo>
                      <a:pt x="4658" y="11"/>
                    </a:lnTo>
                    <a:lnTo>
                      <a:pt x="4493" y="32"/>
                    </a:lnTo>
                    <a:lnTo>
                      <a:pt x="4328" y="63"/>
                    </a:lnTo>
                    <a:lnTo>
                      <a:pt x="4143" y="114"/>
                    </a:lnTo>
                    <a:lnTo>
                      <a:pt x="3957" y="186"/>
                    </a:lnTo>
                    <a:lnTo>
                      <a:pt x="3772" y="269"/>
                    </a:lnTo>
                    <a:lnTo>
                      <a:pt x="3576" y="361"/>
                    </a:lnTo>
                    <a:lnTo>
                      <a:pt x="3370" y="475"/>
                    </a:lnTo>
                    <a:lnTo>
                      <a:pt x="3164" y="598"/>
                    </a:lnTo>
                    <a:lnTo>
                      <a:pt x="2958" y="732"/>
                    </a:lnTo>
                    <a:lnTo>
                      <a:pt x="2752" y="877"/>
                    </a:lnTo>
                    <a:lnTo>
                      <a:pt x="2545" y="1042"/>
                    </a:lnTo>
                    <a:lnTo>
                      <a:pt x="2339" y="1196"/>
                    </a:lnTo>
                    <a:lnTo>
                      <a:pt x="2133" y="1371"/>
                    </a:lnTo>
                    <a:lnTo>
                      <a:pt x="1938" y="1546"/>
                    </a:lnTo>
                    <a:lnTo>
                      <a:pt x="1742" y="1732"/>
                    </a:lnTo>
                    <a:lnTo>
                      <a:pt x="1360" y="2103"/>
                    </a:lnTo>
                    <a:lnTo>
                      <a:pt x="1185" y="2288"/>
                    </a:lnTo>
                    <a:lnTo>
                      <a:pt x="1010" y="2474"/>
                    </a:lnTo>
                    <a:lnTo>
                      <a:pt x="856" y="2659"/>
                    </a:lnTo>
                    <a:lnTo>
                      <a:pt x="701" y="2845"/>
                    </a:lnTo>
                    <a:lnTo>
                      <a:pt x="567" y="3030"/>
                    </a:lnTo>
                    <a:lnTo>
                      <a:pt x="443" y="3206"/>
                    </a:lnTo>
                    <a:lnTo>
                      <a:pt x="330" y="3381"/>
                    </a:lnTo>
                    <a:lnTo>
                      <a:pt x="237" y="3546"/>
                    </a:lnTo>
                    <a:lnTo>
                      <a:pt x="155" y="3700"/>
                    </a:lnTo>
                    <a:lnTo>
                      <a:pt x="83" y="3844"/>
                    </a:lnTo>
                    <a:lnTo>
                      <a:pt x="41" y="3989"/>
                    </a:lnTo>
                    <a:lnTo>
                      <a:pt x="11" y="4112"/>
                    </a:lnTo>
                    <a:lnTo>
                      <a:pt x="0" y="4226"/>
                    </a:lnTo>
                    <a:lnTo>
                      <a:pt x="21" y="4329"/>
                    </a:lnTo>
                    <a:lnTo>
                      <a:pt x="31" y="4370"/>
                    </a:lnTo>
                    <a:lnTo>
                      <a:pt x="52" y="4411"/>
                    </a:lnTo>
                    <a:lnTo>
                      <a:pt x="83" y="4452"/>
                    </a:lnTo>
                    <a:lnTo>
                      <a:pt x="114" y="4483"/>
                    </a:lnTo>
                    <a:lnTo>
                      <a:pt x="299" y="4648"/>
                    </a:lnTo>
                    <a:lnTo>
                      <a:pt x="474" y="4792"/>
                    </a:lnTo>
                    <a:lnTo>
                      <a:pt x="649" y="4926"/>
                    </a:lnTo>
                    <a:lnTo>
                      <a:pt x="825" y="5040"/>
                    </a:lnTo>
                    <a:lnTo>
                      <a:pt x="989" y="5153"/>
                    </a:lnTo>
                    <a:lnTo>
                      <a:pt x="1154" y="5246"/>
                    </a:lnTo>
                    <a:lnTo>
                      <a:pt x="1309" y="5328"/>
                    </a:lnTo>
                    <a:lnTo>
                      <a:pt x="1463" y="5400"/>
                    </a:lnTo>
                    <a:lnTo>
                      <a:pt x="1618" y="5462"/>
                    </a:lnTo>
                    <a:lnTo>
                      <a:pt x="1762" y="5514"/>
                    </a:lnTo>
                    <a:lnTo>
                      <a:pt x="1907" y="5565"/>
                    </a:lnTo>
                    <a:lnTo>
                      <a:pt x="2051" y="5596"/>
                    </a:lnTo>
                    <a:lnTo>
                      <a:pt x="2185" y="5627"/>
                    </a:lnTo>
                    <a:lnTo>
                      <a:pt x="2319" y="5637"/>
                    </a:lnTo>
                    <a:lnTo>
                      <a:pt x="2442" y="5648"/>
                    </a:lnTo>
                    <a:lnTo>
                      <a:pt x="2700" y="5648"/>
                    </a:lnTo>
                    <a:lnTo>
                      <a:pt x="2824" y="5637"/>
                    </a:lnTo>
                    <a:lnTo>
                      <a:pt x="3061" y="5596"/>
                    </a:lnTo>
                    <a:lnTo>
                      <a:pt x="3277" y="5545"/>
                    </a:lnTo>
                    <a:lnTo>
                      <a:pt x="3504" y="5473"/>
                    </a:lnTo>
                    <a:lnTo>
                      <a:pt x="3710" y="5390"/>
                    </a:lnTo>
                    <a:lnTo>
                      <a:pt x="3916" y="5297"/>
                    </a:lnTo>
                    <a:lnTo>
                      <a:pt x="4308" y="5102"/>
                    </a:lnTo>
                    <a:lnTo>
                      <a:pt x="4452" y="5019"/>
                    </a:lnTo>
                    <a:lnTo>
                      <a:pt x="4617" y="4895"/>
                    </a:lnTo>
                    <a:lnTo>
                      <a:pt x="4792" y="4741"/>
                    </a:lnTo>
                    <a:lnTo>
                      <a:pt x="4977" y="4566"/>
                    </a:lnTo>
                    <a:lnTo>
                      <a:pt x="5173" y="4370"/>
                    </a:lnTo>
                    <a:lnTo>
                      <a:pt x="5369" y="4154"/>
                    </a:lnTo>
                    <a:lnTo>
                      <a:pt x="5565" y="3917"/>
                    </a:lnTo>
                    <a:lnTo>
                      <a:pt x="5761" y="3680"/>
                    </a:lnTo>
                    <a:lnTo>
                      <a:pt x="5946" y="3432"/>
                    </a:lnTo>
                    <a:lnTo>
                      <a:pt x="6111" y="3175"/>
                    </a:lnTo>
                    <a:lnTo>
                      <a:pt x="6276" y="2927"/>
                    </a:lnTo>
                    <a:lnTo>
                      <a:pt x="6410" y="2690"/>
                    </a:lnTo>
                    <a:lnTo>
                      <a:pt x="6523" y="2464"/>
                    </a:lnTo>
                    <a:lnTo>
                      <a:pt x="6606" y="2247"/>
                    </a:lnTo>
                    <a:lnTo>
                      <a:pt x="6636" y="2144"/>
                    </a:lnTo>
                    <a:lnTo>
                      <a:pt x="6657" y="2041"/>
                    </a:lnTo>
                    <a:lnTo>
                      <a:pt x="6678" y="1959"/>
                    </a:lnTo>
                    <a:lnTo>
                      <a:pt x="6678" y="1866"/>
                    </a:lnTo>
                    <a:lnTo>
                      <a:pt x="6678" y="1691"/>
                    </a:lnTo>
                    <a:lnTo>
                      <a:pt x="6657" y="1516"/>
                    </a:lnTo>
                    <a:lnTo>
                      <a:pt x="6626" y="1330"/>
                    </a:lnTo>
                    <a:lnTo>
                      <a:pt x="6585" y="1155"/>
                    </a:lnTo>
                    <a:lnTo>
                      <a:pt x="6523" y="980"/>
                    </a:lnTo>
                    <a:lnTo>
                      <a:pt x="6451" y="815"/>
                    </a:lnTo>
                    <a:lnTo>
                      <a:pt x="6358" y="660"/>
                    </a:lnTo>
                    <a:lnTo>
                      <a:pt x="6245" y="516"/>
                    </a:lnTo>
                    <a:lnTo>
                      <a:pt x="6183" y="444"/>
                    </a:lnTo>
                    <a:lnTo>
                      <a:pt x="6111" y="382"/>
                    </a:lnTo>
                    <a:lnTo>
                      <a:pt x="6039" y="320"/>
                    </a:lnTo>
                    <a:lnTo>
                      <a:pt x="5956" y="269"/>
                    </a:lnTo>
                    <a:lnTo>
                      <a:pt x="5874" y="217"/>
                    </a:lnTo>
                    <a:lnTo>
                      <a:pt x="5781" y="166"/>
                    </a:lnTo>
                    <a:lnTo>
                      <a:pt x="5678" y="124"/>
                    </a:lnTo>
                    <a:lnTo>
                      <a:pt x="5575" y="94"/>
                    </a:lnTo>
                    <a:lnTo>
                      <a:pt x="5462" y="63"/>
                    </a:lnTo>
                    <a:lnTo>
                      <a:pt x="5348" y="32"/>
                    </a:lnTo>
                    <a:lnTo>
                      <a:pt x="5225" y="21"/>
                    </a:lnTo>
                    <a:lnTo>
                      <a:pt x="5091" y="11"/>
                    </a:lnTo>
                    <a:lnTo>
                      <a:pt x="49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5"/>
              <p:cNvSpPr/>
              <p:nvPr/>
            </p:nvSpPr>
            <p:spPr>
              <a:xfrm>
                <a:off x="2824326" y="3075591"/>
                <a:ext cx="145616" cy="169973"/>
              </a:xfrm>
              <a:custGeom>
                <a:avLst/>
                <a:gdLst/>
                <a:ahLst/>
                <a:cxnLst/>
                <a:rect l="l" t="t" r="r" b="b"/>
                <a:pathLst>
                  <a:path w="7760" h="9058" extrusionOk="0">
                    <a:moveTo>
                      <a:pt x="4359" y="0"/>
                    </a:moveTo>
                    <a:lnTo>
                      <a:pt x="0" y="7296"/>
                    </a:lnTo>
                    <a:lnTo>
                      <a:pt x="3566" y="9058"/>
                    </a:lnTo>
                    <a:lnTo>
                      <a:pt x="5596" y="6533"/>
                    </a:lnTo>
                    <a:lnTo>
                      <a:pt x="5895" y="6214"/>
                    </a:lnTo>
                    <a:lnTo>
                      <a:pt x="6204" y="5874"/>
                    </a:lnTo>
                    <a:lnTo>
                      <a:pt x="6575" y="5441"/>
                    </a:lnTo>
                    <a:lnTo>
                      <a:pt x="6760" y="5214"/>
                    </a:lnTo>
                    <a:lnTo>
                      <a:pt x="6946" y="4967"/>
                    </a:lnTo>
                    <a:lnTo>
                      <a:pt x="7131" y="4730"/>
                    </a:lnTo>
                    <a:lnTo>
                      <a:pt x="7296" y="4483"/>
                    </a:lnTo>
                    <a:lnTo>
                      <a:pt x="7440" y="4246"/>
                    </a:lnTo>
                    <a:lnTo>
                      <a:pt x="7574" y="4019"/>
                    </a:lnTo>
                    <a:lnTo>
                      <a:pt x="7667" y="3803"/>
                    </a:lnTo>
                    <a:lnTo>
                      <a:pt x="7698" y="3699"/>
                    </a:lnTo>
                    <a:lnTo>
                      <a:pt x="7729" y="3607"/>
                    </a:lnTo>
                    <a:lnTo>
                      <a:pt x="7750" y="3514"/>
                    </a:lnTo>
                    <a:lnTo>
                      <a:pt x="7760" y="3421"/>
                    </a:lnTo>
                    <a:lnTo>
                      <a:pt x="7760" y="3328"/>
                    </a:lnTo>
                    <a:lnTo>
                      <a:pt x="7750" y="3246"/>
                    </a:lnTo>
                    <a:lnTo>
                      <a:pt x="7739" y="3153"/>
                    </a:lnTo>
                    <a:lnTo>
                      <a:pt x="7719" y="3061"/>
                    </a:lnTo>
                    <a:lnTo>
                      <a:pt x="7688" y="2978"/>
                    </a:lnTo>
                    <a:lnTo>
                      <a:pt x="7657" y="2885"/>
                    </a:lnTo>
                    <a:lnTo>
                      <a:pt x="7605" y="2803"/>
                    </a:lnTo>
                    <a:lnTo>
                      <a:pt x="7554" y="2710"/>
                    </a:lnTo>
                    <a:lnTo>
                      <a:pt x="7420" y="2525"/>
                    </a:lnTo>
                    <a:lnTo>
                      <a:pt x="7255" y="2339"/>
                    </a:lnTo>
                    <a:lnTo>
                      <a:pt x="7069" y="2133"/>
                    </a:lnTo>
                    <a:lnTo>
                      <a:pt x="6843" y="1927"/>
                    </a:lnTo>
                    <a:lnTo>
                      <a:pt x="6585" y="1711"/>
                    </a:lnTo>
                    <a:lnTo>
                      <a:pt x="6286" y="1474"/>
                    </a:lnTo>
                    <a:lnTo>
                      <a:pt x="5967" y="1226"/>
                    </a:lnTo>
                    <a:lnTo>
                      <a:pt x="5225" y="660"/>
                    </a:lnTo>
                    <a:lnTo>
                      <a:pt x="4359" y="0"/>
                    </a:lnTo>
                    <a:close/>
                  </a:path>
                </a:pathLst>
              </a:custGeom>
              <a:solidFill>
                <a:srgbClr val="423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5"/>
              <p:cNvSpPr/>
              <p:nvPr/>
            </p:nvSpPr>
            <p:spPr>
              <a:xfrm>
                <a:off x="2279034" y="2434373"/>
                <a:ext cx="163406" cy="29424"/>
              </a:xfrm>
              <a:custGeom>
                <a:avLst/>
                <a:gdLst/>
                <a:ahLst/>
                <a:cxnLst/>
                <a:rect l="l" t="t" r="r" b="b"/>
                <a:pathLst>
                  <a:path w="8708" h="1568" extrusionOk="0">
                    <a:moveTo>
                      <a:pt x="8708" y="1"/>
                    </a:moveTo>
                    <a:lnTo>
                      <a:pt x="0" y="42"/>
                    </a:lnTo>
                    <a:lnTo>
                      <a:pt x="0" y="1567"/>
                    </a:lnTo>
                    <a:lnTo>
                      <a:pt x="8708" y="1526"/>
                    </a:lnTo>
                    <a:lnTo>
                      <a:pt x="87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5"/>
              <p:cNvSpPr/>
              <p:nvPr/>
            </p:nvSpPr>
            <p:spPr>
              <a:xfrm>
                <a:off x="2240941" y="2304631"/>
                <a:ext cx="196470" cy="153929"/>
              </a:xfrm>
              <a:custGeom>
                <a:avLst/>
                <a:gdLst/>
                <a:ahLst/>
                <a:cxnLst/>
                <a:rect l="l" t="t" r="r" b="b"/>
                <a:pathLst>
                  <a:path w="10470" h="8203" extrusionOk="0">
                    <a:moveTo>
                      <a:pt x="0" y="0"/>
                    </a:moveTo>
                    <a:lnTo>
                      <a:pt x="0" y="1062"/>
                    </a:lnTo>
                    <a:lnTo>
                      <a:pt x="10470" y="8203"/>
                    </a:lnTo>
                    <a:lnTo>
                      <a:pt x="10470" y="715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5"/>
              <p:cNvSpPr/>
              <p:nvPr/>
            </p:nvSpPr>
            <p:spPr>
              <a:xfrm>
                <a:off x="2003095" y="2414651"/>
                <a:ext cx="496203" cy="729208"/>
              </a:xfrm>
              <a:custGeom>
                <a:avLst/>
                <a:gdLst/>
                <a:ahLst/>
                <a:cxnLst/>
                <a:rect l="l" t="t" r="r" b="b"/>
                <a:pathLst>
                  <a:path w="26443" h="38860" extrusionOk="0">
                    <a:moveTo>
                      <a:pt x="9944" y="1"/>
                    </a:moveTo>
                    <a:lnTo>
                      <a:pt x="9470" y="784"/>
                    </a:lnTo>
                    <a:lnTo>
                      <a:pt x="8934" y="1711"/>
                    </a:lnTo>
                    <a:lnTo>
                      <a:pt x="8244" y="2927"/>
                    </a:lnTo>
                    <a:lnTo>
                      <a:pt x="7430" y="4401"/>
                    </a:lnTo>
                    <a:lnTo>
                      <a:pt x="6987" y="5215"/>
                    </a:lnTo>
                    <a:lnTo>
                      <a:pt x="6523" y="6080"/>
                    </a:lnTo>
                    <a:lnTo>
                      <a:pt x="6049" y="6977"/>
                    </a:lnTo>
                    <a:lnTo>
                      <a:pt x="5565" y="7925"/>
                    </a:lnTo>
                    <a:lnTo>
                      <a:pt x="5080" y="8894"/>
                    </a:lnTo>
                    <a:lnTo>
                      <a:pt x="4586" y="9883"/>
                    </a:lnTo>
                    <a:lnTo>
                      <a:pt x="4102" y="10893"/>
                    </a:lnTo>
                    <a:lnTo>
                      <a:pt x="3617" y="11923"/>
                    </a:lnTo>
                    <a:lnTo>
                      <a:pt x="3153" y="12954"/>
                    </a:lnTo>
                    <a:lnTo>
                      <a:pt x="2700" y="13994"/>
                    </a:lnTo>
                    <a:lnTo>
                      <a:pt x="2278" y="15035"/>
                    </a:lnTo>
                    <a:lnTo>
                      <a:pt x="1865" y="16055"/>
                    </a:lnTo>
                    <a:lnTo>
                      <a:pt x="1494" y="17076"/>
                    </a:lnTo>
                    <a:lnTo>
                      <a:pt x="1319" y="17570"/>
                    </a:lnTo>
                    <a:lnTo>
                      <a:pt x="1144" y="18075"/>
                    </a:lnTo>
                    <a:lnTo>
                      <a:pt x="990" y="18559"/>
                    </a:lnTo>
                    <a:lnTo>
                      <a:pt x="835" y="19044"/>
                    </a:lnTo>
                    <a:lnTo>
                      <a:pt x="701" y="19518"/>
                    </a:lnTo>
                    <a:lnTo>
                      <a:pt x="577" y="19981"/>
                    </a:lnTo>
                    <a:lnTo>
                      <a:pt x="454" y="20445"/>
                    </a:lnTo>
                    <a:lnTo>
                      <a:pt x="351" y="20888"/>
                    </a:lnTo>
                    <a:lnTo>
                      <a:pt x="258" y="21331"/>
                    </a:lnTo>
                    <a:lnTo>
                      <a:pt x="186" y="21764"/>
                    </a:lnTo>
                    <a:lnTo>
                      <a:pt x="124" y="22176"/>
                    </a:lnTo>
                    <a:lnTo>
                      <a:pt x="72" y="22578"/>
                    </a:lnTo>
                    <a:lnTo>
                      <a:pt x="31" y="22970"/>
                    </a:lnTo>
                    <a:lnTo>
                      <a:pt x="11" y="23351"/>
                    </a:lnTo>
                    <a:lnTo>
                      <a:pt x="0" y="23722"/>
                    </a:lnTo>
                    <a:lnTo>
                      <a:pt x="11" y="24062"/>
                    </a:lnTo>
                    <a:lnTo>
                      <a:pt x="41" y="24402"/>
                    </a:lnTo>
                    <a:lnTo>
                      <a:pt x="83" y="24722"/>
                    </a:lnTo>
                    <a:lnTo>
                      <a:pt x="155" y="25031"/>
                    </a:lnTo>
                    <a:lnTo>
                      <a:pt x="248" y="25340"/>
                    </a:lnTo>
                    <a:lnTo>
                      <a:pt x="361" y="25649"/>
                    </a:lnTo>
                    <a:lnTo>
                      <a:pt x="495" y="25968"/>
                    </a:lnTo>
                    <a:lnTo>
                      <a:pt x="649" y="26278"/>
                    </a:lnTo>
                    <a:lnTo>
                      <a:pt x="825" y="26597"/>
                    </a:lnTo>
                    <a:lnTo>
                      <a:pt x="1020" y="26906"/>
                    </a:lnTo>
                    <a:lnTo>
                      <a:pt x="1237" y="27226"/>
                    </a:lnTo>
                    <a:lnTo>
                      <a:pt x="1474" y="27535"/>
                    </a:lnTo>
                    <a:lnTo>
                      <a:pt x="1731" y="27854"/>
                    </a:lnTo>
                    <a:lnTo>
                      <a:pt x="1999" y="28163"/>
                    </a:lnTo>
                    <a:lnTo>
                      <a:pt x="2288" y="28473"/>
                    </a:lnTo>
                    <a:lnTo>
                      <a:pt x="2587" y="28792"/>
                    </a:lnTo>
                    <a:lnTo>
                      <a:pt x="2906" y="29101"/>
                    </a:lnTo>
                    <a:lnTo>
                      <a:pt x="3236" y="29410"/>
                    </a:lnTo>
                    <a:lnTo>
                      <a:pt x="3576" y="29709"/>
                    </a:lnTo>
                    <a:lnTo>
                      <a:pt x="3926" y="30018"/>
                    </a:lnTo>
                    <a:lnTo>
                      <a:pt x="4297" y="30327"/>
                    </a:lnTo>
                    <a:lnTo>
                      <a:pt x="4668" y="30626"/>
                    </a:lnTo>
                    <a:lnTo>
                      <a:pt x="5060" y="30925"/>
                    </a:lnTo>
                    <a:lnTo>
                      <a:pt x="5451" y="31224"/>
                    </a:lnTo>
                    <a:lnTo>
                      <a:pt x="5853" y="31512"/>
                    </a:lnTo>
                    <a:lnTo>
                      <a:pt x="6266" y="31811"/>
                    </a:lnTo>
                    <a:lnTo>
                      <a:pt x="6678" y="32100"/>
                    </a:lnTo>
                    <a:lnTo>
                      <a:pt x="7523" y="32656"/>
                    </a:lnTo>
                    <a:lnTo>
                      <a:pt x="8388" y="33213"/>
                    </a:lnTo>
                    <a:lnTo>
                      <a:pt x="9264" y="33749"/>
                    </a:lnTo>
                    <a:lnTo>
                      <a:pt x="10140" y="34264"/>
                    </a:lnTo>
                    <a:lnTo>
                      <a:pt x="11006" y="34758"/>
                    </a:lnTo>
                    <a:lnTo>
                      <a:pt x="11871" y="35243"/>
                    </a:lnTo>
                    <a:lnTo>
                      <a:pt x="12716" y="35696"/>
                    </a:lnTo>
                    <a:lnTo>
                      <a:pt x="13541" y="36129"/>
                    </a:lnTo>
                    <a:lnTo>
                      <a:pt x="14334" y="36531"/>
                    </a:lnTo>
                    <a:lnTo>
                      <a:pt x="15097" y="36912"/>
                    </a:lnTo>
                    <a:lnTo>
                      <a:pt x="15818" y="37262"/>
                    </a:lnTo>
                    <a:lnTo>
                      <a:pt x="16488" y="37582"/>
                    </a:lnTo>
                    <a:lnTo>
                      <a:pt x="17652" y="38118"/>
                    </a:lnTo>
                    <a:lnTo>
                      <a:pt x="18549" y="38520"/>
                    </a:lnTo>
                    <a:lnTo>
                      <a:pt x="19332" y="38860"/>
                    </a:lnTo>
                    <a:lnTo>
                      <a:pt x="26442" y="27906"/>
                    </a:lnTo>
                    <a:lnTo>
                      <a:pt x="26164" y="27370"/>
                    </a:lnTo>
                    <a:lnTo>
                      <a:pt x="25340" y="25824"/>
                    </a:lnTo>
                    <a:lnTo>
                      <a:pt x="24721" y="24691"/>
                    </a:lnTo>
                    <a:lnTo>
                      <a:pt x="23979" y="23341"/>
                    </a:lnTo>
                    <a:lnTo>
                      <a:pt x="23114" y="21774"/>
                    </a:lnTo>
                    <a:lnTo>
                      <a:pt x="22124" y="20012"/>
                    </a:lnTo>
                    <a:lnTo>
                      <a:pt x="21001" y="18065"/>
                    </a:lnTo>
                    <a:lnTo>
                      <a:pt x="19765" y="15932"/>
                    </a:lnTo>
                    <a:lnTo>
                      <a:pt x="18404" y="13634"/>
                    </a:lnTo>
                    <a:lnTo>
                      <a:pt x="16941" y="11181"/>
                    </a:lnTo>
                    <a:lnTo>
                      <a:pt x="15354" y="8574"/>
                    </a:lnTo>
                    <a:lnTo>
                      <a:pt x="14520" y="7224"/>
                    </a:lnTo>
                    <a:lnTo>
                      <a:pt x="13654" y="5843"/>
                    </a:lnTo>
                    <a:lnTo>
                      <a:pt x="12768" y="4421"/>
                    </a:lnTo>
                    <a:lnTo>
                      <a:pt x="11851" y="2979"/>
                    </a:lnTo>
                    <a:lnTo>
                      <a:pt x="10913" y="1495"/>
                    </a:lnTo>
                    <a:lnTo>
                      <a:pt x="994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5"/>
              <p:cNvSpPr/>
              <p:nvPr/>
            </p:nvSpPr>
            <p:spPr>
              <a:xfrm>
                <a:off x="1988777" y="2677060"/>
                <a:ext cx="450960" cy="466798"/>
              </a:xfrm>
              <a:custGeom>
                <a:avLst/>
                <a:gdLst/>
                <a:ahLst/>
                <a:cxnLst/>
                <a:rect l="l" t="t" r="r" b="b"/>
                <a:pathLst>
                  <a:path w="24032" h="24876" extrusionOk="0">
                    <a:moveTo>
                      <a:pt x="2793" y="0"/>
                    </a:moveTo>
                    <a:lnTo>
                      <a:pt x="2464" y="773"/>
                    </a:lnTo>
                    <a:lnTo>
                      <a:pt x="2134" y="1556"/>
                    </a:lnTo>
                    <a:lnTo>
                      <a:pt x="1835" y="2319"/>
                    </a:lnTo>
                    <a:lnTo>
                      <a:pt x="1536" y="3081"/>
                    </a:lnTo>
                    <a:lnTo>
                      <a:pt x="1268" y="3833"/>
                    </a:lnTo>
                    <a:lnTo>
                      <a:pt x="1021" y="4565"/>
                    </a:lnTo>
                    <a:lnTo>
                      <a:pt x="794" y="5297"/>
                    </a:lnTo>
                    <a:lnTo>
                      <a:pt x="588" y="5997"/>
                    </a:lnTo>
                    <a:lnTo>
                      <a:pt x="413" y="6678"/>
                    </a:lnTo>
                    <a:lnTo>
                      <a:pt x="269" y="7347"/>
                    </a:lnTo>
                    <a:lnTo>
                      <a:pt x="207" y="7667"/>
                    </a:lnTo>
                    <a:lnTo>
                      <a:pt x="155" y="7986"/>
                    </a:lnTo>
                    <a:lnTo>
                      <a:pt x="104" y="8295"/>
                    </a:lnTo>
                    <a:lnTo>
                      <a:pt x="73" y="8594"/>
                    </a:lnTo>
                    <a:lnTo>
                      <a:pt x="42" y="8893"/>
                    </a:lnTo>
                    <a:lnTo>
                      <a:pt x="21" y="9182"/>
                    </a:lnTo>
                    <a:lnTo>
                      <a:pt x="1" y="9460"/>
                    </a:lnTo>
                    <a:lnTo>
                      <a:pt x="1" y="9728"/>
                    </a:lnTo>
                    <a:lnTo>
                      <a:pt x="11" y="9996"/>
                    </a:lnTo>
                    <a:lnTo>
                      <a:pt x="21" y="10253"/>
                    </a:lnTo>
                    <a:lnTo>
                      <a:pt x="52" y="10501"/>
                    </a:lnTo>
                    <a:lnTo>
                      <a:pt x="83" y="10738"/>
                    </a:lnTo>
                    <a:lnTo>
                      <a:pt x="155" y="11047"/>
                    </a:lnTo>
                    <a:lnTo>
                      <a:pt x="248" y="11356"/>
                    </a:lnTo>
                    <a:lnTo>
                      <a:pt x="361" y="11665"/>
                    </a:lnTo>
                    <a:lnTo>
                      <a:pt x="506" y="11984"/>
                    </a:lnTo>
                    <a:lnTo>
                      <a:pt x="671" y="12294"/>
                    </a:lnTo>
                    <a:lnTo>
                      <a:pt x="846" y="12613"/>
                    </a:lnTo>
                    <a:lnTo>
                      <a:pt x="1052" y="12922"/>
                    </a:lnTo>
                    <a:lnTo>
                      <a:pt x="1278" y="13242"/>
                    </a:lnTo>
                    <a:lnTo>
                      <a:pt x="1526" y="13551"/>
                    </a:lnTo>
                    <a:lnTo>
                      <a:pt x="1783" y="13870"/>
                    </a:lnTo>
                    <a:lnTo>
                      <a:pt x="2062" y="14179"/>
                    </a:lnTo>
                    <a:lnTo>
                      <a:pt x="2360" y="14489"/>
                    </a:lnTo>
                    <a:lnTo>
                      <a:pt x="2670" y="14808"/>
                    </a:lnTo>
                    <a:lnTo>
                      <a:pt x="2999" y="15117"/>
                    </a:lnTo>
                    <a:lnTo>
                      <a:pt x="3339" y="15426"/>
                    </a:lnTo>
                    <a:lnTo>
                      <a:pt x="3690" y="15725"/>
                    </a:lnTo>
                    <a:lnTo>
                      <a:pt x="4050" y="16034"/>
                    </a:lnTo>
                    <a:lnTo>
                      <a:pt x="4432" y="16343"/>
                    </a:lnTo>
                    <a:lnTo>
                      <a:pt x="4823" y="16642"/>
                    </a:lnTo>
                    <a:lnTo>
                      <a:pt x="5215" y="16941"/>
                    </a:lnTo>
                    <a:lnTo>
                      <a:pt x="5627" y="17240"/>
                    </a:lnTo>
                    <a:lnTo>
                      <a:pt x="6039" y="17528"/>
                    </a:lnTo>
                    <a:lnTo>
                      <a:pt x="6462" y="17827"/>
                    </a:lnTo>
                    <a:lnTo>
                      <a:pt x="6895" y="18116"/>
                    </a:lnTo>
                    <a:lnTo>
                      <a:pt x="7770" y="18672"/>
                    </a:lnTo>
                    <a:lnTo>
                      <a:pt x="8657" y="19229"/>
                    </a:lnTo>
                    <a:lnTo>
                      <a:pt x="9563" y="19765"/>
                    </a:lnTo>
                    <a:lnTo>
                      <a:pt x="10470" y="20280"/>
                    </a:lnTo>
                    <a:lnTo>
                      <a:pt x="11367" y="20774"/>
                    </a:lnTo>
                    <a:lnTo>
                      <a:pt x="12263" y="21259"/>
                    </a:lnTo>
                    <a:lnTo>
                      <a:pt x="13129" y="21712"/>
                    </a:lnTo>
                    <a:lnTo>
                      <a:pt x="13984" y="22145"/>
                    </a:lnTo>
                    <a:lnTo>
                      <a:pt x="14809" y="22547"/>
                    </a:lnTo>
                    <a:lnTo>
                      <a:pt x="15592" y="22928"/>
                    </a:lnTo>
                    <a:lnTo>
                      <a:pt x="16334" y="23278"/>
                    </a:lnTo>
                    <a:lnTo>
                      <a:pt x="17024" y="23598"/>
                    </a:lnTo>
                    <a:lnTo>
                      <a:pt x="18230" y="24134"/>
                    </a:lnTo>
                    <a:lnTo>
                      <a:pt x="19157" y="24536"/>
                    </a:lnTo>
                    <a:lnTo>
                      <a:pt x="19961" y="24876"/>
                    </a:lnTo>
                    <a:lnTo>
                      <a:pt x="24031" y="18816"/>
                    </a:lnTo>
                    <a:lnTo>
                      <a:pt x="23599" y="18724"/>
                    </a:lnTo>
                    <a:lnTo>
                      <a:pt x="23166" y="18621"/>
                    </a:lnTo>
                    <a:lnTo>
                      <a:pt x="22723" y="18497"/>
                    </a:lnTo>
                    <a:lnTo>
                      <a:pt x="22280" y="18363"/>
                    </a:lnTo>
                    <a:lnTo>
                      <a:pt x="21826" y="18209"/>
                    </a:lnTo>
                    <a:lnTo>
                      <a:pt x="21373" y="18044"/>
                    </a:lnTo>
                    <a:lnTo>
                      <a:pt x="20909" y="17868"/>
                    </a:lnTo>
                    <a:lnTo>
                      <a:pt x="20445" y="17673"/>
                    </a:lnTo>
                    <a:lnTo>
                      <a:pt x="19982" y="17467"/>
                    </a:lnTo>
                    <a:lnTo>
                      <a:pt x="19508" y="17240"/>
                    </a:lnTo>
                    <a:lnTo>
                      <a:pt x="19034" y="17013"/>
                    </a:lnTo>
                    <a:lnTo>
                      <a:pt x="18560" y="16756"/>
                    </a:lnTo>
                    <a:lnTo>
                      <a:pt x="18075" y="16498"/>
                    </a:lnTo>
                    <a:lnTo>
                      <a:pt x="17601" y="16220"/>
                    </a:lnTo>
                    <a:lnTo>
                      <a:pt x="17117" y="15931"/>
                    </a:lnTo>
                    <a:lnTo>
                      <a:pt x="16633" y="15622"/>
                    </a:lnTo>
                    <a:lnTo>
                      <a:pt x="16148" y="15313"/>
                    </a:lnTo>
                    <a:lnTo>
                      <a:pt x="15664" y="14983"/>
                    </a:lnTo>
                    <a:lnTo>
                      <a:pt x="15169" y="14643"/>
                    </a:lnTo>
                    <a:lnTo>
                      <a:pt x="14685" y="14282"/>
                    </a:lnTo>
                    <a:lnTo>
                      <a:pt x="14201" y="13922"/>
                    </a:lnTo>
                    <a:lnTo>
                      <a:pt x="13716" y="13540"/>
                    </a:lnTo>
                    <a:lnTo>
                      <a:pt x="13232" y="13149"/>
                    </a:lnTo>
                    <a:lnTo>
                      <a:pt x="12748" y="12747"/>
                    </a:lnTo>
                    <a:lnTo>
                      <a:pt x="12274" y="12335"/>
                    </a:lnTo>
                    <a:lnTo>
                      <a:pt x="11789" y="11902"/>
                    </a:lnTo>
                    <a:lnTo>
                      <a:pt x="11315" y="11469"/>
                    </a:lnTo>
                    <a:lnTo>
                      <a:pt x="10841" y="11016"/>
                    </a:lnTo>
                    <a:lnTo>
                      <a:pt x="10367" y="10552"/>
                    </a:lnTo>
                    <a:lnTo>
                      <a:pt x="9904" y="10078"/>
                    </a:lnTo>
                    <a:lnTo>
                      <a:pt x="9440" y="9594"/>
                    </a:lnTo>
                    <a:lnTo>
                      <a:pt x="8986" y="9099"/>
                    </a:lnTo>
                    <a:lnTo>
                      <a:pt x="8481" y="8543"/>
                    </a:lnTo>
                    <a:lnTo>
                      <a:pt x="7997" y="7976"/>
                    </a:lnTo>
                    <a:lnTo>
                      <a:pt x="7523" y="7409"/>
                    </a:lnTo>
                    <a:lnTo>
                      <a:pt x="7070" y="6842"/>
                    </a:lnTo>
                    <a:lnTo>
                      <a:pt x="6627" y="6276"/>
                    </a:lnTo>
                    <a:lnTo>
                      <a:pt x="6194" y="5699"/>
                    </a:lnTo>
                    <a:lnTo>
                      <a:pt x="5792" y="5122"/>
                    </a:lnTo>
                    <a:lnTo>
                      <a:pt x="5390" y="4555"/>
                    </a:lnTo>
                    <a:lnTo>
                      <a:pt x="5009" y="3978"/>
                    </a:lnTo>
                    <a:lnTo>
                      <a:pt x="4648" y="3401"/>
                    </a:lnTo>
                    <a:lnTo>
                      <a:pt x="4298" y="2834"/>
                    </a:lnTo>
                    <a:lnTo>
                      <a:pt x="3968" y="2257"/>
                    </a:lnTo>
                    <a:lnTo>
                      <a:pt x="3649" y="1690"/>
                    </a:lnTo>
                    <a:lnTo>
                      <a:pt x="3350" y="1123"/>
                    </a:lnTo>
                    <a:lnTo>
                      <a:pt x="3061" y="557"/>
                    </a:lnTo>
                    <a:lnTo>
                      <a:pt x="27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5"/>
              <p:cNvSpPr/>
              <p:nvPr/>
            </p:nvSpPr>
            <p:spPr>
              <a:xfrm>
                <a:off x="2654165" y="4287416"/>
                <a:ext cx="129385" cy="52411"/>
              </a:xfrm>
              <a:custGeom>
                <a:avLst/>
                <a:gdLst/>
                <a:ahLst/>
                <a:cxnLst/>
                <a:rect l="l" t="t" r="r" b="b"/>
                <a:pathLst>
                  <a:path w="6895" h="2793" extrusionOk="0">
                    <a:moveTo>
                      <a:pt x="392" y="0"/>
                    </a:moveTo>
                    <a:lnTo>
                      <a:pt x="320" y="11"/>
                    </a:lnTo>
                    <a:lnTo>
                      <a:pt x="268" y="42"/>
                    </a:lnTo>
                    <a:lnTo>
                      <a:pt x="217" y="83"/>
                    </a:lnTo>
                    <a:lnTo>
                      <a:pt x="165" y="134"/>
                    </a:lnTo>
                    <a:lnTo>
                      <a:pt x="124" y="217"/>
                    </a:lnTo>
                    <a:lnTo>
                      <a:pt x="83" y="310"/>
                    </a:lnTo>
                    <a:lnTo>
                      <a:pt x="52" y="413"/>
                    </a:lnTo>
                    <a:lnTo>
                      <a:pt x="31" y="547"/>
                    </a:lnTo>
                    <a:lnTo>
                      <a:pt x="11" y="701"/>
                    </a:lnTo>
                    <a:lnTo>
                      <a:pt x="0" y="876"/>
                    </a:lnTo>
                    <a:lnTo>
                      <a:pt x="0" y="1072"/>
                    </a:lnTo>
                    <a:lnTo>
                      <a:pt x="0" y="1289"/>
                    </a:lnTo>
                    <a:lnTo>
                      <a:pt x="11" y="1536"/>
                    </a:lnTo>
                    <a:lnTo>
                      <a:pt x="52" y="2113"/>
                    </a:lnTo>
                    <a:lnTo>
                      <a:pt x="134" y="2793"/>
                    </a:lnTo>
                    <a:lnTo>
                      <a:pt x="6894" y="2793"/>
                    </a:lnTo>
                    <a:lnTo>
                      <a:pt x="6245" y="2597"/>
                    </a:lnTo>
                    <a:lnTo>
                      <a:pt x="5565" y="2381"/>
                    </a:lnTo>
                    <a:lnTo>
                      <a:pt x="4740" y="2103"/>
                    </a:lnTo>
                    <a:lnTo>
                      <a:pt x="3865" y="1793"/>
                    </a:lnTo>
                    <a:lnTo>
                      <a:pt x="3442" y="1629"/>
                    </a:lnTo>
                    <a:lnTo>
                      <a:pt x="3030" y="1464"/>
                    </a:lnTo>
                    <a:lnTo>
                      <a:pt x="2638" y="1299"/>
                    </a:lnTo>
                    <a:lnTo>
                      <a:pt x="2288" y="1124"/>
                    </a:lnTo>
                    <a:lnTo>
                      <a:pt x="1989" y="969"/>
                    </a:lnTo>
                    <a:lnTo>
                      <a:pt x="1855" y="887"/>
                    </a:lnTo>
                    <a:lnTo>
                      <a:pt x="1742" y="815"/>
                    </a:lnTo>
                    <a:lnTo>
                      <a:pt x="1330" y="505"/>
                    </a:lnTo>
                    <a:lnTo>
                      <a:pt x="1134" y="361"/>
                    </a:lnTo>
                    <a:lnTo>
                      <a:pt x="948" y="227"/>
                    </a:lnTo>
                    <a:lnTo>
                      <a:pt x="763" y="114"/>
                    </a:lnTo>
                    <a:lnTo>
                      <a:pt x="680" y="73"/>
                    </a:lnTo>
                    <a:lnTo>
                      <a:pt x="608" y="42"/>
                    </a:lnTo>
                    <a:lnTo>
                      <a:pt x="526" y="21"/>
                    </a:lnTo>
                    <a:lnTo>
                      <a:pt x="45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5"/>
              <p:cNvSpPr/>
              <p:nvPr/>
            </p:nvSpPr>
            <p:spPr>
              <a:xfrm>
                <a:off x="930281" y="4287416"/>
                <a:ext cx="111990" cy="52411"/>
              </a:xfrm>
              <a:custGeom>
                <a:avLst/>
                <a:gdLst/>
                <a:ahLst/>
                <a:cxnLst/>
                <a:rect l="l" t="t" r="r" b="b"/>
                <a:pathLst>
                  <a:path w="5968" h="2793" extrusionOk="0">
                    <a:moveTo>
                      <a:pt x="5606" y="0"/>
                    </a:moveTo>
                    <a:lnTo>
                      <a:pt x="5545" y="21"/>
                    </a:lnTo>
                    <a:lnTo>
                      <a:pt x="5483" y="42"/>
                    </a:lnTo>
                    <a:lnTo>
                      <a:pt x="5411" y="73"/>
                    </a:lnTo>
                    <a:lnTo>
                      <a:pt x="5338" y="114"/>
                    </a:lnTo>
                    <a:lnTo>
                      <a:pt x="5184" y="227"/>
                    </a:lnTo>
                    <a:lnTo>
                      <a:pt x="5009" y="361"/>
                    </a:lnTo>
                    <a:lnTo>
                      <a:pt x="4844" y="505"/>
                    </a:lnTo>
                    <a:lnTo>
                      <a:pt x="4473" y="815"/>
                    </a:lnTo>
                    <a:lnTo>
                      <a:pt x="4370" y="887"/>
                    </a:lnTo>
                    <a:lnTo>
                      <a:pt x="4256" y="969"/>
                    </a:lnTo>
                    <a:lnTo>
                      <a:pt x="3999" y="1124"/>
                    </a:lnTo>
                    <a:lnTo>
                      <a:pt x="3690" y="1299"/>
                    </a:lnTo>
                    <a:lnTo>
                      <a:pt x="3350" y="1464"/>
                    </a:lnTo>
                    <a:lnTo>
                      <a:pt x="2989" y="1629"/>
                    </a:lnTo>
                    <a:lnTo>
                      <a:pt x="2618" y="1793"/>
                    </a:lnTo>
                    <a:lnTo>
                      <a:pt x="1866" y="2103"/>
                    </a:lnTo>
                    <a:lnTo>
                      <a:pt x="1155" y="2381"/>
                    </a:lnTo>
                    <a:lnTo>
                      <a:pt x="557" y="2597"/>
                    </a:lnTo>
                    <a:lnTo>
                      <a:pt x="1" y="2793"/>
                    </a:lnTo>
                    <a:lnTo>
                      <a:pt x="5782" y="2793"/>
                    </a:lnTo>
                    <a:lnTo>
                      <a:pt x="5874" y="2113"/>
                    </a:lnTo>
                    <a:lnTo>
                      <a:pt x="5936" y="1536"/>
                    </a:lnTo>
                    <a:lnTo>
                      <a:pt x="5967" y="1072"/>
                    </a:lnTo>
                    <a:lnTo>
                      <a:pt x="5967" y="876"/>
                    </a:lnTo>
                    <a:lnTo>
                      <a:pt x="5967" y="701"/>
                    </a:lnTo>
                    <a:lnTo>
                      <a:pt x="5957" y="547"/>
                    </a:lnTo>
                    <a:lnTo>
                      <a:pt x="5936" y="413"/>
                    </a:lnTo>
                    <a:lnTo>
                      <a:pt x="5916" y="310"/>
                    </a:lnTo>
                    <a:lnTo>
                      <a:pt x="5885" y="217"/>
                    </a:lnTo>
                    <a:lnTo>
                      <a:pt x="5854" y="134"/>
                    </a:lnTo>
                    <a:lnTo>
                      <a:pt x="5812" y="83"/>
                    </a:lnTo>
                    <a:lnTo>
                      <a:pt x="5771" y="42"/>
                    </a:lnTo>
                    <a:lnTo>
                      <a:pt x="5720" y="11"/>
                    </a:lnTo>
                    <a:lnTo>
                      <a:pt x="566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5"/>
              <p:cNvSpPr/>
              <p:nvPr/>
            </p:nvSpPr>
            <p:spPr>
              <a:xfrm>
                <a:off x="1617324" y="3074616"/>
                <a:ext cx="1061405" cy="1232147"/>
              </a:xfrm>
              <a:custGeom>
                <a:avLst/>
                <a:gdLst/>
                <a:ahLst/>
                <a:cxnLst/>
                <a:rect l="l" t="t" r="r" b="b"/>
                <a:pathLst>
                  <a:path w="56563" h="65662" extrusionOk="0">
                    <a:moveTo>
                      <a:pt x="21949" y="1"/>
                    </a:moveTo>
                    <a:lnTo>
                      <a:pt x="21867" y="11"/>
                    </a:lnTo>
                    <a:lnTo>
                      <a:pt x="21681" y="52"/>
                    </a:lnTo>
                    <a:lnTo>
                      <a:pt x="21486" y="114"/>
                    </a:lnTo>
                    <a:lnTo>
                      <a:pt x="21259" y="207"/>
                    </a:lnTo>
                    <a:lnTo>
                      <a:pt x="21012" y="320"/>
                    </a:lnTo>
                    <a:lnTo>
                      <a:pt x="20754" y="454"/>
                    </a:lnTo>
                    <a:lnTo>
                      <a:pt x="20466" y="619"/>
                    </a:lnTo>
                    <a:lnTo>
                      <a:pt x="20167" y="804"/>
                    </a:lnTo>
                    <a:lnTo>
                      <a:pt x="19847" y="1010"/>
                    </a:lnTo>
                    <a:lnTo>
                      <a:pt x="19517" y="1227"/>
                    </a:lnTo>
                    <a:lnTo>
                      <a:pt x="19167" y="1474"/>
                    </a:lnTo>
                    <a:lnTo>
                      <a:pt x="18415" y="2020"/>
                    </a:lnTo>
                    <a:lnTo>
                      <a:pt x="17621" y="2628"/>
                    </a:lnTo>
                    <a:lnTo>
                      <a:pt x="16776" y="3288"/>
                    </a:lnTo>
                    <a:lnTo>
                      <a:pt x="15890" y="4009"/>
                    </a:lnTo>
                    <a:lnTo>
                      <a:pt x="14973" y="4772"/>
                    </a:lnTo>
                    <a:lnTo>
                      <a:pt x="14025" y="5575"/>
                    </a:lnTo>
                    <a:lnTo>
                      <a:pt x="13067" y="6400"/>
                    </a:lnTo>
                    <a:lnTo>
                      <a:pt x="12088" y="7255"/>
                    </a:lnTo>
                    <a:lnTo>
                      <a:pt x="11109" y="8131"/>
                    </a:lnTo>
                    <a:lnTo>
                      <a:pt x="10120" y="9007"/>
                    </a:lnTo>
                    <a:lnTo>
                      <a:pt x="8193" y="10769"/>
                    </a:lnTo>
                    <a:lnTo>
                      <a:pt x="6338" y="12480"/>
                    </a:lnTo>
                    <a:lnTo>
                      <a:pt x="4627" y="14087"/>
                    </a:lnTo>
                    <a:lnTo>
                      <a:pt x="3102" y="15519"/>
                    </a:lnTo>
                    <a:lnTo>
                      <a:pt x="1835" y="16746"/>
                    </a:lnTo>
                    <a:lnTo>
                      <a:pt x="856" y="17683"/>
                    </a:lnTo>
                    <a:lnTo>
                      <a:pt x="0" y="18508"/>
                    </a:lnTo>
                    <a:lnTo>
                      <a:pt x="1525" y="19353"/>
                    </a:lnTo>
                    <a:lnTo>
                      <a:pt x="3020" y="20187"/>
                    </a:lnTo>
                    <a:lnTo>
                      <a:pt x="4493" y="20991"/>
                    </a:lnTo>
                    <a:lnTo>
                      <a:pt x="5926" y="21764"/>
                    </a:lnTo>
                    <a:lnTo>
                      <a:pt x="8708" y="23258"/>
                    </a:lnTo>
                    <a:lnTo>
                      <a:pt x="11346" y="24649"/>
                    </a:lnTo>
                    <a:lnTo>
                      <a:pt x="13840" y="25948"/>
                    </a:lnTo>
                    <a:lnTo>
                      <a:pt x="16179" y="27133"/>
                    </a:lnTo>
                    <a:lnTo>
                      <a:pt x="18343" y="28225"/>
                    </a:lnTo>
                    <a:lnTo>
                      <a:pt x="20321" y="29204"/>
                    </a:lnTo>
                    <a:lnTo>
                      <a:pt x="22114" y="30080"/>
                    </a:lnTo>
                    <a:lnTo>
                      <a:pt x="23701" y="30842"/>
                    </a:lnTo>
                    <a:lnTo>
                      <a:pt x="25082" y="31502"/>
                    </a:lnTo>
                    <a:lnTo>
                      <a:pt x="26226" y="32038"/>
                    </a:lnTo>
                    <a:lnTo>
                      <a:pt x="27802" y="32769"/>
                    </a:lnTo>
                    <a:lnTo>
                      <a:pt x="28349" y="33017"/>
                    </a:lnTo>
                    <a:lnTo>
                      <a:pt x="55574" y="65662"/>
                    </a:lnTo>
                    <a:lnTo>
                      <a:pt x="56563" y="65662"/>
                    </a:lnTo>
                    <a:lnTo>
                      <a:pt x="54626" y="59788"/>
                    </a:lnTo>
                    <a:lnTo>
                      <a:pt x="52616" y="53698"/>
                    </a:lnTo>
                    <a:lnTo>
                      <a:pt x="50267" y="46639"/>
                    </a:lnTo>
                    <a:lnTo>
                      <a:pt x="47855" y="39437"/>
                    </a:lnTo>
                    <a:lnTo>
                      <a:pt x="46712" y="36036"/>
                    </a:lnTo>
                    <a:lnTo>
                      <a:pt x="45661" y="32924"/>
                    </a:lnTo>
                    <a:lnTo>
                      <a:pt x="44723" y="30204"/>
                    </a:lnTo>
                    <a:lnTo>
                      <a:pt x="43940" y="27957"/>
                    </a:lnTo>
                    <a:lnTo>
                      <a:pt x="43610" y="27061"/>
                    </a:lnTo>
                    <a:lnTo>
                      <a:pt x="43342" y="26319"/>
                    </a:lnTo>
                    <a:lnTo>
                      <a:pt x="43126" y="25752"/>
                    </a:lnTo>
                    <a:lnTo>
                      <a:pt x="42971" y="25371"/>
                    </a:lnTo>
                    <a:lnTo>
                      <a:pt x="42899" y="25216"/>
                    </a:lnTo>
                    <a:lnTo>
                      <a:pt x="42806" y="25041"/>
                    </a:lnTo>
                    <a:lnTo>
                      <a:pt x="42549" y="24598"/>
                    </a:lnTo>
                    <a:lnTo>
                      <a:pt x="42208" y="24072"/>
                    </a:lnTo>
                    <a:lnTo>
                      <a:pt x="41796" y="23454"/>
                    </a:lnTo>
                    <a:lnTo>
                      <a:pt x="41322" y="22753"/>
                    </a:lnTo>
                    <a:lnTo>
                      <a:pt x="40776" y="21980"/>
                    </a:lnTo>
                    <a:lnTo>
                      <a:pt x="40168" y="21135"/>
                    </a:lnTo>
                    <a:lnTo>
                      <a:pt x="39519" y="20239"/>
                    </a:lnTo>
                    <a:lnTo>
                      <a:pt x="38808" y="19291"/>
                    </a:lnTo>
                    <a:lnTo>
                      <a:pt x="38066" y="18302"/>
                    </a:lnTo>
                    <a:lnTo>
                      <a:pt x="37283" y="17271"/>
                    </a:lnTo>
                    <a:lnTo>
                      <a:pt x="36469" y="16210"/>
                    </a:lnTo>
                    <a:lnTo>
                      <a:pt x="35634" y="15128"/>
                    </a:lnTo>
                    <a:lnTo>
                      <a:pt x="34779" y="14036"/>
                    </a:lnTo>
                    <a:lnTo>
                      <a:pt x="33903" y="12923"/>
                    </a:lnTo>
                    <a:lnTo>
                      <a:pt x="33017" y="11820"/>
                    </a:lnTo>
                    <a:lnTo>
                      <a:pt x="32130" y="10728"/>
                    </a:lnTo>
                    <a:lnTo>
                      <a:pt x="31244" y="9635"/>
                    </a:lnTo>
                    <a:lnTo>
                      <a:pt x="30368" y="8574"/>
                    </a:lnTo>
                    <a:lnTo>
                      <a:pt x="29513" y="7544"/>
                    </a:lnTo>
                    <a:lnTo>
                      <a:pt x="28668" y="6544"/>
                    </a:lnTo>
                    <a:lnTo>
                      <a:pt x="27844" y="5586"/>
                    </a:lnTo>
                    <a:lnTo>
                      <a:pt x="27050" y="4679"/>
                    </a:lnTo>
                    <a:lnTo>
                      <a:pt x="26288" y="3834"/>
                    </a:lnTo>
                    <a:lnTo>
                      <a:pt x="25577" y="3051"/>
                    </a:lnTo>
                    <a:lnTo>
                      <a:pt x="24907" y="2340"/>
                    </a:lnTo>
                    <a:lnTo>
                      <a:pt x="24289" y="1711"/>
                    </a:lnTo>
                    <a:lnTo>
                      <a:pt x="23722" y="1175"/>
                    </a:lnTo>
                    <a:lnTo>
                      <a:pt x="23464" y="938"/>
                    </a:lnTo>
                    <a:lnTo>
                      <a:pt x="23227" y="722"/>
                    </a:lnTo>
                    <a:lnTo>
                      <a:pt x="23000" y="536"/>
                    </a:lnTo>
                    <a:lnTo>
                      <a:pt x="22794" y="372"/>
                    </a:lnTo>
                    <a:lnTo>
                      <a:pt x="22599" y="238"/>
                    </a:lnTo>
                    <a:lnTo>
                      <a:pt x="22434" y="135"/>
                    </a:lnTo>
                    <a:lnTo>
                      <a:pt x="22279" y="62"/>
                    </a:lnTo>
                    <a:lnTo>
                      <a:pt x="22155" y="11"/>
                    </a:lnTo>
                    <a:lnTo>
                      <a:pt x="2209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5"/>
              <p:cNvSpPr/>
              <p:nvPr/>
            </p:nvSpPr>
            <p:spPr>
              <a:xfrm>
                <a:off x="1617324" y="3261402"/>
                <a:ext cx="1051159" cy="1054255"/>
              </a:xfrm>
              <a:custGeom>
                <a:avLst/>
                <a:gdLst/>
                <a:ahLst/>
                <a:cxnLst/>
                <a:rect l="l" t="t" r="r" b="b"/>
                <a:pathLst>
                  <a:path w="56017" h="56182" extrusionOk="0">
                    <a:moveTo>
                      <a:pt x="9089" y="1"/>
                    </a:moveTo>
                    <a:lnTo>
                      <a:pt x="8100" y="897"/>
                    </a:lnTo>
                    <a:lnTo>
                      <a:pt x="7152" y="1753"/>
                    </a:lnTo>
                    <a:lnTo>
                      <a:pt x="5390" y="3370"/>
                    </a:lnTo>
                    <a:lnTo>
                      <a:pt x="3844" y="4834"/>
                    </a:lnTo>
                    <a:lnTo>
                      <a:pt x="2525" y="6091"/>
                    </a:lnTo>
                    <a:lnTo>
                      <a:pt x="1453" y="7121"/>
                    </a:lnTo>
                    <a:lnTo>
                      <a:pt x="670" y="7894"/>
                    </a:lnTo>
                    <a:lnTo>
                      <a:pt x="0" y="8554"/>
                    </a:lnTo>
                    <a:lnTo>
                      <a:pt x="3009" y="10233"/>
                    </a:lnTo>
                    <a:lnTo>
                      <a:pt x="5884" y="11831"/>
                    </a:lnTo>
                    <a:lnTo>
                      <a:pt x="11171" y="14757"/>
                    </a:lnTo>
                    <a:lnTo>
                      <a:pt x="15818" y="17302"/>
                    </a:lnTo>
                    <a:lnTo>
                      <a:pt x="19754" y="19446"/>
                    </a:lnTo>
                    <a:lnTo>
                      <a:pt x="22928" y="21167"/>
                    </a:lnTo>
                    <a:lnTo>
                      <a:pt x="25268" y="22414"/>
                    </a:lnTo>
                    <a:lnTo>
                      <a:pt x="27215" y="23454"/>
                    </a:lnTo>
                    <a:lnTo>
                      <a:pt x="55646" y="56182"/>
                    </a:lnTo>
                    <a:lnTo>
                      <a:pt x="56017" y="55708"/>
                    </a:lnTo>
                    <a:lnTo>
                      <a:pt x="54904" y="53812"/>
                    </a:lnTo>
                    <a:lnTo>
                      <a:pt x="53575" y="51586"/>
                    </a:lnTo>
                    <a:lnTo>
                      <a:pt x="52080" y="49092"/>
                    </a:lnTo>
                    <a:lnTo>
                      <a:pt x="50442" y="46392"/>
                    </a:lnTo>
                    <a:lnTo>
                      <a:pt x="46918" y="40581"/>
                    </a:lnTo>
                    <a:lnTo>
                      <a:pt x="43290" y="34625"/>
                    </a:lnTo>
                    <a:lnTo>
                      <a:pt x="39828" y="28998"/>
                    </a:lnTo>
                    <a:lnTo>
                      <a:pt x="38251" y="26453"/>
                    </a:lnTo>
                    <a:lnTo>
                      <a:pt x="36829" y="24165"/>
                    </a:lnTo>
                    <a:lnTo>
                      <a:pt x="35603" y="22197"/>
                    </a:lnTo>
                    <a:lnTo>
                      <a:pt x="34593" y="20600"/>
                    </a:lnTo>
                    <a:lnTo>
                      <a:pt x="33841" y="19435"/>
                    </a:lnTo>
                    <a:lnTo>
                      <a:pt x="33573" y="19034"/>
                    </a:lnTo>
                    <a:lnTo>
                      <a:pt x="33388" y="18766"/>
                    </a:lnTo>
                    <a:lnTo>
                      <a:pt x="33295" y="18652"/>
                    </a:lnTo>
                    <a:lnTo>
                      <a:pt x="33182" y="18508"/>
                    </a:lnTo>
                    <a:lnTo>
                      <a:pt x="32883" y="18199"/>
                    </a:lnTo>
                    <a:lnTo>
                      <a:pt x="32512" y="17828"/>
                    </a:lnTo>
                    <a:lnTo>
                      <a:pt x="32058" y="17405"/>
                    </a:lnTo>
                    <a:lnTo>
                      <a:pt x="31522" y="16931"/>
                    </a:lnTo>
                    <a:lnTo>
                      <a:pt x="30935" y="16416"/>
                    </a:lnTo>
                    <a:lnTo>
                      <a:pt x="30276" y="15849"/>
                    </a:lnTo>
                    <a:lnTo>
                      <a:pt x="29565" y="15252"/>
                    </a:lnTo>
                    <a:lnTo>
                      <a:pt x="28792" y="14623"/>
                    </a:lnTo>
                    <a:lnTo>
                      <a:pt x="27988" y="13964"/>
                    </a:lnTo>
                    <a:lnTo>
                      <a:pt x="26246" y="12573"/>
                    </a:lnTo>
                    <a:lnTo>
                      <a:pt x="24381" y="11109"/>
                    </a:lnTo>
                    <a:lnTo>
                      <a:pt x="22444" y="9605"/>
                    </a:lnTo>
                    <a:lnTo>
                      <a:pt x="20466" y="8090"/>
                    </a:lnTo>
                    <a:lnTo>
                      <a:pt x="18487" y="6606"/>
                    </a:lnTo>
                    <a:lnTo>
                      <a:pt x="16560" y="5184"/>
                    </a:lnTo>
                    <a:lnTo>
                      <a:pt x="14715" y="3845"/>
                    </a:lnTo>
                    <a:lnTo>
                      <a:pt x="13005" y="2618"/>
                    </a:lnTo>
                    <a:lnTo>
                      <a:pt x="12211" y="2072"/>
                    </a:lnTo>
                    <a:lnTo>
                      <a:pt x="11469" y="1557"/>
                    </a:lnTo>
                    <a:lnTo>
                      <a:pt x="10779" y="1083"/>
                    </a:lnTo>
                    <a:lnTo>
                      <a:pt x="10150" y="671"/>
                    </a:lnTo>
                    <a:lnTo>
                      <a:pt x="9584" y="310"/>
                    </a:lnTo>
                    <a:lnTo>
                      <a:pt x="9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5"/>
              <p:cNvSpPr/>
              <p:nvPr/>
            </p:nvSpPr>
            <p:spPr>
              <a:xfrm>
                <a:off x="1667990" y="3217718"/>
                <a:ext cx="223942" cy="111577"/>
              </a:xfrm>
              <a:custGeom>
                <a:avLst/>
                <a:gdLst/>
                <a:ahLst/>
                <a:cxnLst/>
                <a:rect l="l" t="t" r="r" b="b"/>
                <a:pathLst>
                  <a:path w="11934" h="5946" extrusionOk="0">
                    <a:moveTo>
                      <a:pt x="11933" y="0"/>
                    </a:moveTo>
                    <a:lnTo>
                      <a:pt x="5967" y="3225"/>
                    </a:lnTo>
                    <a:lnTo>
                      <a:pt x="0" y="3483"/>
                    </a:lnTo>
                    <a:lnTo>
                      <a:pt x="6709" y="5946"/>
                    </a:lnTo>
                    <a:lnTo>
                      <a:pt x="119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5"/>
              <p:cNvSpPr/>
              <p:nvPr/>
            </p:nvSpPr>
            <p:spPr>
              <a:xfrm>
                <a:off x="1269458" y="2278135"/>
                <a:ext cx="972853" cy="1040538"/>
              </a:xfrm>
              <a:custGeom>
                <a:avLst/>
                <a:gdLst/>
                <a:ahLst/>
                <a:cxnLst/>
                <a:rect l="l" t="t" r="r" b="b"/>
                <a:pathLst>
                  <a:path w="51844" h="55451" extrusionOk="0">
                    <a:moveTo>
                      <a:pt x="36118" y="1"/>
                    </a:moveTo>
                    <a:lnTo>
                      <a:pt x="35428" y="32"/>
                    </a:lnTo>
                    <a:lnTo>
                      <a:pt x="34717" y="83"/>
                    </a:lnTo>
                    <a:lnTo>
                      <a:pt x="33985" y="166"/>
                    </a:lnTo>
                    <a:lnTo>
                      <a:pt x="33243" y="269"/>
                    </a:lnTo>
                    <a:lnTo>
                      <a:pt x="32470" y="392"/>
                    </a:lnTo>
                    <a:lnTo>
                      <a:pt x="31677" y="536"/>
                    </a:lnTo>
                    <a:lnTo>
                      <a:pt x="30873" y="722"/>
                    </a:lnTo>
                    <a:lnTo>
                      <a:pt x="30049" y="918"/>
                    </a:lnTo>
                    <a:lnTo>
                      <a:pt x="29193" y="1155"/>
                    </a:lnTo>
                    <a:lnTo>
                      <a:pt x="28328" y="1412"/>
                    </a:lnTo>
                    <a:lnTo>
                      <a:pt x="27431" y="1701"/>
                    </a:lnTo>
                    <a:lnTo>
                      <a:pt x="26524" y="2020"/>
                    </a:lnTo>
                    <a:lnTo>
                      <a:pt x="26061" y="2185"/>
                    </a:lnTo>
                    <a:lnTo>
                      <a:pt x="25607" y="2360"/>
                    </a:lnTo>
                    <a:lnTo>
                      <a:pt x="25154" y="2546"/>
                    </a:lnTo>
                    <a:lnTo>
                      <a:pt x="24711" y="2731"/>
                    </a:lnTo>
                    <a:lnTo>
                      <a:pt x="24268" y="2927"/>
                    </a:lnTo>
                    <a:lnTo>
                      <a:pt x="23835" y="3133"/>
                    </a:lnTo>
                    <a:lnTo>
                      <a:pt x="23402" y="3339"/>
                    </a:lnTo>
                    <a:lnTo>
                      <a:pt x="22969" y="3556"/>
                    </a:lnTo>
                    <a:lnTo>
                      <a:pt x="22547" y="3782"/>
                    </a:lnTo>
                    <a:lnTo>
                      <a:pt x="22135" y="4009"/>
                    </a:lnTo>
                    <a:lnTo>
                      <a:pt x="21712" y="4246"/>
                    </a:lnTo>
                    <a:lnTo>
                      <a:pt x="21310" y="4483"/>
                    </a:lnTo>
                    <a:lnTo>
                      <a:pt x="20898" y="4730"/>
                    </a:lnTo>
                    <a:lnTo>
                      <a:pt x="20496" y="4988"/>
                    </a:lnTo>
                    <a:lnTo>
                      <a:pt x="20105" y="5246"/>
                    </a:lnTo>
                    <a:lnTo>
                      <a:pt x="19713" y="5514"/>
                    </a:lnTo>
                    <a:lnTo>
                      <a:pt x="19321" y="5782"/>
                    </a:lnTo>
                    <a:lnTo>
                      <a:pt x="18940" y="6060"/>
                    </a:lnTo>
                    <a:lnTo>
                      <a:pt x="18559" y="6338"/>
                    </a:lnTo>
                    <a:lnTo>
                      <a:pt x="18178" y="6627"/>
                    </a:lnTo>
                    <a:lnTo>
                      <a:pt x="17807" y="6915"/>
                    </a:lnTo>
                    <a:lnTo>
                      <a:pt x="17446" y="7214"/>
                    </a:lnTo>
                    <a:lnTo>
                      <a:pt x="17085" y="7523"/>
                    </a:lnTo>
                    <a:lnTo>
                      <a:pt x="16725" y="7832"/>
                    </a:lnTo>
                    <a:lnTo>
                      <a:pt x="16364" y="8141"/>
                    </a:lnTo>
                    <a:lnTo>
                      <a:pt x="16014" y="8461"/>
                    </a:lnTo>
                    <a:lnTo>
                      <a:pt x="15674" y="8780"/>
                    </a:lnTo>
                    <a:lnTo>
                      <a:pt x="15334" y="9110"/>
                    </a:lnTo>
                    <a:lnTo>
                      <a:pt x="14664" y="9780"/>
                    </a:lnTo>
                    <a:lnTo>
                      <a:pt x="14004" y="10460"/>
                    </a:lnTo>
                    <a:lnTo>
                      <a:pt x="13365" y="11171"/>
                    </a:lnTo>
                    <a:lnTo>
                      <a:pt x="12747" y="11892"/>
                    </a:lnTo>
                    <a:lnTo>
                      <a:pt x="12139" y="12624"/>
                    </a:lnTo>
                    <a:lnTo>
                      <a:pt x="11552" y="13376"/>
                    </a:lnTo>
                    <a:lnTo>
                      <a:pt x="10985" y="14139"/>
                    </a:lnTo>
                    <a:lnTo>
                      <a:pt x="10429" y="14922"/>
                    </a:lnTo>
                    <a:lnTo>
                      <a:pt x="9882" y="15705"/>
                    </a:lnTo>
                    <a:lnTo>
                      <a:pt x="9357" y="16509"/>
                    </a:lnTo>
                    <a:lnTo>
                      <a:pt x="8852" y="17323"/>
                    </a:lnTo>
                    <a:lnTo>
                      <a:pt x="8357" y="18157"/>
                    </a:lnTo>
                    <a:lnTo>
                      <a:pt x="7873" y="18992"/>
                    </a:lnTo>
                    <a:lnTo>
                      <a:pt x="7420" y="19837"/>
                    </a:lnTo>
                    <a:lnTo>
                      <a:pt x="6966" y="20692"/>
                    </a:lnTo>
                    <a:lnTo>
                      <a:pt x="6533" y="21548"/>
                    </a:lnTo>
                    <a:lnTo>
                      <a:pt x="6121" y="22424"/>
                    </a:lnTo>
                    <a:lnTo>
                      <a:pt x="5709" y="23299"/>
                    </a:lnTo>
                    <a:lnTo>
                      <a:pt x="5328" y="24175"/>
                    </a:lnTo>
                    <a:lnTo>
                      <a:pt x="4946" y="25062"/>
                    </a:lnTo>
                    <a:lnTo>
                      <a:pt x="4596" y="25958"/>
                    </a:lnTo>
                    <a:lnTo>
                      <a:pt x="4246" y="26844"/>
                    </a:lnTo>
                    <a:lnTo>
                      <a:pt x="3916" y="27751"/>
                    </a:lnTo>
                    <a:lnTo>
                      <a:pt x="3596" y="28648"/>
                    </a:lnTo>
                    <a:lnTo>
                      <a:pt x="3298" y="29544"/>
                    </a:lnTo>
                    <a:lnTo>
                      <a:pt x="3009" y="30451"/>
                    </a:lnTo>
                    <a:lnTo>
                      <a:pt x="2741" y="31358"/>
                    </a:lnTo>
                    <a:lnTo>
                      <a:pt x="2473" y="32254"/>
                    </a:lnTo>
                    <a:lnTo>
                      <a:pt x="2226" y="33161"/>
                    </a:lnTo>
                    <a:lnTo>
                      <a:pt x="1999" y="34058"/>
                    </a:lnTo>
                    <a:lnTo>
                      <a:pt x="1773" y="34954"/>
                    </a:lnTo>
                    <a:lnTo>
                      <a:pt x="1566" y="35851"/>
                    </a:lnTo>
                    <a:lnTo>
                      <a:pt x="1381" y="36737"/>
                    </a:lnTo>
                    <a:lnTo>
                      <a:pt x="1195" y="37623"/>
                    </a:lnTo>
                    <a:lnTo>
                      <a:pt x="1031" y="38499"/>
                    </a:lnTo>
                    <a:lnTo>
                      <a:pt x="876" y="39375"/>
                    </a:lnTo>
                    <a:lnTo>
                      <a:pt x="732" y="40240"/>
                    </a:lnTo>
                    <a:lnTo>
                      <a:pt x="608" y="41096"/>
                    </a:lnTo>
                    <a:lnTo>
                      <a:pt x="495" y="41951"/>
                    </a:lnTo>
                    <a:lnTo>
                      <a:pt x="392" y="42786"/>
                    </a:lnTo>
                    <a:lnTo>
                      <a:pt x="299" y="43620"/>
                    </a:lnTo>
                    <a:lnTo>
                      <a:pt x="217" y="44445"/>
                    </a:lnTo>
                    <a:lnTo>
                      <a:pt x="155" y="45248"/>
                    </a:lnTo>
                    <a:lnTo>
                      <a:pt x="103" y="46052"/>
                    </a:lnTo>
                    <a:lnTo>
                      <a:pt x="52" y="46835"/>
                    </a:lnTo>
                    <a:lnTo>
                      <a:pt x="21" y="47608"/>
                    </a:lnTo>
                    <a:lnTo>
                      <a:pt x="10" y="48371"/>
                    </a:lnTo>
                    <a:lnTo>
                      <a:pt x="0" y="49113"/>
                    </a:lnTo>
                    <a:lnTo>
                      <a:pt x="0" y="49834"/>
                    </a:lnTo>
                    <a:lnTo>
                      <a:pt x="21" y="50555"/>
                    </a:lnTo>
                    <a:lnTo>
                      <a:pt x="25525" y="55450"/>
                    </a:lnTo>
                    <a:lnTo>
                      <a:pt x="41240" y="42755"/>
                    </a:lnTo>
                    <a:lnTo>
                      <a:pt x="41219" y="42456"/>
                    </a:lnTo>
                    <a:lnTo>
                      <a:pt x="41219" y="42147"/>
                    </a:lnTo>
                    <a:lnTo>
                      <a:pt x="41240" y="41827"/>
                    </a:lnTo>
                    <a:lnTo>
                      <a:pt x="41271" y="41508"/>
                    </a:lnTo>
                    <a:lnTo>
                      <a:pt x="41312" y="41178"/>
                    </a:lnTo>
                    <a:lnTo>
                      <a:pt x="41384" y="40838"/>
                    </a:lnTo>
                    <a:lnTo>
                      <a:pt x="41456" y="40488"/>
                    </a:lnTo>
                    <a:lnTo>
                      <a:pt x="41549" y="40137"/>
                    </a:lnTo>
                    <a:lnTo>
                      <a:pt x="41652" y="39777"/>
                    </a:lnTo>
                    <a:lnTo>
                      <a:pt x="41775" y="39406"/>
                    </a:lnTo>
                    <a:lnTo>
                      <a:pt x="41909" y="39035"/>
                    </a:lnTo>
                    <a:lnTo>
                      <a:pt x="42054" y="38653"/>
                    </a:lnTo>
                    <a:lnTo>
                      <a:pt x="42208" y="38272"/>
                    </a:lnTo>
                    <a:lnTo>
                      <a:pt x="42373" y="37881"/>
                    </a:lnTo>
                    <a:lnTo>
                      <a:pt x="42548" y="37489"/>
                    </a:lnTo>
                    <a:lnTo>
                      <a:pt x="42734" y="37087"/>
                    </a:lnTo>
                    <a:lnTo>
                      <a:pt x="43125" y="36273"/>
                    </a:lnTo>
                    <a:lnTo>
                      <a:pt x="43548" y="35438"/>
                    </a:lnTo>
                    <a:lnTo>
                      <a:pt x="44012" y="34593"/>
                    </a:lnTo>
                    <a:lnTo>
                      <a:pt x="44486" y="33728"/>
                    </a:lnTo>
                    <a:lnTo>
                      <a:pt x="44980" y="32862"/>
                    </a:lnTo>
                    <a:lnTo>
                      <a:pt x="45485" y="31976"/>
                    </a:lnTo>
                    <a:lnTo>
                      <a:pt x="46526" y="30183"/>
                    </a:lnTo>
                    <a:lnTo>
                      <a:pt x="47051" y="29276"/>
                    </a:lnTo>
                    <a:lnTo>
                      <a:pt x="47567" y="28369"/>
                    </a:lnTo>
                    <a:lnTo>
                      <a:pt x="48072" y="27452"/>
                    </a:lnTo>
                    <a:lnTo>
                      <a:pt x="48566" y="26545"/>
                    </a:lnTo>
                    <a:lnTo>
                      <a:pt x="49051" y="25639"/>
                    </a:lnTo>
                    <a:lnTo>
                      <a:pt x="49504" y="24732"/>
                    </a:lnTo>
                    <a:lnTo>
                      <a:pt x="49927" y="23835"/>
                    </a:lnTo>
                    <a:lnTo>
                      <a:pt x="50133" y="23382"/>
                    </a:lnTo>
                    <a:lnTo>
                      <a:pt x="50328" y="22939"/>
                    </a:lnTo>
                    <a:lnTo>
                      <a:pt x="50514" y="22496"/>
                    </a:lnTo>
                    <a:lnTo>
                      <a:pt x="50689" y="22053"/>
                    </a:lnTo>
                    <a:lnTo>
                      <a:pt x="50854" y="21620"/>
                    </a:lnTo>
                    <a:lnTo>
                      <a:pt x="51009" y="21187"/>
                    </a:lnTo>
                    <a:lnTo>
                      <a:pt x="51153" y="20754"/>
                    </a:lnTo>
                    <a:lnTo>
                      <a:pt x="51276" y="20321"/>
                    </a:lnTo>
                    <a:lnTo>
                      <a:pt x="51400" y="19899"/>
                    </a:lnTo>
                    <a:lnTo>
                      <a:pt x="51503" y="19487"/>
                    </a:lnTo>
                    <a:lnTo>
                      <a:pt x="51596" y="19064"/>
                    </a:lnTo>
                    <a:lnTo>
                      <a:pt x="51678" y="18652"/>
                    </a:lnTo>
                    <a:lnTo>
                      <a:pt x="51740" y="18250"/>
                    </a:lnTo>
                    <a:lnTo>
                      <a:pt x="51792" y="17838"/>
                    </a:lnTo>
                    <a:lnTo>
                      <a:pt x="51823" y="17446"/>
                    </a:lnTo>
                    <a:lnTo>
                      <a:pt x="51843" y="17055"/>
                    </a:lnTo>
                    <a:lnTo>
                      <a:pt x="51843" y="16663"/>
                    </a:lnTo>
                    <a:lnTo>
                      <a:pt x="51823" y="16282"/>
                    </a:lnTo>
                    <a:lnTo>
                      <a:pt x="51792" y="15890"/>
                    </a:lnTo>
                    <a:lnTo>
                      <a:pt x="51750" y="15499"/>
                    </a:lnTo>
                    <a:lnTo>
                      <a:pt x="51709" y="15097"/>
                    </a:lnTo>
                    <a:lnTo>
                      <a:pt x="51658" y="14685"/>
                    </a:lnTo>
                    <a:lnTo>
                      <a:pt x="51596" y="14273"/>
                    </a:lnTo>
                    <a:lnTo>
                      <a:pt x="51534" y="13860"/>
                    </a:lnTo>
                    <a:lnTo>
                      <a:pt x="51462" y="13438"/>
                    </a:lnTo>
                    <a:lnTo>
                      <a:pt x="51379" y="13015"/>
                    </a:lnTo>
                    <a:lnTo>
                      <a:pt x="51287" y="12593"/>
                    </a:lnTo>
                    <a:lnTo>
                      <a:pt x="51184" y="12160"/>
                    </a:lnTo>
                    <a:lnTo>
                      <a:pt x="51081" y="11727"/>
                    </a:lnTo>
                    <a:lnTo>
                      <a:pt x="50957" y="11305"/>
                    </a:lnTo>
                    <a:lnTo>
                      <a:pt x="50833" y="10872"/>
                    </a:lnTo>
                    <a:lnTo>
                      <a:pt x="50699" y="10439"/>
                    </a:lnTo>
                    <a:lnTo>
                      <a:pt x="50545" y="10017"/>
                    </a:lnTo>
                    <a:lnTo>
                      <a:pt x="50390" y="9584"/>
                    </a:lnTo>
                    <a:lnTo>
                      <a:pt x="50225" y="9161"/>
                    </a:lnTo>
                    <a:lnTo>
                      <a:pt x="50050" y="8739"/>
                    </a:lnTo>
                    <a:lnTo>
                      <a:pt x="49865" y="8316"/>
                    </a:lnTo>
                    <a:lnTo>
                      <a:pt x="49659" y="7904"/>
                    </a:lnTo>
                    <a:lnTo>
                      <a:pt x="49452" y="7492"/>
                    </a:lnTo>
                    <a:lnTo>
                      <a:pt x="49236" y="7080"/>
                    </a:lnTo>
                    <a:lnTo>
                      <a:pt x="48999" y="6678"/>
                    </a:lnTo>
                    <a:lnTo>
                      <a:pt x="48752" y="6286"/>
                    </a:lnTo>
                    <a:lnTo>
                      <a:pt x="48494" y="5895"/>
                    </a:lnTo>
                    <a:lnTo>
                      <a:pt x="48226" y="5514"/>
                    </a:lnTo>
                    <a:lnTo>
                      <a:pt x="47948" y="5143"/>
                    </a:lnTo>
                    <a:lnTo>
                      <a:pt x="47649" y="4782"/>
                    </a:lnTo>
                    <a:lnTo>
                      <a:pt x="47340" y="4421"/>
                    </a:lnTo>
                    <a:lnTo>
                      <a:pt x="47021" y="4071"/>
                    </a:lnTo>
                    <a:lnTo>
                      <a:pt x="46691" y="3741"/>
                    </a:lnTo>
                    <a:lnTo>
                      <a:pt x="46340" y="3411"/>
                    </a:lnTo>
                    <a:lnTo>
                      <a:pt x="45980" y="3102"/>
                    </a:lnTo>
                    <a:lnTo>
                      <a:pt x="45599" y="2793"/>
                    </a:lnTo>
                    <a:lnTo>
                      <a:pt x="45207" y="2505"/>
                    </a:lnTo>
                    <a:lnTo>
                      <a:pt x="44805" y="2226"/>
                    </a:lnTo>
                    <a:lnTo>
                      <a:pt x="44383" y="1959"/>
                    </a:lnTo>
                    <a:lnTo>
                      <a:pt x="43950" y="1711"/>
                    </a:lnTo>
                    <a:lnTo>
                      <a:pt x="43496" y="1474"/>
                    </a:lnTo>
                    <a:lnTo>
                      <a:pt x="43033" y="1258"/>
                    </a:lnTo>
                    <a:lnTo>
                      <a:pt x="42548" y="1052"/>
                    </a:lnTo>
                    <a:lnTo>
                      <a:pt x="42043" y="866"/>
                    </a:lnTo>
                    <a:lnTo>
                      <a:pt x="41528" y="691"/>
                    </a:lnTo>
                    <a:lnTo>
                      <a:pt x="41003" y="536"/>
                    </a:lnTo>
                    <a:lnTo>
                      <a:pt x="40446" y="403"/>
                    </a:lnTo>
                    <a:lnTo>
                      <a:pt x="39890" y="289"/>
                    </a:lnTo>
                    <a:lnTo>
                      <a:pt x="39302" y="186"/>
                    </a:lnTo>
                    <a:lnTo>
                      <a:pt x="38705" y="104"/>
                    </a:lnTo>
                    <a:lnTo>
                      <a:pt x="38086" y="52"/>
                    </a:lnTo>
                    <a:lnTo>
                      <a:pt x="37447" y="11"/>
                    </a:lnTo>
                    <a:lnTo>
                      <a:pt x="3678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5"/>
              <p:cNvSpPr/>
              <p:nvPr/>
            </p:nvSpPr>
            <p:spPr>
              <a:xfrm>
                <a:off x="1263641" y="2299208"/>
                <a:ext cx="525608" cy="1026990"/>
              </a:xfrm>
              <a:custGeom>
                <a:avLst/>
                <a:gdLst/>
                <a:ahLst/>
                <a:cxnLst/>
                <a:rect l="l" t="t" r="r" b="b"/>
                <a:pathLst>
                  <a:path w="28010" h="54729" extrusionOk="0">
                    <a:moveTo>
                      <a:pt x="25959" y="1"/>
                    </a:moveTo>
                    <a:lnTo>
                      <a:pt x="25876" y="21"/>
                    </a:lnTo>
                    <a:lnTo>
                      <a:pt x="25412" y="186"/>
                    </a:lnTo>
                    <a:lnTo>
                      <a:pt x="24959" y="361"/>
                    </a:lnTo>
                    <a:lnTo>
                      <a:pt x="24506" y="547"/>
                    </a:lnTo>
                    <a:lnTo>
                      <a:pt x="24063" y="732"/>
                    </a:lnTo>
                    <a:lnTo>
                      <a:pt x="23619" y="928"/>
                    </a:lnTo>
                    <a:lnTo>
                      <a:pt x="23187" y="1134"/>
                    </a:lnTo>
                    <a:lnTo>
                      <a:pt x="22744" y="1340"/>
                    </a:lnTo>
                    <a:lnTo>
                      <a:pt x="22321" y="1557"/>
                    </a:lnTo>
                    <a:lnTo>
                      <a:pt x="21899" y="1773"/>
                    </a:lnTo>
                    <a:lnTo>
                      <a:pt x="21476" y="2000"/>
                    </a:lnTo>
                    <a:lnTo>
                      <a:pt x="21054" y="2237"/>
                    </a:lnTo>
                    <a:lnTo>
                      <a:pt x="20641" y="2474"/>
                    </a:lnTo>
                    <a:lnTo>
                      <a:pt x="20239" y="2711"/>
                    </a:lnTo>
                    <a:lnTo>
                      <a:pt x="19827" y="2969"/>
                    </a:lnTo>
                    <a:lnTo>
                      <a:pt x="19436" y="3216"/>
                    </a:lnTo>
                    <a:lnTo>
                      <a:pt x="19034" y="3484"/>
                    </a:lnTo>
                    <a:lnTo>
                      <a:pt x="18642" y="3752"/>
                    </a:lnTo>
                    <a:lnTo>
                      <a:pt x="18261" y="4020"/>
                    </a:lnTo>
                    <a:lnTo>
                      <a:pt x="17869" y="4298"/>
                    </a:lnTo>
                    <a:lnTo>
                      <a:pt x="17498" y="4586"/>
                    </a:lnTo>
                    <a:lnTo>
                      <a:pt x="17117" y="4875"/>
                    </a:lnTo>
                    <a:lnTo>
                      <a:pt x="16746" y="5163"/>
                    </a:lnTo>
                    <a:lnTo>
                      <a:pt x="16385" y="5462"/>
                    </a:lnTo>
                    <a:lnTo>
                      <a:pt x="16025" y="5761"/>
                    </a:lnTo>
                    <a:lnTo>
                      <a:pt x="15664" y="6070"/>
                    </a:lnTo>
                    <a:lnTo>
                      <a:pt x="15314" y="6390"/>
                    </a:lnTo>
                    <a:lnTo>
                      <a:pt x="14963" y="6709"/>
                    </a:lnTo>
                    <a:lnTo>
                      <a:pt x="14613" y="7029"/>
                    </a:lnTo>
                    <a:lnTo>
                      <a:pt x="13943" y="7688"/>
                    </a:lnTo>
                    <a:lnTo>
                      <a:pt x="13273" y="8368"/>
                    </a:lnTo>
                    <a:lnTo>
                      <a:pt x="12635" y="9059"/>
                    </a:lnTo>
                    <a:lnTo>
                      <a:pt x="12006" y="9770"/>
                    </a:lnTo>
                    <a:lnTo>
                      <a:pt x="11398" y="10491"/>
                    </a:lnTo>
                    <a:lnTo>
                      <a:pt x="10800" y="11233"/>
                    </a:lnTo>
                    <a:lnTo>
                      <a:pt x="10223" y="11995"/>
                    </a:lnTo>
                    <a:lnTo>
                      <a:pt x="9657" y="12768"/>
                    </a:lnTo>
                    <a:lnTo>
                      <a:pt x="9110" y="13551"/>
                    </a:lnTo>
                    <a:lnTo>
                      <a:pt x="8585" y="14345"/>
                    </a:lnTo>
                    <a:lnTo>
                      <a:pt x="8070" y="15149"/>
                    </a:lnTo>
                    <a:lnTo>
                      <a:pt x="7575" y="15973"/>
                    </a:lnTo>
                    <a:lnTo>
                      <a:pt x="7091" y="16808"/>
                    </a:lnTo>
                    <a:lnTo>
                      <a:pt x="6627" y="17642"/>
                    </a:lnTo>
                    <a:lnTo>
                      <a:pt x="6174" y="18498"/>
                    </a:lnTo>
                    <a:lnTo>
                      <a:pt x="5741" y="19353"/>
                    </a:lnTo>
                    <a:lnTo>
                      <a:pt x="5329" y="20229"/>
                    </a:lnTo>
                    <a:lnTo>
                      <a:pt x="4927" y="21094"/>
                    </a:lnTo>
                    <a:lnTo>
                      <a:pt x="4545" y="21981"/>
                    </a:lnTo>
                    <a:lnTo>
                      <a:pt x="4174" y="22867"/>
                    </a:lnTo>
                    <a:lnTo>
                      <a:pt x="3824" y="23763"/>
                    </a:lnTo>
                    <a:lnTo>
                      <a:pt x="3484" y="24670"/>
                    </a:lnTo>
                    <a:lnTo>
                      <a:pt x="3165" y="25567"/>
                    </a:lnTo>
                    <a:lnTo>
                      <a:pt x="2855" y="26484"/>
                    </a:lnTo>
                    <a:lnTo>
                      <a:pt x="2567" y="27391"/>
                    </a:lnTo>
                    <a:lnTo>
                      <a:pt x="2289" y="28308"/>
                    </a:lnTo>
                    <a:lnTo>
                      <a:pt x="2031" y="29225"/>
                    </a:lnTo>
                    <a:lnTo>
                      <a:pt x="1794" y="30142"/>
                    </a:lnTo>
                    <a:lnTo>
                      <a:pt x="1567" y="31059"/>
                    </a:lnTo>
                    <a:lnTo>
                      <a:pt x="1351" y="31976"/>
                    </a:lnTo>
                    <a:lnTo>
                      <a:pt x="1155" y="32904"/>
                    </a:lnTo>
                    <a:lnTo>
                      <a:pt x="980" y="33821"/>
                    </a:lnTo>
                    <a:lnTo>
                      <a:pt x="815" y="34728"/>
                    </a:lnTo>
                    <a:lnTo>
                      <a:pt x="660" y="35645"/>
                    </a:lnTo>
                    <a:lnTo>
                      <a:pt x="527" y="36551"/>
                    </a:lnTo>
                    <a:lnTo>
                      <a:pt x="413" y="37469"/>
                    </a:lnTo>
                    <a:lnTo>
                      <a:pt x="310" y="38365"/>
                    </a:lnTo>
                    <a:lnTo>
                      <a:pt x="217" y="39262"/>
                    </a:lnTo>
                    <a:lnTo>
                      <a:pt x="145" y="40158"/>
                    </a:lnTo>
                    <a:lnTo>
                      <a:pt x="83" y="41044"/>
                    </a:lnTo>
                    <a:lnTo>
                      <a:pt x="42" y="41920"/>
                    </a:lnTo>
                    <a:lnTo>
                      <a:pt x="11" y="42796"/>
                    </a:lnTo>
                    <a:lnTo>
                      <a:pt x="1" y="43662"/>
                    </a:lnTo>
                    <a:lnTo>
                      <a:pt x="1" y="44517"/>
                    </a:lnTo>
                    <a:lnTo>
                      <a:pt x="22" y="45362"/>
                    </a:lnTo>
                    <a:lnTo>
                      <a:pt x="53" y="46197"/>
                    </a:lnTo>
                    <a:lnTo>
                      <a:pt x="104" y="47021"/>
                    </a:lnTo>
                    <a:lnTo>
                      <a:pt x="166" y="47835"/>
                    </a:lnTo>
                    <a:lnTo>
                      <a:pt x="238" y="48639"/>
                    </a:lnTo>
                    <a:lnTo>
                      <a:pt x="331" y="49432"/>
                    </a:lnTo>
                    <a:lnTo>
                      <a:pt x="14160" y="54729"/>
                    </a:lnTo>
                    <a:lnTo>
                      <a:pt x="14036" y="54131"/>
                    </a:lnTo>
                    <a:lnTo>
                      <a:pt x="13933" y="53534"/>
                    </a:lnTo>
                    <a:lnTo>
                      <a:pt x="13840" y="52926"/>
                    </a:lnTo>
                    <a:lnTo>
                      <a:pt x="13758" y="52318"/>
                    </a:lnTo>
                    <a:lnTo>
                      <a:pt x="13686" y="51710"/>
                    </a:lnTo>
                    <a:lnTo>
                      <a:pt x="13624" y="51102"/>
                    </a:lnTo>
                    <a:lnTo>
                      <a:pt x="13572" y="50494"/>
                    </a:lnTo>
                    <a:lnTo>
                      <a:pt x="13541" y="49875"/>
                    </a:lnTo>
                    <a:lnTo>
                      <a:pt x="13521" y="49267"/>
                    </a:lnTo>
                    <a:lnTo>
                      <a:pt x="13500" y="48649"/>
                    </a:lnTo>
                    <a:lnTo>
                      <a:pt x="13500" y="48031"/>
                    </a:lnTo>
                    <a:lnTo>
                      <a:pt x="13510" y="47413"/>
                    </a:lnTo>
                    <a:lnTo>
                      <a:pt x="13531" y="46794"/>
                    </a:lnTo>
                    <a:lnTo>
                      <a:pt x="13562" y="46176"/>
                    </a:lnTo>
                    <a:lnTo>
                      <a:pt x="13603" y="45558"/>
                    </a:lnTo>
                    <a:lnTo>
                      <a:pt x="13644" y="44939"/>
                    </a:lnTo>
                    <a:lnTo>
                      <a:pt x="13706" y="44321"/>
                    </a:lnTo>
                    <a:lnTo>
                      <a:pt x="13778" y="43703"/>
                    </a:lnTo>
                    <a:lnTo>
                      <a:pt x="13851" y="43085"/>
                    </a:lnTo>
                    <a:lnTo>
                      <a:pt x="13943" y="42466"/>
                    </a:lnTo>
                    <a:lnTo>
                      <a:pt x="14036" y="41848"/>
                    </a:lnTo>
                    <a:lnTo>
                      <a:pt x="14139" y="41240"/>
                    </a:lnTo>
                    <a:lnTo>
                      <a:pt x="14252" y="40622"/>
                    </a:lnTo>
                    <a:lnTo>
                      <a:pt x="14376" y="40014"/>
                    </a:lnTo>
                    <a:lnTo>
                      <a:pt x="14510" y="39396"/>
                    </a:lnTo>
                    <a:lnTo>
                      <a:pt x="14644" y="38788"/>
                    </a:lnTo>
                    <a:lnTo>
                      <a:pt x="14788" y="38180"/>
                    </a:lnTo>
                    <a:lnTo>
                      <a:pt x="14943" y="37582"/>
                    </a:lnTo>
                    <a:lnTo>
                      <a:pt x="15097" y="36974"/>
                    </a:lnTo>
                    <a:lnTo>
                      <a:pt x="15262" y="36376"/>
                    </a:lnTo>
                    <a:lnTo>
                      <a:pt x="15437" y="35779"/>
                    </a:lnTo>
                    <a:lnTo>
                      <a:pt x="15623" y="35181"/>
                    </a:lnTo>
                    <a:lnTo>
                      <a:pt x="15808" y="34594"/>
                    </a:lnTo>
                    <a:lnTo>
                      <a:pt x="16004" y="34006"/>
                    </a:lnTo>
                    <a:lnTo>
                      <a:pt x="16200" y="33419"/>
                    </a:lnTo>
                    <a:lnTo>
                      <a:pt x="16406" y="32842"/>
                    </a:lnTo>
                    <a:lnTo>
                      <a:pt x="16612" y="32265"/>
                    </a:lnTo>
                    <a:lnTo>
                      <a:pt x="16829" y="31688"/>
                    </a:lnTo>
                    <a:lnTo>
                      <a:pt x="17055" y="31121"/>
                    </a:lnTo>
                    <a:lnTo>
                      <a:pt x="17282" y="30554"/>
                    </a:lnTo>
                    <a:lnTo>
                      <a:pt x="17746" y="29441"/>
                    </a:lnTo>
                    <a:lnTo>
                      <a:pt x="18230" y="28349"/>
                    </a:lnTo>
                    <a:lnTo>
                      <a:pt x="18725" y="27277"/>
                    </a:lnTo>
                    <a:lnTo>
                      <a:pt x="19240" y="26226"/>
                    </a:lnTo>
                    <a:lnTo>
                      <a:pt x="19765" y="25196"/>
                    </a:lnTo>
                    <a:lnTo>
                      <a:pt x="20312" y="24196"/>
                    </a:lnTo>
                    <a:lnTo>
                      <a:pt x="20858" y="23228"/>
                    </a:lnTo>
                    <a:lnTo>
                      <a:pt x="21414" y="22280"/>
                    </a:lnTo>
                    <a:lnTo>
                      <a:pt x="21971" y="21362"/>
                    </a:lnTo>
                    <a:lnTo>
                      <a:pt x="22537" y="20476"/>
                    </a:lnTo>
                    <a:lnTo>
                      <a:pt x="23104" y="19631"/>
                    </a:lnTo>
                    <a:lnTo>
                      <a:pt x="23681" y="18817"/>
                    </a:lnTo>
                    <a:lnTo>
                      <a:pt x="23898" y="18498"/>
                    </a:lnTo>
                    <a:lnTo>
                      <a:pt x="24104" y="18178"/>
                    </a:lnTo>
                    <a:lnTo>
                      <a:pt x="24300" y="17859"/>
                    </a:lnTo>
                    <a:lnTo>
                      <a:pt x="24485" y="17539"/>
                    </a:lnTo>
                    <a:lnTo>
                      <a:pt x="24660" y="17210"/>
                    </a:lnTo>
                    <a:lnTo>
                      <a:pt x="24825" y="16880"/>
                    </a:lnTo>
                    <a:lnTo>
                      <a:pt x="24980" y="16550"/>
                    </a:lnTo>
                    <a:lnTo>
                      <a:pt x="25124" y="16220"/>
                    </a:lnTo>
                    <a:lnTo>
                      <a:pt x="25258" y="15880"/>
                    </a:lnTo>
                    <a:lnTo>
                      <a:pt x="25382" y="15540"/>
                    </a:lnTo>
                    <a:lnTo>
                      <a:pt x="25505" y="15200"/>
                    </a:lnTo>
                    <a:lnTo>
                      <a:pt x="25608" y="14860"/>
                    </a:lnTo>
                    <a:lnTo>
                      <a:pt x="25711" y="14520"/>
                    </a:lnTo>
                    <a:lnTo>
                      <a:pt x="25814" y="14170"/>
                    </a:lnTo>
                    <a:lnTo>
                      <a:pt x="25897" y="13830"/>
                    </a:lnTo>
                    <a:lnTo>
                      <a:pt x="25979" y="13479"/>
                    </a:lnTo>
                    <a:lnTo>
                      <a:pt x="26051" y="13139"/>
                    </a:lnTo>
                    <a:lnTo>
                      <a:pt x="26123" y="12789"/>
                    </a:lnTo>
                    <a:lnTo>
                      <a:pt x="26247" y="12099"/>
                    </a:lnTo>
                    <a:lnTo>
                      <a:pt x="26350" y="11408"/>
                    </a:lnTo>
                    <a:lnTo>
                      <a:pt x="26422" y="10718"/>
                    </a:lnTo>
                    <a:lnTo>
                      <a:pt x="26494" y="10038"/>
                    </a:lnTo>
                    <a:lnTo>
                      <a:pt x="26546" y="9368"/>
                    </a:lnTo>
                    <a:lnTo>
                      <a:pt x="26577" y="8698"/>
                    </a:lnTo>
                    <a:lnTo>
                      <a:pt x="26618" y="8049"/>
                    </a:lnTo>
                    <a:lnTo>
                      <a:pt x="26659" y="6781"/>
                    </a:lnTo>
                    <a:lnTo>
                      <a:pt x="26701" y="5576"/>
                    </a:lnTo>
                    <a:lnTo>
                      <a:pt x="26731" y="4999"/>
                    </a:lnTo>
                    <a:lnTo>
                      <a:pt x="26762" y="4452"/>
                    </a:lnTo>
                    <a:lnTo>
                      <a:pt x="26804" y="3917"/>
                    </a:lnTo>
                    <a:lnTo>
                      <a:pt x="26855" y="3422"/>
                    </a:lnTo>
                    <a:lnTo>
                      <a:pt x="26927" y="2938"/>
                    </a:lnTo>
                    <a:lnTo>
                      <a:pt x="27010" y="2495"/>
                    </a:lnTo>
                    <a:lnTo>
                      <a:pt x="27061" y="2278"/>
                    </a:lnTo>
                    <a:lnTo>
                      <a:pt x="27113" y="2072"/>
                    </a:lnTo>
                    <a:lnTo>
                      <a:pt x="27175" y="1876"/>
                    </a:lnTo>
                    <a:lnTo>
                      <a:pt x="27236" y="1691"/>
                    </a:lnTo>
                    <a:lnTo>
                      <a:pt x="27309" y="1505"/>
                    </a:lnTo>
                    <a:lnTo>
                      <a:pt x="27391" y="1340"/>
                    </a:lnTo>
                    <a:lnTo>
                      <a:pt x="27473" y="1176"/>
                    </a:lnTo>
                    <a:lnTo>
                      <a:pt x="27566" y="1021"/>
                    </a:lnTo>
                    <a:lnTo>
                      <a:pt x="27659" y="877"/>
                    </a:lnTo>
                    <a:lnTo>
                      <a:pt x="27772" y="743"/>
                    </a:lnTo>
                    <a:lnTo>
                      <a:pt x="27886" y="619"/>
                    </a:lnTo>
                    <a:lnTo>
                      <a:pt x="28009" y="495"/>
                    </a:lnTo>
                    <a:lnTo>
                      <a:pt x="27927" y="516"/>
                    </a:lnTo>
                    <a:lnTo>
                      <a:pt x="27824" y="506"/>
                    </a:lnTo>
                    <a:lnTo>
                      <a:pt x="27700" y="495"/>
                    </a:lnTo>
                    <a:lnTo>
                      <a:pt x="27566" y="454"/>
                    </a:lnTo>
                    <a:lnTo>
                      <a:pt x="27267" y="361"/>
                    </a:lnTo>
                    <a:lnTo>
                      <a:pt x="26948" y="248"/>
                    </a:lnTo>
                    <a:lnTo>
                      <a:pt x="26618" y="145"/>
                    </a:lnTo>
                    <a:lnTo>
                      <a:pt x="26319" y="52"/>
                    </a:lnTo>
                    <a:lnTo>
                      <a:pt x="26185" y="21"/>
                    </a:lnTo>
                    <a:lnTo>
                      <a:pt x="260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5"/>
              <p:cNvSpPr/>
              <p:nvPr/>
            </p:nvSpPr>
            <p:spPr>
              <a:xfrm>
                <a:off x="1019809" y="3131474"/>
                <a:ext cx="762272" cy="1179155"/>
              </a:xfrm>
              <a:custGeom>
                <a:avLst/>
                <a:gdLst/>
                <a:ahLst/>
                <a:cxnLst/>
                <a:rect l="l" t="t" r="r" b="b"/>
                <a:pathLst>
                  <a:path w="40622" h="62838" extrusionOk="0">
                    <a:moveTo>
                      <a:pt x="18570" y="0"/>
                    </a:moveTo>
                    <a:lnTo>
                      <a:pt x="18199" y="10"/>
                    </a:lnTo>
                    <a:lnTo>
                      <a:pt x="17849" y="41"/>
                    </a:lnTo>
                    <a:lnTo>
                      <a:pt x="17508" y="72"/>
                    </a:lnTo>
                    <a:lnTo>
                      <a:pt x="17189" y="134"/>
                    </a:lnTo>
                    <a:lnTo>
                      <a:pt x="16890" y="196"/>
                    </a:lnTo>
                    <a:lnTo>
                      <a:pt x="16612" y="278"/>
                    </a:lnTo>
                    <a:lnTo>
                      <a:pt x="16365" y="381"/>
                    </a:lnTo>
                    <a:lnTo>
                      <a:pt x="16241" y="433"/>
                    </a:lnTo>
                    <a:lnTo>
                      <a:pt x="16128" y="495"/>
                    </a:lnTo>
                    <a:lnTo>
                      <a:pt x="16014" y="557"/>
                    </a:lnTo>
                    <a:lnTo>
                      <a:pt x="15911" y="629"/>
                    </a:lnTo>
                    <a:lnTo>
                      <a:pt x="15818" y="701"/>
                    </a:lnTo>
                    <a:lnTo>
                      <a:pt x="15726" y="773"/>
                    </a:lnTo>
                    <a:lnTo>
                      <a:pt x="15643" y="855"/>
                    </a:lnTo>
                    <a:lnTo>
                      <a:pt x="15571" y="938"/>
                    </a:lnTo>
                    <a:lnTo>
                      <a:pt x="15499" y="1031"/>
                    </a:lnTo>
                    <a:lnTo>
                      <a:pt x="15437" y="1123"/>
                    </a:lnTo>
                    <a:lnTo>
                      <a:pt x="15324" y="1329"/>
                    </a:lnTo>
                    <a:lnTo>
                      <a:pt x="15210" y="1556"/>
                    </a:lnTo>
                    <a:lnTo>
                      <a:pt x="15118" y="1814"/>
                    </a:lnTo>
                    <a:lnTo>
                      <a:pt x="15025" y="2092"/>
                    </a:lnTo>
                    <a:lnTo>
                      <a:pt x="14953" y="2391"/>
                    </a:lnTo>
                    <a:lnTo>
                      <a:pt x="14881" y="2710"/>
                    </a:lnTo>
                    <a:lnTo>
                      <a:pt x="14819" y="3050"/>
                    </a:lnTo>
                    <a:lnTo>
                      <a:pt x="14767" y="3411"/>
                    </a:lnTo>
                    <a:lnTo>
                      <a:pt x="14726" y="3792"/>
                    </a:lnTo>
                    <a:lnTo>
                      <a:pt x="14685" y="4184"/>
                    </a:lnTo>
                    <a:lnTo>
                      <a:pt x="14664" y="4606"/>
                    </a:lnTo>
                    <a:lnTo>
                      <a:pt x="14644" y="5039"/>
                    </a:lnTo>
                    <a:lnTo>
                      <a:pt x="14633" y="5482"/>
                    </a:lnTo>
                    <a:lnTo>
                      <a:pt x="14623" y="5946"/>
                    </a:lnTo>
                    <a:lnTo>
                      <a:pt x="14623" y="6430"/>
                    </a:lnTo>
                    <a:lnTo>
                      <a:pt x="14633" y="6915"/>
                    </a:lnTo>
                    <a:lnTo>
                      <a:pt x="14675" y="7945"/>
                    </a:lnTo>
                    <a:lnTo>
                      <a:pt x="14736" y="9006"/>
                    </a:lnTo>
                    <a:lnTo>
                      <a:pt x="14819" y="10109"/>
                    </a:lnTo>
                    <a:lnTo>
                      <a:pt x="14932" y="11253"/>
                    </a:lnTo>
                    <a:lnTo>
                      <a:pt x="15056" y="12417"/>
                    </a:lnTo>
                    <a:lnTo>
                      <a:pt x="15200" y="13602"/>
                    </a:lnTo>
                    <a:lnTo>
                      <a:pt x="15365" y="14798"/>
                    </a:lnTo>
                    <a:lnTo>
                      <a:pt x="15551" y="16014"/>
                    </a:lnTo>
                    <a:lnTo>
                      <a:pt x="15736" y="17219"/>
                    </a:lnTo>
                    <a:lnTo>
                      <a:pt x="15942" y="18425"/>
                    </a:lnTo>
                    <a:lnTo>
                      <a:pt x="16159" y="19610"/>
                    </a:lnTo>
                    <a:lnTo>
                      <a:pt x="16385" y="20785"/>
                    </a:lnTo>
                    <a:lnTo>
                      <a:pt x="16612" y="21939"/>
                    </a:lnTo>
                    <a:lnTo>
                      <a:pt x="16859" y="23062"/>
                    </a:lnTo>
                    <a:lnTo>
                      <a:pt x="17096" y="24144"/>
                    </a:lnTo>
                    <a:lnTo>
                      <a:pt x="17344" y="25185"/>
                    </a:lnTo>
                    <a:lnTo>
                      <a:pt x="17581" y="26174"/>
                    </a:lnTo>
                    <a:lnTo>
                      <a:pt x="17828" y="27122"/>
                    </a:lnTo>
                    <a:lnTo>
                      <a:pt x="18075" y="27998"/>
                    </a:lnTo>
                    <a:lnTo>
                      <a:pt x="18312" y="28802"/>
                    </a:lnTo>
                    <a:lnTo>
                      <a:pt x="18539" y="29533"/>
                    </a:lnTo>
                    <a:lnTo>
                      <a:pt x="18766" y="30193"/>
                    </a:lnTo>
                    <a:lnTo>
                      <a:pt x="18982" y="30760"/>
                    </a:lnTo>
                    <a:lnTo>
                      <a:pt x="19085" y="31007"/>
                    </a:lnTo>
                    <a:lnTo>
                      <a:pt x="19188" y="31234"/>
                    </a:lnTo>
                    <a:lnTo>
                      <a:pt x="18498" y="32058"/>
                    </a:lnTo>
                    <a:lnTo>
                      <a:pt x="17704" y="33037"/>
                    </a:lnTo>
                    <a:lnTo>
                      <a:pt x="16663" y="34346"/>
                    </a:lnTo>
                    <a:lnTo>
                      <a:pt x="16066" y="35118"/>
                    </a:lnTo>
                    <a:lnTo>
                      <a:pt x="15417" y="35953"/>
                    </a:lnTo>
                    <a:lnTo>
                      <a:pt x="14726" y="36850"/>
                    </a:lnTo>
                    <a:lnTo>
                      <a:pt x="14005" y="37818"/>
                    </a:lnTo>
                    <a:lnTo>
                      <a:pt x="13253" y="38828"/>
                    </a:lnTo>
                    <a:lnTo>
                      <a:pt x="12469" y="39900"/>
                    </a:lnTo>
                    <a:lnTo>
                      <a:pt x="11666" y="41013"/>
                    </a:lnTo>
                    <a:lnTo>
                      <a:pt x="10852" y="42167"/>
                    </a:lnTo>
                    <a:lnTo>
                      <a:pt x="10027" y="43362"/>
                    </a:lnTo>
                    <a:lnTo>
                      <a:pt x="9203" y="44599"/>
                    </a:lnTo>
                    <a:lnTo>
                      <a:pt x="8378" y="45856"/>
                    </a:lnTo>
                    <a:lnTo>
                      <a:pt x="7554" y="47134"/>
                    </a:lnTo>
                    <a:lnTo>
                      <a:pt x="6740" y="48442"/>
                    </a:lnTo>
                    <a:lnTo>
                      <a:pt x="5947" y="49761"/>
                    </a:lnTo>
                    <a:lnTo>
                      <a:pt x="5555" y="50421"/>
                    </a:lnTo>
                    <a:lnTo>
                      <a:pt x="5163" y="51091"/>
                    </a:lnTo>
                    <a:lnTo>
                      <a:pt x="4792" y="51760"/>
                    </a:lnTo>
                    <a:lnTo>
                      <a:pt x="4421" y="52430"/>
                    </a:lnTo>
                    <a:lnTo>
                      <a:pt x="4061" y="53100"/>
                    </a:lnTo>
                    <a:lnTo>
                      <a:pt x="3700" y="53770"/>
                    </a:lnTo>
                    <a:lnTo>
                      <a:pt x="3360" y="54440"/>
                    </a:lnTo>
                    <a:lnTo>
                      <a:pt x="3020" y="55099"/>
                    </a:lnTo>
                    <a:lnTo>
                      <a:pt x="2701" y="55769"/>
                    </a:lnTo>
                    <a:lnTo>
                      <a:pt x="2381" y="56439"/>
                    </a:lnTo>
                    <a:lnTo>
                      <a:pt x="2082" y="57098"/>
                    </a:lnTo>
                    <a:lnTo>
                      <a:pt x="1794" y="57758"/>
                    </a:lnTo>
                    <a:lnTo>
                      <a:pt x="1516" y="58407"/>
                    </a:lnTo>
                    <a:lnTo>
                      <a:pt x="1258" y="59056"/>
                    </a:lnTo>
                    <a:lnTo>
                      <a:pt x="1011" y="59705"/>
                    </a:lnTo>
                    <a:lnTo>
                      <a:pt x="774" y="60344"/>
                    </a:lnTo>
                    <a:lnTo>
                      <a:pt x="557" y="60973"/>
                    </a:lnTo>
                    <a:lnTo>
                      <a:pt x="351" y="61601"/>
                    </a:lnTo>
                    <a:lnTo>
                      <a:pt x="166" y="62220"/>
                    </a:lnTo>
                    <a:lnTo>
                      <a:pt x="1" y="62838"/>
                    </a:lnTo>
                    <a:lnTo>
                      <a:pt x="763" y="62838"/>
                    </a:lnTo>
                    <a:lnTo>
                      <a:pt x="949" y="62601"/>
                    </a:lnTo>
                    <a:lnTo>
                      <a:pt x="1165" y="62354"/>
                    </a:lnTo>
                    <a:lnTo>
                      <a:pt x="1423" y="62086"/>
                    </a:lnTo>
                    <a:lnTo>
                      <a:pt x="1722" y="61797"/>
                    </a:lnTo>
                    <a:lnTo>
                      <a:pt x="2062" y="61498"/>
                    </a:lnTo>
                    <a:lnTo>
                      <a:pt x="2422" y="61189"/>
                    </a:lnTo>
                    <a:lnTo>
                      <a:pt x="2824" y="60860"/>
                    </a:lnTo>
                    <a:lnTo>
                      <a:pt x="3257" y="60519"/>
                    </a:lnTo>
                    <a:lnTo>
                      <a:pt x="3710" y="60169"/>
                    </a:lnTo>
                    <a:lnTo>
                      <a:pt x="4205" y="59808"/>
                    </a:lnTo>
                    <a:lnTo>
                      <a:pt x="4720" y="59427"/>
                    </a:lnTo>
                    <a:lnTo>
                      <a:pt x="5266" y="59046"/>
                    </a:lnTo>
                    <a:lnTo>
                      <a:pt x="6431" y="58232"/>
                    </a:lnTo>
                    <a:lnTo>
                      <a:pt x="7688" y="57387"/>
                    </a:lnTo>
                    <a:lnTo>
                      <a:pt x="9028" y="56501"/>
                    </a:lnTo>
                    <a:lnTo>
                      <a:pt x="10439" y="55584"/>
                    </a:lnTo>
                    <a:lnTo>
                      <a:pt x="11923" y="54635"/>
                    </a:lnTo>
                    <a:lnTo>
                      <a:pt x="13448" y="53657"/>
                    </a:lnTo>
                    <a:lnTo>
                      <a:pt x="19889" y="49586"/>
                    </a:lnTo>
                    <a:lnTo>
                      <a:pt x="21527" y="48535"/>
                    </a:lnTo>
                    <a:lnTo>
                      <a:pt x="23166" y="47484"/>
                    </a:lnTo>
                    <a:lnTo>
                      <a:pt x="24794" y="46433"/>
                    </a:lnTo>
                    <a:lnTo>
                      <a:pt x="26391" y="45382"/>
                    </a:lnTo>
                    <a:lnTo>
                      <a:pt x="27947" y="44351"/>
                    </a:lnTo>
                    <a:lnTo>
                      <a:pt x="29462" y="43321"/>
                    </a:lnTo>
                    <a:lnTo>
                      <a:pt x="30915" y="42301"/>
                    </a:lnTo>
                    <a:lnTo>
                      <a:pt x="31626" y="41806"/>
                    </a:lnTo>
                    <a:lnTo>
                      <a:pt x="32316" y="41312"/>
                    </a:lnTo>
                    <a:lnTo>
                      <a:pt x="32986" y="40817"/>
                    </a:lnTo>
                    <a:lnTo>
                      <a:pt x="33635" y="40333"/>
                    </a:lnTo>
                    <a:lnTo>
                      <a:pt x="34254" y="39859"/>
                    </a:lnTo>
                    <a:lnTo>
                      <a:pt x="34862" y="39385"/>
                    </a:lnTo>
                    <a:lnTo>
                      <a:pt x="35449" y="38921"/>
                    </a:lnTo>
                    <a:lnTo>
                      <a:pt x="36005" y="38467"/>
                    </a:lnTo>
                    <a:lnTo>
                      <a:pt x="36531" y="38024"/>
                    </a:lnTo>
                    <a:lnTo>
                      <a:pt x="37036" y="37581"/>
                    </a:lnTo>
                    <a:lnTo>
                      <a:pt x="37510" y="37159"/>
                    </a:lnTo>
                    <a:lnTo>
                      <a:pt x="37953" y="36736"/>
                    </a:lnTo>
                    <a:lnTo>
                      <a:pt x="38365" y="36324"/>
                    </a:lnTo>
                    <a:lnTo>
                      <a:pt x="38746" y="35933"/>
                    </a:lnTo>
                    <a:lnTo>
                      <a:pt x="39097" y="35541"/>
                    </a:lnTo>
                    <a:lnTo>
                      <a:pt x="39406" y="35170"/>
                    </a:lnTo>
                    <a:lnTo>
                      <a:pt x="39684" y="34799"/>
                    </a:lnTo>
                    <a:lnTo>
                      <a:pt x="39921" y="34449"/>
                    </a:lnTo>
                    <a:lnTo>
                      <a:pt x="39993" y="34335"/>
                    </a:lnTo>
                    <a:lnTo>
                      <a:pt x="40055" y="34181"/>
                    </a:lnTo>
                    <a:lnTo>
                      <a:pt x="40107" y="34006"/>
                    </a:lnTo>
                    <a:lnTo>
                      <a:pt x="40169" y="33810"/>
                    </a:lnTo>
                    <a:lnTo>
                      <a:pt x="40220" y="33583"/>
                    </a:lnTo>
                    <a:lnTo>
                      <a:pt x="40261" y="33325"/>
                    </a:lnTo>
                    <a:lnTo>
                      <a:pt x="40303" y="33058"/>
                    </a:lnTo>
                    <a:lnTo>
                      <a:pt x="40344" y="32759"/>
                    </a:lnTo>
                    <a:lnTo>
                      <a:pt x="40416" y="32099"/>
                    </a:lnTo>
                    <a:lnTo>
                      <a:pt x="40478" y="31357"/>
                    </a:lnTo>
                    <a:lnTo>
                      <a:pt x="40529" y="30543"/>
                    </a:lnTo>
                    <a:lnTo>
                      <a:pt x="40570" y="29667"/>
                    </a:lnTo>
                    <a:lnTo>
                      <a:pt x="40591" y="28730"/>
                    </a:lnTo>
                    <a:lnTo>
                      <a:pt x="40612" y="27740"/>
                    </a:lnTo>
                    <a:lnTo>
                      <a:pt x="40622" y="26710"/>
                    </a:lnTo>
                    <a:lnTo>
                      <a:pt x="40622" y="25638"/>
                    </a:lnTo>
                    <a:lnTo>
                      <a:pt x="40612" y="24546"/>
                    </a:lnTo>
                    <a:lnTo>
                      <a:pt x="40591" y="23423"/>
                    </a:lnTo>
                    <a:lnTo>
                      <a:pt x="40570" y="22289"/>
                    </a:lnTo>
                    <a:lnTo>
                      <a:pt x="40540" y="21145"/>
                    </a:lnTo>
                    <a:lnTo>
                      <a:pt x="40457" y="18868"/>
                    </a:lnTo>
                    <a:lnTo>
                      <a:pt x="40364" y="16642"/>
                    </a:lnTo>
                    <a:lnTo>
                      <a:pt x="40251" y="14530"/>
                    </a:lnTo>
                    <a:lnTo>
                      <a:pt x="40127" y="12582"/>
                    </a:lnTo>
                    <a:lnTo>
                      <a:pt x="39993" y="10872"/>
                    </a:lnTo>
                    <a:lnTo>
                      <a:pt x="39932" y="10119"/>
                    </a:lnTo>
                    <a:lnTo>
                      <a:pt x="39870" y="9450"/>
                    </a:lnTo>
                    <a:lnTo>
                      <a:pt x="39808" y="8862"/>
                    </a:lnTo>
                    <a:lnTo>
                      <a:pt x="39746" y="8368"/>
                    </a:lnTo>
                    <a:lnTo>
                      <a:pt x="39684" y="7976"/>
                    </a:lnTo>
                    <a:lnTo>
                      <a:pt x="39622" y="7698"/>
                    </a:lnTo>
                    <a:lnTo>
                      <a:pt x="39602" y="7636"/>
                    </a:lnTo>
                    <a:lnTo>
                      <a:pt x="39581" y="7574"/>
                    </a:lnTo>
                    <a:lnTo>
                      <a:pt x="39509" y="7450"/>
                    </a:lnTo>
                    <a:lnTo>
                      <a:pt x="39406" y="7316"/>
                    </a:lnTo>
                    <a:lnTo>
                      <a:pt x="39282" y="7172"/>
                    </a:lnTo>
                    <a:lnTo>
                      <a:pt x="39128" y="7028"/>
                    </a:lnTo>
                    <a:lnTo>
                      <a:pt x="38942" y="6873"/>
                    </a:lnTo>
                    <a:lnTo>
                      <a:pt x="38746" y="6708"/>
                    </a:lnTo>
                    <a:lnTo>
                      <a:pt x="38509" y="6544"/>
                    </a:lnTo>
                    <a:lnTo>
                      <a:pt x="38262" y="6379"/>
                    </a:lnTo>
                    <a:lnTo>
                      <a:pt x="37994" y="6204"/>
                    </a:lnTo>
                    <a:lnTo>
                      <a:pt x="37695" y="6018"/>
                    </a:lnTo>
                    <a:lnTo>
                      <a:pt x="37386" y="5833"/>
                    </a:lnTo>
                    <a:lnTo>
                      <a:pt x="37057" y="5647"/>
                    </a:lnTo>
                    <a:lnTo>
                      <a:pt x="36706" y="5462"/>
                    </a:lnTo>
                    <a:lnTo>
                      <a:pt x="35954" y="5070"/>
                    </a:lnTo>
                    <a:lnTo>
                      <a:pt x="35130" y="4668"/>
                    </a:lnTo>
                    <a:lnTo>
                      <a:pt x="34264" y="4266"/>
                    </a:lnTo>
                    <a:lnTo>
                      <a:pt x="33347" y="3864"/>
                    </a:lnTo>
                    <a:lnTo>
                      <a:pt x="32378" y="3473"/>
                    </a:lnTo>
                    <a:lnTo>
                      <a:pt x="31389" y="3071"/>
                    </a:lnTo>
                    <a:lnTo>
                      <a:pt x="30369" y="2690"/>
                    </a:lnTo>
                    <a:lnTo>
                      <a:pt x="29328" y="2319"/>
                    </a:lnTo>
                    <a:lnTo>
                      <a:pt x="28267" y="1958"/>
                    </a:lnTo>
                    <a:lnTo>
                      <a:pt x="27205" y="1628"/>
                    </a:lnTo>
                    <a:lnTo>
                      <a:pt x="26154" y="1309"/>
                    </a:lnTo>
                    <a:lnTo>
                      <a:pt x="25103" y="1020"/>
                    </a:lnTo>
                    <a:lnTo>
                      <a:pt x="24577" y="886"/>
                    </a:lnTo>
                    <a:lnTo>
                      <a:pt x="24062" y="763"/>
                    </a:lnTo>
                    <a:lnTo>
                      <a:pt x="23557" y="649"/>
                    </a:lnTo>
                    <a:lnTo>
                      <a:pt x="23052" y="536"/>
                    </a:lnTo>
                    <a:lnTo>
                      <a:pt x="22558" y="433"/>
                    </a:lnTo>
                    <a:lnTo>
                      <a:pt x="22063" y="340"/>
                    </a:lnTo>
                    <a:lnTo>
                      <a:pt x="21589" y="258"/>
                    </a:lnTo>
                    <a:lnTo>
                      <a:pt x="21125" y="196"/>
                    </a:lnTo>
                    <a:lnTo>
                      <a:pt x="20662" y="134"/>
                    </a:lnTo>
                    <a:lnTo>
                      <a:pt x="20219" y="83"/>
                    </a:lnTo>
                    <a:lnTo>
                      <a:pt x="19786" y="41"/>
                    </a:lnTo>
                    <a:lnTo>
                      <a:pt x="19363" y="21"/>
                    </a:lnTo>
                    <a:lnTo>
                      <a:pt x="1896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5"/>
              <p:cNvSpPr/>
              <p:nvPr/>
            </p:nvSpPr>
            <p:spPr>
              <a:xfrm>
                <a:off x="1021554" y="3099367"/>
                <a:ext cx="506449" cy="1201804"/>
              </a:xfrm>
              <a:custGeom>
                <a:avLst/>
                <a:gdLst/>
                <a:ahLst/>
                <a:cxnLst/>
                <a:rect l="l" t="t" r="r" b="b"/>
                <a:pathLst>
                  <a:path w="26989" h="64045" extrusionOk="0">
                    <a:moveTo>
                      <a:pt x="18580" y="1"/>
                    </a:moveTo>
                    <a:lnTo>
                      <a:pt x="18147" y="21"/>
                    </a:lnTo>
                    <a:lnTo>
                      <a:pt x="17735" y="42"/>
                    </a:lnTo>
                    <a:lnTo>
                      <a:pt x="17333" y="83"/>
                    </a:lnTo>
                    <a:lnTo>
                      <a:pt x="16952" y="124"/>
                    </a:lnTo>
                    <a:lnTo>
                      <a:pt x="16581" y="186"/>
                    </a:lnTo>
                    <a:lnTo>
                      <a:pt x="16230" y="258"/>
                    </a:lnTo>
                    <a:lnTo>
                      <a:pt x="15901" y="341"/>
                    </a:lnTo>
                    <a:lnTo>
                      <a:pt x="15581" y="433"/>
                    </a:lnTo>
                    <a:lnTo>
                      <a:pt x="15293" y="536"/>
                    </a:lnTo>
                    <a:lnTo>
                      <a:pt x="15014" y="650"/>
                    </a:lnTo>
                    <a:lnTo>
                      <a:pt x="14767" y="773"/>
                    </a:lnTo>
                    <a:lnTo>
                      <a:pt x="14540" y="907"/>
                    </a:lnTo>
                    <a:lnTo>
                      <a:pt x="14334" y="1052"/>
                    </a:lnTo>
                    <a:lnTo>
                      <a:pt x="14159" y="1206"/>
                    </a:lnTo>
                    <a:lnTo>
                      <a:pt x="14077" y="1289"/>
                    </a:lnTo>
                    <a:lnTo>
                      <a:pt x="14005" y="1371"/>
                    </a:lnTo>
                    <a:lnTo>
                      <a:pt x="13932" y="1464"/>
                    </a:lnTo>
                    <a:lnTo>
                      <a:pt x="13871" y="1546"/>
                    </a:lnTo>
                    <a:lnTo>
                      <a:pt x="13757" y="1752"/>
                    </a:lnTo>
                    <a:lnTo>
                      <a:pt x="13654" y="1989"/>
                    </a:lnTo>
                    <a:lnTo>
                      <a:pt x="13561" y="2247"/>
                    </a:lnTo>
                    <a:lnTo>
                      <a:pt x="13469" y="2525"/>
                    </a:lnTo>
                    <a:lnTo>
                      <a:pt x="13386" y="2824"/>
                    </a:lnTo>
                    <a:lnTo>
                      <a:pt x="13324" y="3154"/>
                    </a:lnTo>
                    <a:lnTo>
                      <a:pt x="13263" y="3504"/>
                    </a:lnTo>
                    <a:lnTo>
                      <a:pt x="13211" y="3875"/>
                    </a:lnTo>
                    <a:lnTo>
                      <a:pt x="13170" y="4267"/>
                    </a:lnTo>
                    <a:lnTo>
                      <a:pt x="13129" y="4669"/>
                    </a:lnTo>
                    <a:lnTo>
                      <a:pt x="13108" y="5101"/>
                    </a:lnTo>
                    <a:lnTo>
                      <a:pt x="13087" y="5544"/>
                    </a:lnTo>
                    <a:lnTo>
                      <a:pt x="13077" y="6008"/>
                    </a:lnTo>
                    <a:lnTo>
                      <a:pt x="13067" y="6492"/>
                    </a:lnTo>
                    <a:lnTo>
                      <a:pt x="13077" y="6977"/>
                    </a:lnTo>
                    <a:lnTo>
                      <a:pt x="13087" y="7492"/>
                    </a:lnTo>
                    <a:lnTo>
                      <a:pt x="13118" y="8543"/>
                    </a:lnTo>
                    <a:lnTo>
                      <a:pt x="13191" y="9646"/>
                    </a:lnTo>
                    <a:lnTo>
                      <a:pt x="13273" y="10790"/>
                    </a:lnTo>
                    <a:lnTo>
                      <a:pt x="13386" y="11975"/>
                    </a:lnTo>
                    <a:lnTo>
                      <a:pt x="13520" y="13180"/>
                    </a:lnTo>
                    <a:lnTo>
                      <a:pt x="13665" y="14406"/>
                    </a:lnTo>
                    <a:lnTo>
                      <a:pt x="13829" y="15653"/>
                    </a:lnTo>
                    <a:lnTo>
                      <a:pt x="14015" y="16900"/>
                    </a:lnTo>
                    <a:lnTo>
                      <a:pt x="14211" y="18157"/>
                    </a:lnTo>
                    <a:lnTo>
                      <a:pt x="14417" y="19404"/>
                    </a:lnTo>
                    <a:lnTo>
                      <a:pt x="14643" y="20631"/>
                    </a:lnTo>
                    <a:lnTo>
                      <a:pt x="14870" y="21857"/>
                    </a:lnTo>
                    <a:lnTo>
                      <a:pt x="15097" y="23042"/>
                    </a:lnTo>
                    <a:lnTo>
                      <a:pt x="15344" y="24206"/>
                    </a:lnTo>
                    <a:lnTo>
                      <a:pt x="15581" y="25319"/>
                    </a:lnTo>
                    <a:lnTo>
                      <a:pt x="15829" y="26401"/>
                    </a:lnTo>
                    <a:lnTo>
                      <a:pt x="16076" y="27421"/>
                    </a:lnTo>
                    <a:lnTo>
                      <a:pt x="16323" y="28390"/>
                    </a:lnTo>
                    <a:lnTo>
                      <a:pt x="16570" y="29297"/>
                    </a:lnTo>
                    <a:lnTo>
                      <a:pt x="16807" y="30121"/>
                    </a:lnTo>
                    <a:lnTo>
                      <a:pt x="17044" y="30873"/>
                    </a:lnTo>
                    <a:lnTo>
                      <a:pt x="17261" y="31543"/>
                    </a:lnTo>
                    <a:lnTo>
                      <a:pt x="17477" y="32120"/>
                    </a:lnTo>
                    <a:lnTo>
                      <a:pt x="17580" y="32368"/>
                    </a:lnTo>
                    <a:lnTo>
                      <a:pt x="17683" y="32594"/>
                    </a:lnTo>
                    <a:lnTo>
                      <a:pt x="17508" y="32800"/>
                    </a:lnTo>
                    <a:lnTo>
                      <a:pt x="17024" y="33408"/>
                    </a:lnTo>
                    <a:lnTo>
                      <a:pt x="16251" y="34377"/>
                    </a:lnTo>
                    <a:lnTo>
                      <a:pt x="15241" y="35675"/>
                    </a:lnTo>
                    <a:lnTo>
                      <a:pt x="14664" y="36438"/>
                    </a:lnTo>
                    <a:lnTo>
                      <a:pt x="14046" y="37262"/>
                    </a:lnTo>
                    <a:lnTo>
                      <a:pt x="13386" y="38159"/>
                    </a:lnTo>
                    <a:lnTo>
                      <a:pt x="12696" y="39107"/>
                    </a:lnTo>
                    <a:lnTo>
                      <a:pt x="11975" y="40117"/>
                    </a:lnTo>
                    <a:lnTo>
                      <a:pt x="11233" y="41178"/>
                    </a:lnTo>
                    <a:lnTo>
                      <a:pt x="10470" y="42281"/>
                    </a:lnTo>
                    <a:lnTo>
                      <a:pt x="9697" y="43435"/>
                    </a:lnTo>
                    <a:lnTo>
                      <a:pt x="8924" y="44620"/>
                    </a:lnTo>
                    <a:lnTo>
                      <a:pt x="8141" y="45846"/>
                    </a:lnTo>
                    <a:lnTo>
                      <a:pt x="7368" y="47093"/>
                    </a:lnTo>
                    <a:lnTo>
                      <a:pt x="6606" y="48371"/>
                    </a:lnTo>
                    <a:lnTo>
                      <a:pt x="5854" y="49669"/>
                    </a:lnTo>
                    <a:lnTo>
                      <a:pt x="5483" y="50318"/>
                    </a:lnTo>
                    <a:lnTo>
                      <a:pt x="5112" y="50978"/>
                    </a:lnTo>
                    <a:lnTo>
                      <a:pt x="4761" y="51637"/>
                    </a:lnTo>
                    <a:lnTo>
                      <a:pt x="4411" y="52297"/>
                    </a:lnTo>
                    <a:lnTo>
                      <a:pt x="4061" y="52967"/>
                    </a:lnTo>
                    <a:lnTo>
                      <a:pt x="3731" y="53636"/>
                    </a:lnTo>
                    <a:lnTo>
                      <a:pt x="3401" y="54306"/>
                    </a:lnTo>
                    <a:lnTo>
                      <a:pt x="3082" y="54966"/>
                    </a:lnTo>
                    <a:lnTo>
                      <a:pt x="2783" y="55635"/>
                    </a:lnTo>
                    <a:lnTo>
                      <a:pt x="2484" y="56305"/>
                    </a:lnTo>
                    <a:lnTo>
                      <a:pt x="2195" y="56965"/>
                    </a:lnTo>
                    <a:lnTo>
                      <a:pt x="1927" y="57635"/>
                    </a:lnTo>
                    <a:lnTo>
                      <a:pt x="1660" y="58294"/>
                    </a:lnTo>
                    <a:lnTo>
                      <a:pt x="1412" y="58954"/>
                    </a:lnTo>
                    <a:lnTo>
                      <a:pt x="1186" y="59603"/>
                    </a:lnTo>
                    <a:lnTo>
                      <a:pt x="969" y="60262"/>
                    </a:lnTo>
                    <a:lnTo>
                      <a:pt x="763" y="60901"/>
                    </a:lnTo>
                    <a:lnTo>
                      <a:pt x="578" y="61540"/>
                    </a:lnTo>
                    <a:lnTo>
                      <a:pt x="402" y="62179"/>
                    </a:lnTo>
                    <a:lnTo>
                      <a:pt x="248" y="62808"/>
                    </a:lnTo>
                    <a:lnTo>
                      <a:pt x="114" y="63436"/>
                    </a:lnTo>
                    <a:lnTo>
                      <a:pt x="0" y="64044"/>
                    </a:lnTo>
                    <a:lnTo>
                      <a:pt x="979" y="63024"/>
                    </a:lnTo>
                    <a:lnTo>
                      <a:pt x="1989" y="61963"/>
                    </a:lnTo>
                    <a:lnTo>
                      <a:pt x="3030" y="60860"/>
                    </a:lnTo>
                    <a:lnTo>
                      <a:pt x="4081" y="59726"/>
                    </a:lnTo>
                    <a:lnTo>
                      <a:pt x="5153" y="58562"/>
                    </a:lnTo>
                    <a:lnTo>
                      <a:pt x="6235" y="57377"/>
                    </a:lnTo>
                    <a:lnTo>
                      <a:pt x="7317" y="56171"/>
                    </a:lnTo>
                    <a:lnTo>
                      <a:pt x="8409" y="54945"/>
                    </a:lnTo>
                    <a:lnTo>
                      <a:pt x="9512" y="53708"/>
                    </a:lnTo>
                    <a:lnTo>
                      <a:pt x="10604" y="52462"/>
                    </a:lnTo>
                    <a:lnTo>
                      <a:pt x="11686" y="51215"/>
                    </a:lnTo>
                    <a:lnTo>
                      <a:pt x="12768" y="49968"/>
                    </a:lnTo>
                    <a:lnTo>
                      <a:pt x="13829" y="48731"/>
                    </a:lnTo>
                    <a:lnTo>
                      <a:pt x="14870" y="47505"/>
                    </a:lnTo>
                    <a:lnTo>
                      <a:pt x="15901" y="46289"/>
                    </a:lnTo>
                    <a:lnTo>
                      <a:pt x="16900" y="45094"/>
                    </a:lnTo>
                    <a:lnTo>
                      <a:pt x="17869" y="43919"/>
                    </a:lnTo>
                    <a:lnTo>
                      <a:pt x="18807" y="42775"/>
                    </a:lnTo>
                    <a:lnTo>
                      <a:pt x="19703" y="41662"/>
                    </a:lnTo>
                    <a:lnTo>
                      <a:pt x="20569" y="40591"/>
                    </a:lnTo>
                    <a:lnTo>
                      <a:pt x="21393" y="39550"/>
                    </a:lnTo>
                    <a:lnTo>
                      <a:pt x="22156" y="38561"/>
                    </a:lnTo>
                    <a:lnTo>
                      <a:pt x="22877" y="37623"/>
                    </a:lnTo>
                    <a:lnTo>
                      <a:pt x="23547" y="36737"/>
                    </a:lnTo>
                    <a:lnTo>
                      <a:pt x="24155" y="35912"/>
                    </a:lnTo>
                    <a:lnTo>
                      <a:pt x="24701" y="35150"/>
                    </a:lnTo>
                    <a:lnTo>
                      <a:pt x="25185" y="34449"/>
                    </a:lnTo>
                    <a:lnTo>
                      <a:pt x="25597" y="33820"/>
                    </a:lnTo>
                    <a:lnTo>
                      <a:pt x="25937" y="33274"/>
                    </a:lnTo>
                    <a:lnTo>
                      <a:pt x="26071" y="33027"/>
                    </a:lnTo>
                    <a:lnTo>
                      <a:pt x="26195" y="32811"/>
                    </a:lnTo>
                    <a:lnTo>
                      <a:pt x="26298" y="32605"/>
                    </a:lnTo>
                    <a:lnTo>
                      <a:pt x="26381" y="32419"/>
                    </a:lnTo>
                    <a:lnTo>
                      <a:pt x="26432" y="32264"/>
                    </a:lnTo>
                    <a:lnTo>
                      <a:pt x="26473" y="32131"/>
                    </a:lnTo>
                    <a:lnTo>
                      <a:pt x="26545" y="31739"/>
                    </a:lnTo>
                    <a:lnTo>
                      <a:pt x="26607" y="31265"/>
                    </a:lnTo>
                    <a:lnTo>
                      <a:pt x="26669" y="30698"/>
                    </a:lnTo>
                    <a:lnTo>
                      <a:pt x="26721" y="30059"/>
                    </a:lnTo>
                    <a:lnTo>
                      <a:pt x="26772" y="29348"/>
                    </a:lnTo>
                    <a:lnTo>
                      <a:pt x="26813" y="28565"/>
                    </a:lnTo>
                    <a:lnTo>
                      <a:pt x="26844" y="27720"/>
                    </a:lnTo>
                    <a:lnTo>
                      <a:pt x="26875" y="26813"/>
                    </a:lnTo>
                    <a:lnTo>
                      <a:pt x="26927" y="24855"/>
                    </a:lnTo>
                    <a:lnTo>
                      <a:pt x="26968" y="22722"/>
                    </a:lnTo>
                    <a:lnTo>
                      <a:pt x="26978" y="20455"/>
                    </a:lnTo>
                    <a:lnTo>
                      <a:pt x="26989" y="18116"/>
                    </a:lnTo>
                    <a:lnTo>
                      <a:pt x="26978" y="15725"/>
                    </a:lnTo>
                    <a:lnTo>
                      <a:pt x="26958" y="13345"/>
                    </a:lnTo>
                    <a:lnTo>
                      <a:pt x="26916" y="10996"/>
                    </a:lnTo>
                    <a:lnTo>
                      <a:pt x="26875" y="8739"/>
                    </a:lnTo>
                    <a:lnTo>
                      <a:pt x="26824" y="6606"/>
                    </a:lnTo>
                    <a:lnTo>
                      <a:pt x="26772" y="4638"/>
                    </a:lnTo>
                    <a:lnTo>
                      <a:pt x="26710" y="2876"/>
                    </a:lnTo>
                    <a:lnTo>
                      <a:pt x="26638" y="1381"/>
                    </a:lnTo>
                    <a:lnTo>
                      <a:pt x="26113" y="1196"/>
                    </a:lnTo>
                    <a:lnTo>
                      <a:pt x="25577" y="1031"/>
                    </a:lnTo>
                    <a:lnTo>
                      <a:pt x="25041" y="887"/>
                    </a:lnTo>
                    <a:lnTo>
                      <a:pt x="24505" y="742"/>
                    </a:lnTo>
                    <a:lnTo>
                      <a:pt x="23980" y="619"/>
                    </a:lnTo>
                    <a:lnTo>
                      <a:pt x="23454" y="495"/>
                    </a:lnTo>
                    <a:lnTo>
                      <a:pt x="22928" y="392"/>
                    </a:lnTo>
                    <a:lnTo>
                      <a:pt x="22413" y="310"/>
                    </a:lnTo>
                    <a:lnTo>
                      <a:pt x="21908" y="227"/>
                    </a:lnTo>
                    <a:lnTo>
                      <a:pt x="21403" y="155"/>
                    </a:lnTo>
                    <a:lnTo>
                      <a:pt x="20909" y="104"/>
                    </a:lnTo>
                    <a:lnTo>
                      <a:pt x="20424" y="62"/>
                    </a:lnTo>
                    <a:lnTo>
                      <a:pt x="19950" y="31"/>
                    </a:lnTo>
                    <a:lnTo>
                      <a:pt x="19476" y="11"/>
                    </a:lnTo>
                    <a:lnTo>
                      <a:pt x="19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5"/>
              <p:cNvSpPr/>
              <p:nvPr/>
            </p:nvSpPr>
            <p:spPr>
              <a:xfrm>
                <a:off x="2306300" y="2863078"/>
                <a:ext cx="619170" cy="353101"/>
              </a:xfrm>
              <a:custGeom>
                <a:avLst/>
                <a:gdLst/>
                <a:ahLst/>
                <a:cxnLst/>
                <a:rect l="l" t="t" r="r" b="b"/>
                <a:pathLst>
                  <a:path w="32996" h="18817" extrusionOk="0">
                    <a:moveTo>
                      <a:pt x="6636" y="0"/>
                    </a:moveTo>
                    <a:lnTo>
                      <a:pt x="6430" y="21"/>
                    </a:lnTo>
                    <a:lnTo>
                      <a:pt x="6245" y="62"/>
                    </a:lnTo>
                    <a:lnTo>
                      <a:pt x="6049" y="124"/>
                    </a:lnTo>
                    <a:lnTo>
                      <a:pt x="5863" y="186"/>
                    </a:lnTo>
                    <a:lnTo>
                      <a:pt x="5668" y="268"/>
                    </a:lnTo>
                    <a:lnTo>
                      <a:pt x="5472" y="361"/>
                    </a:lnTo>
                    <a:lnTo>
                      <a:pt x="5286" y="474"/>
                    </a:lnTo>
                    <a:lnTo>
                      <a:pt x="5101" y="598"/>
                    </a:lnTo>
                    <a:lnTo>
                      <a:pt x="4915" y="732"/>
                    </a:lnTo>
                    <a:lnTo>
                      <a:pt x="4720" y="876"/>
                    </a:lnTo>
                    <a:lnTo>
                      <a:pt x="4544" y="1031"/>
                    </a:lnTo>
                    <a:lnTo>
                      <a:pt x="4359" y="1196"/>
                    </a:lnTo>
                    <a:lnTo>
                      <a:pt x="4173" y="1371"/>
                    </a:lnTo>
                    <a:lnTo>
                      <a:pt x="3998" y="1556"/>
                    </a:lnTo>
                    <a:lnTo>
                      <a:pt x="3813" y="1752"/>
                    </a:lnTo>
                    <a:lnTo>
                      <a:pt x="3638" y="1958"/>
                    </a:lnTo>
                    <a:lnTo>
                      <a:pt x="3462" y="2175"/>
                    </a:lnTo>
                    <a:lnTo>
                      <a:pt x="3298" y="2391"/>
                    </a:lnTo>
                    <a:lnTo>
                      <a:pt x="3122" y="2628"/>
                    </a:lnTo>
                    <a:lnTo>
                      <a:pt x="2958" y="2855"/>
                    </a:lnTo>
                    <a:lnTo>
                      <a:pt x="2803" y="3102"/>
                    </a:lnTo>
                    <a:lnTo>
                      <a:pt x="2483" y="3607"/>
                    </a:lnTo>
                    <a:lnTo>
                      <a:pt x="2174" y="4132"/>
                    </a:lnTo>
                    <a:lnTo>
                      <a:pt x="1886" y="4668"/>
                    </a:lnTo>
                    <a:lnTo>
                      <a:pt x="1618" y="5225"/>
                    </a:lnTo>
                    <a:lnTo>
                      <a:pt x="1360" y="5791"/>
                    </a:lnTo>
                    <a:lnTo>
                      <a:pt x="1123" y="6369"/>
                    </a:lnTo>
                    <a:lnTo>
                      <a:pt x="907" y="6946"/>
                    </a:lnTo>
                    <a:lnTo>
                      <a:pt x="711" y="7523"/>
                    </a:lnTo>
                    <a:lnTo>
                      <a:pt x="536" y="8100"/>
                    </a:lnTo>
                    <a:lnTo>
                      <a:pt x="381" y="8666"/>
                    </a:lnTo>
                    <a:lnTo>
                      <a:pt x="247" y="9213"/>
                    </a:lnTo>
                    <a:lnTo>
                      <a:pt x="144" y="9759"/>
                    </a:lnTo>
                    <a:lnTo>
                      <a:pt x="72" y="10274"/>
                    </a:lnTo>
                    <a:lnTo>
                      <a:pt x="41" y="10532"/>
                    </a:lnTo>
                    <a:lnTo>
                      <a:pt x="21" y="10779"/>
                    </a:lnTo>
                    <a:lnTo>
                      <a:pt x="0" y="11016"/>
                    </a:lnTo>
                    <a:lnTo>
                      <a:pt x="0" y="11253"/>
                    </a:lnTo>
                    <a:lnTo>
                      <a:pt x="0" y="11480"/>
                    </a:lnTo>
                    <a:lnTo>
                      <a:pt x="10" y="11696"/>
                    </a:lnTo>
                    <a:lnTo>
                      <a:pt x="21" y="11912"/>
                    </a:lnTo>
                    <a:lnTo>
                      <a:pt x="52" y="12108"/>
                    </a:lnTo>
                    <a:lnTo>
                      <a:pt x="82" y="12304"/>
                    </a:lnTo>
                    <a:lnTo>
                      <a:pt x="124" y="12490"/>
                    </a:lnTo>
                    <a:lnTo>
                      <a:pt x="175" y="12665"/>
                    </a:lnTo>
                    <a:lnTo>
                      <a:pt x="227" y="12830"/>
                    </a:lnTo>
                    <a:lnTo>
                      <a:pt x="299" y="12984"/>
                    </a:lnTo>
                    <a:lnTo>
                      <a:pt x="371" y="13118"/>
                    </a:lnTo>
                    <a:lnTo>
                      <a:pt x="453" y="13252"/>
                    </a:lnTo>
                    <a:lnTo>
                      <a:pt x="546" y="13365"/>
                    </a:lnTo>
                    <a:lnTo>
                      <a:pt x="649" y="13479"/>
                    </a:lnTo>
                    <a:lnTo>
                      <a:pt x="763" y="13572"/>
                    </a:lnTo>
                    <a:lnTo>
                      <a:pt x="1144" y="13829"/>
                    </a:lnTo>
                    <a:lnTo>
                      <a:pt x="1546" y="14087"/>
                    </a:lnTo>
                    <a:lnTo>
                      <a:pt x="1958" y="14334"/>
                    </a:lnTo>
                    <a:lnTo>
                      <a:pt x="2380" y="14571"/>
                    </a:lnTo>
                    <a:lnTo>
                      <a:pt x="2834" y="14798"/>
                    </a:lnTo>
                    <a:lnTo>
                      <a:pt x="3298" y="15014"/>
                    </a:lnTo>
                    <a:lnTo>
                      <a:pt x="3772" y="15231"/>
                    </a:lnTo>
                    <a:lnTo>
                      <a:pt x="4256" y="15437"/>
                    </a:lnTo>
                    <a:lnTo>
                      <a:pt x="4761" y="15632"/>
                    </a:lnTo>
                    <a:lnTo>
                      <a:pt x="5276" y="15818"/>
                    </a:lnTo>
                    <a:lnTo>
                      <a:pt x="5802" y="16003"/>
                    </a:lnTo>
                    <a:lnTo>
                      <a:pt x="6337" y="16179"/>
                    </a:lnTo>
                    <a:lnTo>
                      <a:pt x="6884" y="16343"/>
                    </a:lnTo>
                    <a:lnTo>
                      <a:pt x="7440" y="16498"/>
                    </a:lnTo>
                    <a:lnTo>
                      <a:pt x="7997" y="16653"/>
                    </a:lnTo>
                    <a:lnTo>
                      <a:pt x="8574" y="16797"/>
                    </a:lnTo>
                    <a:lnTo>
                      <a:pt x="9151" y="16941"/>
                    </a:lnTo>
                    <a:lnTo>
                      <a:pt x="9728" y="17075"/>
                    </a:lnTo>
                    <a:lnTo>
                      <a:pt x="10315" y="17199"/>
                    </a:lnTo>
                    <a:lnTo>
                      <a:pt x="10913" y="17322"/>
                    </a:lnTo>
                    <a:lnTo>
                      <a:pt x="11500" y="17436"/>
                    </a:lnTo>
                    <a:lnTo>
                      <a:pt x="12108" y="17539"/>
                    </a:lnTo>
                    <a:lnTo>
                      <a:pt x="13303" y="17745"/>
                    </a:lnTo>
                    <a:lnTo>
                      <a:pt x="14509" y="17920"/>
                    </a:lnTo>
                    <a:lnTo>
                      <a:pt x="15704" y="18075"/>
                    </a:lnTo>
                    <a:lnTo>
                      <a:pt x="16900" y="18219"/>
                    </a:lnTo>
                    <a:lnTo>
                      <a:pt x="18064" y="18332"/>
                    </a:lnTo>
                    <a:lnTo>
                      <a:pt x="19218" y="18435"/>
                    </a:lnTo>
                    <a:lnTo>
                      <a:pt x="20331" y="18528"/>
                    </a:lnTo>
                    <a:lnTo>
                      <a:pt x="21424" y="18600"/>
                    </a:lnTo>
                    <a:lnTo>
                      <a:pt x="22464" y="18662"/>
                    </a:lnTo>
                    <a:lnTo>
                      <a:pt x="23454" y="18714"/>
                    </a:lnTo>
                    <a:lnTo>
                      <a:pt x="24402" y="18744"/>
                    </a:lnTo>
                    <a:lnTo>
                      <a:pt x="25278" y="18775"/>
                    </a:lnTo>
                    <a:lnTo>
                      <a:pt x="26092" y="18796"/>
                    </a:lnTo>
                    <a:lnTo>
                      <a:pt x="27493" y="18817"/>
                    </a:lnTo>
                    <a:lnTo>
                      <a:pt x="28554" y="18817"/>
                    </a:lnTo>
                    <a:lnTo>
                      <a:pt x="29472" y="18806"/>
                    </a:lnTo>
                    <a:lnTo>
                      <a:pt x="32996" y="12211"/>
                    </a:lnTo>
                    <a:lnTo>
                      <a:pt x="32027" y="11655"/>
                    </a:lnTo>
                    <a:lnTo>
                      <a:pt x="30894" y="11026"/>
                    </a:lnTo>
                    <a:lnTo>
                      <a:pt x="29420" y="10212"/>
                    </a:lnTo>
                    <a:lnTo>
                      <a:pt x="27668" y="9244"/>
                    </a:lnTo>
                    <a:lnTo>
                      <a:pt x="25679" y="8172"/>
                    </a:lnTo>
                    <a:lnTo>
                      <a:pt x="23515" y="7028"/>
                    </a:lnTo>
                    <a:lnTo>
                      <a:pt x="22392" y="6451"/>
                    </a:lnTo>
                    <a:lnTo>
                      <a:pt x="21248" y="5864"/>
                    </a:lnTo>
                    <a:lnTo>
                      <a:pt x="20105" y="5276"/>
                    </a:lnTo>
                    <a:lnTo>
                      <a:pt x="18940" y="4699"/>
                    </a:lnTo>
                    <a:lnTo>
                      <a:pt x="17786" y="4132"/>
                    </a:lnTo>
                    <a:lnTo>
                      <a:pt x="16642" y="3576"/>
                    </a:lnTo>
                    <a:lnTo>
                      <a:pt x="15509" y="3050"/>
                    </a:lnTo>
                    <a:lnTo>
                      <a:pt x="14416" y="2546"/>
                    </a:lnTo>
                    <a:lnTo>
                      <a:pt x="13345" y="2071"/>
                    </a:lnTo>
                    <a:lnTo>
                      <a:pt x="12314" y="1639"/>
                    </a:lnTo>
                    <a:lnTo>
                      <a:pt x="11335" y="1247"/>
                    </a:lnTo>
                    <a:lnTo>
                      <a:pt x="10408" y="897"/>
                    </a:lnTo>
                    <a:lnTo>
                      <a:pt x="9965" y="742"/>
                    </a:lnTo>
                    <a:lnTo>
                      <a:pt x="9542" y="598"/>
                    </a:lnTo>
                    <a:lnTo>
                      <a:pt x="9140" y="464"/>
                    </a:lnTo>
                    <a:lnTo>
                      <a:pt x="8749" y="351"/>
                    </a:lnTo>
                    <a:lnTo>
                      <a:pt x="8388" y="248"/>
                    </a:lnTo>
                    <a:lnTo>
                      <a:pt x="8038" y="165"/>
                    </a:lnTo>
                    <a:lnTo>
                      <a:pt x="7708" y="103"/>
                    </a:lnTo>
                    <a:lnTo>
                      <a:pt x="7409" y="52"/>
                    </a:lnTo>
                    <a:lnTo>
                      <a:pt x="7131" y="11"/>
                    </a:lnTo>
                    <a:lnTo>
                      <a:pt x="687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5"/>
              <p:cNvSpPr/>
              <p:nvPr/>
            </p:nvSpPr>
            <p:spPr>
              <a:xfrm>
                <a:off x="2289655" y="2975217"/>
                <a:ext cx="618232" cy="248317"/>
              </a:xfrm>
              <a:custGeom>
                <a:avLst/>
                <a:gdLst/>
                <a:ahLst/>
                <a:cxnLst/>
                <a:rect l="l" t="t" r="r" b="b"/>
                <a:pathLst>
                  <a:path w="32946" h="13233" extrusionOk="0">
                    <a:moveTo>
                      <a:pt x="763" y="1"/>
                    </a:moveTo>
                    <a:lnTo>
                      <a:pt x="660" y="279"/>
                    </a:lnTo>
                    <a:lnTo>
                      <a:pt x="568" y="557"/>
                    </a:lnTo>
                    <a:lnTo>
                      <a:pt x="485" y="846"/>
                    </a:lnTo>
                    <a:lnTo>
                      <a:pt x="403" y="1134"/>
                    </a:lnTo>
                    <a:lnTo>
                      <a:pt x="341" y="1423"/>
                    </a:lnTo>
                    <a:lnTo>
                      <a:pt x="269" y="1722"/>
                    </a:lnTo>
                    <a:lnTo>
                      <a:pt x="217" y="2010"/>
                    </a:lnTo>
                    <a:lnTo>
                      <a:pt x="166" y="2309"/>
                    </a:lnTo>
                    <a:lnTo>
                      <a:pt x="125" y="2598"/>
                    </a:lnTo>
                    <a:lnTo>
                      <a:pt x="83" y="2886"/>
                    </a:lnTo>
                    <a:lnTo>
                      <a:pt x="52" y="3175"/>
                    </a:lnTo>
                    <a:lnTo>
                      <a:pt x="32" y="3463"/>
                    </a:lnTo>
                    <a:lnTo>
                      <a:pt x="11" y="3752"/>
                    </a:lnTo>
                    <a:lnTo>
                      <a:pt x="11" y="4030"/>
                    </a:lnTo>
                    <a:lnTo>
                      <a:pt x="1" y="4298"/>
                    </a:lnTo>
                    <a:lnTo>
                      <a:pt x="11" y="4576"/>
                    </a:lnTo>
                    <a:lnTo>
                      <a:pt x="21" y="4834"/>
                    </a:lnTo>
                    <a:lnTo>
                      <a:pt x="32" y="5091"/>
                    </a:lnTo>
                    <a:lnTo>
                      <a:pt x="63" y="5339"/>
                    </a:lnTo>
                    <a:lnTo>
                      <a:pt x="94" y="5586"/>
                    </a:lnTo>
                    <a:lnTo>
                      <a:pt x="125" y="5813"/>
                    </a:lnTo>
                    <a:lnTo>
                      <a:pt x="176" y="6039"/>
                    </a:lnTo>
                    <a:lnTo>
                      <a:pt x="228" y="6256"/>
                    </a:lnTo>
                    <a:lnTo>
                      <a:pt x="279" y="6452"/>
                    </a:lnTo>
                    <a:lnTo>
                      <a:pt x="341" y="6647"/>
                    </a:lnTo>
                    <a:lnTo>
                      <a:pt x="413" y="6823"/>
                    </a:lnTo>
                    <a:lnTo>
                      <a:pt x="495" y="6988"/>
                    </a:lnTo>
                    <a:lnTo>
                      <a:pt x="578" y="7142"/>
                    </a:lnTo>
                    <a:lnTo>
                      <a:pt x="660" y="7286"/>
                    </a:lnTo>
                    <a:lnTo>
                      <a:pt x="763" y="7410"/>
                    </a:lnTo>
                    <a:lnTo>
                      <a:pt x="866" y="7513"/>
                    </a:lnTo>
                    <a:lnTo>
                      <a:pt x="969" y="7606"/>
                    </a:lnTo>
                    <a:lnTo>
                      <a:pt x="1351" y="7874"/>
                    </a:lnTo>
                    <a:lnTo>
                      <a:pt x="1742" y="8131"/>
                    </a:lnTo>
                    <a:lnTo>
                      <a:pt x="2155" y="8389"/>
                    </a:lnTo>
                    <a:lnTo>
                      <a:pt x="2587" y="8626"/>
                    </a:lnTo>
                    <a:lnTo>
                      <a:pt x="3030" y="8863"/>
                    </a:lnTo>
                    <a:lnTo>
                      <a:pt x="3494" y="9090"/>
                    </a:lnTo>
                    <a:lnTo>
                      <a:pt x="3968" y="9306"/>
                    </a:lnTo>
                    <a:lnTo>
                      <a:pt x="4463" y="9522"/>
                    </a:lnTo>
                    <a:lnTo>
                      <a:pt x="4968" y="9718"/>
                    </a:lnTo>
                    <a:lnTo>
                      <a:pt x="5493" y="9914"/>
                    </a:lnTo>
                    <a:lnTo>
                      <a:pt x="6019" y="10110"/>
                    </a:lnTo>
                    <a:lnTo>
                      <a:pt x="6565" y="10285"/>
                    </a:lnTo>
                    <a:lnTo>
                      <a:pt x="7111" y="10460"/>
                    </a:lnTo>
                    <a:lnTo>
                      <a:pt x="7678" y="10625"/>
                    </a:lnTo>
                    <a:lnTo>
                      <a:pt x="8245" y="10790"/>
                    </a:lnTo>
                    <a:lnTo>
                      <a:pt x="8822" y="10945"/>
                    </a:lnTo>
                    <a:lnTo>
                      <a:pt x="9409" y="11089"/>
                    </a:lnTo>
                    <a:lnTo>
                      <a:pt x="9996" y="11223"/>
                    </a:lnTo>
                    <a:lnTo>
                      <a:pt x="10594" y="11367"/>
                    </a:lnTo>
                    <a:lnTo>
                      <a:pt x="11192" y="11491"/>
                    </a:lnTo>
                    <a:lnTo>
                      <a:pt x="11800" y="11614"/>
                    </a:lnTo>
                    <a:lnTo>
                      <a:pt x="12408" y="11728"/>
                    </a:lnTo>
                    <a:lnTo>
                      <a:pt x="13624" y="11944"/>
                    </a:lnTo>
                    <a:lnTo>
                      <a:pt x="14850" y="12140"/>
                    </a:lnTo>
                    <a:lnTo>
                      <a:pt x="16076" y="12315"/>
                    </a:lnTo>
                    <a:lnTo>
                      <a:pt x="17282" y="12470"/>
                    </a:lnTo>
                    <a:lnTo>
                      <a:pt x="18477" y="12604"/>
                    </a:lnTo>
                    <a:lnTo>
                      <a:pt x="19652" y="12717"/>
                    </a:lnTo>
                    <a:lnTo>
                      <a:pt x="20796" y="12820"/>
                    </a:lnTo>
                    <a:lnTo>
                      <a:pt x="21898" y="12913"/>
                    </a:lnTo>
                    <a:lnTo>
                      <a:pt x="22960" y="12985"/>
                    </a:lnTo>
                    <a:lnTo>
                      <a:pt x="23980" y="13047"/>
                    </a:lnTo>
                    <a:lnTo>
                      <a:pt x="24938" y="13098"/>
                    </a:lnTo>
                    <a:lnTo>
                      <a:pt x="25845" y="13139"/>
                    </a:lnTo>
                    <a:lnTo>
                      <a:pt x="26669" y="13170"/>
                    </a:lnTo>
                    <a:lnTo>
                      <a:pt x="28112" y="13212"/>
                    </a:lnTo>
                    <a:lnTo>
                      <a:pt x="29194" y="13222"/>
                    </a:lnTo>
                    <a:lnTo>
                      <a:pt x="30132" y="13232"/>
                    </a:lnTo>
                    <a:lnTo>
                      <a:pt x="32945" y="6225"/>
                    </a:lnTo>
                    <a:lnTo>
                      <a:pt x="32481" y="6246"/>
                    </a:lnTo>
                    <a:lnTo>
                      <a:pt x="32018" y="6246"/>
                    </a:lnTo>
                    <a:lnTo>
                      <a:pt x="31059" y="6235"/>
                    </a:lnTo>
                    <a:lnTo>
                      <a:pt x="30060" y="6204"/>
                    </a:lnTo>
                    <a:lnTo>
                      <a:pt x="29029" y="6153"/>
                    </a:lnTo>
                    <a:lnTo>
                      <a:pt x="27968" y="6070"/>
                    </a:lnTo>
                    <a:lnTo>
                      <a:pt x="26876" y="5978"/>
                    </a:lnTo>
                    <a:lnTo>
                      <a:pt x="25763" y="5864"/>
                    </a:lnTo>
                    <a:lnTo>
                      <a:pt x="24639" y="5730"/>
                    </a:lnTo>
                    <a:lnTo>
                      <a:pt x="23485" y="5576"/>
                    </a:lnTo>
                    <a:lnTo>
                      <a:pt x="22331" y="5411"/>
                    </a:lnTo>
                    <a:lnTo>
                      <a:pt x="21156" y="5236"/>
                    </a:lnTo>
                    <a:lnTo>
                      <a:pt x="19992" y="5040"/>
                    </a:lnTo>
                    <a:lnTo>
                      <a:pt x="18817" y="4834"/>
                    </a:lnTo>
                    <a:lnTo>
                      <a:pt x="17643" y="4617"/>
                    </a:lnTo>
                    <a:lnTo>
                      <a:pt x="16468" y="4391"/>
                    </a:lnTo>
                    <a:lnTo>
                      <a:pt x="15314" y="4154"/>
                    </a:lnTo>
                    <a:lnTo>
                      <a:pt x="14160" y="3906"/>
                    </a:lnTo>
                    <a:lnTo>
                      <a:pt x="13036" y="3659"/>
                    </a:lnTo>
                    <a:lnTo>
                      <a:pt x="11923" y="3401"/>
                    </a:lnTo>
                    <a:lnTo>
                      <a:pt x="10831" y="3134"/>
                    </a:lnTo>
                    <a:lnTo>
                      <a:pt x="9759" y="2876"/>
                    </a:lnTo>
                    <a:lnTo>
                      <a:pt x="8729" y="2608"/>
                    </a:lnTo>
                    <a:lnTo>
                      <a:pt x="7729" y="2330"/>
                    </a:lnTo>
                    <a:lnTo>
                      <a:pt x="6761" y="2062"/>
                    </a:lnTo>
                    <a:lnTo>
                      <a:pt x="5833" y="1794"/>
                    </a:lnTo>
                    <a:lnTo>
                      <a:pt x="4947" y="1526"/>
                    </a:lnTo>
                    <a:lnTo>
                      <a:pt x="4112" y="1258"/>
                    </a:lnTo>
                    <a:lnTo>
                      <a:pt x="3329" y="990"/>
                    </a:lnTo>
                    <a:lnTo>
                      <a:pt x="2598" y="733"/>
                    </a:lnTo>
                    <a:lnTo>
                      <a:pt x="1928" y="485"/>
                    </a:lnTo>
                    <a:lnTo>
                      <a:pt x="1310" y="238"/>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5"/>
              <p:cNvSpPr/>
              <p:nvPr/>
            </p:nvSpPr>
            <p:spPr>
              <a:xfrm>
                <a:off x="1067960" y="2292453"/>
                <a:ext cx="802692" cy="447076"/>
              </a:xfrm>
              <a:custGeom>
                <a:avLst/>
                <a:gdLst/>
                <a:ahLst/>
                <a:cxnLst/>
                <a:rect l="l" t="t" r="r" b="b"/>
                <a:pathLst>
                  <a:path w="42776" h="23825" extrusionOk="0">
                    <a:moveTo>
                      <a:pt x="41467" y="0"/>
                    </a:moveTo>
                    <a:lnTo>
                      <a:pt x="39313" y="10"/>
                    </a:lnTo>
                    <a:lnTo>
                      <a:pt x="37242" y="31"/>
                    </a:lnTo>
                    <a:lnTo>
                      <a:pt x="35263" y="72"/>
                    </a:lnTo>
                    <a:lnTo>
                      <a:pt x="33357" y="114"/>
                    </a:lnTo>
                    <a:lnTo>
                      <a:pt x="31533" y="175"/>
                    </a:lnTo>
                    <a:lnTo>
                      <a:pt x="29781" y="258"/>
                    </a:lnTo>
                    <a:lnTo>
                      <a:pt x="28102" y="340"/>
                    </a:lnTo>
                    <a:lnTo>
                      <a:pt x="26494" y="443"/>
                    </a:lnTo>
                    <a:lnTo>
                      <a:pt x="24948" y="557"/>
                    </a:lnTo>
                    <a:lnTo>
                      <a:pt x="23475" y="691"/>
                    </a:lnTo>
                    <a:lnTo>
                      <a:pt x="22063" y="835"/>
                    </a:lnTo>
                    <a:lnTo>
                      <a:pt x="20713" y="989"/>
                    </a:lnTo>
                    <a:lnTo>
                      <a:pt x="19425" y="1154"/>
                    </a:lnTo>
                    <a:lnTo>
                      <a:pt x="18188" y="1329"/>
                    </a:lnTo>
                    <a:lnTo>
                      <a:pt x="17014" y="1525"/>
                    </a:lnTo>
                    <a:lnTo>
                      <a:pt x="15880" y="1731"/>
                    </a:lnTo>
                    <a:lnTo>
                      <a:pt x="14798" y="1948"/>
                    </a:lnTo>
                    <a:lnTo>
                      <a:pt x="13768" y="2185"/>
                    </a:lnTo>
                    <a:lnTo>
                      <a:pt x="12778" y="2422"/>
                    </a:lnTo>
                    <a:lnTo>
                      <a:pt x="11830" y="2679"/>
                    </a:lnTo>
                    <a:lnTo>
                      <a:pt x="10924" y="2947"/>
                    </a:lnTo>
                    <a:lnTo>
                      <a:pt x="10058" y="3226"/>
                    </a:lnTo>
                    <a:lnTo>
                      <a:pt x="9223" y="3514"/>
                    </a:lnTo>
                    <a:lnTo>
                      <a:pt x="8420" y="3813"/>
                    </a:lnTo>
                    <a:lnTo>
                      <a:pt x="7647" y="4132"/>
                    </a:lnTo>
                    <a:lnTo>
                      <a:pt x="6905" y="4452"/>
                    </a:lnTo>
                    <a:lnTo>
                      <a:pt x="6183" y="4792"/>
                    </a:lnTo>
                    <a:lnTo>
                      <a:pt x="5493" y="5142"/>
                    </a:lnTo>
                    <a:lnTo>
                      <a:pt x="4823" y="5493"/>
                    </a:lnTo>
                    <a:lnTo>
                      <a:pt x="4164" y="5864"/>
                    </a:lnTo>
                    <a:lnTo>
                      <a:pt x="3525" y="6245"/>
                    </a:lnTo>
                    <a:lnTo>
                      <a:pt x="2896" y="6636"/>
                    </a:lnTo>
                    <a:lnTo>
                      <a:pt x="2731" y="6760"/>
                    </a:lnTo>
                    <a:lnTo>
                      <a:pt x="2566" y="6894"/>
                    </a:lnTo>
                    <a:lnTo>
                      <a:pt x="2402" y="7049"/>
                    </a:lnTo>
                    <a:lnTo>
                      <a:pt x="2247" y="7213"/>
                    </a:lnTo>
                    <a:lnTo>
                      <a:pt x="2092" y="7389"/>
                    </a:lnTo>
                    <a:lnTo>
                      <a:pt x="1948" y="7584"/>
                    </a:lnTo>
                    <a:lnTo>
                      <a:pt x="1804" y="7791"/>
                    </a:lnTo>
                    <a:lnTo>
                      <a:pt x="1670" y="8007"/>
                    </a:lnTo>
                    <a:lnTo>
                      <a:pt x="1536" y="8234"/>
                    </a:lnTo>
                    <a:lnTo>
                      <a:pt x="1412" y="8481"/>
                    </a:lnTo>
                    <a:lnTo>
                      <a:pt x="1289" y="8728"/>
                    </a:lnTo>
                    <a:lnTo>
                      <a:pt x="1175" y="8996"/>
                    </a:lnTo>
                    <a:lnTo>
                      <a:pt x="1072" y="9264"/>
                    </a:lnTo>
                    <a:lnTo>
                      <a:pt x="959" y="9553"/>
                    </a:lnTo>
                    <a:lnTo>
                      <a:pt x="866" y="9841"/>
                    </a:lnTo>
                    <a:lnTo>
                      <a:pt x="763" y="10140"/>
                    </a:lnTo>
                    <a:lnTo>
                      <a:pt x="681" y="10449"/>
                    </a:lnTo>
                    <a:lnTo>
                      <a:pt x="598" y="10758"/>
                    </a:lnTo>
                    <a:lnTo>
                      <a:pt x="516" y="11078"/>
                    </a:lnTo>
                    <a:lnTo>
                      <a:pt x="444" y="11407"/>
                    </a:lnTo>
                    <a:lnTo>
                      <a:pt x="372" y="11737"/>
                    </a:lnTo>
                    <a:lnTo>
                      <a:pt x="310" y="12067"/>
                    </a:lnTo>
                    <a:lnTo>
                      <a:pt x="207" y="12747"/>
                    </a:lnTo>
                    <a:lnTo>
                      <a:pt x="124" y="13448"/>
                    </a:lnTo>
                    <a:lnTo>
                      <a:pt x="62" y="14148"/>
                    </a:lnTo>
                    <a:lnTo>
                      <a:pt x="21" y="14849"/>
                    </a:lnTo>
                    <a:lnTo>
                      <a:pt x="1" y="15560"/>
                    </a:lnTo>
                    <a:lnTo>
                      <a:pt x="11" y="16261"/>
                    </a:lnTo>
                    <a:lnTo>
                      <a:pt x="42" y="16941"/>
                    </a:lnTo>
                    <a:lnTo>
                      <a:pt x="73" y="17281"/>
                    </a:lnTo>
                    <a:lnTo>
                      <a:pt x="104" y="17621"/>
                    </a:lnTo>
                    <a:lnTo>
                      <a:pt x="135" y="17951"/>
                    </a:lnTo>
                    <a:lnTo>
                      <a:pt x="176" y="18270"/>
                    </a:lnTo>
                    <a:lnTo>
                      <a:pt x="227" y="18590"/>
                    </a:lnTo>
                    <a:lnTo>
                      <a:pt x="289" y="18909"/>
                    </a:lnTo>
                    <a:lnTo>
                      <a:pt x="351" y="19208"/>
                    </a:lnTo>
                    <a:lnTo>
                      <a:pt x="413" y="19507"/>
                    </a:lnTo>
                    <a:lnTo>
                      <a:pt x="485" y="19795"/>
                    </a:lnTo>
                    <a:lnTo>
                      <a:pt x="567" y="20084"/>
                    </a:lnTo>
                    <a:lnTo>
                      <a:pt x="650" y="20352"/>
                    </a:lnTo>
                    <a:lnTo>
                      <a:pt x="753" y="20610"/>
                    </a:lnTo>
                    <a:lnTo>
                      <a:pt x="846" y="20867"/>
                    </a:lnTo>
                    <a:lnTo>
                      <a:pt x="949" y="21104"/>
                    </a:lnTo>
                    <a:lnTo>
                      <a:pt x="1062" y="21341"/>
                    </a:lnTo>
                    <a:lnTo>
                      <a:pt x="1186" y="21558"/>
                    </a:lnTo>
                    <a:lnTo>
                      <a:pt x="1309" y="21764"/>
                    </a:lnTo>
                    <a:lnTo>
                      <a:pt x="1443" y="21949"/>
                    </a:lnTo>
                    <a:lnTo>
                      <a:pt x="1577" y="22135"/>
                    </a:lnTo>
                    <a:lnTo>
                      <a:pt x="1721" y="22299"/>
                    </a:lnTo>
                    <a:lnTo>
                      <a:pt x="1876" y="22444"/>
                    </a:lnTo>
                    <a:lnTo>
                      <a:pt x="2031" y="22578"/>
                    </a:lnTo>
                    <a:lnTo>
                      <a:pt x="2206" y="22701"/>
                    </a:lnTo>
                    <a:lnTo>
                      <a:pt x="2371" y="22804"/>
                    </a:lnTo>
                    <a:lnTo>
                      <a:pt x="2556" y="22887"/>
                    </a:lnTo>
                    <a:lnTo>
                      <a:pt x="2742" y="22949"/>
                    </a:lnTo>
                    <a:lnTo>
                      <a:pt x="2927" y="23000"/>
                    </a:lnTo>
                    <a:lnTo>
                      <a:pt x="3133" y="23031"/>
                    </a:lnTo>
                    <a:lnTo>
                      <a:pt x="4102" y="23124"/>
                    </a:lnTo>
                    <a:lnTo>
                      <a:pt x="5359" y="23237"/>
                    </a:lnTo>
                    <a:lnTo>
                      <a:pt x="6864" y="23351"/>
                    </a:lnTo>
                    <a:lnTo>
                      <a:pt x="8584" y="23474"/>
                    </a:lnTo>
                    <a:lnTo>
                      <a:pt x="10460" y="23577"/>
                    </a:lnTo>
                    <a:lnTo>
                      <a:pt x="12469" y="23680"/>
                    </a:lnTo>
                    <a:lnTo>
                      <a:pt x="13510" y="23722"/>
                    </a:lnTo>
                    <a:lnTo>
                      <a:pt x="14571" y="23752"/>
                    </a:lnTo>
                    <a:lnTo>
                      <a:pt x="15643" y="23783"/>
                    </a:lnTo>
                    <a:lnTo>
                      <a:pt x="16715" y="23804"/>
                    </a:lnTo>
                    <a:lnTo>
                      <a:pt x="17787" y="23825"/>
                    </a:lnTo>
                    <a:lnTo>
                      <a:pt x="18858" y="23825"/>
                    </a:lnTo>
                    <a:lnTo>
                      <a:pt x="19930" y="23814"/>
                    </a:lnTo>
                    <a:lnTo>
                      <a:pt x="20971" y="23804"/>
                    </a:lnTo>
                    <a:lnTo>
                      <a:pt x="22001" y="23773"/>
                    </a:lnTo>
                    <a:lnTo>
                      <a:pt x="23011" y="23732"/>
                    </a:lnTo>
                    <a:lnTo>
                      <a:pt x="23990" y="23680"/>
                    </a:lnTo>
                    <a:lnTo>
                      <a:pt x="24928" y="23608"/>
                    </a:lnTo>
                    <a:lnTo>
                      <a:pt x="25835" y="23526"/>
                    </a:lnTo>
                    <a:lnTo>
                      <a:pt x="26700" y="23423"/>
                    </a:lnTo>
                    <a:lnTo>
                      <a:pt x="27504" y="23309"/>
                    </a:lnTo>
                    <a:lnTo>
                      <a:pt x="27895" y="23248"/>
                    </a:lnTo>
                    <a:lnTo>
                      <a:pt x="28266" y="23175"/>
                    </a:lnTo>
                    <a:lnTo>
                      <a:pt x="28617" y="23103"/>
                    </a:lnTo>
                    <a:lnTo>
                      <a:pt x="28957" y="23021"/>
                    </a:lnTo>
                    <a:lnTo>
                      <a:pt x="29287" y="22938"/>
                    </a:lnTo>
                    <a:lnTo>
                      <a:pt x="29585" y="22846"/>
                    </a:lnTo>
                    <a:lnTo>
                      <a:pt x="29884" y="22753"/>
                    </a:lnTo>
                    <a:lnTo>
                      <a:pt x="30152" y="22660"/>
                    </a:lnTo>
                    <a:lnTo>
                      <a:pt x="30410" y="22557"/>
                    </a:lnTo>
                    <a:lnTo>
                      <a:pt x="30637" y="22444"/>
                    </a:lnTo>
                    <a:lnTo>
                      <a:pt x="30874" y="22320"/>
                    </a:lnTo>
                    <a:lnTo>
                      <a:pt x="31111" y="22166"/>
                    </a:lnTo>
                    <a:lnTo>
                      <a:pt x="31348" y="21990"/>
                    </a:lnTo>
                    <a:lnTo>
                      <a:pt x="31605" y="21795"/>
                    </a:lnTo>
                    <a:lnTo>
                      <a:pt x="31863" y="21578"/>
                    </a:lnTo>
                    <a:lnTo>
                      <a:pt x="32131" y="21341"/>
                    </a:lnTo>
                    <a:lnTo>
                      <a:pt x="32409" y="21073"/>
                    </a:lnTo>
                    <a:lnTo>
                      <a:pt x="32687" y="20795"/>
                    </a:lnTo>
                    <a:lnTo>
                      <a:pt x="32976" y="20496"/>
                    </a:lnTo>
                    <a:lnTo>
                      <a:pt x="33264" y="20177"/>
                    </a:lnTo>
                    <a:lnTo>
                      <a:pt x="33553" y="19837"/>
                    </a:lnTo>
                    <a:lnTo>
                      <a:pt x="33852" y="19486"/>
                    </a:lnTo>
                    <a:lnTo>
                      <a:pt x="34150" y="19115"/>
                    </a:lnTo>
                    <a:lnTo>
                      <a:pt x="34460" y="18734"/>
                    </a:lnTo>
                    <a:lnTo>
                      <a:pt x="34758" y="18342"/>
                    </a:lnTo>
                    <a:lnTo>
                      <a:pt x="35068" y="17930"/>
                    </a:lnTo>
                    <a:lnTo>
                      <a:pt x="35686" y="17075"/>
                    </a:lnTo>
                    <a:lnTo>
                      <a:pt x="36304" y="16179"/>
                    </a:lnTo>
                    <a:lnTo>
                      <a:pt x="36912" y="15251"/>
                    </a:lnTo>
                    <a:lnTo>
                      <a:pt x="37520" y="14293"/>
                    </a:lnTo>
                    <a:lnTo>
                      <a:pt x="38107" y="13314"/>
                    </a:lnTo>
                    <a:lnTo>
                      <a:pt x="38685" y="12325"/>
                    </a:lnTo>
                    <a:lnTo>
                      <a:pt x="39241" y="11325"/>
                    </a:lnTo>
                    <a:lnTo>
                      <a:pt x="39767" y="10325"/>
                    </a:lnTo>
                    <a:lnTo>
                      <a:pt x="40261" y="9336"/>
                    </a:lnTo>
                    <a:lnTo>
                      <a:pt x="40735" y="8357"/>
                    </a:lnTo>
                    <a:lnTo>
                      <a:pt x="40952" y="7873"/>
                    </a:lnTo>
                    <a:lnTo>
                      <a:pt x="41158" y="7399"/>
                    </a:lnTo>
                    <a:lnTo>
                      <a:pt x="41364" y="6935"/>
                    </a:lnTo>
                    <a:lnTo>
                      <a:pt x="41549" y="6472"/>
                    </a:lnTo>
                    <a:lnTo>
                      <a:pt x="41724" y="6018"/>
                    </a:lnTo>
                    <a:lnTo>
                      <a:pt x="41889" y="5575"/>
                    </a:lnTo>
                    <a:lnTo>
                      <a:pt x="42044" y="5153"/>
                    </a:lnTo>
                    <a:lnTo>
                      <a:pt x="42188" y="4730"/>
                    </a:lnTo>
                    <a:lnTo>
                      <a:pt x="42312" y="4318"/>
                    </a:lnTo>
                    <a:lnTo>
                      <a:pt x="42425" y="3926"/>
                    </a:lnTo>
                    <a:lnTo>
                      <a:pt x="42518" y="3545"/>
                    </a:lnTo>
                    <a:lnTo>
                      <a:pt x="42600" y="3174"/>
                    </a:lnTo>
                    <a:lnTo>
                      <a:pt x="42672" y="2824"/>
                    </a:lnTo>
                    <a:lnTo>
                      <a:pt x="42724" y="2484"/>
                    </a:lnTo>
                    <a:lnTo>
                      <a:pt x="42755" y="2174"/>
                    </a:lnTo>
                    <a:lnTo>
                      <a:pt x="42776" y="1876"/>
                    </a:lnTo>
                    <a:lnTo>
                      <a:pt x="42776" y="1587"/>
                    </a:lnTo>
                    <a:lnTo>
                      <a:pt x="42755" y="1329"/>
                    </a:lnTo>
                    <a:lnTo>
                      <a:pt x="42724" y="1092"/>
                    </a:lnTo>
                    <a:lnTo>
                      <a:pt x="42662" y="866"/>
                    </a:lnTo>
                    <a:lnTo>
                      <a:pt x="42631" y="773"/>
                    </a:lnTo>
                    <a:lnTo>
                      <a:pt x="42590" y="670"/>
                    </a:lnTo>
                    <a:lnTo>
                      <a:pt x="42539" y="588"/>
                    </a:lnTo>
                    <a:lnTo>
                      <a:pt x="42497" y="505"/>
                    </a:lnTo>
                    <a:lnTo>
                      <a:pt x="42435" y="423"/>
                    </a:lnTo>
                    <a:lnTo>
                      <a:pt x="42374" y="351"/>
                    </a:lnTo>
                    <a:lnTo>
                      <a:pt x="42312" y="289"/>
                    </a:lnTo>
                    <a:lnTo>
                      <a:pt x="42240" y="227"/>
                    </a:lnTo>
                    <a:lnTo>
                      <a:pt x="42157" y="175"/>
                    </a:lnTo>
                    <a:lnTo>
                      <a:pt x="42075" y="134"/>
                    </a:lnTo>
                    <a:lnTo>
                      <a:pt x="41992" y="93"/>
                    </a:lnTo>
                    <a:lnTo>
                      <a:pt x="41900" y="62"/>
                    </a:lnTo>
                    <a:lnTo>
                      <a:pt x="41797" y="41"/>
                    </a:lnTo>
                    <a:lnTo>
                      <a:pt x="41694" y="21"/>
                    </a:lnTo>
                    <a:lnTo>
                      <a:pt x="41580" y="10"/>
                    </a:lnTo>
                    <a:lnTo>
                      <a:pt x="414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5"/>
              <p:cNvSpPr/>
              <p:nvPr/>
            </p:nvSpPr>
            <p:spPr>
              <a:xfrm>
                <a:off x="2813311" y="1845002"/>
                <a:ext cx="717799" cy="1448714"/>
              </a:xfrm>
              <a:custGeom>
                <a:avLst/>
                <a:gdLst/>
                <a:ahLst/>
                <a:cxnLst/>
                <a:rect l="l" t="t" r="r" b="b"/>
                <a:pathLst>
                  <a:path w="38252" h="77203" extrusionOk="0">
                    <a:moveTo>
                      <a:pt x="36819" y="0"/>
                    </a:moveTo>
                    <a:lnTo>
                      <a:pt x="36685" y="21"/>
                    </a:lnTo>
                    <a:lnTo>
                      <a:pt x="36551" y="41"/>
                    </a:lnTo>
                    <a:lnTo>
                      <a:pt x="36427" y="83"/>
                    </a:lnTo>
                    <a:lnTo>
                      <a:pt x="36314" y="134"/>
                    </a:lnTo>
                    <a:lnTo>
                      <a:pt x="36190" y="186"/>
                    </a:lnTo>
                    <a:lnTo>
                      <a:pt x="36087" y="258"/>
                    </a:lnTo>
                    <a:lnTo>
                      <a:pt x="35984" y="340"/>
                    </a:lnTo>
                    <a:lnTo>
                      <a:pt x="35891" y="433"/>
                    </a:lnTo>
                    <a:lnTo>
                      <a:pt x="35799" y="536"/>
                    </a:lnTo>
                    <a:lnTo>
                      <a:pt x="35727" y="649"/>
                    </a:lnTo>
                    <a:lnTo>
                      <a:pt x="35665" y="763"/>
                    </a:lnTo>
                    <a:lnTo>
                      <a:pt x="35603" y="897"/>
                    </a:lnTo>
                    <a:lnTo>
                      <a:pt x="35108" y="2226"/>
                    </a:lnTo>
                    <a:lnTo>
                      <a:pt x="34603" y="3576"/>
                    </a:lnTo>
                    <a:lnTo>
                      <a:pt x="34078" y="4936"/>
                    </a:lnTo>
                    <a:lnTo>
                      <a:pt x="33542" y="6307"/>
                    </a:lnTo>
                    <a:lnTo>
                      <a:pt x="32985" y="7687"/>
                    </a:lnTo>
                    <a:lnTo>
                      <a:pt x="32419" y="9079"/>
                    </a:lnTo>
                    <a:lnTo>
                      <a:pt x="31852" y="10490"/>
                    </a:lnTo>
                    <a:lnTo>
                      <a:pt x="31265" y="11902"/>
                    </a:lnTo>
                    <a:lnTo>
                      <a:pt x="30667" y="13324"/>
                    </a:lnTo>
                    <a:lnTo>
                      <a:pt x="30059" y="14746"/>
                    </a:lnTo>
                    <a:lnTo>
                      <a:pt x="28812" y="17621"/>
                    </a:lnTo>
                    <a:lnTo>
                      <a:pt x="27545" y="20506"/>
                    </a:lnTo>
                    <a:lnTo>
                      <a:pt x="26236" y="23402"/>
                    </a:lnTo>
                    <a:lnTo>
                      <a:pt x="24917" y="26298"/>
                    </a:lnTo>
                    <a:lnTo>
                      <a:pt x="23577" y="29183"/>
                    </a:lnTo>
                    <a:lnTo>
                      <a:pt x="22227" y="32058"/>
                    </a:lnTo>
                    <a:lnTo>
                      <a:pt x="20867" y="34902"/>
                    </a:lnTo>
                    <a:lnTo>
                      <a:pt x="19517" y="37726"/>
                    </a:lnTo>
                    <a:lnTo>
                      <a:pt x="18157" y="40498"/>
                    </a:lnTo>
                    <a:lnTo>
                      <a:pt x="16807" y="43239"/>
                    </a:lnTo>
                    <a:lnTo>
                      <a:pt x="15478" y="45918"/>
                    </a:lnTo>
                    <a:lnTo>
                      <a:pt x="14159" y="48535"/>
                    </a:lnTo>
                    <a:lnTo>
                      <a:pt x="12871" y="51080"/>
                    </a:lnTo>
                    <a:lnTo>
                      <a:pt x="11613" y="53554"/>
                    </a:lnTo>
                    <a:lnTo>
                      <a:pt x="10387" y="55944"/>
                    </a:lnTo>
                    <a:lnTo>
                      <a:pt x="9202" y="58242"/>
                    </a:lnTo>
                    <a:lnTo>
                      <a:pt x="8058" y="60437"/>
                    </a:lnTo>
                    <a:lnTo>
                      <a:pt x="5925" y="64487"/>
                    </a:lnTo>
                    <a:lnTo>
                      <a:pt x="4019" y="68052"/>
                    </a:lnTo>
                    <a:lnTo>
                      <a:pt x="2411" y="71071"/>
                    </a:lnTo>
                    <a:lnTo>
                      <a:pt x="1113" y="73462"/>
                    </a:lnTo>
                    <a:lnTo>
                      <a:pt x="165" y="75183"/>
                    </a:lnTo>
                    <a:lnTo>
                      <a:pt x="113" y="75307"/>
                    </a:lnTo>
                    <a:lnTo>
                      <a:pt x="62" y="75430"/>
                    </a:lnTo>
                    <a:lnTo>
                      <a:pt x="31" y="75564"/>
                    </a:lnTo>
                    <a:lnTo>
                      <a:pt x="10" y="75698"/>
                    </a:lnTo>
                    <a:lnTo>
                      <a:pt x="0" y="75822"/>
                    </a:lnTo>
                    <a:lnTo>
                      <a:pt x="10" y="75956"/>
                    </a:lnTo>
                    <a:lnTo>
                      <a:pt x="21" y="76080"/>
                    </a:lnTo>
                    <a:lnTo>
                      <a:pt x="52" y="76214"/>
                    </a:lnTo>
                    <a:lnTo>
                      <a:pt x="93" y="76337"/>
                    </a:lnTo>
                    <a:lnTo>
                      <a:pt x="155" y="76451"/>
                    </a:lnTo>
                    <a:lnTo>
                      <a:pt x="216" y="76564"/>
                    </a:lnTo>
                    <a:lnTo>
                      <a:pt x="289" y="76677"/>
                    </a:lnTo>
                    <a:lnTo>
                      <a:pt x="381" y="76770"/>
                    </a:lnTo>
                    <a:lnTo>
                      <a:pt x="474" y="76863"/>
                    </a:lnTo>
                    <a:lnTo>
                      <a:pt x="587" y="76955"/>
                    </a:lnTo>
                    <a:lnTo>
                      <a:pt x="701" y="77028"/>
                    </a:lnTo>
                    <a:lnTo>
                      <a:pt x="835" y="77089"/>
                    </a:lnTo>
                    <a:lnTo>
                      <a:pt x="958" y="77131"/>
                    </a:lnTo>
                    <a:lnTo>
                      <a:pt x="1092" y="77172"/>
                    </a:lnTo>
                    <a:lnTo>
                      <a:pt x="1226" y="77192"/>
                    </a:lnTo>
                    <a:lnTo>
                      <a:pt x="1360" y="77203"/>
                    </a:lnTo>
                    <a:lnTo>
                      <a:pt x="1484" y="77192"/>
                    </a:lnTo>
                    <a:lnTo>
                      <a:pt x="1618" y="77172"/>
                    </a:lnTo>
                    <a:lnTo>
                      <a:pt x="1742" y="77151"/>
                    </a:lnTo>
                    <a:lnTo>
                      <a:pt x="1865" y="77100"/>
                    </a:lnTo>
                    <a:lnTo>
                      <a:pt x="1989" y="77048"/>
                    </a:lnTo>
                    <a:lnTo>
                      <a:pt x="2102" y="76986"/>
                    </a:lnTo>
                    <a:lnTo>
                      <a:pt x="2216" y="76904"/>
                    </a:lnTo>
                    <a:lnTo>
                      <a:pt x="2319" y="76821"/>
                    </a:lnTo>
                    <a:lnTo>
                      <a:pt x="2411" y="76718"/>
                    </a:lnTo>
                    <a:lnTo>
                      <a:pt x="2494" y="76615"/>
                    </a:lnTo>
                    <a:lnTo>
                      <a:pt x="2566" y="76492"/>
                    </a:lnTo>
                    <a:lnTo>
                      <a:pt x="3514" y="74771"/>
                    </a:lnTo>
                    <a:lnTo>
                      <a:pt x="4812" y="72360"/>
                    </a:lnTo>
                    <a:lnTo>
                      <a:pt x="6440" y="69330"/>
                    </a:lnTo>
                    <a:lnTo>
                      <a:pt x="8347" y="65754"/>
                    </a:lnTo>
                    <a:lnTo>
                      <a:pt x="10490" y="61674"/>
                    </a:lnTo>
                    <a:lnTo>
                      <a:pt x="11634" y="59468"/>
                    </a:lnTo>
                    <a:lnTo>
                      <a:pt x="12829" y="57160"/>
                    </a:lnTo>
                    <a:lnTo>
                      <a:pt x="14066" y="54759"/>
                    </a:lnTo>
                    <a:lnTo>
                      <a:pt x="15333" y="52276"/>
                    </a:lnTo>
                    <a:lnTo>
                      <a:pt x="16622" y="49720"/>
                    </a:lnTo>
                    <a:lnTo>
                      <a:pt x="17941" y="47093"/>
                    </a:lnTo>
                    <a:lnTo>
                      <a:pt x="19280" y="44393"/>
                    </a:lnTo>
                    <a:lnTo>
                      <a:pt x="20640" y="41652"/>
                    </a:lnTo>
                    <a:lnTo>
                      <a:pt x="22001" y="38859"/>
                    </a:lnTo>
                    <a:lnTo>
                      <a:pt x="23361" y="36025"/>
                    </a:lnTo>
                    <a:lnTo>
                      <a:pt x="24721" y="33161"/>
                    </a:lnTo>
                    <a:lnTo>
                      <a:pt x="26081" y="30275"/>
                    </a:lnTo>
                    <a:lnTo>
                      <a:pt x="27431" y="27380"/>
                    </a:lnTo>
                    <a:lnTo>
                      <a:pt x="28761" y="24463"/>
                    </a:lnTo>
                    <a:lnTo>
                      <a:pt x="30059" y="21558"/>
                    </a:lnTo>
                    <a:lnTo>
                      <a:pt x="31347" y="18652"/>
                    </a:lnTo>
                    <a:lnTo>
                      <a:pt x="32594" y="15766"/>
                    </a:lnTo>
                    <a:lnTo>
                      <a:pt x="33202" y="14334"/>
                    </a:lnTo>
                    <a:lnTo>
                      <a:pt x="33800" y="12902"/>
                    </a:lnTo>
                    <a:lnTo>
                      <a:pt x="34387" y="11480"/>
                    </a:lnTo>
                    <a:lnTo>
                      <a:pt x="34974" y="10068"/>
                    </a:lnTo>
                    <a:lnTo>
                      <a:pt x="35541" y="8666"/>
                    </a:lnTo>
                    <a:lnTo>
                      <a:pt x="36087" y="7275"/>
                    </a:lnTo>
                    <a:lnTo>
                      <a:pt x="36633" y="5894"/>
                    </a:lnTo>
                    <a:lnTo>
                      <a:pt x="37159" y="4534"/>
                    </a:lnTo>
                    <a:lnTo>
                      <a:pt x="37674" y="3174"/>
                    </a:lnTo>
                    <a:lnTo>
                      <a:pt x="38169" y="1834"/>
                    </a:lnTo>
                    <a:lnTo>
                      <a:pt x="38210" y="1700"/>
                    </a:lnTo>
                    <a:lnTo>
                      <a:pt x="38241" y="1566"/>
                    </a:lnTo>
                    <a:lnTo>
                      <a:pt x="38251" y="1433"/>
                    </a:lnTo>
                    <a:lnTo>
                      <a:pt x="38251" y="1299"/>
                    </a:lnTo>
                    <a:lnTo>
                      <a:pt x="38241" y="1165"/>
                    </a:lnTo>
                    <a:lnTo>
                      <a:pt x="38210" y="1041"/>
                    </a:lnTo>
                    <a:lnTo>
                      <a:pt x="38179" y="907"/>
                    </a:lnTo>
                    <a:lnTo>
                      <a:pt x="38128" y="794"/>
                    </a:lnTo>
                    <a:lnTo>
                      <a:pt x="38066" y="670"/>
                    </a:lnTo>
                    <a:lnTo>
                      <a:pt x="37994" y="567"/>
                    </a:lnTo>
                    <a:lnTo>
                      <a:pt x="37911" y="464"/>
                    </a:lnTo>
                    <a:lnTo>
                      <a:pt x="37818" y="371"/>
                    </a:lnTo>
                    <a:lnTo>
                      <a:pt x="37715" y="278"/>
                    </a:lnTo>
                    <a:lnTo>
                      <a:pt x="37602" y="206"/>
                    </a:lnTo>
                    <a:lnTo>
                      <a:pt x="37478" y="134"/>
                    </a:lnTo>
                    <a:lnTo>
                      <a:pt x="37344" y="83"/>
                    </a:lnTo>
                    <a:lnTo>
                      <a:pt x="37210" y="41"/>
                    </a:lnTo>
                    <a:lnTo>
                      <a:pt x="37076" y="21"/>
                    </a:lnTo>
                    <a:lnTo>
                      <a:pt x="369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5"/>
              <p:cNvSpPr/>
              <p:nvPr/>
            </p:nvSpPr>
            <p:spPr>
              <a:xfrm>
                <a:off x="1746878" y="2113585"/>
                <a:ext cx="514180" cy="335894"/>
              </a:xfrm>
              <a:custGeom>
                <a:avLst/>
                <a:gdLst/>
                <a:ahLst/>
                <a:cxnLst/>
                <a:rect l="l" t="t" r="r" b="b"/>
                <a:pathLst>
                  <a:path w="27401" h="17900" extrusionOk="0">
                    <a:moveTo>
                      <a:pt x="27401" y="0"/>
                    </a:moveTo>
                    <a:lnTo>
                      <a:pt x="13397" y="2607"/>
                    </a:lnTo>
                    <a:lnTo>
                      <a:pt x="13417" y="2690"/>
                    </a:lnTo>
                    <a:lnTo>
                      <a:pt x="13448" y="2927"/>
                    </a:lnTo>
                    <a:lnTo>
                      <a:pt x="13458" y="3092"/>
                    </a:lnTo>
                    <a:lnTo>
                      <a:pt x="13469" y="3288"/>
                    </a:lnTo>
                    <a:lnTo>
                      <a:pt x="13458" y="3514"/>
                    </a:lnTo>
                    <a:lnTo>
                      <a:pt x="13448" y="3762"/>
                    </a:lnTo>
                    <a:lnTo>
                      <a:pt x="13417" y="4029"/>
                    </a:lnTo>
                    <a:lnTo>
                      <a:pt x="13355" y="4318"/>
                    </a:lnTo>
                    <a:lnTo>
                      <a:pt x="13283" y="4617"/>
                    </a:lnTo>
                    <a:lnTo>
                      <a:pt x="13180" y="4926"/>
                    </a:lnTo>
                    <a:lnTo>
                      <a:pt x="13108" y="5091"/>
                    </a:lnTo>
                    <a:lnTo>
                      <a:pt x="13036" y="5256"/>
                    </a:lnTo>
                    <a:lnTo>
                      <a:pt x="12964" y="5421"/>
                    </a:lnTo>
                    <a:lnTo>
                      <a:pt x="12871" y="5585"/>
                    </a:lnTo>
                    <a:lnTo>
                      <a:pt x="12768" y="5750"/>
                    </a:lnTo>
                    <a:lnTo>
                      <a:pt x="12665" y="5926"/>
                    </a:lnTo>
                    <a:lnTo>
                      <a:pt x="12541" y="6090"/>
                    </a:lnTo>
                    <a:lnTo>
                      <a:pt x="12407" y="6266"/>
                    </a:lnTo>
                    <a:lnTo>
                      <a:pt x="12273" y="6430"/>
                    </a:lnTo>
                    <a:lnTo>
                      <a:pt x="12119" y="6595"/>
                    </a:lnTo>
                    <a:lnTo>
                      <a:pt x="11954" y="6760"/>
                    </a:lnTo>
                    <a:lnTo>
                      <a:pt x="11779" y="6925"/>
                    </a:lnTo>
                    <a:lnTo>
                      <a:pt x="11583" y="7090"/>
                    </a:lnTo>
                    <a:lnTo>
                      <a:pt x="11387" y="7255"/>
                    </a:lnTo>
                    <a:lnTo>
                      <a:pt x="11171" y="7409"/>
                    </a:lnTo>
                    <a:lnTo>
                      <a:pt x="10934" y="7574"/>
                    </a:lnTo>
                    <a:lnTo>
                      <a:pt x="10686" y="7719"/>
                    </a:lnTo>
                    <a:lnTo>
                      <a:pt x="10429" y="7873"/>
                    </a:lnTo>
                    <a:lnTo>
                      <a:pt x="10151" y="8017"/>
                    </a:lnTo>
                    <a:lnTo>
                      <a:pt x="9862" y="8162"/>
                    </a:lnTo>
                    <a:lnTo>
                      <a:pt x="9553" y="8296"/>
                    </a:lnTo>
                    <a:lnTo>
                      <a:pt x="9223" y="8430"/>
                    </a:lnTo>
                    <a:lnTo>
                      <a:pt x="8883" y="8553"/>
                    </a:lnTo>
                    <a:lnTo>
                      <a:pt x="8522" y="8677"/>
                    </a:lnTo>
                    <a:lnTo>
                      <a:pt x="8141" y="8790"/>
                    </a:lnTo>
                    <a:lnTo>
                      <a:pt x="7750" y="8904"/>
                    </a:lnTo>
                    <a:lnTo>
                      <a:pt x="7327" y="9007"/>
                    </a:lnTo>
                    <a:lnTo>
                      <a:pt x="6894" y="9099"/>
                    </a:lnTo>
                    <a:lnTo>
                      <a:pt x="6441" y="9192"/>
                    </a:lnTo>
                    <a:lnTo>
                      <a:pt x="5967" y="9275"/>
                    </a:lnTo>
                    <a:lnTo>
                      <a:pt x="5472" y="9347"/>
                    </a:lnTo>
                    <a:lnTo>
                      <a:pt x="4947" y="9409"/>
                    </a:lnTo>
                    <a:lnTo>
                      <a:pt x="4411" y="9470"/>
                    </a:lnTo>
                    <a:lnTo>
                      <a:pt x="3854" y="9512"/>
                    </a:lnTo>
                    <a:lnTo>
                      <a:pt x="3267" y="9553"/>
                    </a:lnTo>
                    <a:lnTo>
                      <a:pt x="2659" y="9573"/>
                    </a:lnTo>
                    <a:lnTo>
                      <a:pt x="2031" y="9594"/>
                    </a:lnTo>
                    <a:lnTo>
                      <a:pt x="1381" y="9604"/>
                    </a:lnTo>
                    <a:lnTo>
                      <a:pt x="701" y="9594"/>
                    </a:lnTo>
                    <a:lnTo>
                      <a:pt x="0" y="9584"/>
                    </a:lnTo>
                    <a:lnTo>
                      <a:pt x="93" y="9852"/>
                    </a:lnTo>
                    <a:lnTo>
                      <a:pt x="186" y="10109"/>
                    </a:lnTo>
                    <a:lnTo>
                      <a:pt x="299" y="10377"/>
                    </a:lnTo>
                    <a:lnTo>
                      <a:pt x="423" y="10635"/>
                    </a:lnTo>
                    <a:lnTo>
                      <a:pt x="547" y="10903"/>
                    </a:lnTo>
                    <a:lnTo>
                      <a:pt x="691" y="11160"/>
                    </a:lnTo>
                    <a:lnTo>
                      <a:pt x="845" y="11418"/>
                    </a:lnTo>
                    <a:lnTo>
                      <a:pt x="1021" y="11665"/>
                    </a:lnTo>
                    <a:lnTo>
                      <a:pt x="1196" y="11913"/>
                    </a:lnTo>
                    <a:lnTo>
                      <a:pt x="1381" y="12170"/>
                    </a:lnTo>
                    <a:lnTo>
                      <a:pt x="1577" y="12407"/>
                    </a:lnTo>
                    <a:lnTo>
                      <a:pt x="1783" y="12654"/>
                    </a:lnTo>
                    <a:lnTo>
                      <a:pt x="2010" y="12891"/>
                    </a:lnTo>
                    <a:lnTo>
                      <a:pt x="2237" y="13129"/>
                    </a:lnTo>
                    <a:lnTo>
                      <a:pt x="2474" y="13355"/>
                    </a:lnTo>
                    <a:lnTo>
                      <a:pt x="2721" y="13582"/>
                    </a:lnTo>
                    <a:lnTo>
                      <a:pt x="2989" y="13809"/>
                    </a:lnTo>
                    <a:lnTo>
                      <a:pt x="3257" y="14025"/>
                    </a:lnTo>
                    <a:lnTo>
                      <a:pt x="3535" y="14241"/>
                    </a:lnTo>
                    <a:lnTo>
                      <a:pt x="3824" y="14458"/>
                    </a:lnTo>
                    <a:lnTo>
                      <a:pt x="4122" y="14664"/>
                    </a:lnTo>
                    <a:lnTo>
                      <a:pt x="4432" y="14860"/>
                    </a:lnTo>
                    <a:lnTo>
                      <a:pt x="4751" y="15055"/>
                    </a:lnTo>
                    <a:lnTo>
                      <a:pt x="5070" y="15251"/>
                    </a:lnTo>
                    <a:lnTo>
                      <a:pt x="5410" y="15437"/>
                    </a:lnTo>
                    <a:lnTo>
                      <a:pt x="5751" y="15612"/>
                    </a:lnTo>
                    <a:lnTo>
                      <a:pt x="6101" y="15787"/>
                    </a:lnTo>
                    <a:lnTo>
                      <a:pt x="6472" y="15962"/>
                    </a:lnTo>
                    <a:lnTo>
                      <a:pt x="6843" y="16127"/>
                    </a:lnTo>
                    <a:lnTo>
                      <a:pt x="7214" y="16282"/>
                    </a:lnTo>
                    <a:lnTo>
                      <a:pt x="7605" y="16436"/>
                    </a:lnTo>
                    <a:lnTo>
                      <a:pt x="7997" y="16581"/>
                    </a:lnTo>
                    <a:lnTo>
                      <a:pt x="8409" y="16715"/>
                    </a:lnTo>
                    <a:lnTo>
                      <a:pt x="8821" y="16848"/>
                    </a:lnTo>
                    <a:lnTo>
                      <a:pt x="9234" y="16972"/>
                    </a:lnTo>
                    <a:lnTo>
                      <a:pt x="9666" y="17085"/>
                    </a:lnTo>
                    <a:lnTo>
                      <a:pt x="10099" y="17199"/>
                    </a:lnTo>
                    <a:lnTo>
                      <a:pt x="10542" y="17302"/>
                    </a:lnTo>
                    <a:lnTo>
                      <a:pt x="10996" y="17395"/>
                    </a:lnTo>
                    <a:lnTo>
                      <a:pt x="11449" y="17487"/>
                    </a:lnTo>
                    <a:lnTo>
                      <a:pt x="11913" y="17560"/>
                    </a:lnTo>
                    <a:lnTo>
                      <a:pt x="12387" y="17632"/>
                    </a:lnTo>
                    <a:lnTo>
                      <a:pt x="12871" y="17693"/>
                    </a:lnTo>
                    <a:lnTo>
                      <a:pt x="13355" y="17755"/>
                    </a:lnTo>
                    <a:lnTo>
                      <a:pt x="13850" y="17797"/>
                    </a:lnTo>
                    <a:lnTo>
                      <a:pt x="14345" y="17838"/>
                    </a:lnTo>
                    <a:lnTo>
                      <a:pt x="14850" y="17869"/>
                    </a:lnTo>
                    <a:lnTo>
                      <a:pt x="15365" y="17889"/>
                    </a:lnTo>
                    <a:lnTo>
                      <a:pt x="15890" y="17900"/>
                    </a:lnTo>
                    <a:lnTo>
                      <a:pt x="16416" y="17900"/>
                    </a:lnTo>
                    <a:lnTo>
                      <a:pt x="16941" y="17889"/>
                    </a:lnTo>
                    <a:lnTo>
                      <a:pt x="17477" y="17869"/>
                    </a:lnTo>
                    <a:lnTo>
                      <a:pt x="18023" y="17848"/>
                    </a:lnTo>
                    <a:lnTo>
                      <a:pt x="18570" y="17807"/>
                    </a:lnTo>
                    <a:lnTo>
                      <a:pt x="19126" y="17755"/>
                    </a:lnTo>
                    <a:lnTo>
                      <a:pt x="19693" y="17704"/>
                    </a:lnTo>
                    <a:lnTo>
                      <a:pt x="20260" y="17632"/>
                    </a:lnTo>
                    <a:lnTo>
                      <a:pt x="20826" y="17549"/>
                    </a:lnTo>
                    <a:lnTo>
                      <a:pt x="21403" y="17456"/>
                    </a:lnTo>
                    <a:lnTo>
                      <a:pt x="21980" y="17364"/>
                    </a:lnTo>
                    <a:lnTo>
                      <a:pt x="22568" y="17250"/>
                    </a:lnTo>
                    <a:lnTo>
                      <a:pt x="23166" y="17127"/>
                    </a:lnTo>
                    <a:lnTo>
                      <a:pt x="23763" y="16982"/>
                    </a:lnTo>
                    <a:lnTo>
                      <a:pt x="24361" y="16838"/>
                    </a:lnTo>
                    <a:lnTo>
                      <a:pt x="27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5"/>
              <p:cNvSpPr/>
              <p:nvPr/>
            </p:nvSpPr>
            <p:spPr>
              <a:xfrm>
                <a:off x="1998254" y="1939746"/>
                <a:ext cx="328932" cy="465841"/>
              </a:xfrm>
              <a:custGeom>
                <a:avLst/>
                <a:gdLst/>
                <a:ahLst/>
                <a:cxnLst/>
                <a:rect l="l" t="t" r="r" b="b"/>
                <a:pathLst>
                  <a:path w="17529" h="24825" extrusionOk="0">
                    <a:moveTo>
                      <a:pt x="8131" y="0"/>
                    </a:moveTo>
                    <a:lnTo>
                      <a:pt x="7853" y="21"/>
                    </a:lnTo>
                    <a:lnTo>
                      <a:pt x="7575" y="42"/>
                    </a:lnTo>
                    <a:lnTo>
                      <a:pt x="7296" y="83"/>
                    </a:lnTo>
                    <a:lnTo>
                      <a:pt x="7018" y="145"/>
                    </a:lnTo>
                    <a:lnTo>
                      <a:pt x="6750" y="207"/>
                    </a:lnTo>
                    <a:lnTo>
                      <a:pt x="6493" y="289"/>
                    </a:lnTo>
                    <a:lnTo>
                      <a:pt x="6235" y="382"/>
                    </a:lnTo>
                    <a:lnTo>
                      <a:pt x="5977" y="495"/>
                    </a:lnTo>
                    <a:lnTo>
                      <a:pt x="5720" y="608"/>
                    </a:lnTo>
                    <a:lnTo>
                      <a:pt x="5472" y="742"/>
                    </a:lnTo>
                    <a:lnTo>
                      <a:pt x="5225" y="876"/>
                    </a:lnTo>
                    <a:lnTo>
                      <a:pt x="4988" y="1031"/>
                    </a:lnTo>
                    <a:lnTo>
                      <a:pt x="4751" y="1196"/>
                    </a:lnTo>
                    <a:lnTo>
                      <a:pt x="4524" y="1361"/>
                    </a:lnTo>
                    <a:lnTo>
                      <a:pt x="4298" y="1546"/>
                    </a:lnTo>
                    <a:lnTo>
                      <a:pt x="4071" y="1742"/>
                    </a:lnTo>
                    <a:lnTo>
                      <a:pt x="3855" y="1938"/>
                    </a:lnTo>
                    <a:lnTo>
                      <a:pt x="3649" y="2154"/>
                    </a:lnTo>
                    <a:lnTo>
                      <a:pt x="3442" y="2371"/>
                    </a:lnTo>
                    <a:lnTo>
                      <a:pt x="3236" y="2597"/>
                    </a:lnTo>
                    <a:lnTo>
                      <a:pt x="3041" y="2834"/>
                    </a:lnTo>
                    <a:lnTo>
                      <a:pt x="2855" y="3071"/>
                    </a:lnTo>
                    <a:lnTo>
                      <a:pt x="2670" y="3329"/>
                    </a:lnTo>
                    <a:lnTo>
                      <a:pt x="2484" y="3586"/>
                    </a:lnTo>
                    <a:lnTo>
                      <a:pt x="2309" y="3844"/>
                    </a:lnTo>
                    <a:lnTo>
                      <a:pt x="2144" y="4122"/>
                    </a:lnTo>
                    <a:lnTo>
                      <a:pt x="1979" y="4401"/>
                    </a:lnTo>
                    <a:lnTo>
                      <a:pt x="1814" y="4679"/>
                    </a:lnTo>
                    <a:lnTo>
                      <a:pt x="1670" y="4967"/>
                    </a:lnTo>
                    <a:lnTo>
                      <a:pt x="1526" y="5266"/>
                    </a:lnTo>
                    <a:lnTo>
                      <a:pt x="1381" y="5565"/>
                    </a:lnTo>
                    <a:lnTo>
                      <a:pt x="1248" y="5864"/>
                    </a:lnTo>
                    <a:lnTo>
                      <a:pt x="1124" y="6173"/>
                    </a:lnTo>
                    <a:lnTo>
                      <a:pt x="1000" y="6492"/>
                    </a:lnTo>
                    <a:lnTo>
                      <a:pt x="887" y="6802"/>
                    </a:lnTo>
                    <a:lnTo>
                      <a:pt x="773" y="7121"/>
                    </a:lnTo>
                    <a:lnTo>
                      <a:pt x="670" y="7451"/>
                    </a:lnTo>
                    <a:lnTo>
                      <a:pt x="578" y="7770"/>
                    </a:lnTo>
                    <a:lnTo>
                      <a:pt x="495" y="8100"/>
                    </a:lnTo>
                    <a:lnTo>
                      <a:pt x="413" y="8430"/>
                    </a:lnTo>
                    <a:lnTo>
                      <a:pt x="341" y="8770"/>
                    </a:lnTo>
                    <a:lnTo>
                      <a:pt x="269" y="9099"/>
                    </a:lnTo>
                    <a:lnTo>
                      <a:pt x="207" y="9440"/>
                    </a:lnTo>
                    <a:lnTo>
                      <a:pt x="155" y="9769"/>
                    </a:lnTo>
                    <a:lnTo>
                      <a:pt x="114" y="10109"/>
                    </a:lnTo>
                    <a:lnTo>
                      <a:pt x="73" y="10449"/>
                    </a:lnTo>
                    <a:lnTo>
                      <a:pt x="42" y="10779"/>
                    </a:lnTo>
                    <a:lnTo>
                      <a:pt x="21" y="11119"/>
                    </a:lnTo>
                    <a:lnTo>
                      <a:pt x="11" y="11459"/>
                    </a:lnTo>
                    <a:lnTo>
                      <a:pt x="1" y="11789"/>
                    </a:lnTo>
                    <a:lnTo>
                      <a:pt x="1" y="12129"/>
                    </a:lnTo>
                    <a:lnTo>
                      <a:pt x="11" y="12459"/>
                    </a:lnTo>
                    <a:lnTo>
                      <a:pt x="32" y="12789"/>
                    </a:lnTo>
                    <a:lnTo>
                      <a:pt x="52" y="13118"/>
                    </a:lnTo>
                    <a:lnTo>
                      <a:pt x="83" y="13438"/>
                    </a:lnTo>
                    <a:lnTo>
                      <a:pt x="135" y="13767"/>
                    </a:lnTo>
                    <a:lnTo>
                      <a:pt x="176" y="14087"/>
                    </a:lnTo>
                    <a:lnTo>
                      <a:pt x="238" y="14406"/>
                    </a:lnTo>
                    <a:lnTo>
                      <a:pt x="310" y="14716"/>
                    </a:lnTo>
                    <a:lnTo>
                      <a:pt x="382" y="15025"/>
                    </a:lnTo>
                    <a:lnTo>
                      <a:pt x="464" y="15323"/>
                    </a:lnTo>
                    <a:lnTo>
                      <a:pt x="609" y="15767"/>
                    </a:lnTo>
                    <a:lnTo>
                      <a:pt x="753" y="16189"/>
                    </a:lnTo>
                    <a:lnTo>
                      <a:pt x="907" y="16612"/>
                    </a:lnTo>
                    <a:lnTo>
                      <a:pt x="1072" y="17013"/>
                    </a:lnTo>
                    <a:lnTo>
                      <a:pt x="1258" y="17415"/>
                    </a:lnTo>
                    <a:lnTo>
                      <a:pt x="1443" y="17797"/>
                    </a:lnTo>
                    <a:lnTo>
                      <a:pt x="1639" y="18178"/>
                    </a:lnTo>
                    <a:lnTo>
                      <a:pt x="1845" y="18539"/>
                    </a:lnTo>
                    <a:lnTo>
                      <a:pt x="2072" y="18899"/>
                    </a:lnTo>
                    <a:lnTo>
                      <a:pt x="2299" y="19239"/>
                    </a:lnTo>
                    <a:lnTo>
                      <a:pt x="2546" y="19579"/>
                    </a:lnTo>
                    <a:lnTo>
                      <a:pt x="2804" y="19899"/>
                    </a:lnTo>
                    <a:lnTo>
                      <a:pt x="3061" y="20218"/>
                    </a:lnTo>
                    <a:lnTo>
                      <a:pt x="3350" y="20527"/>
                    </a:lnTo>
                    <a:lnTo>
                      <a:pt x="3638" y="20826"/>
                    </a:lnTo>
                    <a:lnTo>
                      <a:pt x="3937" y="21115"/>
                    </a:lnTo>
                    <a:lnTo>
                      <a:pt x="4256" y="21393"/>
                    </a:lnTo>
                    <a:lnTo>
                      <a:pt x="4586" y="21661"/>
                    </a:lnTo>
                    <a:lnTo>
                      <a:pt x="4926" y="21918"/>
                    </a:lnTo>
                    <a:lnTo>
                      <a:pt x="5277" y="22176"/>
                    </a:lnTo>
                    <a:lnTo>
                      <a:pt x="5648" y="22413"/>
                    </a:lnTo>
                    <a:lnTo>
                      <a:pt x="6019" y="22650"/>
                    </a:lnTo>
                    <a:lnTo>
                      <a:pt x="6420" y="22877"/>
                    </a:lnTo>
                    <a:lnTo>
                      <a:pt x="6822" y="23093"/>
                    </a:lnTo>
                    <a:lnTo>
                      <a:pt x="7245" y="23299"/>
                    </a:lnTo>
                    <a:lnTo>
                      <a:pt x="7678" y="23495"/>
                    </a:lnTo>
                    <a:lnTo>
                      <a:pt x="8131" y="23691"/>
                    </a:lnTo>
                    <a:lnTo>
                      <a:pt x="8595" y="23876"/>
                    </a:lnTo>
                    <a:lnTo>
                      <a:pt x="9069" y="24052"/>
                    </a:lnTo>
                    <a:lnTo>
                      <a:pt x="9563" y="24216"/>
                    </a:lnTo>
                    <a:lnTo>
                      <a:pt x="10068" y="24371"/>
                    </a:lnTo>
                    <a:lnTo>
                      <a:pt x="10594" y="24526"/>
                    </a:lnTo>
                    <a:lnTo>
                      <a:pt x="11006" y="24639"/>
                    </a:lnTo>
                    <a:lnTo>
                      <a:pt x="11222" y="24690"/>
                    </a:lnTo>
                    <a:lnTo>
                      <a:pt x="11439" y="24732"/>
                    </a:lnTo>
                    <a:lnTo>
                      <a:pt x="11655" y="24773"/>
                    </a:lnTo>
                    <a:lnTo>
                      <a:pt x="11882" y="24804"/>
                    </a:lnTo>
                    <a:lnTo>
                      <a:pt x="12109" y="24824"/>
                    </a:lnTo>
                    <a:lnTo>
                      <a:pt x="12346" y="24824"/>
                    </a:lnTo>
                    <a:lnTo>
                      <a:pt x="12572" y="24814"/>
                    </a:lnTo>
                    <a:lnTo>
                      <a:pt x="12809" y="24793"/>
                    </a:lnTo>
                    <a:lnTo>
                      <a:pt x="13036" y="24752"/>
                    </a:lnTo>
                    <a:lnTo>
                      <a:pt x="13273" y="24690"/>
                    </a:lnTo>
                    <a:lnTo>
                      <a:pt x="13510" y="24598"/>
                    </a:lnTo>
                    <a:lnTo>
                      <a:pt x="13737" y="24495"/>
                    </a:lnTo>
                    <a:lnTo>
                      <a:pt x="13964" y="24361"/>
                    </a:lnTo>
                    <a:lnTo>
                      <a:pt x="14087" y="24278"/>
                    </a:lnTo>
                    <a:lnTo>
                      <a:pt x="14201" y="24196"/>
                    </a:lnTo>
                    <a:lnTo>
                      <a:pt x="14314" y="24103"/>
                    </a:lnTo>
                    <a:lnTo>
                      <a:pt x="14427" y="24000"/>
                    </a:lnTo>
                    <a:lnTo>
                      <a:pt x="14541" y="23887"/>
                    </a:lnTo>
                    <a:lnTo>
                      <a:pt x="14644" y="23773"/>
                    </a:lnTo>
                    <a:lnTo>
                      <a:pt x="14757" y="23650"/>
                    </a:lnTo>
                    <a:lnTo>
                      <a:pt x="14870" y="23516"/>
                    </a:lnTo>
                    <a:lnTo>
                      <a:pt x="14973" y="23371"/>
                    </a:lnTo>
                    <a:lnTo>
                      <a:pt x="15087" y="23217"/>
                    </a:lnTo>
                    <a:lnTo>
                      <a:pt x="15190" y="23062"/>
                    </a:lnTo>
                    <a:lnTo>
                      <a:pt x="15293" y="22887"/>
                    </a:lnTo>
                    <a:lnTo>
                      <a:pt x="15509" y="22516"/>
                    </a:lnTo>
                    <a:lnTo>
                      <a:pt x="15705" y="22104"/>
                    </a:lnTo>
                    <a:lnTo>
                      <a:pt x="15901" y="21651"/>
                    </a:lnTo>
                    <a:lnTo>
                      <a:pt x="16097" y="21146"/>
                    </a:lnTo>
                    <a:lnTo>
                      <a:pt x="16272" y="20599"/>
                    </a:lnTo>
                    <a:lnTo>
                      <a:pt x="16447" y="20002"/>
                    </a:lnTo>
                    <a:lnTo>
                      <a:pt x="16612" y="19353"/>
                    </a:lnTo>
                    <a:lnTo>
                      <a:pt x="16777" y="18652"/>
                    </a:lnTo>
                    <a:lnTo>
                      <a:pt x="16921" y="17900"/>
                    </a:lnTo>
                    <a:lnTo>
                      <a:pt x="17065" y="17086"/>
                    </a:lnTo>
                    <a:lnTo>
                      <a:pt x="17199" y="16210"/>
                    </a:lnTo>
                    <a:lnTo>
                      <a:pt x="17313" y="15262"/>
                    </a:lnTo>
                    <a:lnTo>
                      <a:pt x="17405" y="14334"/>
                    </a:lnTo>
                    <a:lnTo>
                      <a:pt x="17447" y="13881"/>
                    </a:lnTo>
                    <a:lnTo>
                      <a:pt x="17477" y="13438"/>
                    </a:lnTo>
                    <a:lnTo>
                      <a:pt x="17498" y="13005"/>
                    </a:lnTo>
                    <a:lnTo>
                      <a:pt x="17508" y="12582"/>
                    </a:lnTo>
                    <a:lnTo>
                      <a:pt x="17519" y="12160"/>
                    </a:lnTo>
                    <a:lnTo>
                      <a:pt x="17529" y="11748"/>
                    </a:lnTo>
                    <a:lnTo>
                      <a:pt x="17519" y="11346"/>
                    </a:lnTo>
                    <a:lnTo>
                      <a:pt x="17508" y="10944"/>
                    </a:lnTo>
                    <a:lnTo>
                      <a:pt x="17488" y="10552"/>
                    </a:lnTo>
                    <a:lnTo>
                      <a:pt x="17467" y="10171"/>
                    </a:lnTo>
                    <a:lnTo>
                      <a:pt x="17436" y="9800"/>
                    </a:lnTo>
                    <a:lnTo>
                      <a:pt x="17405" y="9429"/>
                    </a:lnTo>
                    <a:lnTo>
                      <a:pt x="17364" y="9069"/>
                    </a:lnTo>
                    <a:lnTo>
                      <a:pt x="17313" y="8718"/>
                    </a:lnTo>
                    <a:lnTo>
                      <a:pt x="17251" y="8378"/>
                    </a:lnTo>
                    <a:lnTo>
                      <a:pt x="17189" y="8038"/>
                    </a:lnTo>
                    <a:lnTo>
                      <a:pt x="17127" y="7708"/>
                    </a:lnTo>
                    <a:lnTo>
                      <a:pt x="17055" y="7389"/>
                    </a:lnTo>
                    <a:lnTo>
                      <a:pt x="16973" y="7069"/>
                    </a:lnTo>
                    <a:lnTo>
                      <a:pt x="16890" y="6760"/>
                    </a:lnTo>
                    <a:lnTo>
                      <a:pt x="16797" y="6461"/>
                    </a:lnTo>
                    <a:lnTo>
                      <a:pt x="16694" y="6163"/>
                    </a:lnTo>
                    <a:lnTo>
                      <a:pt x="16591" y="5874"/>
                    </a:lnTo>
                    <a:lnTo>
                      <a:pt x="16478" y="5596"/>
                    </a:lnTo>
                    <a:lnTo>
                      <a:pt x="16365" y="5328"/>
                    </a:lnTo>
                    <a:lnTo>
                      <a:pt x="16241" y="5060"/>
                    </a:lnTo>
                    <a:lnTo>
                      <a:pt x="16117" y="4802"/>
                    </a:lnTo>
                    <a:lnTo>
                      <a:pt x="15983" y="4545"/>
                    </a:lnTo>
                    <a:lnTo>
                      <a:pt x="15849" y="4308"/>
                    </a:lnTo>
                    <a:lnTo>
                      <a:pt x="15705" y="4060"/>
                    </a:lnTo>
                    <a:lnTo>
                      <a:pt x="15550" y="3834"/>
                    </a:lnTo>
                    <a:lnTo>
                      <a:pt x="15396" y="3607"/>
                    </a:lnTo>
                    <a:lnTo>
                      <a:pt x="15241" y="3391"/>
                    </a:lnTo>
                    <a:lnTo>
                      <a:pt x="15066" y="3185"/>
                    </a:lnTo>
                    <a:lnTo>
                      <a:pt x="14901" y="2979"/>
                    </a:lnTo>
                    <a:lnTo>
                      <a:pt x="14726" y="2783"/>
                    </a:lnTo>
                    <a:lnTo>
                      <a:pt x="14541" y="2597"/>
                    </a:lnTo>
                    <a:lnTo>
                      <a:pt x="14355" y="2412"/>
                    </a:lnTo>
                    <a:lnTo>
                      <a:pt x="14159" y="2237"/>
                    </a:lnTo>
                    <a:lnTo>
                      <a:pt x="13964" y="2061"/>
                    </a:lnTo>
                    <a:lnTo>
                      <a:pt x="13757" y="1907"/>
                    </a:lnTo>
                    <a:lnTo>
                      <a:pt x="13551" y="1742"/>
                    </a:lnTo>
                    <a:lnTo>
                      <a:pt x="13345" y="1598"/>
                    </a:lnTo>
                    <a:lnTo>
                      <a:pt x="13119" y="1453"/>
                    </a:lnTo>
                    <a:lnTo>
                      <a:pt x="12902" y="1319"/>
                    </a:lnTo>
                    <a:lnTo>
                      <a:pt x="12675" y="1185"/>
                    </a:lnTo>
                    <a:lnTo>
                      <a:pt x="12438" y="1062"/>
                    </a:lnTo>
                    <a:lnTo>
                      <a:pt x="12201" y="948"/>
                    </a:lnTo>
                    <a:lnTo>
                      <a:pt x="11964" y="835"/>
                    </a:lnTo>
                    <a:lnTo>
                      <a:pt x="11717" y="732"/>
                    </a:lnTo>
                    <a:lnTo>
                      <a:pt x="11459" y="639"/>
                    </a:lnTo>
                    <a:lnTo>
                      <a:pt x="11212" y="547"/>
                    </a:lnTo>
                    <a:lnTo>
                      <a:pt x="10944" y="464"/>
                    </a:lnTo>
                    <a:lnTo>
                      <a:pt x="10687" y="382"/>
                    </a:lnTo>
                    <a:lnTo>
                      <a:pt x="10408" y="310"/>
                    </a:lnTo>
                    <a:lnTo>
                      <a:pt x="10140" y="248"/>
                    </a:lnTo>
                    <a:lnTo>
                      <a:pt x="9862" y="186"/>
                    </a:lnTo>
                    <a:lnTo>
                      <a:pt x="9574" y="134"/>
                    </a:lnTo>
                    <a:lnTo>
                      <a:pt x="9285" y="83"/>
                    </a:lnTo>
                    <a:lnTo>
                      <a:pt x="8997" y="52"/>
                    </a:lnTo>
                    <a:lnTo>
                      <a:pt x="8708" y="21"/>
                    </a:lnTo>
                    <a:lnTo>
                      <a:pt x="842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5"/>
              <p:cNvSpPr/>
              <p:nvPr/>
            </p:nvSpPr>
            <p:spPr>
              <a:xfrm>
                <a:off x="2077348" y="2078964"/>
                <a:ext cx="57252" cy="249087"/>
              </a:xfrm>
              <a:custGeom>
                <a:avLst/>
                <a:gdLst/>
                <a:ahLst/>
                <a:cxnLst/>
                <a:rect l="l" t="t" r="r" b="b"/>
                <a:pathLst>
                  <a:path w="3051" h="13274" extrusionOk="0">
                    <a:moveTo>
                      <a:pt x="2278" y="1"/>
                    </a:moveTo>
                    <a:lnTo>
                      <a:pt x="2205" y="114"/>
                    </a:lnTo>
                    <a:lnTo>
                      <a:pt x="2051" y="351"/>
                    </a:lnTo>
                    <a:lnTo>
                      <a:pt x="1845" y="712"/>
                    </a:lnTo>
                    <a:lnTo>
                      <a:pt x="1587" y="1186"/>
                    </a:lnTo>
                    <a:lnTo>
                      <a:pt x="1453" y="1464"/>
                    </a:lnTo>
                    <a:lnTo>
                      <a:pt x="1309" y="1763"/>
                    </a:lnTo>
                    <a:lnTo>
                      <a:pt x="1165" y="2093"/>
                    </a:lnTo>
                    <a:lnTo>
                      <a:pt x="1020" y="2443"/>
                    </a:lnTo>
                    <a:lnTo>
                      <a:pt x="876" y="2814"/>
                    </a:lnTo>
                    <a:lnTo>
                      <a:pt x="742" y="3216"/>
                    </a:lnTo>
                    <a:lnTo>
                      <a:pt x="608" y="3638"/>
                    </a:lnTo>
                    <a:lnTo>
                      <a:pt x="485" y="4071"/>
                    </a:lnTo>
                    <a:lnTo>
                      <a:pt x="361" y="4535"/>
                    </a:lnTo>
                    <a:lnTo>
                      <a:pt x="258" y="5019"/>
                    </a:lnTo>
                    <a:lnTo>
                      <a:pt x="175" y="5514"/>
                    </a:lnTo>
                    <a:lnTo>
                      <a:pt x="103" y="6029"/>
                    </a:lnTo>
                    <a:lnTo>
                      <a:pt x="41" y="6555"/>
                    </a:lnTo>
                    <a:lnTo>
                      <a:pt x="11" y="7111"/>
                    </a:lnTo>
                    <a:lnTo>
                      <a:pt x="0" y="7667"/>
                    </a:lnTo>
                    <a:lnTo>
                      <a:pt x="0" y="7956"/>
                    </a:lnTo>
                    <a:lnTo>
                      <a:pt x="11" y="8245"/>
                    </a:lnTo>
                    <a:lnTo>
                      <a:pt x="31" y="8543"/>
                    </a:lnTo>
                    <a:lnTo>
                      <a:pt x="52" y="8832"/>
                    </a:lnTo>
                    <a:lnTo>
                      <a:pt x="83" y="9131"/>
                    </a:lnTo>
                    <a:lnTo>
                      <a:pt x="124" y="9440"/>
                    </a:lnTo>
                    <a:lnTo>
                      <a:pt x="165" y="9739"/>
                    </a:lnTo>
                    <a:lnTo>
                      <a:pt x="217" y="10048"/>
                    </a:lnTo>
                    <a:lnTo>
                      <a:pt x="278" y="10367"/>
                    </a:lnTo>
                    <a:lnTo>
                      <a:pt x="351" y="10676"/>
                    </a:lnTo>
                    <a:lnTo>
                      <a:pt x="423" y="10996"/>
                    </a:lnTo>
                    <a:lnTo>
                      <a:pt x="515" y="11315"/>
                    </a:lnTo>
                    <a:lnTo>
                      <a:pt x="608" y="11635"/>
                    </a:lnTo>
                    <a:lnTo>
                      <a:pt x="722" y="11954"/>
                    </a:lnTo>
                    <a:lnTo>
                      <a:pt x="835" y="12284"/>
                    </a:lnTo>
                    <a:lnTo>
                      <a:pt x="959" y="12603"/>
                    </a:lnTo>
                    <a:lnTo>
                      <a:pt x="1093" y="12933"/>
                    </a:lnTo>
                    <a:lnTo>
                      <a:pt x="1237" y="13273"/>
                    </a:lnTo>
                    <a:lnTo>
                      <a:pt x="2092" y="12882"/>
                    </a:lnTo>
                    <a:lnTo>
                      <a:pt x="1958" y="12573"/>
                    </a:lnTo>
                    <a:lnTo>
                      <a:pt x="1835" y="12263"/>
                    </a:lnTo>
                    <a:lnTo>
                      <a:pt x="1711" y="11965"/>
                    </a:lnTo>
                    <a:lnTo>
                      <a:pt x="1608" y="11655"/>
                    </a:lnTo>
                    <a:lnTo>
                      <a:pt x="1515" y="11357"/>
                    </a:lnTo>
                    <a:lnTo>
                      <a:pt x="1422" y="11058"/>
                    </a:lnTo>
                    <a:lnTo>
                      <a:pt x="1340" y="10759"/>
                    </a:lnTo>
                    <a:lnTo>
                      <a:pt x="1268" y="10460"/>
                    </a:lnTo>
                    <a:lnTo>
                      <a:pt x="1206" y="10172"/>
                    </a:lnTo>
                    <a:lnTo>
                      <a:pt x="1154" y="9883"/>
                    </a:lnTo>
                    <a:lnTo>
                      <a:pt x="1103" y="9594"/>
                    </a:lnTo>
                    <a:lnTo>
                      <a:pt x="1062" y="9306"/>
                    </a:lnTo>
                    <a:lnTo>
                      <a:pt x="1031" y="9017"/>
                    </a:lnTo>
                    <a:lnTo>
                      <a:pt x="1000" y="8739"/>
                    </a:lnTo>
                    <a:lnTo>
                      <a:pt x="979" y="8461"/>
                    </a:lnTo>
                    <a:lnTo>
                      <a:pt x="969" y="8183"/>
                    </a:lnTo>
                    <a:lnTo>
                      <a:pt x="959" y="7647"/>
                    </a:lnTo>
                    <a:lnTo>
                      <a:pt x="969" y="7111"/>
                    </a:lnTo>
                    <a:lnTo>
                      <a:pt x="1010" y="6596"/>
                    </a:lnTo>
                    <a:lnTo>
                      <a:pt x="1062" y="6101"/>
                    </a:lnTo>
                    <a:lnTo>
                      <a:pt x="1134" y="5617"/>
                    </a:lnTo>
                    <a:lnTo>
                      <a:pt x="1216" y="5153"/>
                    </a:lnTo>
                    <a:lnTo>
                      <a:pt x="1319" y="4700"/>
                    </a:lnTo>
                    <a:lnTo>
                      <a:pt x="1422" y="4267"/>
                    </a:lnTo>
                    <a:lnTo>
                      <a:pt x="1546" y="3855"/>
                    </a:lnTo>
                    <a:lnTo>
                      <a:pt x="1670" y="3463"/>
                    </a:lnTo>
                    <a:lnTo>
                      <a:pt x="1804" y="3092"/>
                    </a:lnTo>
                    <a:lnTo>
                      <a:pt x="1938" y="2742"/>
                    </a:lnTo>
                    <a:lnTo>
                      <a:pt x="2072" y="2412"/>
                    </a:lnTo>
                    <a:lnTo>
                      <a:pt x="2205" y="2103"/>
                    </a:lnTo>
                    <a:lnTo>
                      <a:pt x="2329" y="1825"/>
                    </a:lnTo>
                    <a:lnTo>
                      <a:pt x="2463" y="1567"/>
                    </a:lnTo>
                    <a:lnTo>
                      <a:pt x="2690" y="1134"/>
                    </a:lnTo>
                    <a:lnTo>
                      <a:pt x="2875" y="815"/>
                    </a:lnTo>
                    <a:lnTo>
                      <a:pt x="2999" y="619"/>
                    </a:lnTo>
                    <a:lnTo>
                      <a:pt x="3050" y="547"/>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5"/>
              <p:cNvSpPr/>
              <p:nvPr/>
            </p:nvSpPr>
            <p:spPr>
              <a:xfrm>
                <a:off x="2124148" y="2002590"/>
                <a:ext cx="195513" cy="379203"/>
              </a:xfrm>
              <a:custGeom>
                <a:avLst/>
                <a:gdLst/>
                <a:ahLst/>
                <a:cxnLst/>
                <a:rect l="l" t="t" r="r" b="b"/>
                <a:pathLst>
                  <a:path w="10419" h="20208" extrusionOk="0">
                    <a:moveTo>
                      <a:pt x="7296" y="0"/>
                    </a:moveTo>
                    <a:lnTo>
                      <a:pt x="7203" y="11"/>
                    </a:lnTo>
                    <a:lnTo>
                      <a:pt x="6987" y="42"/>
                    </a:lnTo>
                    <a:lnTo>
                      <a:pt x="6760" y="93"/>
                    </a:lnTo>
                    <a:lnTo>
                      <a:pt x="6523" y="176"/>
                    </a:lnTo>
                    <a:lnTo>
                      <a:pt x="6276" y="279"/>
                    </a:lnTo>
                    <a:lnTo>
                      <a:pt x="6018" y="402"/>
                    </a:lnTo>
                    <a:lnTo>
                      <a:pt x="5750" y="557"/>
                    </a:lnTo>
                    <a:lnTo>
                      <a:pt x="5472" y="732"/>
                    </a:lnTo>
                    <a:lnTo>
                      <a:pt x="5194" y="928"/>
                    </a:lnTo>
                    <a:lnTo>
                      <a:pt x="4905" y="1144"/>
                    </a:lnTo>
                    <a:lnTo>
                      <a:pt x="4617" y="1381"/>
                    </a:lnTo>
                    <a:lnTo>
                      <a:pt x="4328" y="1639"/>
                    </a:lnTo>
                    <a:lnTo>
                      <a:pt x="4029" y="1907"/>
                    </a:lnTo>
                    <a:lnTo>
                      <a:pt x="3741" y="2206"/>
                    </a:lnTo>
                    <a:lnTo>
                      <a:pt x="3452" y="2515"/>
                    </a:lnTo>
                    <a:lnTo>
                      <a:pt x="3164" y="2834"/>
                    </a:lnTo>
                    <a:lnTo>
                      <a:pt x="2885" y="3174"/>
                    </a:lnTo>
                    <a:lnTo>
                      <a:pt x="2607" y="3525"/>
                    </a:lnTo>
                    <a:lnTo>
                      <a:pt x="2329" y="3896"/>
                    </a:lnTo>
                    <a:lnTo>
                      <a:pt x="2071" y="4277"/>
                    </a:lnTo>
                    <a:lnTo>
                      <a:pt x="1814" y="4668"/>
                    </a:lnTo>
                    <a:lnTo>
                      <a:pt x="1577" y="5070"/>
                    </a:lnTo>
                    <a:lnTo>
                      <a:pt x="1350" y="5483"/>
                    </a:lnTo>
                    <a:lnTo>
                      <a:pt x="1134" y="5905"/>
                    </a:lnTo>
                    <a:lnTo>
                      <a:pt x="927" y="6338"/>
                    </a:lnTo>
                    <a:lnTo>
                      <a:pt x="742" y="6781"/>
                    </a:lnTo>
                    <a:lnTo>
                      <a:pt x="577" y="7224"/>
                    </a:lnTo>
                    <a:lnTo>
                      <a:pt x="433" y="7677"/>
                    </a:lnTo>
                    <a:lnTo>
                      <a:pt x="299" y="8141"/>
                    </a:lnTo>
                    <a:lnTo>
                      <a:pt x="196" y="8605"/>
                    </a:lnTo>
                    <a:lnTo>
                      <a:pt x="113" y="9069"/>
                    </a:lnTo>
                    <a:lnTo>
                      <a:pt x="82" y="9306"/>
                    </a:lnTo>
                    <a:lnTo>
                      <a:pt x="52" y="9532"/>
                    </a:lnTo>
                    <a:lnTo>
                      <a:pt x="10" y="10006"/>
                    </a:lnTo>
                    <a:lnTo>
                      <a:pt x="0" y="10480"/>
                    </a:lnTo>
                    <a:lnTo>
                      <a:pt x="0" y="10954"/>
                    </a:lnTo>
                    <a:lnTo>
                      <a:pt x="21" y="11428"/>
                    </a:lnTo>
                    <a:lnTo>
                      <a:pt x="52" y="11902"/>
                    </a:lnTo>
                    <a:lnTo>
                      <a:pt x="113" y="12366"/>
                    </a:lnTo>
                    <a:lnTo>
                      <a:pt x="185" y="12830"/>
                    </a:lnTo>
                    <a:lnTo>
                      <a:pt x="268" y="13293"/>
                    </a:lnTo>
                    <a:lnTo>
                      <a:pt x="371" y="13747"/>
                    </a:lnTo>
                    <a:lnTo>
                      <a:pt x="495" y="14190"/>
                    </a:lnTo>
                    <a:lnTo>
                      <a:pt x="629" y="14633"/>
                    </a:lnTo>
                    <a:lnTo>
                      <a:pt x="773" y="15066"/>
                    </a:lnTo>
                    <a:lnTo>
                      <a:pt x="927" y="15478"/>
                    </a:lnTo>
                    <a:lnTo>
                      <a:pt x="1103" y="15890"/>
                    </a:lnTo>
                    <a:lnTo>
                      <a:pt x="1288" y="16292"/>
                    </a:lnTo>
                    <a:lnTo>
                      <a:pt x="1474" y="16673"/>
                    </a:lnTo>
                    <a:lnTo>
                      <a:pt x="1680" y="17044"/>
                    </a:lnTo>
                    <a:lnTo>
                      <a:pt x="1896" y="17395"/>
                    </a:lnTo>
                    <a:lnTo>
                      <a:pt x="2123" y="17735"/>
                    </a:lnTo>
                    <a:lnTo>
                      <a:pt x="2349" y="18054"/>
                    </a:lnTo>
                    <a:lnTo>
                      <a:pt x="2586" y="18353"/>
                    </a:lnTo>
                    <a:lnTo>
                      <a:pt x="2834" y="18642"/>
                    </a:lnTo>
                    <a:lnTo>
                      <a:pt x="3091" y="18899"/>
                    </a:lnTo>
                    <a:lnTo>
                      <a:pt x="3349" y="19147"/>
                    </a:lnTo>
                    <a:lnTo>
                      <a:pt x="3617" y="19363"/>
                    </a:lnTo>
                    <a:lnTo>
                      <a:pt x="3885" y="19559"/>
                    </a:lnTo>
                    <a:lnTo>
                      <a:pt x="4163" y="19734"/>
                    </a:lnTo>
                    <a:lnTo>
                      <a:pt x="4441" y="19878"/>
                    </a:lnTo>
                    <a:lnTo>
                      <a:pt x="4586" y="19950"/>
                    </a:lnTo>
                    <a:lnTo>
                      <a:pt x="4720" y="20002"/>
                    </a:lnTo>
                    <a:lnTo>
                      <a:pt x="4864" y="20053"/>
                    </a:lnTo>
                    <a:lnTo>
                      <a:pt x="5008" y="20095"/>
                    </a:lnTo>
                    <a:lnTo>
                      <a:pt x="5152" y="20136"/>
                    </a:lnTo>
                    <a:lnTo>
                      <a:pt x="5297" y="20156"/>
                    </a:lnTo>
                    <a:lnTo>
                      <a:pt x="5441" y="20187"/>
                    </a:lnTo>
                    <a:lnTo>
                      <a:pt x="5575" y="20198"/>
                    </a:lnTo>
                    <a:lnTo>
                      <a:pt x="5719" y="20208"/>
                    </a:lnTo>
                    <a:lnTo>
                      <a:pt x="5863" y="20198"/>
                    </a:lnTo>
                    <a:lnTo>
                      <a:pt x="5997" y="20198"/>
                    </a:lnTo>
                    <a:lnTo>
                      <a:pt x="6131" y="20177"/>
                    </a:lnTo>
                    <a:lnTo>
                      <a:pt x="6265" y="20156"/>
                    </a:lnTo>
                    <a:lnTo>
                      <a:pt x="6389" y="20136"/>
                    </a:lnTo>
                    <a:lnTo>
                      <a:pt x="6523" y="20105"/>
                    </a:lnTo>
                    <a:lnTo>
                      <a:pt x="6647" y="20064"/>
                    </a:lnTo>
                    <a:lnTo>
                      <a:pt x="6760" y="20012"/>
                    </a:lnTo>
                    <a:lnTo>
                      <a:pt x="6884" y="19961"/>
                    </a:lnTo>
                    <a:lnTo>
                      <a:pt x="6997" y="19899"/>
                    </a:lnTo>
                    <a:lnTo>
                      <a:pt x="7110" y="19837"/>
                    </a:lnTo>
                    <a:lnTo>
                      <a:pt x="7327" y="19693"/>
                    </a:lnTo>
                    <a:lnTo>
                      <a:pt x="7543" y="19518"/>
                    </a:lnTo>
                    <a:lnTo>
                      <a:pt x="7739" y="19332"/>
                    </a:lnTo>
                    <a:lnTo>
                      <a:pt x="7935" y="19116"/>
                    </a:lnTo>
                    <a:lnTo>
                      <a:pt x="8120" y="18879"/>
                    </a:lnTo>
                    <a:lnTo>
                      <a:pt x="8285" y="18631"/>
                    </a:lnTo>
                    <a:lnTo>
                      <a:pt x="8460" y="18363"/>
                    </a:lnTo>
                    <a:lnTo>
                      <a:pt x="8615" y="18075"/>
                    </a:lnTo>
                    <a:lnTo>
                      <a:pt x="8759" y="17766"/>
                    </a:lnTo>
                    <a:lnTo>
                      <a:pt x="8903" y="17446"/>
                    </a:lnTo>
                    <a:lnTo>
                      <a:pt x="9037" y="17106"/>
                    </a:lnTo>
                    <a:lnTo>
                      <a:pt x="9161" y="16756"/>
                    </a:lnTo>
                    <a:lnTo>
                      <a:pt x="9285" y="16385"/>
                    </a:lnTo>
                    <a:lnTo>
                      <a:pt x="9398" y="16014"/>
                    </a:lnTo>
                    <a:lnTo>
                      <a:pt x="9501" y="15622"/>
                    </a:lnTo>
                    <a:lnTo>
                      <a:pt x="9604" y="15220"/>
                    </a:lnTo>
                    <a:lnTo>
                      <a:pt x="9697" y="14808"/>
                    </a:lnTo>
                    <a:lnTo>
                      <a:pt x="9789" y="14386"/>
                    </a:lnTo>
                    <a:lnTo>
                      <a:pt x="9872" y="13953"/>
                    </a:lnTo>
                    <a:lnTo>
                      <a:pt x="9944" y="13510"/>
                    </a:lnTo>
                    <a:lnTo>
                      <a:pt x="10088" y="12613"/>
                    </a:lnTo>
                    <a:lnTo>
                      <a:pt x="10212" y="11696"/>
                    </a:lnTo>
                    <a:lnTo>
                      <a:pt x="10315" y="10759"/>
                    </a:lnTo>
                    <a:lnTo>
                      <a:pt x="10356" y="10285"/>
                    </a:lnTo>
                    <a:lnTo>
                      <a:pt x="10387" y="9811"/>
                    </a:lnTo>
                    <a:lnTo>
                      <a:pt x="10408" y="9337"/>
                    </a:lnTo>
                    <a:lnTo>
                      <a:pt x="10418" y="8852"/>
                    </a:lnTo>
                    <a:lnTo>
                      <a:pt x="10408" y="8378"/>
                    </a:lnTo>
                    <a:lnTo>
                      <a:pt x="10397" y="7904"/>
                    </a:lnTo>
                    <a:lnTo>
                      <a:pt x="10377" y="7440"/>
                    </a:lnTo>
                    <a:lnTo>
                      <a:pt x="10346" y="6977"/>
                    </a:lnTo>
                    <a:lnTo>
                      <a:pt x="10315" y="6513"/>
                    </a:lnTo>
                    <a:lnTo>
                      <a:pt x="10264" y="6060"/>
                    </a:lnTo>
                    <a:lnTo>
                      <a:pt x="10202" y="5617"/>
                    </a:lnTo>
                    <a:lnTo>
                      <a:pt x="10140" y="5184"/>
                    </a:lnTo>
                    <a:lnTo>
                      <a:pt x="10068" y="4751"/>
                    </a:lnTo>
                    <a:lnTo>
                      <a:pt x="9985" y="4339"/>
                    </a:lnTo>
                    <a:lnTo>
                      <a:pt x="9893" y="3937"/>
                    </a:lnTo>
                    <a:lnTo>
                      <a:pt x="9789" y="3545"/>
                    </a:lnTo>
                    <a:lnTo>
                      <a:pt x="9686" y="3174"/>
                    </a:lnTo>
                    <a:lnTo>
                      <a:pt x="9573" y="2814"/>
                    </a:lnTo>
                    <a:lnTo>
                      <a:pt x="9460" y="2474"/>
                    </a:lnTo>
                    <a:lnTo>
                      <a:pt x="9326" y="2144"/>
                    </a:lnTo>
                    <a:lnTo>
                      <a:pt x="9202" y="1835"/>
                    </a:lnTo>
                    <a:lnTo>
                      <a:pt x="9058" y="1546"/>
                    </a:lnTo>
                    <a:lnTo>
                      <a:pt x="8914" y="1278"/>
                    </a:lnTo>
                    <a:lnTo>
                      <a:pt x="8769" y="1041"/>
                    </a:lnTo>
                    <a:lnTo>
                      <a:pt x="8615" y="815"/>
                    </a:lnTo>
                    <a:lnTo>
                      <a:pt x="8450" y="619"/>
                    </a:lnTo>
                    <a:lnTo>
                      <a:pt x="8285" y="444"/>
                    </a:lnTo>
                    <a:lnTo>
                      <a:pt x="8110" y="299"/>
                    </a:lnTo>
                    <a:lnTo>
                      <a:pt x="8027" y="237"/>
                    </a:lnTo>
                    <a:lnTo>
                      <a:pt x="7945" y="186"/>
                    </a:lnTo>
                    <a:lnTo>
                      <a:pt x="7852" y="134"/>
                    </a:lnTo>
                    <a:lnTo>
                      <a:pt x="7759" y="93"/>
                    </a:lnTo>
                    <a:lnTo>
                      <a:pt x="7667" y="62"/>
                    </a:lnTo>
                    <a:lnTo>
                      <a:pt x="7584" y="42"/>
                    </a:lnTo>
                    <a:lnTo>
                      <a:pt x="7492" y="21"/>
                    </a:lnTo>
                    <a:lnTo>
                      <a:pt x="7399" y="11"/>
                    </a:lnTo>
                    <a:lnTo>
                      <a:pt x="7296"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5"/>
              <p:cNvSpPr/>
              <p:nvPr/>
            </p:nvSpPr>
            <p:spPr>
              <a:xfrm>
                <a:off x="2124148" y="2002590"/>
                <a:ext cx="195306" cy="248298"/>
              </a:xfrm>
              <a:custGeom>
                <a:avLst/>
                <a:gdLst/>
                <a:ahLst/>
                <a:cxnLst/>
                <a:rect l="l" t="t" r="r" b="b"/>
                <a:pathLst>
                  <a:path w="10408" h="13232" extrusionOk="0">
                    <a:moveTo>
                      <a:pt x="7296" y="0"/>
                    </a:moveTo>
                    <a:lnTo>
                      <a:pt x="7203" y="11"/>
                    </a:lnTo>
                    <a:lnTo>
                      <a:pt x="6987" y="42"/>
                    </a:lnTo>
                    <a:lnTo>
                      <a:pt x="6760" y="93"/>
                    </a:lnTo>
                    <a:lnTo>
                      <a:pt x="6523" y="176"/>
                    </a:lnTo>
                    <a:lnTo>
                      <a:pt x="6276" y="279"/>
                    </a:lnTo>
                    <a:lnTo>
                      <a:pt x="6018" y="402"/>
                    </a:lnTo>
                    <a:lnTo>
                      <a:pt x="5750" y="557"/>
                    </a:lnTo>
                    <a:lnTo>
                      <a:pt x="5472" y="732"/>
                    </a:lnTo>
                    <a:lnTo>
                      <a:pt x="5194" y="928"/>
                    </a:lnTo>
                    <a:lnTo>
                      <a:pt x="4905" y="1144"/>
                    </a:lnTo>
                    <a:lnTo>
                      <a:pt x="4617" y="1381"/>
                    </a:lnTo>
                    <a:lnTo>
                      <a:pt x="4328" y="1639"/>
                    </a:lnTo>
                    <a:lnTo>
                      <a:pt x="4029" y="1907"/>
                    </a:lnTo>
                    <a:lnTo>
                      <a:pt x="3741" y="2206"/>
                    </a:lnTo>
                    <a:lnTo>
                      <a:pt x="3452" y="2515"/>
                    </a:lnTo>
                    <a:lnTo>
                      <a:pt x="3164" y="2834"/>
                    </a:lnTo>
                    <a:lnTo>
                      <a:pt x="2885" y="3174"/>
                    </a:lnTo>
                    <a:lnTo>
                      <a:pt x="2607" y="3525"/>
                    </a:lnTo>
                    <a:lnTo>
                      <a:pt x="2329" y="3896"/>
                    </a:lnTo>
                    <a:lnTo>
                      <a:pt x="2071" y="4277"/>
                    </a:lnTo>
                    <a:lnTo>
                      <a:pt x="1814" y="4668"/>
                    </a:lnTo>
                    <a:lnTo>
                      <a:pt x="1577" y="5070"/>
                    </a:lnTo>
                    <a:lnTo>
                      <a:pt x="1350" y="5483"/>
                    </a:lnTo>
                    <a:lnTo>
                      <a:pt x="1134" y="5905"/>
                    </a:lnTo>
                    <a:lnTo>
                      <a:pt x="927" y="6338"/>
                    </a:lnTo>
                    <a:lnTo>
                      <a:pt x="742" y="6781"/>
                    </a:lnTo>
                    <a:lnTo>
                      <a:pt x="577" y="7224"/>
                    </a:lnTo>
                    <a:lnTo>
                      <a:pt x="433" y="7677"/>
                    </a:lnTo>
                    <a:lnTo>
                      <a:pt x="299" y="8141"/>
                    </a:lnTo>
                    <a:lnTo>
                      <a:pt x="196" y="8605"/>
                    </a:lnTo>
                    <a:lnTo>
                      <a:pt x="113" y="9069"/>
                    </a:lnTo>
                    <a:lnTo>
                      <a:pt x="82" y="9306"/>
                    </a:lnTo>
                    <a:lnTo>
                      <a:pt x="52" y="9532"/>
                    </a:lnTo>
                    <a:lnTo>
                      <a:pt x="10" y="10006"/>
                    </a:lnTo>
                    <a:lnTo>
                      <a:pt x="0" y="10470"/>
                    </a:lnTo>
                    <a:lnTo>
                      <a:pt x="0" y="10934"/>
                    </a:lnTo>
                    <a:lnTo>
                      <a:pt x="21" y="11397"/>
                    </a:lnTo>
                    <a:lnTo>
                      <a:pt x="52" y="11861"/>
                    </a:lnTo>
                    <a:lnTo>
                      <a:pt x="103" y="12325"/>
                    </a:lnTo>
                    <a:lnTo>
                      <a:pt x="175" y="12778"/>
                    </a:lnTo>
                    <a:lnTo>
                      <a:pt x="258" y="13232"/>
                    </a:lnTo>
                    <a:lnTo>
                      <a:pt x="381" y="12995"/>
                    </a:lnTo>
                    <a:lnTo>
                      <a:pt x="515" y="12758"/>
                    </a:lnTo>
                    <a:lnTo>
                      <a:pt x="660" y="12531"/>
                    </a:lnTo>
                    <a:lnTo>
                      <a:pt x="814" y="12304"/>
                    </a:lnTo>
                    <a:lnTo>
                      <a:pt x="979" y="12078"/>
                    </a:lnTo>
                    <a:lnTo>
                      <a:pt x="1154" y="11861"/>
                    </a:lnTo>
                    <a:lnTo>
                      <a:pt x="1340" y="11655"/>
                    </a:lnTo>
                    <a:lnTo>
                      <a:pt x="1546" y="11449"/>
                    </a:lnTo>
                    <a:lnTo>
                      <a:pt x="1752" y="11253"/>
                    </a:lnTo>
                    <a:lnTo>
                      <a:pt x="1968" y="11057"/>
                    </a:lnTo>
                    <a:lnTo>
                      <a:pt x="2195" y="10872"/>
                    </a:lnTo>
                    <a:lnTo>
                      <a:pt x="2432" y="10697"/>
                    </a:lnTo>
                    <a:lnTo>
                      <a:pt x="2679" y="10522"/>
                    </a:lnTo>
                    <a:lnTo>
                      <a:pt x="2937" y="10357"/>
                    </a:lnTo>
                    <a:lnTo>
                      <a:pt x="3194" y="10202"/>
                    </a:lnTo>
                    <a:lnTo>
                      <a:pt x="3462" y="10048"/>
                    </a:lnTo>
                    <a:lnTo>
                      <a:pt x="3751" y="9903"/>
                    </a:lnTo>
                    <a:lnTo>
                      <a:pt x="4029" y="9769"/>
                    </a:lnTo>
                    <a:lnTo>
                      <a:pt x="4328" y="9635"/>
                    </a:lnTo>
                    <a:lnTo>
                      <a:pt x="4627" y="9522"/>
                    </a:lnTo>
                    <a:lnTo>
                      <a:pt x="4936" y="9409"/>
                    </a:lnTo>
                    <a:lnTo>
                      <a:pt x="5255" y="9306"/>
                    </a:lnTo>
                    <a:lnTo>
                      <a:pt x="5575" y="9213"/>
                    </a:lnTo>
                    <a:lnTo>
                      <a:pt x="5894" y="9130"/>
                    </a:lnTo>
                    <a:lnTo>
                      <a:pt x="6234" y="9048"/>
                    </a:lnTo>
                    <a:lnTo>
                      <a:pt x="6564" y="8986"/>
                    </a:lnTo>
                    <a:lnTo>
                      <a:pt x="6914" y="8924"/>
                    </a:lnTo>
                    <a:lnTo>
                      <a:pt x="7255" y="8883"/>
                    </a:lnTo>
                    <a:lnTo>
                      <a:pt x="7615" y="8842"/>
                    </a:lnTo>
                    <a:lnTo>
                      <a:pt x="7966" y="8821"/>
                    </a:lnTo>
                    <a:lnTo>
                      <a:pt x="8326" y="8801"/>
                    </a:lnTo>
                    <a:lnTo>
                      <a:pt x="8697" y="8790"/>
                    </a:lnTo>
                    <a:lnTo>
                      <a:pt x="9130" y="8801"/>
                    </a:lnTo>
                    <a:lnTo>
                      <a:pt x="9563" y="8832"/>
                    </a:lnTo>
                    <a:lnTo>
                      <a:pt x="9996" y="8862"/>
                    </a:lnTo>
                    <a:lnTo>
                      <a:pt x="10408" y="8924"/>
                    </a:lnTo>
                    <a:lnTo>
                      <a:pt x="10408" y="8502"/>
                    </a:lnTo>
                    <a:lnTo>
                      <a:pt x="10408" y="8090"/>
                    </a:lnTo>
                    <a:lnTo>
                      <a:pt x="10387" y="7667"/>
                    </a:lnTo>
                    <a:lnTo>
                      <a:pt x="10367" y="7265"/>
                    </a:lnTo>
                    <a:lnTo>
                      <a:pt x="10336" y="6853"/>
                    </a:lnTo>
                    <a:lnTo>
                      <a:pt x="10305" y="6451"/>
                    </a:lnTo>
                    <a:lnTo>
                      <a:pt x="10264" y="6049"/>
                    </a:lnTo>
                    <a:lnTo>
                      <a:pt x="10212" y="5658"/>
                    </a:lnTo>
                    <a:lnTo>
                      <a:pt x="10150" y="5276"/>
                    </a:lnTo>
                    <a:lnTo>
                      <a:pt x="10088" y="4895"/>
                    </a:lnTo>
                    <a:lnTo>
                      <a:pt x="10016" y="4535"/>
                    </a:lnTo>
                    <a:lnTo>
                      <a:pt x="9944" y="4174"/>
                    </a:lnTo>
                    <a:lnTo>
                      <a:pt x="9862" y="3824"/>
                    </a:lnTo>
                    <a:lnTo>
                      <a:pt x="9779" y="3483"/>
                    </a:lnTo>
                    <a:lnTo>
                      <a:pt x="9676" y="3154"/>
                    </a:lnTo>
                    <a:lnTo>
                      <a:pt x="9583" y="2834"/>
                    </a:lnTo>
                    <a:lnTo>
                      <a:pt x="9480" y="2535"/>
                    </a:lnTo>
                    <a:lnTo>
                      <a:pt x="9367" y="2247"/>
                    </a:lnTo>
                    <a:lnTo>
                      <a:pt x="9254" y="1969"/>
                    </a:lnTo>
                    <a:lnTo>
                      <a:pt x="9140" y="1701"/>
                    </a:lnTo>
                    <a:lnTo>
                      <a:pt x="9017" y="1464"/>
                    </a:lnTo>
                    <a:lnTo>
                      <a:pt x="8883" y="1227"/>
                    </a:lnTo>
                    <a:lnTo>
                      <a:pt x="8749" y="1021"/>
                    </a:lnTo>
                    <a:lnTo>
                      <a:pt x="8615" y="825"/>
                    </a:lnTo>
                    <a:lnTo>
                      <a:pt x="8470" y="650"/>
                    </a:lnTo>
                    <a:lnTo>
                      <a:pt x="8326" y="495"/>
                    </a:lnTo>
                    <a:lnTo>
                      <a:pt x="8182" y="361"/>
                    </a:lnTo>
                    <a:lnTo>
                      <a:pt x="8027" y="248"/>
                    </a:lnTo>
                    <a:lnTo>
                      <a:pt x="7873" y="155"/>
                    </a:lnTo>
                    <a:lnTo>
                      <a:pt x="7718" y="83"/>
                    </a:lnTo>
                    <a:lnTo>
                      <a:pt x="7553" y="31"/>
                    </a:lnTo>
                    <a:lnTo>
                      <a:pt x="7399" y="11"/>
                    </a:lnTo>
                    <a:lnTo>
                      <a:pt x="7296" y="0"/>
                    </a:ln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5"/>
              <p:cNvSpPr/>
              <p:nvPr/>
            </p:nvSpPr>
            <p:spPr>
              <a:xfrm>
                <a:off x="2172862" y="2142971"/>
                <a:ext cx="28635" cy="46819"/>
              </a:xfrm>
              <a:custGeom>
                <a:avLst/>
                <a:gdLst/>
                <a:ahLst/>
                <a:cxnLst/>
                <a:rect l="l" t="t" r="r" b="b"/>
                <a:pathLst>
                  <a:path w="1526" h="2495" extrusionOk="0">
                    <a:moveTo>
                      <a:pt x="784" y="1"/>
                    </a:moveTo>
                    <a:lnTo>
                      <a:pt x="702" y="11"/>
                    </a:lnTo>
                    <a:lnTo>
                      <a:pt x="629" y="21"/>
                    </a:lnTo>
                    <a:lnTo>
                      <a:pt x="557" y="52"/>
                    </a:lnTo>
                    <a:lnTo>
                      <a:pt x="485" y="93"/>
                    </a:lnTo>
                    <a:lnTo>
                      <a:pt x="413" y="145"/>
                    </a:lnTo>
                    <a:lnTo>
                      <a:pt x="351" y="196"/>
                    </a:lnTo>
                    <a:lnTo>
                      <a:pt x="289" y="269"/>
                    </a:lnTo>
                    <a:lnTo>
                      <a:pt x="238" y="351"/>
                    </a:lnTo>
                    <a:lnTo>
                      <a:pt x="186" y="433"/>
                    </a:lnTo>
                    <a:lnTo>
                      <a:pt x="145" y="526"/>
                    </a:lnTo>
                    <a:lnTo>
                      <a:pt x="104" y="629"/>
                    </a:lnTo>
                    <a:lnTo>
                      <a:pt x="73" y="743"/>
                    </a:lnTo>
                    <a:lnTo>
                      <a:pt x="42" y="856"/>
                    </a:lnTo>
                    <a:lnTo>
                      <a:pt x="21" y="969"/>
                    </a:lnTo>
                    <a:lnTo>
                      <a:pt x="11" y="1093"/>
                    </a:lnTo>
                    <a:lnTo>
                      <a:pt x="1" y="1227"/>
                    </a:lnTo>
                    <a:lnTo>
                      <a:pt x="1" y="1351"/>
                    </a:lnTo>
                    <a:lnTo>
                      <a:pt x="11" y="1474"/>
                    </a:lnTo>
                    <a:lnTo>
                      <a:pt x="32" y="1598"/>
                    </a:lnTo>
                    <a:lnTo>
                      <a:pt x="52" y="1711"/>
                    </a:lnTo>
                    <a:lnTo>
                      <a:pt x="83" y="1825"/>
                    </a:lnTo>
                    <a:lnTo>
                      <a:pt x="114" y="1928"/>
                    </a:lnTo>
                    <a:lnTo>
                      <a:pt x="166" y="2020"/>
                    </a:lnTo>
                    <a:lnTo>
                      <a:pt x="207" y="2113"/>
                    </a:lnTo>
                    <a:lnTo>
                      <a:pt x="258" y="2196"/>
                    </a:lnTo>
                    <a:lnTo>
                      <a:pt x="320" y="2268"/>
                    </a:lnTo>
                    <a:lnTo>
                      <a:pt x="382" y="2340"/>
                    </a:lnTo>
                    <a:lnTo>
                      <a:pt x="444" y="2391"/>
                    </a:lnTo>
                    <a:lnTo>
                      <a:pt x="516" y="2433"/>
                    </a:lnTo>
                    <a:lnTo>
                      <a:pt x="588" y="2463"/>
                    </a:lnTo>
                    <a:lnTo>
                      <a:pt x="660" y="2494"/>
                    </a:lnTo>
                    <a:lnTo>
                      <a:pt x="815" y="2494"/>
                    </a:lnTo>
                    <a:lnTo>
                      <a:pt x="897" y="2474"/>
                    </a:lnTo>
                    <a:lnTo>
                      <a:pt x="969" y="2453"/>
                    </a:lnTo>
                    <a:lnTo>
                      <a:pt x="1042" y="2412"/>
                    </a:lnTo>
                    <a:lnTo>
                      <a:pt x="1103" y="2360"/>
                    </a:lnTo>
                    <a:lnTo>
                      <a:pt x="1165" y="2299"/>
                    </a:lnTo>
                    <a:lnTo>
                      <a:pt x="1227" y="2226"/>
                    </a:lnTo>
                    <a:lnTo>
                      <a:pt x="1279" y="2154"/>
                    </a:lnTo>
                    <a:lnTo>
                      <a:pt x="1330" y="2062"/>
                    </a:lnTo>
                    <a:lnTo>
                      <a:pt x="1382" y="1969"/>
                    </a:lnTo>
                    <a:lnTo>
                      <a:pt x="1423" y="1866"/>
                    </a:lnTo>
                    <a:lnTo>
                      <a:pt x="1454" y="1763"/>
                    </a:lnTo>
                    <a:lnTo>
                      <a:pt x="1485" y="1649"/>
                    </a:lnTo>
                    <a:lnTo>
                      <a:pt x="1505" y="1526"/>
                    </a:lnTo>
                    <a:lnTo>
                      <a:pt x="1516" y="1402"/>
                    </a:lnTo>
                    <a:lnTo>
                      <a:pt x="1526" y="1278"/>
                    </a:lnTo>
                    <a:lnTo>
                      <a:pt x="1516" y="1155"/>
                    </a:lnTo>
                    <a:lnTo>
                      <a:pt x="1505" y="1031"/>
                    </a:lnTo>
                    <a:lnTo>
                      <a:pt x="1495" y="907"/>
                    </a:lnTo>
                    <a:lnTo>
                      <a:pt x="1474" y="794"/>
                    </a:lnTo>
                    <a:lnTo>
                      <a:pt x="1443" y="681"/>
                    </a:lnTo>
                    <a:lnTo>
                      <a:pt x="1402" y="578"/>
                    </a:lnTo>
                    <a:lnTo>
                      <a:pt x="1361" y="475"/>
                    </a:lnTo>
                    <a:lnTo>
                      <a:pt x="1309" y="392"/>
                    </a:lnTo>
                    <a:lnTo>
                      <a:pt x="1258" y="310"/>
                    </a:lnTo>
                    <a:lnTo>
                      <a:pt x="1206" y="227"/>
                    </a:lnTo>
                    <a:lnTo>
                      <a:pt x="1145" y="166"/>
                    </a:lnTo>
                    <a:lnTo>
                      <a:pt x="1072" y="114"/>
                    </a:lnTo>
                    <a:lnTo>
                      <a:pt x="1011" y="62"/>
                    </a:lnTo>
                    <a:lnTo>
                      <a:pt x="939" y="32"/>
                    </a:lnTo>
                    <a:lnTo>
                      <a:pt x="856" y="11"/>
                    </a:lnTo>
                    <a:lnTo>
                      <a:pt x="7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5"/>
              <p:cNvSpPr/>
              <p:nvPr/>
            </p:nvSpPr>
            <p:spPr>
              <a:xfrm>
                <a:off x="2276126" y="2149163"/>
                <a:ext cx="28448" cy="46819"/>
              </a:xfrm>
              <a:custGeom>
                <a:avLst/>
                <a:gdLst/>
                <a:ahLst/>
                <a:cxnLst/>
                <a:rect l="l" t="t" r="r" b="b"/>
                <a:pathLst>
                  <a:path w="1516" h="2495" extrusionOk="0">
                    <a:moveTo>
                      <a:pt x="701" y="0"/>
                    </a:moveTo>
                    <a:lnTo>
                      <a:pt x="629" y="21"/>
                    </a:lnTo>
                    <a:lnTo>
                      <a:pt x="557" y="52"/>
                    </a:lnTo>
                    <a:lnTo>
                      <a:pt x="485" y="83"/>
                    </a:lnTo>
                    <a:lnTo>
                      <a:pt x="413" y="134"/>
                    </a:lnTo>
                    <a:lnTo>
                      <a:pt x="351" y="196"/>
                    </a:lnTo>
                    <a:lnTo>
                      <a:pt x="289" y="268"/>
                    </a:lnTo>
                    <a:lnTo>
                      <a:pt x="238" y="340"/>
                    </a:lnTo>
                    <a:lnTo>
                      <a:pt x="186" y="433"/>
                    </a:lnTo>
                    <a:lnTo>
                      <a:pt x="145" y="526"/>
                    </a:lnTo>
                    <a:lnTo>
                      <a:pt x="104" y="629"/>
                    </a:lnTo>
                    <a:lnTo>
                      <a:pt x="73" y="732"/>
                    </a:lnTo>
                    <a:lnTo>
                      <a:pt x="42" y="845"/>
                    </a:lnTo>
                    <a:lnTo>
                      <a:pt x="21" y="969"/>
                    </a:lnTo>
                    <a:lnTo>
                      <a:pt x="11" y="1093"/>
                    </a:lnTo>
                    <a:lnTo>
                      <a:pt x="1" y="1216"/>
                    </a:lnTo>
                    <a:lnTo>
                      <a:pt x="1" y="1350"/>
                    </a:lnTo>
                    <a:lnTo>
                      <a:pt x="11" y="1474"/>
                    </a:lnTo>
                    <a:lnTo>
                      <a:pt x="31" y="1587"/>
                    </a:lnTo>
                    <a:lnTo>
                      <a:pt x="52" y="1711"/>
                    </a:lnTo>
                    <a:lnTo>
                      <a:pt x="83" y="1814"/>
                    </a:lnTo>
                    <a:lnTo>
                      <a:pt x="114" y="1917"/>
                    </a:lnTo>
                    <a:lnTo>
                      <a:pt x="165" y="2020"/>
                    </a:lnTo>
                    <a:lnTo>
                      <a:pt x="207" y="2113"/>
                    </a:lnTo>
                    <a:lnTo>
                      <a:pt x="258" y="2195"/>
                    </a:lnTo>
                    <a:lnTo>
                      <a:pt x="320" y="2267"/>
                    </a:lnTo>
                    <a:lnTo>
                      <a:pt x="382" y="2329"/>
                    </a:lnTo>
                    <a:lnTo>
                      <a:pt x="444" y="2381"/>
                    </a:lnTo>
                    <a:lnTo>
                      <a:pt x="516" y="2432"/>
                    </a:lnTo>
                    <a:lnTo>
                      <a:pt x="588" y="2463"/>
                    </a:lnTo>
                    <a:lnTo>
                      <a:pt x="660" y="2484"/>
                    </a:lnTo>
                    <a:lnTo>
                      <a:pt x="742" y="2494"/>
                    </a:lnTo>
                    <a:lnTo>
                      <a:pt x="815" y="2494"/>
                    </a:lnTo>
                    <a:lnTo>
                      <a:pt x="897" y="2474"/>
                    </a:lnTo>
                    <a:lnTo>
                      <a:pt x="969" y="2443"/>
                    </a:lnTo>
                    <a:lnTo>
                      <a:pt x="1041" y="2412"/>
                    </a:lnTo>
                    <a:lnTo>
                      <a:pt x="1103" y="2360"/>
                    </a:lnTo>
                    <a:lnTo>
                      <a:pt x="1165" y="2298"/>
                    </a:lnTo>
                    <a:lnTo>
                      <a:pt x="1227" y="2226"/>
                    </a:lnTo>
                    <a:lnTo>
                      <a:pt x="1278" y="2144"/>
                    </a:lnTo>
                    <a:lnTo>
                      <a:pt x="1330" y="2061"/>
                    </a:lnTo>
                    <a:lnTo>
                      <a:pt x="1381" y="1969"/>
                    </a:lnTo>
                    <a:lnTo>
                      <a:pt x="1423" y="1866"/>
                    </a:lnTo>
                    <a:lnTo>
                      <a:pt x="1453" y="1763"/>
                    </a:lnTo>
                    <a:lnTo>
                      <a:pt x="1484" y="1649"/>
                    </a:lnTo>
                    <a:lnTo>
                      <a:pt x="1505" y="1526"/>
                    </a:lnTo>
                    <a:lnTo>
                      <a:pt x="1515" y="1402"/>
                    </a:lnTo>
                    <a:lnTo>
                      <a:pt x="1515" y="1278"/>
                    </a:lnTo>
                    <a:lnTo>
                      <a:pt x="1515" y="1144"/>
                    </a:lnTo>
                    <a:lnTo>
                      <a:pt x="1505" y="1021"/>
                    </a:lnTo>
                    <a:lnTo>
                      <a:pt x="1495" y="907"/>
                    </a:lnTo>
                    <a:lnTo>
                      <a:pt x="1464" y="784"/>
                    </a:lnTo>
                    <a:lnTo>
                      <a:pt x="1443" y="681"/>
                    </a:lnTo>
                    <a:lnTo>
                      <a:pt x="1402" y="567"/>
                    </a:lnTo>
                    <a:lnTo>
                      <a:pt x="1361" y="474"/>
                    </a:lnTo>
                    <a:lnTo>
                      <a:pt x="1309" y="382"/>
                    </a:lnTo>
                    <a:lnTo>
                      <a:pt x="1258" y="299"/>
                    </a:lnTo>
                    <a:lnTo>
                      <a:pt x="1206" y="227"/>
                    </a:lnTo>
                    <a:lnTo>
                      <a:pt x="1144" y="165"/>
                    </a:lnTo>
                    <a:lnTo>
                      <a:pt x="1072" y="103"/>
                    </a:lnTo>
                    <a:lnTo>
                      <a:pt x="1010" y="62"/>
                    </a:lnTo>
                    <a:lnTo>
                      <a:pt x="938" y="31"/>
                    </a:lnTo>
                    <a:lnTo>
                      <a:pt x="856" y="11"/>
                    </a:lnTo>
                    <a:lnTo>
                      <a:pt x="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5"/>
              <p:cNvSpPr/>
              <p:nvPr/>
            </p:nvSpPr>
            <p:spPr>
              <a:xfrm>
                <a:off x="2220056" y="2175266"/>
                <a:ext cx="45655" cy="77180"/>
              </a:xfrm>
              <a:custGeom>
                <a:avLst/>
                <a:gdLst/>
                <a:ahLst/>
                <a:cxnLst/>
                <a:rect l="l" t="t" r="r" b="b"/>
                <a:pathLst>
                  <a:path w="2433" h="4113" extrusionOk="0">
                    <a:moveTo>
                      <a:pt x="969" y="1"/>
                    </a:moveTo>
                    <a:lnTo>
                      <a:pt x="1247" y="691"/>
                    </a:lnTo>
                    <a:lnTo>
                      <a:pt x="1371" y="1010"/>
                    </a:lnTo>
                    <a:lnTo>
                      <a:pt x="1484" y="1309"/>
                    </a:lnTo>
                    <a:lnTo>
                      <a:pt x="1577" y="1598"/>
                    </a:lnTo>
                    <a:lnTo>
                      <a:pt x="1649" y="1866"/>
                    </a:lnTo>
                    <a:lnTo>
                      <a:pt x="1711" y="2113"/>
                    </a:lnTo>
                    <a:lnTo>
                      <a:pt x="1762" y="2350"/>
                    </a:lnTo>
                    <a:lnTo>
                      <a:pt x="1783" y="2566"/>
                    </a:lnTo>
                    <a:lnTo>
                      <a:pt x="1793" y="2762"/>
                    </a:lnTo>
                    <a:lnTo>
                      <a:pt x="1793" y="2948"/>
                    </a:lnTo>
                    <a:lnTo>
                      <a:pt x="1762" y="3113"/>
                    </a:lnTo>
                    <a:lnTo>
                      <a:pt x="1721" y="3257"/>
                    </a:lnTo>
                    <a:lnTo>
                      <a:pt x="1690" y="3319"/>
                    </a:lnTo>
                    <a:lnTo>
                      <a:pt x="1659" y="3380"/>
                    </a:lnTo>
                    <a:lnTo>
                      <a:pt x="1618" y="3442"/>
                    </a:lnTo>
                    <a:lnTo>
                      <a:pt x="1566" y="3494"/>
                    </a:lnTo>
                    <a:lnTo>
                      <a:pt x="1515" y="3545"/>
                    </a:lnTo>
                    <a:lnTo>
                      <a:pt x="1463" y="3587"/>
                    </a:lnTo>
                    <a:lnTo>
                      <a:pt x="1391" y="3628"/>
                    </a:lnTo>
                    <a:lnTo>
                      <a:pt x="1309" y="3669"/>
                    </a:lnTo>
                    <a:lnTo>
                      <a:pt x="1226" y="3700"/>
                    </a:lnTo>
                    <a:lnTo>
                      <a:pt x="1134" y="3731"/>
                    </a:lnTo>
                    <a:lnTo>
                      <a:pt x="1051" y="3751"/>
                    </a:lnTo>
                    <a:lnTo>
                      <a:pt x="958" y="3762"/>
                    </a:lnTo>
                    <a:lnTo>
                      <a:pt x="773" y="3762"/>
                    </a:lnTo>
                    <a:lnTo>
                      <a:pt x="577" y="3751"/>
                    </a:lnTo>
                    <a:lnTo>
                      <a:pt x="381" y="3721"/>
                    </a:lnTo>
                    <a:lnTo>
                      <a:pt x="196" y="3690"/>
                    </a:lnTo>
                    <a:lnTo>
                      <a:pt x="10" y="3638"/>
                    </a:lnTo>
                    <a:lnTo>
                      <a:pt x="0" y="3669"/>
                    </a:lnTo>
                    <a:lnTo>
                      <a:pt x="247" y="3782"/>
                    </a:lnTo>
                    <a:lnTo>
                      <a:pt x="505" y="3885"/>
                    </a:lnTo>
                    <a:lnTo>
                      <a:pt x="825" y="3988"/>
                    </a:lnTo>
                    <a:lnTo>
                      <a:pt x="989" y="4030"/>
                    </a:lnTo>
                    <a:lnTo>
                      <a:pt x="1175" y="4071"/>
                    </a:lnTo>
                    <a:lnTo>
                      <a:pt x="1350" y="4102"/>
                    </a:lnTo>
                    <a:lnTo>
                      <a:pt x="1525" y="4112"/>
                    </a:lnTo>
                    <a:lnTo>
                      <a:pt x="1700" y="4112"/>
                    </a:lnTo>
                    <a:lnTo>
                      <a:pt x="1865" y="4091"/>
                    </a:lnTo>
                    <a:lnTo>
                      <a:pt x="1937" y="4081"/>
                    </a:lnTo>
                    <a:lnTo>
                      <a:pt x="2020" y="4061"/>
                    </a:lnTo>
                    <a:lnTo>
                      <a:pt x="2082" y="4030"/>
                    </a:lnTo>
                    <a:lnTo>
                      <a:pt x="2154" y="3988"/>
                    </a:lnTo>
                    <a:lnTo>
                      <a:pt x="2216" y="3947"/>
                    </a:lnTo>
                    <a:lnTo>
                      <a:pt x="2267" y="3906"/>
                    </a:lnTo>
                    <a:lnTo>
                      <a:pt x="2308" y="3854"/>
                    </a:lnTo>
                    <a:lnTo>
                      <a:pt x="2350" y="3793"/>
                    </a:lnTo>
                    <a:lnTo>
                      <a:pt x="2381" y="3731"/>
                    </a:lnTo>
                    <a:lnTo>
                      <a:pt x="2401" y="3659"/>
                    </a:lnTo>
                    <a:lnTo>
                      <a:pt x="2422" y="3587"/>
                    </a:lnTo>
                    <a:lnTo>
                      <a:pt x="2432" y="3504"/>
                    </a:lnTo>
                    <a:lnTo>
                      <a:pt x="2432" y="3422"/>
                    </a:lnTo>
                    <a:lnTo>
                      <a:pt x="2432" y="3329"/>
                    </a:lnTo>
                    <a:lnTo>
                      <a:pt x="2411" y="3133"/>
                    </a:lnTo>
                    <a:lnTo>
                      <a:pt x="2360" y="2917"/>
                    </a:lnTo>
                    <a:lnTo>
                      <a:pt x="2288" y="2669"/>
                    </a:lnTo>
                    <a:lnTo>
                      <a:pt x="2195" y="2412"/>
                    </a:lnTo>
                    <a:lnTo>
                      <a:pt x="2082" y="2134"/>
                    </a:lnTo>
                    <a:lnTo>
                      <a:pt x="1937" y="1824"/>
                    </a:lnTo>
                    <a:lnTo>
                      <a:pt x="1783" y="1505"/>
                    </a:lnTo>
                    <a:lnTo>
                      <a:pt x="1608" y="1155"/>
                    </a:lnTo>
                    <a:lnTo>
                      <a:pt x="1412" y="794"/>
                    </a:lnTo>
                    <a:lnTo>
                      <a:pt x="969" y="1"/>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5"/>
              <p:cNvSpPr/>
              <p:nvPr/>
            </p:nvSpPr>
            <p:spPr>
              <a:xfrm>
                <a:off x="2178867" y="2283934"/>
                <a:ext cx="98629" cy="56877"/>
              </a:xfrm>
              <a:custGeom>
                <a:avLst/>
                <a:gdLst/>
                <a:ahLst/>
                <a:cxnLst/>
                <a:rect l="l" t="t" r="r" b="b"/>
                <a:pathLst>
                  <a:path w="5256" h="3031" extrusionOk="0">
                    <a:moveTo>
                      <a:pt x="11" y="1"/>
                    </a:moveTo>
                    <a:lnTo>
                      <a:pt x="0" y="94"/>
                    </a:lnTo>
                    <a:lnTo>
                      <a:pt x="0" y="207"/>
                    </a:lnTo>
                    <a:lnTo>
                      <a:pt x="0" y="361"/>
                    </a:lnTo>
                    <a:lnTo>
                      <a:pt x="0" y="537"/>
                    </a:lnTo>
                    <a:lnTo>
                      <a:pt x="31" y="743"/>
                    </a:lnTo>
                    <a:lnTo>
                      <a:pt x="72" y="959"/>
                    </a:lnTo>
                    <a:lnTo>
                      <a:pt x="134" y="1196"/>
                    </a:lnTo>
                    <a:lnTo>
                      <a:pt x="175" y="1320"/>
                    </a:lnTo>
                    <a:lnTo>
                      <a:pt x="227" y="1443"/>
                    </a:lnTo>
                    <a:lnTo>
                      <a:pt x="278" y="1567"/>
                    </a:lnTo>
                    <a:lnTo>
                      <a:pt x="340" y="1691"/>
                    </a:lnTo>
                    <a:lnTo>
                      <a:pt x="423" y="1814"/>
                    </a:lnTo>
                    <a:lnTo>
                      <a:pt x="505" y="1938"/>
                    </a:lnTo>
                    <a:lnTo>
                      <a:pt x="598" y="2062"/>
                    </a:lnTo>
                    <a:lnTo>
                      <a:pt x="701" y="2175"/>
                    </a:lnTo>
                    <a:lnTo>
                      <a:pt x="814" y="2288"/>
                    </a:lnTo>
                    <a:lnTo>
                      <a:pt x="938" y="2402"/>
                    </a:lnTo>
                    <a:lnTo>
                      <a:pt x="1082" y="2505"/>
                    </a:lnTo>
                    <a:lnTo>
                      <a:pt x="1237" y="2608"/>
                    </a:lnTo>
                    <a:lnTo>
                      <a:pt x="1402" y="2701"/>
                    </a:lnTo>
                    <a:lnTo>
                      <a:pt x="1577" y="2783"/>
                    </a:lnTo>
                    <a:lnTo>
                      <a:pt x="1773" y="2865"/>
                    </a:lnTo>
                    <a:lnTo>
                      <a:pt x="1979" y="2938"/>
                    </a:lnTo>
                    <a:lnTo>
                      <a:pt x="2195" y="2989"/>
                    </a:lnTo>
                    <a:lnTo>
                      <a:pt x="2401" y="3020"/>
                    </a:lnTo>
                    <a:lnTo>
                      <a:pt x="2597" y="3030"/>
                    </a:lnTo>
                    <a:lnTo>
                      <a:pt x="2783" y="3020"/>
                    </a:lnTo>
                    <a:lnTo>
                      <a:pt x="2968" y="2999"/>
                    </a:lnTo>
                    <a:lnTo>
                      <a:pt x="3143" y="2948"/>
                    </a:lnTo>
                    <a:lnTo>
                      <a:pt x="3308" y="2886"/>
                    </a:lnTo>
                    <a:lnTo>
                      <a:pt x="3463" y="2814"/>
                    </a:lnTo>
                    <a:lnTo>
                      <a:pt x="3617" y="2721"/>
                    </a:lnTo>
                    <a:lnTo>
                      <a:pt x="3761" y="2618"/>
                    </a:lnTo>
                    <a:lnTo>
                      <a:pt x="3895" y="2515"/>
                    </a:lnTo>
                    <a:lnTo>
                      <a:pt x="4029" y="2391"/>
                    </a:lnTo>
                    <a:lnTo>
                      <a:pt x="4153" y="2257"/>
                    </a:lnTo>
                    <a:lnTo>
                      <a:pt x="4266" y="2124"/>
                    </a:lnTo>
                    <a:lnTo>
                      <a:pt x="4380" y="1990"/>
                    </a:lnTo>
                    <a:lnTo>
                      <a:pt x="4483" y="1845"/>
                    </a:lnTo>
                    <a:lnTo>
                      <a:pt x="4576" y="1701"/>
                    </a:lnTo>
                    <a:lnTo>
                      <a:pt x="4668" y="1557"/>
                    </a:lnTo>
                    <a:lnTo>
                      <a:pt x="4823" y="1268"/>
                    </a:lnTo>
                    <a:lnTo>
                      <a:pt x="4957" y="990"/>
                    </a:lnTo>
                    <a:lnTo>
                      <a:pt x="5070" y="743"/>
                    </a:lnTo>
                    <a:lnTo>
                      <a:pt x="5153" y="537"/>
                    </a:lnTo>
                    <a:lnTo>
                      <a:pt x="5204" y="372"/>
                    </a:lnTo>
                    <a:lnTo>
                      <a:pt x="5256" y="217"/>
                    </a:lnTo>
                    <a:lnTo>
                      <a:pt x="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5"/>
              <p:cNvSpPr/>
              <p:nvPr/>
            </p:nvSpPr>
            <p:spPr>
              <a:xfrm>
                <a:off x="2188137" y="2288963"/>
                <a:ext cx="79507" cy="28054"/>
              </a:xfrm>
              <a:custGeom>
                <a:avLst/>
                <a:gdLst/>
                <a:ahLst/>
                <a:cxnLst/>
                <a:rect l="l" t="t" r="r" b="b"/>
                <a:pathLst>
                  <a:path w="4237" h="1495" extrusionOk="0">
                    <a:moveTo>
                      <a:pt x="11" y="1"/>
                    </a:moveTo>
                    <a:lnTo>
                      <a:pt x="1" y="114"/>
                    </a:lnTo>
                    <a:lnTo>
                      <a:pt x="1" y="238"/>
                    </a:lnTo>
                    <a:lnTo>
                      <a:pt x="1" y="403"/>
                    </a:lnTo>
                    <a:lnTo>
                      <a:pt x="21" y="588"/>
                    </a:lnTo>
                    <a:lnTo>
                      <a:pt x="63" y="804"/>
                    </a:lnTo>
                    <a:lnTo>
                      <a:pt x="94" y="918"/>
                    </a:lnTo>
                    <a:lnTo>
                      <a:pt x="135" y="1031"/>
                    </a:lnTo>
                    <a:lnTo>
                      <a:pt x="176" y="1155"/>
                    </a:lnTo>
                    <a:lnTo>
                      <a:pt x="228" y="1268"/>
                    </a:lnTo>
                    <a:lnTo>
                      <a:pt x="3618" y="1495"/>
                    </a:lnTo>
                    <a:lnTo>
                      <a:pt x="3772" y="1258"/>
                    </a:lnTo>
                    <a:lnTo>
                      <a:pt x="3896" y="1021"/>
                    </a:lnTo>
                    <a:lnTo>
                      <a:pt x="3999" y="804"/>
                    </a:lnTo>
                    <a:lnTo>
                      <a:pt x="4092" y="609"/>
                    </a:lnTo>
                    <a:lnTo>
                      <a:pt x="4154" y="433"/>
                    </a:lnTo>
                    <a:lnTo>
                      <a:pt x="4205" y="300"/>
                    </a:lnTo>
                    <a:lnTo>
                      <a:pt x="4236" y="176"/>
                    </a:lnTo>
                    <a:lnTo>
                      <a:pt x="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5"/>
              <p:cNvSpPr/>
              <p:nvPr/>
            </p:nvSpPr>
            <p:spPr>
              <a:xfrm>
                <a:off x="1068148" y="2566065"/>
                <a:ext cx="688037" cy="175209"/>
              </a:xfrm>
              <a:custGeom>
                <a:avLst/>
                <a:gdLst/>
                <a:ahLst/>
                <a:cxnLst/>
                <a:rect l="l" t="t" r="r" b="b"/>
                <a:pathLst>
                  <a:path w="36666" h="9337" extrusionOk="0">
                    <a:moveTo>
                      <a:pt x="22" y="0"/>
                    </a:moveTo>
                    <a:lnTo>
                      <a:pt x="11" y="382"/>
                    </a:lnTo>
                    <a:lnTo>
                      <a:pt x="1" y="763"/>
                    </a:lnTo>
                    <a:lnTo>
                      <a:pt x="1" y="1144"/>
                    </a:lnTo>
                    <a:lnTo>
                      <a:pt x="1" y="1525"/>
                    </a:lnTo>
                    <a:lnTo>
                      <a:pt x="11" y="1907"/>
                    </a:lnTo>
                    <a:lnTo>
                      <a:pt x="32" y="2278"/>
                    </a:lnTo>
                    <a:lnTo>
                      <a:pt x="63" y="2649"/>
                    </a:lnTo>
                    <a:lnTo>
                      <a:pt x="94" y="3009"/>
                    </a:lnTo>
                    <a:lnTo>
                      <a:pt x="135" y="3370"/>
                    </a:lnTo>
                    <a:lnTo>
                      <a:pt x="176" y="3720"/>
                    </a:lnTo>
                    <a:lnTo>
                      <a:pt x="238" y="4071"/>
                    </a:lnTo>
                    <a:lnTo>
                      <a:pt x="300" y="4411"/>
                    </a:lnTo>
                    <a:lnTo>
                      <a:pt x="362" y="4740"/>
                    </a:lnTo>
                    <a:lnTo>
                      <a:pt x="444" y="5060"/>
                    </a:lnTo>
                    <a:lnTo>
                      <a:pt x="526" y="5369"/>
                    </a:lnTo>
                    <a:lnTo>
                      <a:pt x="619" y="5668"/>
                    </a:lnTo>
                    <a:lnTo>
                      <a:pt x="722" y="5956"/>
                    </a:lnTo>
                    <a:lnTo>
                      <a:pt x="825" y="6235"/>
                    </a:lnTo>
                    <a:lnTo>
                      <a:pt x="939" y="6503"/>
                    </a:lnTo>
                    <a:lnTo>
                      <a:pt x="1062" y="6750"/>
                    </a:lnTo>
                    <a:lnTo>
                      <a:pt x="1196" y="6987"/>
                    </a:lnTo>
                    <a:lnTo>
                      <a:pt x="1330" y="7214"/>
                    </a:lnTo>
                    <a:lnTo>
                      <a:pt x="1474" y="7420"/>
                    </a:lnTo>
                    <a:lnTo>
                      <a:pt x="1629" y="7615"/>
                    </a:lnTo>
                    <a:lnTo>
                      <a:pt x="1794" y="7780"/>
                    </a:lnTo>
                    <a:lnTo>
                      <a:pt x="1969" y="7945"/>
                    </a:lnTo>
                    <a:lnTo>
                      <a:pt x="2144" y="8079"/>
                    </a:lnTo>
                    <a:lnTo>
                      <a:pt x="2330" y="8192"/>
                    </a:lnTo>
                    <a:lnTo>
                      <a:pt x="2526" y="8296"/>
                    </a:lnTo>
                    <a:lnTo>
                      <a:pt x="2721" y="8378"/>
                    </a:lnTo>
                    <a:lnTo>
                      <a:pt x="2938" y="8429"/>
                    </a:lnTo>
                    <a:lnTo>
                      <a:pt x="3154" y="8471"/>
                    </a:lnTo>
                    <a:lnTo>
                      <a:pt x="4133" y="8563"/>
                    </a:lnTo>
                    <a:lnTo>
                      <a:pt x="5411" y="8687"/>
                    </a:lnTo>
                    <a:lnTo>
                      <a:pt x="6936" y="8800"/>
                    </a:lnTo>
                    <a:lnTo>
                      <a:pt x="8667" y="8934"/>
                    </a:lnTo>
                    <a:lnTo>
                      <a:pt x="10574" y="9048"/>
                    </a:lnTo>
                    <a:lnTo>
                      <a:pt x="12604" y="9161"/>
                    </a:lnTo>
                    <a:lnTo>
                      <a:pt x="13655" y="9202"/>
                    </a:lnTo>
                    <a:lnTo>
                      <a:pt x="14726" y="9244"/>
                    </a:lnTo>
                    <a:lnTo>
                      <a:pt x="15808" y="9274"/>
                    </a:lnTo>
                    <a:lnTo>
                      <a:pt x="16890" y="9305"/>
                    </a:lnTo>
                    <a:lnTo>
                      <a:pt x="17983" y="9326"/>
                    </a:lnTo>
                    <a:lnTo>
                      <a:pt x="19065" y="9336"/>
                    </a:lnTo>
                    <a:lnTo>
                      <a:pt x="20136" y="9336"/>
                    </a:lnTo>
                    <a:lnTo>
                      <a:pt x="21198" y="9326"/>
                    </a:lnTo>
                    <a:lnTo>
                      <a:pt x="22249" y="9295"/>
                    </a:lnTo>
                    <a:lnTo>
                      <a:pt x="23259" y="9264"/>
                    </a:lnTo>
                    <a:lnTo>
                      <a:pt x="24248" y="9213"/>
                    </a:lnTo>
                    <a:lnTo>
                      <a:pt x="25206" y="9151"/>
                    </a:lnTo>
                    <a:lnTo>
                      <a:pt x="26123" y="9068"/>
                    </a:lnTo>
                    <a:lnTo>
                      <a:pt x="26989" y="8976"/>
                    </a:lnTo>
                    <a:lnTo>
                      <a:pt x="27401" y="8924"/>
                    </a:lnTo>
                    <a:lnTo>
                      <a:pt x="27803" y="8862"/>
                    </a:lnTo>
                    <a:lnTo>
                      <a:pt x="28195" y="8800"/>
                    </a:lnTo>
                    <a:lnTo>
                      <a:pt x="28576" y="8728"/>
                    </a:lnTo>
                    <a:lnTo>
                      <a:pt x="28937" y="8656"/>
                    </a:lnTo>
                    <a:lnTo>
                      <a:pt x="29277" y="8584"/>
                    </a:lnTo>
                    <a:lnTo>
                      <a:pt x="29606" y="8502"/>
                    </a:lnTo>
                    <a:lnTo>
                      <a:pt x="29916" y="8409"/>
                    </a:lnTo>
                    <a:lnTo>
                      <a:pt x="30204" y="8316"/>
                    </a:lnTo>
                    <a:lnTo>
                      <a:pt x="30482" y="8223"/>
                    </a:lnTo>
                    <a:lnTo>
                      <a:pt x="30740" y="8120"/>
                    </a:lnTo>
                    <a:lnTo>
                      <a:pt x="30977" y="8007"/>
                    </a:lnTo>
                    <a:lnTo>
                      <a:pt x="31121" y="7935"/>
                    </a:lnTo>
                    <a:lnTo>
                      <a:pt x="31265" y="7852"/>
                    </a:lnTo>
                    <a:lnTo>
                      <a:pt x="31564" y="7657"/>
                    </a:lnTo>
                    <a:lnTo>
                      <a:pt x="31884" y="7430"/>
                    </a:lnTo>
                    <a:lnTo>
                      <a:pt x="32213" y="7162"/>
                    </a:lnTo>
                    <a:lnTo>
                      <a:pt x="32543" y="6853"/>
                    </a:lnTo>
                    <a:lnTo>
                      <a:pt x="32894" y="6523"/>
                    </a:lnTo>
                    <a:lnTo>
                      <a:pt x="33244" y="6162"/>
                    </a:lnTo>
                    <a:lnTo>
                      <a:pt x="33615" y="5771"/>
                    </a:lnTo>
                    <a:lnTo>
                      <a:pt x="33976" y="5359"/>
                    </a:lnTo>
                    <a:lnTo>
                      <a:pt x="34357" y="4916"/>
                    </a:lnTo>
                    <a:lnTo>
                      <a:pt x="34738" y="4452"/>
                    </a:lnTo>
                    <a:lnTo>
                      <a:pt x="35119" y="3957"/>
                    </a:lnTo>
                    <a:lnTo>
                      <a:pt x="35501" y="3452"/>
                    </a:lnTo>
                    <a:lnTo>
                      <a:pt x="35892" y="2927"/>
                    </a:lnTo>
                    <a:lnTo>
                      <a:pt x="36274" y="2391"/>
                    </a:lnTo>
                    <a:lnTo>
                      <a:pt x="36665" y="1835"/>
                    </a:lnTo>
                    <a:lnTo>
                      <a:pt x="36665" y="1835"/>
                    </a:lnTo>
                    <a:lnTo>
                      <a:pt x="36067" y="1979"/>
                    </a:lnTo>
                    <a:lnTo>
                      <a:pt x="35459" y="2102"/>
                    </a:lnTo>
                    <a:lnTo>
                      <a:pt x="34851" y="2216"/>
                    </a:lnTo>
                    <a:lnTo>
                      <a:pt x="34244" y="2319"/>
                    </a:lnTo>
                    <a:lnTo>
                      <a:pt x="33615" y="2412"/>
                    </a:lnTo>
                    <a:lnTo>
                      <a:pt x="32997" y="2484"/>
                    </a:lnTo>
                    <a:lnTo>
                      <a:pt x="32358" y="2556"/>
                    </a:lnTo>
                    <a:lnTo>
                      <a:pt x="31719" y="2618"/>
                    </a:lnTo>
                    <a:lnTo>
                      <a:pt x="30420" y="2731"/>
                    </a:lnTo>
                    <a:lnTo>
                      <a:pt x="29101" y="2834"/>
                    </a:lnTo>
                    <a:lnTo>
                      <a:pt x="27762" y="2947"/>
                    </a:lnTo>
                    <a:lnTo>
                      <a:pt x="27082" y="3009"/>
                    </a:lnTo>
                    <a:lnTo>
                      <a:pt x="26391" y="3081"/>
                    </a:lnTo>
                    <a:lnTo>
                      <a:pt x="25320" y="3184"/>
                    </a:lnTo>
                    <a:lnTo>
                      <a:pt x="24269" y="3277"/>
                    </a:lnTo>
                    <a:lnTo>
                      <a:pt x="23217" y="3360"/>
                    </a:lnTo>
                    <a:lnTo>
                      <a:pt x="22177" y="3421"/>
                    </a:lnTo>
                    <a:lnTo>
                      <a:pt x="21146" y="3473"/>
                    </a:lnTo>
                    <a:lnTo>
                      <a:pt x="20126" y="3514"/>
                    </a:lnTo>
                    <a:lnTo>
                      <a:pt x="19116" y="3545"/>
                    </a:lnTo>
                    <a:lnTo>
                      <a:pt x="18117" y="3555"/>
                    </a:lnTo>
                    <a:lnTo>
                      <a:pt x="17138" y="3566"/>
                    </a:lnTo>
                    <a:lnTo>
                      <a:pt x="16169" y="3545"/>
                    </a:lnTo>
                    <a:lnTo>
                      <a:pt x="15221" y="3524"/>
                    </a:lnTo>
                    <a:lnTo>
                      <a:pt x="14283" y="3494"/>
                    </a:lnTo>
                    <a:lnTo>
                      <a:pt x="13366" y="3442"/>
                    </a:lnTo>
                    <a:lnTo>
                      <a:pt x="12459" y="3380"/>
                    </a:lnTo>
                    <a:lnTo>
                      <a:pt x="11573" y="3298"/>
                    </a:lnTo>
                    <a:lnTo>
                      <a:pt x="10708" y="3215"/>
                    </a:lnTo>
                    <a:lnTo>
                      <a:pt x="9863" y="3112"/>
                    </a:lnTo>
                    <a:lnTo>
                      <a:pt x="9038" y="2999"/>
                    </a:lnTo>
                    <a:lnTo>
                      <a:pt x="8234" y="2865"/>
                    </a:lnTo>
                    <a:lnTo>
                      <a:pt x="7451" y="2731"/>
                    </a:lnTo>
                    <a:lnTo>
                      <a:pt x="6689" y="2576"/>
                    </a:lnTo>
                    <a:lnTo>
                      <a:pt x="5957" y="2401"/>
                    </a:lnTo>
                    <a:lnTo>
                      <a:pt x="5246" y="2226"/>
                    </a:lnTo>
                    <a:lnTo>
                      <a:pt x="4556" y="2030"/>
                    </a:lnTo>
                    <a:lnTo>
                      <a:pt x="3886" y="1824"/>
                    </a:lnTo>
                    <a:lnTo>
                      <a:pt x="3257" y="1598"/>
                    </a:lnTo>
                    <a:lnTo>
                      <a:pt x="2639" y="1371"/>
                    </a:lnTo>
                    <a:lnTo>
                      <a:pt x="2062" y="1123"/>
                    </a:lnTo>
                    <a:lnTo>
                      <a:pt x="1505" y="866"/>
                    </a:lnTo>
                    <a:lnTo>
                      <a:pt x="1237" y="722"/>
                    </a:lnTo>
                    <a:lnTo>
                      <a:pt x="980" y="588"/>
                    </a:lnTo>
                    <a:lnTo>
                      <a:pt x="733" y="443"/>
                    </a:lnTo>
                    <a:lnTo>
                      <a:pt x="485" y="299"/>
                    </a:lnTo>
                    <a:lnTo>
                      <a:pt x="259" y="155"/>
                    </a:lnTo>
                    <a:lnTo>
                      <a:pt x="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5"/>
              <p:cNvSpPr/>
              <p:nvPr/>
            </p:nvSpPr>
            <p:spPr>
              <a:xfrm>
                <a:off x="646423" y="2396092"/>
                <a:ext cx="597909" cy="562331"/>
              </a:xfrm>
              <a:custGeom>
                <a:avLst/>
                <a:gdLst/>
                <a:ahLst/>
                <a:cxnLst/>
                <a:rect l="l" t="t" r="r" b="b"/>
                <a:pathLst>
                  <a:path w="31863" h="29967" extrusionOk="0">
                    <a:moveTo>
                      <a:pt x="27421" y="0"/>
                    </a:moveTo>
                    <a:lnTo>
                      <a:pt x="27339" y="11"/>
                    </a:lnTo>
                    <a:lnTo>
                      <a:pt x="27256" y="21"/>
                    </a:lnTo>
                    <a:lnTo>
                      <a:pt x="27184" y="42"/>
                    </a:lnTo>
                    <a:lnTo>
                      <a:pt x="27102" y="73"/>
                    </a:lnTo>
                    <a:lnTo>
                      <a:pt x="26535" y="310"/>
                    </a:lnTo>
                    <a:lnTo>
                      <a:pt x="25958" y="567"/>
                    </a:lnTo>
                    <a:lnTo>
                      <a:pt x="25381" y="845"/>
                    </a:lnTo>
                    <a:lnTo>
                      <a:pt x="24804" y="1144"/>
                    </a:lnTo>
                    <a:lnTo>
                      <a:pt x="24227" y="1453"/>
                    </a:lnTo>
                    <a:lnTo>
                      <a:pt x="23639" y="1773"/>
                    </a:lnTo>
                    <a:lnTo>
                      <a:pt x="23052" y="2123"/>
                    </a:lnTo>
                    <a:lnTo>
                      <a:pt x="22465" y="2474"/>
                    </a:lnTo>
                    <a:lnTo>
                      <a:pt x="21877" y="2845"/>
                    </a:lnTo>
                    <a:lnTo>
                      <a:pt x="21290" y="3226"/>
                    </a:lnTo>
                    <a:lnTo>
                      <a:pt x="20702" y="3617"/>
                    </a:lnTo>
                    <a:lnTo>
                      <a:pt x="20105" y="4019"/>
                    </a:lnTo>
                    <a:lnTo>
                      <a:pt x="19517" y="4442"/>
                    </a:lnTo>
                    <a:lnTo>
                      <a:pt x="18930" y="4864"/>
                    </a:lnTo>
                    <a:lnTo>
                      <a:pt x="18353" y="5297"/>
                    </a:lnTo>
                    <a:lnTo>
                      <a:pt x="17766" y="5740"/>
                    </a:lnTo>
                    <a:lnTo>
                      <a:pt x="17189" y="6194"/>
                    </a:lnTo>
                    <a:lnTo>
                      <a:pt x="16601" y="6657"/>
                    </a:lnTo>
                    <a:lnTo>
                      <a:pt x="16034" y="7121"/>
                    </a:lnTo>
                    <a:lnTo>
                      <a:pt x="15457" y="7595"/>
                    </a:lnTo>
                    <a:lnTo>
                      <a:pt x="14324" y="8553"/>
                    </a:lnTo>
                    <a:lnTo>
                      <a:pt x="13211" y="9522"/>
                    </a:lnTo>
                    <a:lnTo>
                      <a:pt x="12119" y="10501"/>
                    </a:lnTo>
                    <a:lnTo>
                      <a:pt x="11057" y="11480"/>
                    </a:lnTo>
                    <a:lnTo>
                      <a:pt x="10016" y="12459"/>
                    </a:lnTo>
                    <a:lnTo>
                      <a:pt x="9017" y="13427"/>
                    </a:lnTo>
                    <a:lnTo>
                      <a:pt x="8048" y="14386"/>
                    </a:lnTo>
                    <a:lnTo>
                      <a:pt x="7121" y="15324"/>
                    </a:lnTo>
                    <a:lnTo>
                      <a:pt x="6235" y="16230"/>
                    </a:lnTo>
                    <a:lnTo>
                      <a:pt x="5390" y="17117"/>
                    </a:lnTo>
                    <a:lnTo>
                      <a:pt x="4596" y="17951"/>
                    </a:lnTo>
                    <a:lnTo>
                      <a:pt x="3854" y="18755"/>
                    </a:lnTo>
                    <a:lnTo>
                      <a:pt x="3164" y="19497"/>
                    </a:lnTo>
                    <a:lnTo>
                      <a:pt x="2535" y="20198"/>
                    </a:lnTo>
                    <a:lnTo>
                      <a:pt x="1474" y="21403"/>
                    </a:lnTo>
                    <a:lnTo>
                      <a:pt x="670" y="22320"/>
                    </a:lnTo>
                    <a:lnTo>
                      <a:pt x="175" y="22897"/>
                    </a:lnTo>
                    <a:lnTo>
                      <a:pt x="0" y="23104"/>
                    </a:lnTo>
                    <a:lnTo>
                      <a:pt x="5843" y="29966"/>
                    </a:lnTo>
                    <a:lnTo>
                      <a:pt x="9151" y="28421"/>
                    </a:lnTo>
                    <a:lnTo>
                      <a:pt x="12624" y="26793"/>
                    </a:lnTo>
                    <a:lnTo>
                      <a:pt x="16715" y="24845"/>
                    </a:lnTo>
                    <a:lnTo>
                      <a:pt x="18848" y="23825"/>
                    </a:lnTo>
                    <a:lnTo>
                      <a:pt x="20981" y="22794"/>
                    </a:lnTo>
                    <a:lnTo>
                      <a:pt x="23031" y="21785"/>
                    </a:lnTo>
                    <a:lnTo>
                      <a:pt x="24969" y="20826"/>
                    </a:lnTo>
                    <a:lnTo>
                      <a:pt x="26731" y="19930"/>
                    </a:lnTo>
                    <a:lnTo>
                      <a:pt x="27524" y="19528"/>
                    </a:lnTo>
                    <a:lnTo>
                      <a:pt x="28256" y="19136"/>
                    </a:lnTo>
                    <a:lnTo>
                      <a:pt x="28915" y="18786"/>
                    </a:lnTo>
                    <a:lnTo>
                      <a:pt x="29503" y="18466"/>
                    </a:lnTo>
                    <a:lnTo>
                      <a:pt x="29997" y="18178"/>
                    </a:lnTo>
                    <a:lnTo>
                      <a:pt x="30389" y="17941"/>
                    </a:lnTo>
                    <a:lnTo>
                      <a:pt x="30554" y="17817"/>
                    </a:lnTo>
                    <a:lnTo>
                      <a:pt x="30698" y="17683"/>
                    </a:lnTo>
                    <a:lnTo>
                      <a:pt x="30842" y="17529"/>
                    </a:lnTo>
                    <a:lnTo>
                      <a:pt x="30966" y="17354"/>
                    </a:lnTo>
                    <a:lnTo>
                      <a:pt x="31090" y="17158"/>
                    </a:lnTo>
                    <a:lnTo>
                      <a:pt x="31203" y="16952"/>
                    </a:lnTo>
                    <a:lnTo>
                      <a:pt x="31306" y="16715"/>
                    </a:lnTo>
                    <a:lnTo>
                      <a:pt x="31399" y="16478"/>
                    </a:lnTo>
                    <a:lnTo>
                      <a:pt x="31481" y="16210"/>
                    </a:lnTo>
                    <a:lnTo>
                      <a:pt x="31553" y="15931"/>
                    </a:lnTo>
                    <a:lnTo>
                      <a:pt x="31625" y="15643"/>
                    </a:lnTo>
                    <a:lnTo>
                      <a:pt x="31677" y="15344"/>
                    </a:lnTo>
                    <a:lnTo>
                      <a:pt x="31729" y="15025"/>
                    </a:lnTo>
                    <a:lnTo>
                      <a:pt x="31770" y="14695"/>
                    </a:lnTo>
                    <a:lnTo>
                      <a:pt x="31801" y="14365"/>
                    </a:lnTo>
                    <a:lnTo>
                      <a:pt x="31832" y="14015"/>
                    </a:lnTo>
                    <a:lnTo>
                      <a:pt x="31852" y="13654"/>
                    </a:lnTo>
                    <a:lnTo>
                      <a:pt x="31863" y="13283"/>
                    </a:lnTo>
                    <a:lnTo>
                      <a:pt x="31863" y="12912"/>
                    </a:lnTo>
                    <a:lnTo>
                      <a:pt x="31863" y="12531"/>
                    </a:lnTo>
                    <a:lnTo>
                      <a:pt x="31852" y="12139"/>
                    </a:lnTo>
                    <a:lnTo>
                      <a:pt x="31832" y="11748"/>
                    </a:lnTo>
                    <a:lnTo>
                      <a:pt x="31811" y="11346"/>
                    </a:lnTo>
                    <a:lnTo>
                      <a:pt x="31780" y="10944"/>
                    </a:lnTo>
                    <a:lnTo>
                      <a:pt x="31698" y="10130"/>
                    </a:lnTo>
                    <a:lnTo>
                      <a:pt x="31595" y="9306"/>
                    </a:lnTo>
                    <a:lnTo>
                      <a:pt x="31471" y="8481"/>
                    </a:lnTo>
                    <a:lnTo>
                      <a:pt x="31327" y="7657"/>
                    </a:lnTo>
                    <a:lnTo>
                      <a:pt x="31162" y="6843"/>
                    </a:lnTo>
                    <a:lnTo>
                      <a:pt x="30966" y="6049"/>
                    </a:lnTo>
                    <a:lnTo>
                      <a:pt x="30770" y="5276"/>
                    </a:lnTo>
                    <a:lnTo>
                      <a:pt x="30544" y="4535"/>
                    </a:lnTo>
                    <a:lnTo>
                      <a:pt x="30430" y="4174"/>
                    </a:lnTo>
                    <a:lnTo>
                      <a:pt x="30317" y="3834"/>
                    </a:lnTo>
                    <a:lnTo>
                      <a:pt x="30193" y="3494"/>
                    </a:lnTo>
                    <a:lnTo>
                      <a:pt x="30059" y="3164"/>
                    </a:lnTo>
                    <a:lnTo>
                      <a:pt x="29936" y="2845"/>
                    </a:lnTo>
                    <a:lnTo>
                      <a:pt x="29802" y="2546"/>
                    </a:lnTo>
                    <a:lnTo>
                      <a:pt x="29668" y="2247"/>
                    </a:lnTo>
                    <a:lnTo>
                      <a:pt x="29534" y="1979"/>
                    </a:lnTo>
                    <a:lnTo>
                      <a:pt x="29389" y="1711"/>
                    </a:lnTo>
                    <a:lnTo>
                      <a:pt x="29245" y="1464"/>
                    </a:lnTo>
                    <a:lnTo>
                      <a:pt x="29101" y="1237"/>
                    </a:lnTo>
                    <a:lnTo>
                      <a:pt x="28957" y="1021"/>
                    </a:lnTo>
                    <a:lnTo>
                      <a:pt x="28812" y="825"/>
                    </a:lnTo>
                    <a:lnTo>
                      <a:pt x="28658" y="650"/>
                    </a:lnTo>
                    <a:lnTo>
                      <a:pt x="28503" y="495"/>
                    </a:lnTo>
                    <a:lnTo>
                      <a:pt x="28359" y="361"/>
                    </a:lnTo>
                    <a:lnTo>
                      <a:pt x="28204" y="237"/>
                    </a:lnTo>
                    <a:lnTo>
                      <a:pt x="28050" y="145"/>
                    </a:lnTo>
                    <a:lnTo>
                      <a:pt x="27885" y="73"/>
                    </a:lnTo>
                    <a:lnTo>
                      <a:pt x="27730" y="21"/>
                    </a:lnTo>
                    <a:lnTo>
                      <a:pt x="2757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5"/>
              <p:cNvSpPr/>
              <p:nvPr/>
            </p:nvSpPr>
            <p:spPr>
              <a:xfrm>
                <a:off x="756067" y="2620596"/>
                <a:ext cx="501420" cy="337826"/>
              </a:xfrm>
              <a:custGeom>
                <a:avLst/>
                <a:gdLst/>
                <a:ahLst/>
                <a:cxnLst/>
                <a:rect l="l" t="t" r="r" b="b"/>
                <a:pathLst>
                  <a:path w="26721" h="18003" extrusionOk="0">
                    <a:moveTo>
                      <a:pt x="26442" y="0"/>
                    </a:moveTo>
                    <a:lnTo>
                      <a:pt x="26133" y="258"/>
                    </a:lnTo>
                    <a:lnTo>
                      <a:pt x="25700" y="598"/>
                    </a:lnTo>
                    <a:lnTo>
                      <a:pt x="25164" y="1000"/>
                    </a:lnTo>
                    <a:lnTo>
                      <a:pt x="24525" y="1453"/>
                    </a:lnTo>
                    <a:lnTo>
                      <a:pt x="22990" y="2545"/>
                    </a:lnTo>
                    <a:lnTo>
                      <a:pt x="21156" y="3823"/>
                    </a:lnTo>
                    <a:lnTo>
                      <a:pt x="19105" y="5235"/>
                    </a:lnTo>
                    <a:lnTo>
                      <a:pt x="16879" y="6750"/>
                    </a:lnTo>
                    <a:lnTo>
                      <a:pt x="14550" y="8316"/>
                    </a:lnTo>
                    <a:lnTo>
                      <a:pt x="12201" y="9893"/>
                    </a:lnTo>
                    <a:lnTo>
                      <a:pt x="7646" y="12933"/>
                    </a:lnTo>
                    <a:lnTo>
                      <a:pt x="3751" y="15519"/>
                    </a:lnTo>
                    <a:lnTo>
                      <a:pt x="0" y="18002"/>
                    </a:lnTo>
                    <a:lnTo>
                      <a:pt x="0" y="18002"/>
                    </a:lnTo>
                    <a:lnTo>
                      <a:pt x="3411" y="16467"/>
                    </a:lnTo>
                    <a:lnTo>
                      <a:pt x="6987" y="14839"/>
                    </a:lnTo>
                    <a:lnTo>
                      <a:pt x="11201" y="12902"/>
                    </a:lnTo>
                    <a:lnTo>
                      <a:pt x="13396" y="11881"/>
                    </a:lnTo>
                    <a:lnTo>
                      <a:pt x="15591" y="10861"/>
                    </a:lnTo>
                    <a:lnTo>
                      <a:pt x="17704" y="9862"/>
                    </a:lnTo>
                    <a:lnTo>
                      <a:pt x="19692" y="8903"/>
                    </a:lnTo>
                    <a:lnTo>
                      <a:pt x="21496" y="8017"/>
                    </a:lnTo>
                    <a:lnTo>
                      <a:pt x="22310" y="7605"/>
                    </a:lnTo>
                    <a:lnTo>
                      <a:pt x="23052" y="7224"/>
                    </a:lnTo>
                    <a:lnTo>
                      <a:pt x="23722" y="6863"/>
                    </a:lnTo>
                    <a:lnTo>
                      <a:pt x="24309" y="6544"/>
                    </a:lnTo>
                    <a:lnTo>
                      <a:pt x="24814" y="6265"/>
                    </a:lnTo>
                    <a:lnTo>
                      <a:pt x="25216" y="6018"/>
                    </a:lnTo>
                    <a:lnTo>
                      <a:pt x="25319" y="5946"/>
                    </a:lnTo>
                    <a:lnTo>
                      <a:pt x="25422" y="5864"/>
                    </a:lnTo>
                    <a:lnTo>
                      <a:pt x="25525" y="5771"/>
                    </a:lnTo>
                    <a:lnTo>
                      <a:pt x="25628" y="5657"/>
                    </a:lnTo>
                    <a:lnTo>
                      <a:pt x="25721" y="5544"/>
                    </a:lnTo>
                    <a:lnTo>
                      <a:pt x="25813" y="5420"/>
                    </a:lnTo>
                    <a:lnTo>
                      <a:pt x="25906" y="5286"/>
                    </a:lnTo>
                    <a:lnTo>
                      <a:pt x="25989" y="5142"/>
                    </a:lnTo>
                    <a:lnTo>
                      <a:pt x="26071" y="4998"/>
                    </a:lnTo>
                    <a:lnTo>
                      <a:pt x="26153" y="4833"/>
                    </a:lnTo>
                    <a:lnTo>
                      <a:pt x="26226" y="4668"/>
                    </a:lnTo>
                    <a:lnTo>
                      <a:pt x="26298" y="4493"/>
                    </a:lnTo>
                    <a:lnTo>
                      <a:pt x="26360" y="4318"/>
                    </a:lnTo>
                    <a:lnTo>
                      <a:pt x="26421" y="4122"/>
                    </a:lnTo>
                    <a:lnTo>
                      <a:pt x="26483" y="3937"/>
                    </a:lnTo>
                    <a:lnTo>
                      <a:pt x="26535" y="3730"/>
                    </a:lnTo>
                    <a:lnTo>
                      <a:pt x="26576" y="3524"/>
                    </a:lnTo>
                    <a:lnTo>
                      <a:pt x="26617" y="3318"/>
                    </a:lnTo>
                    <a:lnTo>
                      <a:pt x="26648" y="3102"/>
                    </a:lnTo>
                    <a:lnTo>
                      <a:pt x="26679" y="2875"/>
                    </a:lnTo>
                    <a:lnTo>
                      <a:pt x="26700" y="2648"/>
                    </a:lnTo>
                    <a:lnTo>
                      <a:pt x="26710" y="2422"/>
                    </a:lnTo>
                    <a:lnTo>
                      <a:pt x="26720" y="2195"/>
                    </a:lnTo>
                    <a:lnTo>
                      <a:pt x="26720" y="1958"/>
                    </a:lnTo>
                    <a:lnTo>
                      <a:pt x="26710" y="1721"/>
                    </a:lnTo>
                    <a:lnTo>
                      <a:pt x="26700" y="1474"/>
                    </a:lnTo>
                    <a:lnTo>
                      <a:pt x="26679" y="1237"/>
                    </a:lnTo>
                    <a:lnTo>
                      <a:pt x="26648" y="989"/>
                    </a:lnTo>
                    <a:lnTo>
                      <a:pt x="26607" y="742"/>
                    </a:lnTo>
                    <a:lnTo>
                      <a:pt x="26566" y="495"/>
                    </a:lnTo>
                    <a:lnTo>
                      <a:pt x="26504" y="248"/>
                    </a:lnTo>
                    <a:lnTo>
                      <a:pt x="264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5"/>
              <p:cNvSpPr/>
              <p:nvPr/>
            </p:nvSpPr>
            <p:spPr>
              <a:xfrm>
                <a:off x="2095137" y="2304631"/>
                <a:ext cx="196282" cy="153929"/>
              </a:xfrm>
              <a:custGeom>
                <a:avLst/>
                <a:gdLst/>
                <a:ahLst/>
                <a:cxnLst/>
                <a:rect l="l" t="t" r="r" b="b"/>
                <a:pathLst>
                  <a:path w="10460" h="8203" extrusionOk="0">
                    <a:moveTo>
                      <a:pt x="0" y="0"/>
                    </a:moveTo>
                    <a:lnTo>
                      <a:pt x="0" y="1062"/>
                    </a:lnTo>
                    <a:lnTo>
                      <a:pt x="10460" y="8203"/>
                    </a:lnTo>
                    <a:lnTo>
                      <a:pt x="10460" y="715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5"/>
              <p:cNvSpPr/>
              <p:nvPr/>
            </p:nvSpPr>
            <p:spPr>
              <a:xfrm>
                <a:off x="1901370" y="2007619"/>
                <a:ext cx="204032" cy="317147"/>
              </a:xfrm>
              <a:custGeom>
                <a:avLst/>
                <a:gdLst/>
                <a:ahLst/>
                <a:cxnLst/>
                <a:rect l="l" t="t" r="r" b="b"/>
                <a:pathLst>
                  <a:path w="10873" h="16901" extrusionOk="0">
                    <a:moveTo>
                      <a:pt x="4813" y="0"/>
                    </a:moveTo>
                    <a:lnTo>
                      <a:pt x="4494" y="11"/>
                    </a:lnTo>
                    <a:lnTo>
                      <a:pt x="4185" y="52"/>
                    </a:lnTo>
                    <a:lnTo>
                      <a:pt x="3865" y="103"/>
                    </a:lnTo>
                    <a:lnTo>
                      <a:pt x="3556" y="165"/>
                    </a:lnTo>
                    <a:lnTo>
                      <a:pt x="3257" y="258"/>
                    </a:lnTo>
                    <a:lnTo>
                      <a:pt x="2958" y="361"/>
                    </a:lnTo>
                    <a:lnTo>
                      <a:pt x="2670" y="485"/>
                    </a:lnTo>
                    <a:lnTo>
                      <a:pt x="2423" y="598"/>
                    </a:lnTo>
                    <a:lnTo>
                      <a:pt x="2186" y="732"/>
                    </a:lnTo>
                    <a:lnTo>
                      <a:pt x="1969" y="876"/>
                    </a:lnTo>
                    <a:lnTo>
                      <a:pt x="1753" y="1031"/>
                    </a:lnTo>
                    <a:lnTo>
                      <a:pt x="1557" y="1196"/>
                    </a:lnTo>
                    <a:lnTo>
                      <a:pt x="1371" y="1371"/>
                    </a:lnTo>
                    <a:lnTo>
                      <a:pt x="1186" y="1556"/>
                    </a:lnTo>
                    <a:lnTo>
                      <a:pt x="1021" y="1752"/>
                    </a:lnTo>
                    <a:lnTo>
                      <a:pt x="877" y="1958"/>
                    </a:lnTo>
                    <a:lnTo>
                      <a:pt x="733" y="2175"/>
                    </a:lnTo>
                    <a:lnTo>
                      <a:pt x="609" y="2391"/>
                    </a:lnTo>
                    <a:lnTo>
                      <a:pt x="496" y="2628"/>
                    </a:lnTo>
                    <a:lnTo>
                      <a:pt x="393" y="2865"/>
                    </a:lnTo>
                    <a:lnTo>
                      <a:pt x="310" y="3112"/>
                    </a:lnTo>
                    <a:lnTo>
                      <a:pt x="238" y="3370"/>
                    </a:lnTo>
                    <a:lnTo>
                      <a:pt x="176" y="3638"/>
                    </a:lnTo>
                    <a:lnTo>
                      <a:pt x="114" y="3999"/>
                    </a:lnTo>
                    <a:lnTo>
                      <a:pt x="63" y="4370"/>
                    </a:lnTo>
                    <a:lnTo>
                      <a:pt x="32" y="4741"/>
                    </a:lnTo>
                    <a:lnTo>
                      <a:pt x="11" y="5112"/>
                    </a:lnTo>
                    <a:lnTo>
                      <a:pt x="1" y="5472"/>
                    </a:lnTo>
                    <a:lnTo>
                      <a:pt x="22" y="5843"/>
                    </a:lnTo>
                    <a:lnTo>
                      <a:pt x="63" y="6214"/>
                    </a:lnTo>
                    <a:lnTo>
                      <a:pt x="114" y="6585"/>
                    </a:lnTo>
                    <a:lnTo>
                      <a:pt x="197" y="6956"/>
                    </a:lnTo>
                    <a:lnTo>
                      <a:pt x="289" y="7337"/>
                    </a:lnTo>
                    <a:lnTo>
                      <a:pt x="413" y="7719"/>
                    </a:lnTo>
                    <a:lnTo>
                      <a:pt x="568" y="8100"/>
                    </a:lnTo>
                    <a:lnTo>
                      <a:pt x="743" y="8481"/>
                    </a:lnTo>
                    <a:lnTo>
                      <a:pt x="939" y="8873"/>
                    </a:lnTo>
                    <a:lnTo>
                      <a:pt x="1176" y="9264"/>
                    </a:lnTo>
                    <a:lnTo>
                      <a:pt x="1433" y="9656"/>
                    </a:lnTo>
                    <a:lnTo>
                      <a:pt x="1722" y="10058"/>
                    </a:lnTo>
                    <a:lnTo>
                      <a:pt x="2041" y="10470"/>
                    </a:lnTo>
                    <a:lnTo>
                      <a:pt x="2392" y="10882"/>
                    </a:lnTo>
                    <a:lnTo>
                      <a:pt x="2773" y="11294"/>
                    </a:lnTo>
                    <a:lnTo>
                      <a:pt x="3195" y="11717"/>
                    </a:lnTo>
                    <a:lnTo>
                      <a:pt x="3649" y="12150"/>
                    </a:lnTo>
                    <a:lnTo>
                      <a:pt x="4143" y="12593"/>
                    </a:lnTo>
                    <a:lnTo>
                      <a:pt x="4669" y="13036"/>
                    </a:lnTo>
                    <a:lnTo>
                      <a:pt x="5246" y="13489"/>
                    </a:lnTo>
                    <a:lnTo>
                      <a:pt x="5854" y="13943"/>
                    </a:lnTo>
                    <a:lnTo>
                      <a:pt x="6503" y="14417"/>
                    </a:lnTo>
                    <a:lnTo>
                      <a:pt x="7194" y="14891"/>
                    </a:lnTo>
                    <a:lnTo>
                      <a:pt x="7925" y="15375"/>
                    </a:lnTo>
                    <a:lnTo>
                      <a:pt x="8708" y="15880"/>
                    </a:lnTo>
                    <a:lnTo>
                      <a:pt x="9533" y="16385"/>
                    </a:lnTo>
                    <a:lnTo>
                      <a:pt x="10398" y="16900"/>
                    </a:lnTo>
                    <a:lnTo>
                      <a:pt x="10872" y="16086"/>
                    </a:lnTo>
                    <a:lnTo>
                      <a:pt x="9955" y="15550"/>
                    </a:lnTo>
                    <a:lnTo>
                      <a:pt x="9100" y="15014"/>
                    </a:lnTo>
                    <a:lnTo>
                      <a:pt x="8296" y="14499"/>
                    </a:lnTo>
                    <a:lnTo>
                      <a:pt x="7534" y="13994"/>
                    </a:lnTo>
                    <a:lnTo>
                      <a:pt x="6833" y="13500"/>
                    </a:lnTo>
                    <a:lnTo>
                      <a:pt x="6184" y="13015"/>
                    </a:lnTo>
                    <a:lnTo>
                      <a:pt x="5576" y="12551"/>
                    </a:lnTo>
                    <a:lnTo>
                      <a:pt x="5019" y="12098"/>
                    </a:lnTo>
                    <a:lnTo>
                      <a:pt x="4504" y="11645"/>
                    </a:lnTo>
                    <a:lnTo>
                      <a:pt x="4030" y="11212"/>
                    </a:lnTo>
                    <a:lnTo>
                      <a:pt x="3597" y="10789"/>
                    </a:lnTo>
                    <a:lnTo>
                      <a:pt x="3206" y="10377"/>
                    </a:lnTo>
                    <a:lnTo>
                      <a:pt x="2855" y="9975"/>
                    </a:lnTo>
                    <a:lnTo>
                      <a:pt x="2536" y="9584"/>
                    </a:lnTo>
                    <a:lnTo>
                      <a:pt x="2258" y="9192"/>
                    </a:lnTo>
                    <a:lnTo>
                      <a:pt x="2000" y="8821"/>
                    </a:lnTo>
                    <a:lnTo>
                      <a:pt x="1784" y="8450"/>
                    </a:lnTo>
                    <a:lnTo>
                      <a:pt x="1588" y="8100"/>
                    </a:lnTo>
                    <a:lnTo>
                      <a:pt x="1433" y="7750"/>
                    </a:lnTo>
                    <a:lnTo>
                      <a:pt x="1289" y="7399"/>
                    </a:lnTo>
                    <a:lnTo>
                      <a:pt x="1186" y="7069"/>
                    </a:lnTo>
                    <a:lnTo>
                      <a:pt x="1093" y="6740"/>
                    </a:lnTo>
                    <a:lnTo>
                      <a:pt x="1021" y="6420"/>
                    </a:lnTo>
                    <a:lnTo>
                      <a:pt x="980" y="6111"/>
                    </a:lnTo>
                    <a:lnTo>
                      <a:pt x="949" y="5802"/>
                    </a:lnTo>
                    <a:lnTo>
                      <a:pt x="928" y="5503"/>
                    </a:lnTo>
                    <a:lnTo>
                      <a:pt x="928" y="5204"/>
                    </a:lnTo>
                    <a:lnTo>
                      <a:pt x="949" y="4916"/>
                    </a:lnTo>
                    <a:lnTo>
                      <a:pt x="970" y="4637"/>
                    </a:lnTo>
                    <a:lnTo>
                      <a:pt x="1011" y="4359"/>
                    </a:lnTo>
                    <a:lnTo>
                      <a:pt x="1052" y="4081"/>
                    </a:lnTo>
                    <a:lnTo>
                      <a:pt x="1093" y="3813"/>
                    </a:lnTo>
                    <a:lnTo>
                      <a:pt x="1155" y="3556"/>
                    </a:lnTo>
                    <a:lnTo>
                      <a:pt x="1227" y="3308"/>
                    </a:lnTo>
                    <a:lnTo>
                      <a:pt x="1320" y="3081"/>
                    </a:lnTo>
                    <a:lnTo>
                      <a:pt x="1413" y="2865"/>
                    </a:lnTo>
                    <a:lnTo>
                      <a:pt x="1526" y="2669"/>
                    </a:lnTo>
                    <a:lnTo>
                      <a:pt x="1639" y="2484"/>
                    </a:lnTo>
                    <a:lnTo>
                      <a:pt x="1773" y="2319"/>
                    </a:lnTo>
                    <a:lnTo>
                      <a:pt x="1907" y="2164"/>
                    </a:lnTo>
                    <a:lnTo>
                      <a:pt x="2041" y="2020"/>
                    </a:lnTo>
                    <a:lnTo>
                      <a:pt x="2186" y="1886"/>
                    </a:lnTo>
                    <a:lnTo>
                      <a:pt x="2330" y="1773"/>
                    </a:lnTo>
                    <a:lnTo>
                      <a:pt x="2474" y="1659"/>
                    </a:lnTo>
                    <a:lnTo>
                      <a:pt x="2629" y="1567"/>
                    </a:lnTo>
                    <a:lnTo>
                      <a:pt x="2773" y="1474"/>
                    </a:lnTo>
                    <a:lnTo>
                      <a:pt x="2917" y="1402"/>
                    </a:lnTo>
                    <a:lnTo>
                      <a:pt x="3061" y="1330"/>
                    </a:lnTo>
                    <a:lnTo>
                      <a:pt x="3298" y="1237"/>
                    </a:lnTo>
                    <a:lnTo>
                      <a:pt x="3535" y="1144"/>
                    </a:lnTo>
                    <a:lnTo>
                      <a:pt x="3793" y="1082"/>
                    </a:lnTo>
                    <a:lnTo>
                      <a:pt x="4040" y="1021"/>
                    </a:lnTo>
                    <a:lnTo>
                      <a:pt x="4298" y="979"/>
                    </a:lnTo>
                    <a:lnTo>
                      <a:pt x="4566" y="948"/>
                    </a:lnTo>
                    <a:lnTo>
                      <a:pt x="4824" y="938"/>
                    </a:lnTo>
                    <a:lnTo>
                      <a:pt x="5091" y="938"/>
                    </a:lnTo>
                    <a:lnTo>
                      <a:pt x="5349" y="948"/>
                    </a:lnTo>
                    <a:lnTo>
                      <a:pt x="5607" y="979"/>
                    </a:lnTo>
                    <a:lnTo>
                      <a:pt x="5854" y="1021"/>
                    </a:lnTo>
                    <a:lnTo>
                      <a:pt x="6101" y="1072"/>
                    </a:lnTo>
                    <a:lnTo>
                      <a:pt x="6338" y="1144"/>
                    </a:lnTo>
                    <a:lnTo>
                      <a:pt x="6575" y="1227"/>
                    </a:lnTo>
                    <a:lnTo>
                      <a:pt x="6792" y="1330"/>
                    </a:lnTo>
                    <a:lnTo>
                      <a:pt x="7008" y="1433"/>
                    </a:lnTo>
                    <a:lnTo>
                      <a:pt x="7472" y="619"/>
                    </a:lnTo>
                    <a:lnTo>
                      <a:pt x="7214" y="485"/>
                    </a:lnTo>
                    <a:lnTo>
                      <a:pt x="6936" y="361"/>
                    </a:lnTo>
                    <a:lnTo>
                      <a:pt x="6658" y="258"/>
                    </a:lnTo>
                    <a:lnTo>
                      <a:pt x="6359" y="176"/>
                    </a:lnTo>
                    <a:lnTo>
                      <a:pt x="6060" y="103"/>
                    </a:lnTo>
                    <a:lnTo>
                      <a:pt x="5751" y="52"/>
                    </a:lnTo>
                    <a:lnTo>
                      <a:pt x="5442" y="21"/>
                    </a:lnTo>
                    <a:lnTo>
                      <a:pt x="5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5"/>
              <p:cNvSpPr/>
              <p:nvPr/>
            </p:nvSpPr>
            <p:spPr>
              <a:xfrm>
                <a:off x="2073276" y="2282583"/>
                <a:ext cx="62675" cy="64608"/>
              </a:xfrm>
              <a:custGeom>
                <a:avLst/>
                <a:gdLst/>
                <a:ahLst/>
                <a:cxnLst/>
                <a:rect l="l" t="t" r="r" b="b"/>
                <a:pathLst>
                  <a:path w="3340" h="3443" extrusionOk="0">
                    <a:moveTo>
                      <a:pt x="1031" y="1"/>
                    </a:moveTo>
                    <a:lnTo>
                      <a:pt x="877" y="11"/>
                    </a:lnTo>
                    <a:lnTo>
                      <a:pt x="732" y="42"/>
                    </a:lnTo>
                    <a:lnTo>
                      <a:pt x="599" y="83"/>
                    </a:lnTo>
                    <a:lnTo>
                      <a:pt x="485" y="135"/>
                    </a:lnTo>
                    <a:lnTo>
                      <a:pt x="372" y="207"/>
                    </a:lnTo>
                    <a:lnTo>
                      <a:pt x="279" y="299"/>
                    </a:lnTo>
                    <a:lnTo>
                      <a:pt x="197" y="392"/>
                    </a:lnTo>
                    <a:lnTo>
                      <a:pt x="125" y="506"/>
                    </a:lnTo>
                    <a:lnTo>
                      <a:pt x="73" y="629"/>
                    </a:lnTo>
                    <a:lnTo>
                      <a:pt x="32" y="763"/>
                    </a:lnTo>
                    <a:lnTo>
                      <a:pt x="11" y="907"/>
                    </a:lnTo>
                    <a:lnTo>
                      <a:pt x="1" y="1052"/>
                    </a:lnTo>
                    <a:lnTo>
                      <a:pt x="11" y="1217"/>
                    </a:lnTo>
                    <a:lnTo>
                      <a:pt x="32" y="1381"/>
                    </a:lnTo>
                    <a:lnTo>
                      <a:pt x="73" y="1546"/>
                    </a:lnTo>
                    <a:lnTo>
                      <a:pt x="125" y="1722"/>
                    </a:lnTo>
                    <a:lnTo>
                      <a:pt x="207" y="1897"/>
                    </a:lnTo>
                    <a:lnTo>
                      <a:pt x="289" y="2072"/>
                    </a:lnTo>
                    <a:lnTo>
                      <a:pt x="392" y="2237"/>
                    </a:lnTo>
                    <a:lnTo>
                      <a:pt x="506" y="2391"/>
                    </a:lnTo>
                    <a:lnTo>
                      <a:pt x="619" y="2546"/>
                    </a:lnTo>
                    <a:lnTo>
                      <a:pt x="753" y="2680"/>
                    </a:lnTo>
                    <a:lnTo>
                      <a:pt x="887" y="2814"/>
                    </a:lnTo>
                    <a:lnTo>
                      <a:pt x="1031" y="2937"/>
                    </a:lnTo>
                    <a:lnTo>
                      <a:pt x="1186" y="3051"/>
                    </a:lnTo>
                    <a:lnTo>
                      <a:pt x="1340" y="3154"/>
                    </a:lnTo>
                    <a:lnTo>
                      <a:pt x="1505" y="3236"/>
                    </a:lnTo>
                    <a:lnTo>
                      <a:pt x="1660" y="3308"/>
                    </a:lnTo>
                    <a:lnTo>
                      <a:pt x="1825" y="3370"/>
                    </a:lnTo>
                    <a:lnTo>
                      <a:pt x="1990" y="3411"/>
                    </a:lnTo>
                    <a:lnTo>
                      <a:pt x="2155" y="3432"/>
                    </a:lnTo>
                    <a:lnTo>
                      <a:pt x="2309" y="3442"/>
                    </a:lnTo>
                    <a:lnTo>
                      <a:pt x="2464" y="3432"/>
                    </a:lnTo>
                    <a:lnTo>
                      <a:pt x="2608" y="3411"/>
                    </a:lnTo>
                    <a:lnTo>
                      <a:pt x="2742" y="3370"/>
                    </a:lnTo>
                    <a:lnTo>
                      <a:pt x="2866" y="3308"/>
                    </a:lnTo>
                    <a:lnTo>
                      <a:pt x="2969" y="3236"/>
                    </a:lnTo>
                    <a:lnTo>
                      <a:pt x="3072" y="3154"/>
                    </a:lnTo>
                    <a:lnTo>
                      <a:pt x="3144" y="3051"/>
                    </a:lnTo>
                    <a:lnTo>
                      <a:pt x="3216" y="2937"/>
                    </a:lnTo>
                    <a:lnTo>
                      <a:pt x="3267" y="2814"/>
                    </a:lnTo>
                    <a:lnTo>
                      <a:pt x="3309" y="2680"/>
                    </a:lnTo>
                    <a:lnTo>
                      <a:pt x="3340" y="2546"/>
                    </a:lnTo>
                    <a:lnTo>
                      <a:pt x="3340" y="2391"/>
                    </a:lnTo>
                    <a:lnTo>
                      <a:pt x="3340" y="2237"/>
                    </a:lnTo>
                    <a:lnTo>
                      <a:pt x="3309" y="2072"/>
                    </a:lnTo>
                    <a:lnTo>
                      <a:pt x="3267" y="1897"/>
                    </a:lnTo>
                    <a:lnTo>
                      <a:pt x="3216" y="1722"/>
                    </a:lnTo>
                    <a:lnTo>
                      <a:pt x="3144" y="1546"/>
                    </a:lnTo>
                    <a:lnTo>
                      <a:pt x="3051" y="1381"/>
                    </a:lnTo>
                    <a:lnTo>
                      <a:pt x="2958" y="1217"/>
                    </a:lnTo>
                    <a:lnTo>
                      <a:pt x="2845" y="1052"/>
                    </a:lnTo>
                    <a:lnTo>
                      <a:pt x="2721" y="907"/>
                    </a:lnTo>
                    <a:lnTo>
                      <a:pt x="2587" y="763"/>
                    </a:lnTo>
                    <a:lnTo>
                      <a:pt x="2453" y="629"/>
                    </a:lnTo>
                    <a:lnTo>
                      <a:pt x="2309" y="506"/>
                    </a:lnTo>
                    <a:lnTo>
                      <a:pt x="2155" y="392"/>
                    </a:lnTo>
                    <a:lnTo>
                      <a:pt x="2000" y="299"/>
                    </a:lnTo>
                    <a:lnTo>
                      <a:pt x="1845" y="207"/>
                    </a:lnTo>
                    <a:lnTo>
                      <a:pt x="1681" y="135"/>
                    </a:lnTo>
                    <a:lnTo>
                      <a:pt x="1516" y="83"/>
                    </a:lnTo>
                    <a:lnTo>
                      <a:pt x="1351" y="42"/>
                    </a:lnTo>
                    <a:lnTo>
                      <a:pt x="1196" y="11"/>
                    </a:lnTo>
                    <a:lnTo>
                      <a:pt x="10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5"/>
              <p:cNvSpPr/>
              <p:nvPr/>
            </p:nvSpPr>
            <p:spPr>
              <a:xfrm>
                <a:off x="2082171" y="2299208"/>
                <a:ext cx="39669" cy="41020"/>
              </a:xfrm>
              <a:custGeom>
                <a:avLst/>
                <a:gdLst/>
                <a:ahLst/>
                <a:cxnLst/>
                <a:rect l="l" t="t" r="r" b="b"/>
                <a:pathLst>
                  <a:path w="2114" h="2186" extrusionOk="0">
                    <a:moveTo>
                      <a:pt x="650" y="1"/>
                    </a:moveTo>
                    <a:lnTo>
                      <a:pt x="547" y="11"/>
                    </a:lnTo>
                    <a:lnTo>
                      <a:pt x="465" y="21"/>
                    </a:lnTo>
                    <a:lnTo>
                      <a:pt x="372" y="52"/>
                    </a:lnTo>
                    <a:lnTo>
                      <a:pt x="300" y="94"/>
                    </a:lnTo>
                    <a:lnTo>
                      <a:pt x="228" y="135"/>
                    </a:lnTo>
                    <a:lnTo>
                      <a:pt x="176" y="186"/>
                    </a:lnTo>
                    <a:lnTo>
                      <a:pt x="114" y="248"/>
                    </a:lnTo>
                    <a:lnTo>
                      <a:pt x="73" y="320"/>
                    </a:lnTo>
                    <a:lnTo>
                      <a:pt x="42" y="403"/>
                    </a:lnTo>
                    <a:lnTo>
                      <a:pt x="21" y="485"/>
                    </a:lnTo>
                    <a:lnTo>
                      <a:pt x="1" y="578"/>
                    </a:lnTo>
                    <a:lnTo>
                      <a:pt x="1" y="671"/>
                    </a:lnTo>
                    <a:lnTo>
                      <a:pt x="1" y="774"/>
                    </a:lnTo>
                    <a:lnTo>
                      <a:pt x="11" y="877"/>
                    </a:lnTo>
                    <a:lnTo>
                      <a:pt x="42" y="980"/>
                    </a:lnTo>
                    <a:lnTo>
                      <a:pt x="73" y="1093"/>
                    </a:lnTo>
                    <a:lnTo>
                      <a:pt x="125" y="1206"/>
                    </a:lnTo>
                    <a:lnTo>
                      <a:pt x="176" y="1310"/>
                    </a:lnTo>
                    <a:lnTo>
                      <a:pt x="238" y="1423"/>
                    </a:lnTo>
                    <a:lnTo>
                      <a:pt x="310" y="1516"/>
                    </a:lnTo>
                    <a:lnTo>
                      <a:pt x="392" y="1608"/>
                    </a:lnTo>
                    <a:lnTo>
                      <a:pt x="475" y="1701"/>
                    </a:lnTo>
                    <a:lnTo>
                      <a:pt x="557" y="1784"/>
                    </a:lnTo>
                    <a:lnTo>
                      <a:pt x="650" y="1866"/>
                    </a:lnTo>
                    <a:lnTo>
                      <a:pt x="743" y="1938"/>
                    </a:lnTo>
                    <a:lnTo>
                      <a:pt x="846" y="2000"/>
                    </a:lnTo>
                    <a:lnTo>
                      <a:pt x="949" y="2051"/>
                    </a:lnTo>
                    <a:lnTo>
                      <a:pt x="1052" y="2103"/>
                    </a:lnTo>
                    <a:lnTo>
                      <a:pt x="1155" y="2134"/>
                    </a:lnTo>
                    <a:lnTo>
                      <a:pt x="1258" y="2165"/>
                    </a:lnTo>
                    <a:lnTo>
                      <a:pt x="1361" y="2175"/>
                    </a:lnTo>
                    <a:lnTo>
                      <a:pt x="1464" y="2185"/>
                    </a:lnTo>
                    <a:lnTo>
                      <a:pt x="1557" y="2175"/>
                    </a:lnTo>
                    <a:lnTo>
                      <a:pt x="1650" y="2165"/>
                    </a:lnTo>
                    <a:lnTo>
                      <a:pt x="1732" y="2134"/>
                    </a:lnTo>
                    <a:lnTo>
                      <a:pt x="1815" y="2103"/>
                    </a:lnTo>
                    <a:lnTo>
                      <a:pt x="1876" y="2051"/>
                    </a:lnTo>
                    <a:lnTo>
                      <a:pt x="1938" y="2000"/>
                    </a:lnTo>
                    <a:lnTo>
                      <a:pt x="1990" y="1938"/>
                    </a:lnTo>
                    <a:lnTo>
                      <a:pt x="2031" y="1866"/>
                    </a:lnTo>
                    <a:lnTo>
                      <a:pt x="2072" y="1784"/>
                    </a:lnTo>
                    <a:lnTo>
                      <a:pt x="2093" y="1701"/>
                    </a:lnTo>
                    <a:lnTo>
                      <a:pt x="2113" y="1608"/>
                    </a:lnTo>
                    <a:lnTo>
                      <a:pt x="2113" y="1516"/>
                    </a:lnTo>
                    <a:lnTo>
                      <a:pt x="2113" y="1423"/>
                    </a:lnTo>
                    <a:lnTo>
                      <a:pt x="2093" y="1310"/>
                    </a:lnTo>
                    <a:lnTo>
                      <a:pt x="2072" y="1206"/>
                    </a:lnTo>
                    <a:lnTo>
                      <a:pt x="2031" y="1093"/>
                    </a:lnTo>
                    <a:lnTo>
                      <a:pt x="1990" y="980"/>
                    </a:lnTo>
                    <a:lnTo>
                      <a:pt x="1928" y="877"/>
                    </a:lnTo>
                    <a:lnTo>
                      <a:pt x="1866" y="774"/>
                    </a:lnTo>
                    <a:lnTo>
                      <a:pt x="1794" y="671"/>
                    </a:lnTo>
                    <a:lnTo>
                      <a:pt x="1722" y="578"/>
                    </a:lnTo>
                    <a:lnTo>
                      <a:pt x="1639" y="485"/>
                    </a:lnTo>
                    <a:lnTo>
                      <a:pt x="1547" y="403"/>
                    </a:lnTo>
                    <a:lnTo>
                      <a:pt x="1464" y="320"/>
                    </a:lnTo>
                    <a:lnTo>
                      <a:pt x="1361" y="248"/>
                    </a:lnTo>
                    <a:lnTo>
                      <a:pt x="1268" y="186"/>
                    </a:lnTo>
                    <a:lnTo>
                      <a:pt x="1165" y="135"/>
                    </a:lnTo>
                    <a:lnTo>
                      <a:pt x="1062" y="94"/>
                    </a:lnTo>
                    <a:lnTo>
                      <a:pt x="959" y="52"/>
                    </a:lnTo>
                    <a:lnTo>
                      <a:pt x="856" y="21"/>
                    </a:lnTo>
                    <a:lnTo>
                      <a:pt x="753" y="11"/>
                    </a:lnTo>
                    <a:lnTo>
                      <a:pt x="6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5"/>
              <p:cNvSpPr/>
              <p:nvPr/>
            </p:nvSpPr>
            <p:spPr>
              <a:xfrm>
                <a:off x="2207089" y="2077425"/>
                <a:ext cx="80070" cy="45655"/>
              </a:xfrm>
              <a:custGeom>
                <a:avLst/>
                <a:gdLst/>
                <a:ahLst/>
                <a:cxnLst/>
                <a:rect l="l" t="t" r="r" b="b"/>
                <a:pathLst>
                  <a:path w="4267" h="2433" extrusionOk="0">
                    <a:moveTo>
                      <a:pt x="1546" y="0"/>
                    </a:moveTo>
                    <a:lnTo>
                      <a:pt x="1340" y="11"/>
                    </a:lnTo>
                    <a:lnTo>
                      <a:pt x="1145" y="31"/>
                    </a:lnTo>
                    <a:lnTo>
                      <a:pt x="969" y="62"/>
                    </a:lnTo>
                    <a:lnTo>
                      <a:pt x="794" y="103"/>
                    </a:lnTo>
                    <a:lnTo>
                      <a:pt x="640" y="155"/>
                    </a:lnTo>
                    <a:lnTo>
                      <a:pt x="506" y="206"/>
                    </a:lnTo>
                    <a:lnTo>
                      <a:pt x="382" y="279"/>
                    </a:lnTo>
                    <a:lnTo>
                      <a:pt x="269" y="361"/>
                    </a:lnTo>
                    <a:lnTo>
                      <a:pt x="176" y="443"/>
                    </a:lnTo>
                    <a:lnTo>
                      <a:pt x="104" y="536"/>
                    </a:lnTo>
                    <a:lnTo>
                      <a:pt x="52" y="639"/>
                    </a:lnTo>
                    <a:lnTo>
                      <a:pt x="21" y="742"/>
                    </a:lnTo>
                    <a:lnTo>
                      <a:pt x="1" y="856"/>
                    </a:lnTo>
                    <a:lnTo>
                      <a:pt x="11" y="979"/>
                    </a:lnTo>
                    <a:lnTo>
                      <a:pt x="32" y="1093"/>
                    </a:lnTo>
                    <a:lnTo>
                      <a:pt x="83" y="1216"/>
                    </a:lnTo>
                    <a:lnTo>
                      <a:pt x="155" y="1340"/>
                    </a:lnTo>
                    <a:lnTo>
                      <a:pt x="248" y="1464"/>
                    </a:lnTo>
                    <a:lnTo>
                      <a:pt x="351" y="1577"/>
                    </a:lnTo>
                    <a:lnTo>
                      <a:pt x="475" y="1690"/>
                    </a:lnTo>
                    <a:lnTo>
                      <a:pt x="609" y="1804"/>
                    </a:lnTo>
                    <a:lnTo>
                      <a:pt x="763" y="1896"/>
                    </a:lnTo>
                    <a:lnTo>
                      <a:pt x="928" y="1989"/>
                    </a:lnTo>
                    <a:lnTo>
                      <a:pt x="1103" y="2082"/>
                    </a:lnTo>
                    <a:lnTo>
                      <a:pt x="1279" y="2154"/>
                    </a:lnTo>
                    <a:lnTo>
                      <a:pt x="1474" y="2226"/>
                    </a:lnTo>
                    <a:lnTo>
                      <a:pt x="1670" y="2288"/>
                    </a:lnTo>
                    <a:lnTo>
                      <a:pt x="1876" y="2340"/>
                    </a:lnTo>
                    <a:lnTo>
                      <a:pt x="2082" y="2381"/>
                    </a:lnTo>
                    <a:lnTo>
                      <a:pt x="2299" y="2412"/>
                    </a:lnTo>
                    <a:lnTo>
                      <a:pt x="2505" y="2432"/>
                    </a:lnTo>
                    <a:lnTo>
                      <a:pt x="2927" y="2432"/>
                    </a:lnTo>
                    <a:lnTo>
                      <a:pt x="3123" y="2412"/>
                    </a:lnTo>
                    <a:lnTo>
                      <a:pt x="3309" y="2381"/>
                    </a:lnTo>
                    <a:lnTo>
                      <a:pt x="3473" y="2340"/>
                    </a:lnTo>
                    <a:lnTo>
                      <a:pt x="3628" y="2288"/>
                    </a:lnTo>
                    <a:lnTo>
                      <a:pt x="3762" y="2226"/>
                    </a:lnTo>
                    <a:lnTo>
                      <a:pt x="3896" y="2154"/>
                    </a:lnTo>
                    <a:lnTo>
                      <a:pt x="3999" y="2082"/>
                    </a:lnTo>
                    <a:lnTo>
                      <a:pt x="4092" y="1989"/>
                    </a:lnTo>
                    <a:lnTo>
                      <a:pt x="4164" y="1896"/>
                    </a:lnTo>
                    <a:lnTo>
                      <a:pt x="4215" y="1804"/>
                    </a:lnTo>
                    <a:lnTo>
                      <a:pt x="4257" y="1690"/>
                    </a:lnTo>
                    <a:lnTo>
                      <a:pt x="4267" y="1577"/>
                    </a:lnTo>
                    <a:lnTo>
                      <a:pt x="4257" y="1464"/>
                    </a:lnTo>
                    <a:lnTo>
                      <a:pt x="4236" y="1340"/>
                    </a:lnTo>
                    <a:lnTo>
                      <a:pt x="4184" y="1216"/>
                    </a:lnTo>
                    <a:lnTo>
                      <a:pt x="4112" y="1093"/>
                    </a:lnTo>
                    <a:lnTo>
                      <a:pt x="4030" y="979"/>
                    </a:lnTo>
                    <a:lnTo>
                      <a:pt x="3917" y="856"/>
                    </a:lnTo>
                    <a:lnTo>
                      <a:pt x="3793" y="742"/>
                    </a:lnTo>
                    <a:lnTo>
                      <a:pt x="3659" y="639"/>
                    </a:lnTo>
                    <a:lnTo>
                      <a:pt x="3504" y="536"/>
                    </a:lnTo>
                    <a:lnTo>
                      <a:pt x="3339" y="443"/>
                    </a:lnTo>
                    <a:lnTo>
                      <a:pt x="3175" y="361"/>
                    </a:lnTo>
                    <a:lnTo>
                      <a:pt x="2989" y="279"/>
                    </a:lnTo>
                    <a:lnTo>
                      <a:pt x="2793" y="206"/>
                    </a:lnTo>
                    <a:lnTo>
                      <a:pt x="2598" y="155"/>
                    </a:lnTo>
                    <a:lnTo>
                      <a:pt x="2391" y="103"/>
                    </a:lnTo>
                    <a:lnTo>
                      <a:pt x="2185" y="62"/>
                    </a:lnTo>
                    <a:lnTo>
                      <a:pt x="1979" y="31"/>
                    </a:lnTo>
                    <a:lnTo>
                      <a:pt x="1763" y="11"/>
                    </a:lnTo>
                    <a:lnTo>
                      <a:pt x="15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5"/>
              <p:cNvSpPr/>
              <p:nvPr/>
            </p:nvSpPr>
            <p:spPr>
              <a:xfrm>
                <a:off x="2370495" y="2414651"/>
                <a:ext cx="71945" cy="43328"/>
              </a:xfrm>
              <a:custGeom>
                <a:avLst/>
                <a:gdLst/>
                <a:ahLst/>
                <a:cxnLst/>
                <a:rect l="l" t="t" r="r" b="b"/>
                <a:pathLst>
                  <a:path w="3834" h="2309" extrusionOk="0">
                    <a:moveTo>
                      <a:pt x="2020" y="1"/>
                    </a:moveTo>
                    <a:lnTo>
                      <a:pt x="1824" y="21"/>
                    </a:lnTo>
                    <a:lnTo>
                      <a:pt x="1639" y="52"/>
                    </a:lnTo>
                    <a:lnTo>
                      <a:pt x="1453" y="93"/>
                    </a:lnTo>
                    <a:lnTo>
                      <a:pt x="1268" y="135"/>
                    </a:lnTo>
                    <a:lnTo>
                      <a:pt x="1103" y="197"/>
                    </a:lnTo>
                    <a:lnTo>
                      <a:pt x="938" y="258"/>
                    </a:lnTo>
                    <a:lnTo>
                      <a:pt x="783" y="341"/>
                    </a:lnTo>
                    <a:lnTo>
                      <a:pt x="639" y="423"/>
                    </a:lnTo>
                    <a:lnTo>
                      <a:pt x="505" y="506"/>
                    </a:lnTo>
                    <a:lnTo>
                      <a:pt x="392" y="598"/>
                    </a:lnTo>
                    <a:lnTo>
                      <a:pt x="278" y="701"/>
                    </a:lnTo>
                    <a:lnTo>
                      <a:pt x="196" y="815"/>
                    </a:lnTo>
                    <a:lnTo>
                      <a:pt x="114" y="918"/>
                    </a:lnTo>
                    <a:lnTo>
                      <a:pt x="62" y="1041"/>
                    </a:lnTo>
                    <a:lnTo>
                      <a:pt x="21" y="1155"/>
                    </a:lnTo>
                    <a:lnTo>
                      <a:pt x="0" y="1268"/>
                    </a:lnTo>
                    <a:lnTo>
                      <a:pt x="0" y="1392"/>
                    </a:lnTo>
                    <a:lnTo>
                      <a:pt x="11" y="1495"/>
                    </a:lnTo>
                    <a:lnTo>
                      <a:pt x="52" y="1608"/>
                    </a:lnTo>
                    <a:lnTo>
                      <a:pt x="103" y="1701"/>
                    </a:lnTo>
                    <a:lnTo>
                      <a:pt x="175" y="1804"/>
                    </a:lnTo>
                    <a:lnTo>
                      <a:pt x="258" y="1886"/>
                    </a:lnTo>
                    <a:lnTo>
                      <a:pt x="361" y="1969"/>
                    </a:lnTo>
                    <a:lnTo>
                      <a:pt x="474" y="2051"/>
                    </a:lnTo>
                    <a:lnTo>
                      <a:pt x="608" y="2113"/>
                    </a:lnTo>
                    <a:lnTo>
                      <a:pt x="752" y="2175"/>
                    </a:lnTo>
                    <a:lnTo>
                      <a:pt x="897" y="2216"/>
                    </a:lnTo>
                    <a:lnTo>
                      <a:pt x="1062" y="2257"/>
                    </a:lnTo>
                    <a:lnTo>
                      <a:pt x="1237" y="2288"/>
                    </a:lnTo>
                    <a:lnTo>
                      <a:pt x="1422" y="2309"/>
                    </a:lnTo>
                    <a:lnTo>
                      <a:pt x="1814" y="2309"/>
                    </a:lnTo>
                    <a:lnTo>
                      <a:pt x="2010" y="2288"/>
                    </a:lnTo>
                    <a:lnTo>
                      <a:pt x="2195" y="2257"/>
                    </a:lnTo>
                    <a:lnTo>
                      <a:pt x="2381" y="2216"/>
                    </a:lnTo>
                    <a:lnTo>
                      <a:pt x="2556" y="2175"/>
                    </a:lnTo>
                    <a:lnTo>
                      <a:pt x="2731" y="2113"/>
                    </a:lnTo>
                    <a:lnTo>
                      <a:pt x="2896" y="2051"/>
                    </a:lnTo>
                    <a:lnTo>
                      <a:pt x="3040" y="1969"/>
                    </a:lnTo>
                    <a:lnTo>
                      <a:pt x="3184" y="1886"/>
                    </a:lnTo>
                    <a:lnTo>
                      <a:pt x="3318" y="1804"/>
                    </a:lnTo>
                    <a:lnTo>
                      <a:pt x="3442" y="1701"/>
                    </a:lnTo>
                    <a:lnTo>
                      <a:pt x="3545" y="1608"/>
                    </a:lnTo>
                    <a:lnTo>
                      <a:pt x="3638" y="1495"/>
                    </a:lnTo>
                    <a:lnTo>
                      <a:pt x="3710" y="1392"/>
                    </a:lnTo>
                    <a:lnTo>
                      <a:pt x="3772" y="1268"/>
                    </a:lnTo>
                    <a:lnTo>
                      <a:pt x="3813" y="1155"/>
                    </a:lnTo>
                    <a:lnTo>
                      <a:pt x="3834" y="1041"/>
                    </a:lnTo>
                    <a:lnTo>
                      <a:pt x="3834" y="918"/>
                    </a:lnTo>
                    <a:lnTo>
                      <a:pt x="3813" y="815"/>
                    </a:lnTo>
                    <a:lnTo>
                      <a:pt x="3782" y="701"/>
                    </a:lnTo>
                    <a:lnTo>
                      <a:pt x="3720" y="598"/>
                    </a:lnTo>
                    <a:lnTo>
                      <a:pt x="3658" y="506"/>
                    </a:lnTo>
                    <a:lnTo>
                      <a:pt x="3566" y="423"/>
                    </a:lnTo>
                    <a:lnTo>
                      <a:pt x="3463" y="341"/>
                    </a:lnTo>
                    <a:lnTo>
                      <a:pt x="3349" y="258"/>
                    </a:lnTo>
                    <a:lnTo>
                      <a:pt x="3226" y="197"/>
                    </a:lnTo>
                    <a:lnTo>
                      <a:pt x="3081" y="135"/>
                    </a:lnTo>
                    <a:lnTo>
                      <a:pt x="2927" y="93"/>
                    </a:lnTo>
                    <a:lnTo>
                      <a:pt x="2762" y="52"/>
                    </a:lnTo>
                    <a:lnTo>
                      <a:pt x="2587" y="21"/>
                    </a:lnTo>
                    <a:lnTo>
                      <a:pt x="2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5"/>
              <p:cNvSpPr/>
              <p:nvPr/>
            </p:nvSpPr>
            <p:spPr>
              <a:xfrm>
                <a:off x="2294684" y="2414651"/>
                <a:ext cx="77950" cy="43328"/>
              </a:xfrm>
              <a:custGeom>
                <a:avLst/>
                <a:gdLst/>
                <a:ahLst/>
                <a:cxnLst/>
                <a:rect l="l" t="t" r="r" b="b"/>
                <a:pathLst>
                  <a:path w="4154" h="2309" extrusionOk="0">
                    <a:moveTo>
                      <a:pt x="2185" y="1"/>
                    </a:moveTo>
                    <a:lnTo>
                      <a:pt x="1979" y="21"/>
                    </a:lnTo>
                    <a:lnTo>
                      <a:pt x="1773" y="52"/>
                    </a:lnTo>
                    <a:lnTo>
                      <a:pt x="1577" y="93"/>
                    </a:lnTo>
                    <a:lnTo>
                      <a:pt x="1382" y="135"/>
                    </a:lnTo>
                    <a:lnTo>
                      <a:pt x="1196" y="197"/>
                    </a:lnTo>
                    <a:lnTo>
                      <a:pt x="1021" y="258"/>
                    </a:lnTo>
                    <a:lnTo>
                      <a:pt x="856" y="341"/>
                    </a:lnTo>
                    <a:lnTo>
                      <a:pt x="701" y="423"/>
                    </a:lnTo>
                    <a:lnTo>
                      <a:pt x="557" y="506"/>
                    </a:lnTo>
                    <a:lnTo>
                      <a:pt x="434" y="598"/>
                    </a:lnTo>
                    <a:lnTo>
                      <a:pt x="310" y="701"/>
                    </a:lnTo>
                    <a:lnTo>
                      <a:pt x="217" y="815"/>
                    </a:lnTo>
                    <a:lnTo>
                      <a:pt x="135" y="918"/>
                    </a:lnTo>
                    <a:lnTo>
                      <a:pt x="73" y="1041"/>
                    </a:lnTo>
                    <a:lnTo>
                      <a:pt x="32" y="1155"/>
                    </a:lnTo>
                    <a:lnTo>
                      <a:pt x="1" y="1268"/>
                    </a:lnTo>
                    <a:lnTo>
                      <a:pt x="1" y="1392"/>
                    </a:lnTo>
                    <a:lnTo>
                      <a:pt x="21" y="1495"/>
                    </a:lnTo>
                    <a:lnTo>
                      <a:pt x="63" y="1608"/>
                    </a:lnTo>
                    <a:lnTo>
                      <a:pt x="124" y="1701"/>
                    </a:lnTo>
                    <a:lnTo>
                      <a:pt x="197" y="1804"/>
                    </a:lnTo>
                    <a:lnTo>
                      <a:pt x="289" y="1886"/>
                    </a:lnTo>
                    <a:lnTo>
                      <a:pt x="403" y="1969"/>
                    </a:lnTo>
                    <a:lnTo>
                      <a:pt x="526" y="2051"/>
                    </a:lnTo>
                    <a:lnTo>
                      <a:pt x="660" y="2113"/>
                    </a:lnTo>
                    <a:lnTo>
                      <a:pt x="815" y="2175"/>
                    </a:lnTo>
                    <a:lnTo>
                      <a:pt x="980" y="2216"/>
                    </a:lnTo>
                    <a:lnTo>
                      <a:pt x="1165" y="2257"/>
                    </a:lnTo>
                    <a:lnTo>
                      <a:pt x="1351" y="2288"/>
                    </a:lnTo>
                    <a:lnTo>
                      <a:pt x="1546" y="2309"/>
                    </a:lnTo>
                    <a:lnTo>
                      <a:pt x="1969" y="2309"/>
                    </a:lnTo>
                    <a:lnTo>
                      <a:pt x="2175" y="2288"/>
                    </a:lnTo>
                    <a:lnTo>
                      <a:pt x="2381" y="2257"/>
                    </a:lnTo>
                    <a:lnTo>
                      <a:pt x="2577" y="2216"/>
                    </a:lnTo>
                    <a:lnTo>
                      <a:pt x="2773" y="2175"/>
                    </a:lnTo>
                    <a:lnTo>
                      <a:pt x="2958" y="2113"/>
                    </a:lnTo>
                    <a:lnTo>
                      <a:pt x="3133" y="2051"/>
                    </a:lnTo>
                    <a:lnTo>
                      <a:pt x="3298" y="1969"/>
                    </a:lnTo>
                    <a:lnTo>
                      <a:pt x="3453" y="1886"/>
                    </a:lnTo>
                    <a:lnTo>
                      <a:pt x="3597" y="1804"/>
                    </a:lnTo>
                    <a:lnTo>
                      <a:pt x="3731" y="1701"/>
                    </a:lnTo>
                    <a:lnTo>
                      <a:pt x="3844" y="1608"/>
                    </a:lnTo>
                    <a:lnTo>
                      <a:pt x="3937" y="1495"/>
                    </a:lnTo>
                    <a:lnTo>
                      <a:pt x="4020" y="1392"/>
                    </a:lnTo>
                    <a:lnTo>
                      <a:pt x="4081" y="1268"/>
                    </a:lnTo>
                    <a:lnTo>
                      <a:pt x="4133" y="1155"/>
                    </a:lnTo>
                    <a:lnTo>
                      <a:pt x="4154" y="1041"/>
                    </a:lnTo>
                    <a:lnTo>
                      <a:pt x="4154" y="918"/>
                    </a:lnTo>
                    <a:lnTo>
                      <a:pt x="4133" y="815"/>
                    </a:lnTo>
                    <a:lnTo>
                      <a:pt x="4092" y="701"/>
                    </a:lnTo>
                    <a:lnTo>
                      <a:pt x="4030" y="598"/>
                    </a:lnTo>
                    <a:lnTo>
                      <a:pt x="3958" y="506"/>
                    </a:lnTo>
                    <a:lnTo>
                      <a:pt x="3865" y="423"/>
                    </a:lnTo>
                    <a:lnTo>
                      <a:pt x="3752" y="341"/>
                    </a:lnTo>
                    <a:lnTo>
                      <a:pt x="3628" y="258"/>
                    </a:lnTo>
                    <a:lnTo>
                      <a:pt x="3494" y="197"/>
                    </a:lnTo>
                    <a:lnTo>
                      <a:pt x="3340" y="135"/>
                    </a:lnTo>
                    <a:lnTo>
                      <a:pt x="3175" y="93"/>
                    </a:lnTo>
                    <a:lnTo>
                      <a:pt x="2999" y="52"/>
                    </a:lnTo>
                    <a:lnTo>
                      <a:pt x="2804" y="21"/>
                    </a:lnTo>
                    <a:lnTo>
                      <a:pt x="26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5"/>
              <p:cNvSpPr/>
              <p:nvPr/>
            </p:nvSpPr>
            <p:spPr>
              <a:xfrm>
                <a:off x="2280179" y="2077425"/>
                <a:ext cx="80089" cy="45655"/>
              </a:xfrm>
              <a:custGeom>
                <a:avLst/>
                <a:gdLst/>
                <a:ahLst/>
                <a:cxnLst/>
                <a:rect l="l" t="t" r="r" b="b"/>
                <a:pathLst>
                  <a:path w="4268" h="2433" extrusionOk="0">
                    <a:moveTo>
                      <a:pt x="1547" y="0"/>
                    </a:moveTo>
                    <a:lnTo>
                      <a:pt x="1341" y="11"/>
                    </a:lnTo>
                    <a:lnTo>
                      <a:pt x="1145" y="31"/>
                    </a:lnTo>
                    <a:lnTo>
                      <a:pt x="970" y="62"/>
                    </a:lnTo>
                    <a:lnTo>
                      <a:pt x="794" y="103"/>
                    </a:lnTo>
                    <a:lnTo>
                      <a:pt x="640" y="155"/>
                    </a:lnTo>
                    <a:lnTo>
                      <a:pt x="506" y="206"/>
                    </a:lnTo>
                    <a:lnTo>
                      <a:pt x="382" y="279"/>
                    </a:lnTo>
                    <a:lnTo>
                      <a:pt x="269" y="361"/>
                    </a:lnTo>
                    <a:lnTo>
                      <a:pt x="176" y="443"/>
                    </a:lnTo>
                    <a:lnTo>
                      <a:pt x="104" y="536"/>
                    </a:lnTo>
                    <a:lnTo>
                      <a:pt x="52" y="639"/>
                    </a:lnTo>
                    <a:lnTo>
                      <a:pt x="22" y="742"/>
                    </a:lnTo>
                    <a:lnTo>
                      <a:pt x="1" y="856"/>
                    </a:lnTo>
                    <a:lnTo>
                      <a:pt x="11" y="979"/>
                    </a:lnTo>
                    <a:lnTo>
                      <a:pt x="32" y="1093"/>
                    </a:lnTo>
                    <a:lnTo>
                      <a:pt x="83" y="1216"/>
                    </a:lnTo>
                    <a:lnTo>
                      <a:pt x="155" y="1340"/>
                    </a:lnTo>
                    <a:lnTo>
                      <a:pt x="248" y="1464"/>
                    </a:lnTo>
                    <a:lnTo>
                      <a:pt x="351" y="1577"/>
                    </a:lnTo>
                    <a:lnTo>
                      <a:pt x="475" y="1690"/>
                    </a:lnTo>
                    <a:lnTo>
                      <a:pt x="609" y="1804"/>
                    </a:lnTo>
                    <a:lnTo>
                      <a:pt x="763" y="1896"/>
                    </a:lnTo>
                    <a:lnTo>
                      <a:pt x="928" y="1989"/>
                    </a:lnTo>
                    <a:lnTo>
                      <a:pt x="1104" y="2082"/>
                    </a:lnTo>
                    <a:lnTo>
                      <a:pt x="1279" y="2154"/>
                    </a:lnTo>
                    <a:lnTo>
                      <a:pt x="1474" y="2226"/>
                    </a:lnTo>
                    <a:lnTo>
                      <a:pt x="1670" y="2288"/>
                    </a:lnTo>
                    <a:lnTo>
                      <a:pt x="1876" y="2340"/>
                    </a:lnTo>
                    <a:lnTo>
                      <a:pt x="2082" y="2381"/>
                    </a:lnTo>
                    <a:lnTo>
                      <a:pt x="2299" y="2412"/>
                    </a:lnTo>
                    <a:lnTo>
                      <a:pt x="2505" y="2432"/>
                    </a:lnTo>
                    <a:lnTo>
                      <a:pt x="2927" y="2432"/>
                    </a:lnTo>
                    <a:lnTo>
                      <a:pt x="3123" y="2412"/>
                    </a:lnTo>
                    <a:lnTo>
                      <a:pt x="3309" y="2381"/>
                    </a:lnTo>
                    <a:lnTo>
                      <a:pt x="3474" y="2340"/>
                    </a:lnTo>
                    <a:lnTo>
                      <a:pt x="3628" y="2288"/>
                    </a:lnTo>
                    <a:lnTo>
                      <a:pt x="3772" y="2226"/>
                    </a:lnTo>
                    <a:lnTo>
                      <a:pt x="3896" y="2154"/>
                    </a:lnTo>
                    <a:lnTo>
                      <a:pt x="3999" y="2082"/>
                    </a:lnTo>
                    <a:lnTo>
                      <a:pt x="4092" y="1989"/>
                    </a:lnTo>
                    <a:lnTo>
                      <a:pt x="4164" y="1896"/>
                    </a:lnTo>
                    <a:lnTo>
                      <a:pt x="4216" y="1804"/>
                    </a:lnTo>
                    <a:lnTo>
                      <a:pt x="4257" y="1690"/>
                    </a:lnTo>
                    <a:lnTo>
                      <a:pt x="4267" y="1577"/>
                    </a:lnTo>
                    <a:lnTo>
                      <a:pt x="4267" y="1464"/>
                    </a:lnTo>
                    <a:lnTo>
                      <a:pt x="4236" y="1340"/>
                    </a:lnTo>
                    <a:lnTo>
                      <a:pt x="4185" y="1216"/>
                    </a:lnTo>
                    <a:lnTo>
                      <a:pt x="4113" y="1093"/>
                    </a:lnTo>
                    <a:lnTo>
                      <a:pt x="4030" y="979"/>
                    </a:lnTo>
                    <a:lnTo>
                      <a:pt x="3917" y="856"/>
                    </a:lnTo>
                    <a:lnTo>
                      <a:pt x="3793" y="742"/>
                    </a:lnTo>
                    <a:lnTo>
                      <a:pt x="3659" y="639"/>
                    </a:lnTo>
                    <a:lnTo>
                      <a:pt x="3505" y="536"/>
                    </a:lnTo>
                    <a:lnTo>
                      <a:pt x="3350" y="443"/>
                    </a:lnTo>
                    <a:lnTo>
                      <a:pt x="3175" y="361"/>
                    </a:lnTo>
                    <a:lnTo>
                      <a:pt x="2989" y="279"/>
                    </a:lnTo>
                    <a:lnTo>
                      <a:pt x="2793" y="206"/>
                    </a:lnTo>
                    <a:lnTo>
                      <a:pt x="2598" y="155"/>
                    </a:lnTo>
                    <a:lnTo>
                      <a:pt x="2392" y="103"/>
                    </a:lnTo>
                    <a:lnTo>
                      <a:pt x="2186" y="62"/>
                    </a:lnTo>
                    <a:lnTo>
                      <a:pt x="1979" y="31"/>
                    </a:lnTo>
                    <a:lnTo>
                      <a:pt x="1763" y="11"/>
                    </a:lnTo>
                    <a:lnTo>
                      <a:pt x="1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5"/>
              <p:cNvSpPr/>
              <p:nvPr/>
            </p:nvSpPr>
            <p:spPr>
              <a:xfrm>
                <a:off x="2305906" y="2434373"/>
                <a:ext cx="136534" cy="29424"/>
              </a:xfrm>
              <a:custGeom>
                <a:avLst/>
                <a:gdLst/>
                <a:ahLst/>
                <a:cxnLst/>
                <a:rect l="l" t="t" r="r" b="b"/>
                <a:pathLst>
                  <a:path w="7276" h="1568" extrusionOk="0">
                    <a:moveTo>
                      <a:pt x="7276" y="1"/>
                    </a:moveTo>
                    <a:lnTo>
                      <a:pt x="0" y="42"/>
                    </a:lnTo>
                    <a:lnTo>
                      <a:pt x="0" y="1567"/>
                    </a:lnTo>
                    <a:lnTo>
                      <a:pt x="7276" y="1526"/>
                    </a:lnTo>
                    <a:lnTo>
                      <a:pt x="72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5"/>
              <p:cNvSpPr/>
              <p:nvPr/>
            </p:nvSpPr>
            <p:spPr>
              <a:xfrm>
                <a:off x="1998648" y="1870128"/>
                <a:ext cx="264549" cy="223547"/>
              </a:xfrm>
              <a:custGeom>
                <a:avLst/>
                <a:gdLst/>
                <a:ahLst/>
                <a:cxnLst/>
                <a:rect l="l" t="t" r="r" b="b"/>
                <a:pathLst>
                  <a:path w="14098" h="11913" extrusionOk="0">
                    <a:moveTo>
                      <a:pt x="5400" y="1"/>
                    </a:moveTo>
                    <a:lnTo>
                      <a:pt x="4947" y="11"/>
                    </a:lnTo>
                    <a:lnTo>
                      <a:pt x="4503" y="52"/>
                    </a:lnTo>
                    <a:lnTo>
                      <a:pt x="4060" y="114"/>
                    </a:lnTo>
                    <a:lnTo>
                      <a:pt x="3648" y="186"/>
                    </a:lnTo>
                    <a:lnTo>
                      <a:pt x="3246" y="289"/>
                    </a:lnTo>
                    <a:lnTo>
                      <a:pt x="2855" y="413"/>
                    </a:lnTo>
                    <a:lnTo>
                      <a:pt x="2669" y="475"/>
                    </a:lnTo>
                    <a:lnTo>
                      <a:pt x="2494" y="547"/>
                    </a:lnTo>
                    <a:lnTo>
                      <a:pt x="2319" y="629"/>
                    </a:lnTo>
                    <a:lnTo>
                      <a:pt x="2154" y="712"/>
                    </a:lnTo>
                    <a:lnTo>
                      <a:pt x="1999" y="794"/>
                    </a:lnTo>
                    <a:lnTo>
                      <a:pt x="1845" y="887"/>
                    </a:lnTo>
                    <a:lnTo>
                      <a:pt x="1701" y="980"/>
                    </a:lnTo>
                    <a:lnTo>
                      <a:pt x="1556" y="1083"/>
                    </a:lnTo>
                    <a:lnTo>
                      <a:pt x="1422" y="1186"/>
                    </a:lnTo>
                    <a:lnTo>
                      <a:pt x="1309" y="1289"/>
                    </a:lnTo>
                    <a:lnTo>
                      <a:pt x="1185" y="1402"/>
                    </a:lnTo>
                    <a:lnTo>
                      <a:pt x="1082" y="1516"/>
                    </a:lnTo>
                    <a:lnTo>
                      <a:pt x="917" y="1732"/>
                    </a:lnTo>
                    <a:lnTo>
                      <a:pt x="763" y="1948"/>
                    </a:lnTo>
                    <a:lnTo>
                      <a:pt x="619" y="2175"/>
                    </a:lnTo>
                    <a:lnTo>
                      <a:pt x="495" y="2412"/>
                    </a:lnTo>
                    <a:lnTo>
                      <a:pt x="382" y="2649"/>
                    </a:lnTo>
                    <a:lnTo>
                      <a:pt x="278" y="2896"/>
                    </a:lnTo>
                    <a:lnTo>
                      <a:pt x="196" y="3154"/>
                    </a:lnTo>
                    <a:lnTo>
                      <a:pt x="124" y="3422"/>
                    </a:lnTo>
                    <a:lnTo>
                      <a:pt x="72" y="3690"/>
                    </a:lnTo>
                    <a:lnTo>
                      <a:pt x="31" y="3958"/>
                    </a:lnTo>
                    <a:lnTo>
                      <a:pt x="11" y="4236"/>
                    </a:lnTo>
                    <a:lnTo>
                      <a:pt x="0" y="4514"/>
                    </a:lnTo>
                    <a:lnTo>
                      <a:pt x="11" y="4792"/>
                    </a:lnTo>
                    <a:lnTo>
                      <a:pt x="31" y="5081"/>
                    </a:lnTo>
                    <a:lnTo>
                      <a:pt x="62" y="5370"/>
                    </a:lnTo>
                    <a:lnTo>
                      <a:pt x="124" y="5658"/>
                    </a:lnTo>
                    <a:lnTo>
                      <a:pt x="175" y="5885"/>
                    </a:lnTo>
                    <a:lnTo>
                      <a:pt x="237" y="6111"/>
                    </a:lnTo>
                    <a:lnTo>
                      <a:pt x="309" y="6338"/>
                    </a:lnTo>
                    <a:lnTo>
                      <a:pt x="392" y="6565"/>
                    </a:lnTo>
                    <a:lnTo>
                      <a:pt x="485" y="6781"/>
                    </a:lnTo>
                    <a:lnTo>
                      <a:pt x="588" y="7008"/>
                    </a:lnTo>
                    <a:lnTo>
                      <a:pt x="691" y="7224"/>
                    </a:lnTo>
                    <a:lnTo>
                      <a:pt x="814" y="7441"/>
                    </a:lnTo>
                    <a:lnTo>
                      <a:pt x="938" y="7657"/>
                    </a:lnTo>
                    <a:lnTo>
                      <a:pt x="1082" y="7874"/>
                    </a:lnTo>
                    <a:lnTo>
                      <a:pt x="1227" y="8080"/>
                    </a:lnTo>
                    <a:lnTo>
                      <a:pt x="1381" y="8296"/>
                    </a:lnTo>
                    <a:lnTo>
                      <a:pt x="1536" y="8502"/>
                    </a:lnTo>
                    <a:lnTo>
                      <a:pt x="1711" y="8708"/>
                    </a:lnTo>
                    <a:lnTo>
                      <a:pt x="1896" y="8904"/>
                    </a:lnTo>
                    <a:lnTo>
                      <a:pt x="2082" y="9110"/>
                    </a:lnTo>
                    <a:lnTo>
                      <a:pt x="2278" y="9306"/>
                    </a:lnTo>
                    <a:lnTo>
                      <a:pt x="2484" y="9502"/>
                    </a:lnTo>
                    <a:lnTo>
                      <a:pt x="2700" y="9697"/>
                    </a:lnTo>
                    <a:lnTo>
                      <a:pt x="2916" y="9883"/>
                    </a:lnTo>
                    <a:lnTo>
                      <a:pt x="3143" y="10068"/>
                    </a:lnTo>
                    <a:lnTo>
                      <a:pt x="3390" y="10254"/>
                    </a:lnTo>
                    <a:lnTo>
                      <a:pt x="3628" y="10429"/>
                    </a:lnTo>
                    <a:lnTo>
                      <a:pt x="3885" y="10615"/>
                    </a:lnTo>
                    <a:lnTo>
                      <a:pt x="4143" y="10790"/>
                    </a:lnTo>
                    <a:lnTo>
                      <a:pt x="4421" y="10955"/>
                    </a:lnTo>
                    <a:lnTo>
                      <a:pt x="4689" y="11130"/>
                    </a:lnTo>
                    <a:lnTo>
                      <a:pt x="4977" y="11295"/>
                    </a:lnTo>
                    <a:lnTo>
                      <a:pt x="5266" y="11449"/>
                    </a:lnTo>
                    <a:lnTo>
                      <a:pt x="5565" y="11614"/>
                    </a:lnTo>
                    <a:lnTo>
                      <a:pt x="5874" y="11769"/>
                    </a:lnTo>
                    <a:lnTo>
                      <a:pt x="6193" y="11913"/>
                    </a:lnTo>
                    <a:lnTo>
                      <a:pt x="6585" y="11068"/>
                    </a:lnTo>
                    <a:lnTo>
                      <a:pt x="6018" y="10790"/>
                    </a:lnTo>
                    <a:lnTo>
                      <a:pt x="5472" y="10491"/>
                    </a:lnTo>
                    <a:lnTo>
                      <a:pt x="4957" y="10192"/>
                    </a:lnTo>
                    <a:lnTo>
                      <a:pt x="4472" y="9873"/>
                    </a:lnTo>
                    <a:lnTo>
                      <a:pt x="4235" y="9718"/>
                    </a:lnTo>
                    <a:lnTo>
                      <a:pt x="4009" y="9553"/>
                    </a:lnTo>
                    <a:lnTo>
                      <a:pt x="3792" y="9388"/>
                    </a:lnTo>
                    <a:lnTo>
                      <a:pt x="3586" y="9223"/>
                    </a:lnTo>
                    <a:lnTo>
                      <a:pt x="3380" y="9048"/>
                    </a:lnTo>
                    <a:lnTo>
                      <a:pt x="3184" y="8873"/>
                    </a:lnTo>
                    <a:lnTo>
                      <a:pt x="2999" y="8698"/>
                    </a:lnTo>
                    <a:lnTo>
                      <a:pt x="2813" y="8523"/>
                    </a:lnTo>
                    <a:lnTo>
                      <a:pt x="2649" y="8348"/>
                    </a:lnTo>
                    <a:lnTo>
                      <a:pt x="2484" y="8162"/>
                    </a:lnTo>
                    <a:lnTo>
                      <a:pt x="2319" y="7977"/>
                    </a:lnTo>
                    <a:lnTo>
                      <a:pt x="2175" y="7791"/>
                    </a:lnTo>
                    <a:lnTo>
                      <a:pt x="2030" y="7606"/>
                    </a:lnTo>
                    <a:lnTo>
                      <a:pt x="1896" y="7420"/>
                    </a:lnTo>
                    <a:lnTo>
                      <a:pt x="1773" y="7235"/>
                    </a:lnTo>
                    <a:lnTo>
                      <a:pt x="1659" y="7039"/>
                    </a:lnTo>
                    <a:lnTo>
                      <a:pt x="1556" y="6843"/>
                    </a:lnTo>
                    <a:lnTo>
                      <a:pt x="1453" y="6647"/>
                    </a:lnTo>
                    <a:lnTo>
                      <a:pt x="1360" y="6451"/>
                    </a:lnTo>
                    <a:lnTo>
                      <a:pt x="1278" y="6256"/>
                    </a:lnTo>
                    <a:lnTo>
                      <a:pt x="1206" y="6060"/>
                    </a:lnTo>
                    <a:lnTo>
                      <a:pt x="1144" y="5864"/>
                    </a:lnTo>
                    <a:lnTo>
                      <a:pt x="1082" y="5658"/>
                    </a:lnTo>
                    <a:lnTo>
                      <a:pt x="1041" y="5462"/>
                    </a:lnTo>
                    <a:lnTo>
                      <a:pt x="989" y="5225"/>
                    </a:lnTo>
                    <a:lnTo>
                      <a:pt x="959" y="4988"/>
                    </a:lnTo>
                    <a:lnTo>
                      <a:pt x="948" y="4762"/>
                    </a:lnTo>
                    <a:lnTo>
                      <a:pt x="938" y="4535"/>
                    </a:lnTo>
                    <a:lnTo>
                      <a:pt x="948" y="4308"/>
                    </a:lnTo>
                    <a:lnTo>
                      <a:pt x="959" y="4081"/>
                    </a:lnTo>
                    <a:lnTo>
                      <a:pt x="989" y="3865"/>
                    </a:lnTo>
                    <a:lnTo>
                      <a:pt x="1031" y="3649"/>
                    </a:lnTo>
                    <a:lnTo>
                      <a:pt x="1093" y="3443"/>
                    </a:lnTo>
                    <a:lnTo>
                      <a:pt x="1154" y="3236"/>
                    </a:lnTo>
                    <a:lnTo>
                      <a:pt x="1237" y="3030"/>
                    </a:lnTo>
                    <a:lnTo>
                      <a:pt x="1319" y="2845"/>
                    </a:lnTo>
                    <a:lnTo>
                      <a:pt x="1422" y="2649"/>
                    </a:lnTo>
                    <a:lnTo>
                      <a:pt x="1536" y="2474"/>
                    </a:lnTo>
                    <a:lnTo>
                      <a:pt x="1659" y="2299"/>
                    </a:lnTo>
                    <a:lnTo>
                      <a:pt x="1793" y="2134"/>
                    </a:lnTo>
                    <a:lnTo>
                      <a:pt x="1865" y="2051"/>
                    </a:lnTo>
                    <a:lnTo>
                      <a:pt x="1948" y="1969"/>
                    </a:lnTo>
                    <a:lnTo>
                      <a:pt x="2041" y="1897"/>
                    </a:lnTo>
                    <a:lnTo>
                      <a:pt x="2144" y="1814"/>
                    </a:lnTo>
                    <a:lnTo>
                      <a:pt x="2360" y="1670"/>
                    </a:lnTo>
                    <a:lnTo>
                      <a:pt x="2607" y="1536"/>
                    </a:lnTo>
                    <a:lnTo>
                      <a:pt x="2875" y="1413"/>
                    </a:lnTo>
                    <a:lnTo>
                      <a:pt x="3174" y="1299"/>
                    </a:lnTo>
                    <a:lnTo>
                      <a:pt x="3494" y="1196"/>
                    </a:lnTo>
                    <a:lnTo>
                      <a:pt x="3834" y="1114"/>
                    </a:lnTo>
                    <a:lnTo>
                      <a:pt x="4194" y="1042"/>
                    </a:lnTo>
                    <a:lnTo>
                      <a:pt x="4576" y="990"/>
                    </a:lnTo>
                    <a:lnTo>
                      <a:pt x="4967" y="949"/>
                    </a:lnTo>
                    <a:lnTo>
                      <a:pt x="5369" y="938"/>
                    </a:lnTo>
                    <a:lnTo>
                      <a:pt x="5791" y="938"/>
                    </a:lnTo>
                    <a:lnTo>
                      <a:pt x="6214" y="959"/>
                    </a:lnTo>
                    <a:lnTo>
                      <a:pt x="6647" y="1011"/>
                    </a:lnTo>
                    <a:lnTo>
                      <a:pt x="7090" y="1083"/>
                    </a:lnTo>
                    <a:lnTo>
                      <a:pt x="7420" y="1145"/>
                    </a:lnTo>
                    <a:lnTo>
                      <a:pt x="7780" y="1237"/>
                    </a:lnTo>
                    <a:lnTo>
                      <a:pt x="8162" y="1351"/>
                    </a:lnTo>
                    <a:lnTo>
                      <a:pt x="8563" y="1495"/>
                    </a:lnTo>
                    <a:lnTo>
                      <a:pt x="8770" y="1577"/>
                    </a:lnTo>
                    <a:lnTo>
                      <a:pt x="8976" y="1670"/>
                    </a:lnTo>
                    <a:lnTo>
                      <a:pt x="9192" y="1773"/>
                    </a:lnTo>
                    <a:lnTo>
                      <a:pt x="9408" y="1876"/>
                    </a:lnTo>
                    <a:lnTo>
                      <a:pt x="9615" y="2000"/>
                    </a:lnTo>
                    <a:lnTo>
                      <a:pt x="9831" y="2124"/>
                    </a:lnTo>
                    <a:lnTo>
                      <a:pt x="10047" y="2257"/>
                    </a:lnTo>
                    <a:lnTo>
                      <a:pt x="10264" y="2402"/>
                    </a:lnTo>
                    <a:lnTo>
                      <a:pt x="10480" y="2567"/>
                    </a:lnTo>
                    <a:lnTo>
                      <a:pt x="10686" y="2732"/>
                    </a:lnTo>
                    <a:lnTo>
                      <a:pt x="10903" y="2907"/>
                    </a:lnTo>
                    <a:lnTo>
                      <a:pt x="11109" y="3102"/>
                    </a:lnTo>
                    <a:lnTo>
                      <a:pt x="11315" y="3298"/>
                    </a:lnTo>
                    <a:lnTo>
                      <a:pt x="11521" y="3515"/>
                    </a:lnTo>
                    <a:lnTo>
                      <a:pt x="11717" y="3752"/>
                    </a:lnTo>
                    <a:lnTo>
                      <a:pt x="11902" y="3989"/>
                    </a:lnTo>
                    <a:lnTo>
                      <a:pt x="12098" y="4246"/>
                    </a:lnTo>
                    <a:lnTo>
                      <a:pt x="12273" y="4514"/>
                    </a:lnTo>
                    <a:lnTo>
                      <a:pt x="12448" y="4792"/>
                    </a:lnTo>
                    <a:lnTo>
                      <a:pt x="12624" y="5091"/>
                    </a:lnTo>
                    <a:lnTo>
                      <a:pt x="12778" y="5400"/>
                    </a:lnTo>
                    <a:lnTo>
                      <a:pt x="12933" y="5730"/>
                    </a:lnTo>
                    <a:lnTo>
                      <a:pt x="13077" y="6070"/>
                    </a:lnTo>
                    <a:lnTo>
                      <a:pt x="13211" y="6431"/>
                    </a:lnTo>
                    <a:lnTo>
                      <a:pt x="14097" y="6122"/>
                    </a:lnTo>
                    <a:lnTo>
                      <a:pt x="13943" y="5720"/>
                    </a:lnTo>
                    <a:lnTo>
                      <a:pt x="13788" y="5339"/>
                    </a:lnTo>
                    <a:lnTo>
                      <a:pt x="13613" y="4978"/>
                    </a:lnTo>
                    <a:lnTo>
                      <a:pt x="13438" y="4628"/>
                    </a:lnTo>
                    <a:lnTo>
                      <a:pt x="13252" y="4298"/>
                    </a:lnTo>
                    <a:lnTo>
                      <a:pt x="13056" y="3978"/>
                    </a:lnTo>
                    <a:lnTo>
                      <a:pt x="12850" y="3680"/>
                    </a:lnTo>
                    <a:lnTo>
                      <a:pt x="12644" y="3401"/>
                    </a:lnTo>
                    <a:lnTo>
                      <a:pt x="12428" y="3133"/>
                    </a:lnTo>
                    <a:lnTo>
                      <a:pt x="12201" y="2876"/>
                    </a:lnTo>
                    <a:lnTo>
                      <a:pt x="11985" y="2639"/>
                    </a:lnTo>
                    <a:lnTo>
                      <a:pt x="11748" y="2412"/>
                    </a:lnTo>
                    <a:lnTo>
                      <a:pt x="11521" y="2196"/>
                    </a:lnTo>
                    <a:lnTo>
                      <a:pt x="11284" y="2000"/>
                    </a:lnTo>
                    <a:lnTo>
                      <a:pt x="11047" y="1814"/>
                    </a:lnTo>
                    <a:lnTo>
                      <a:pt x="10810" y="1639"/>
                    </a:lnTo>
                    <a:lnTo>
                      <a:pt x="10573" y="1474"/>
                    </a:lnTo>
                    <a:lnTo>
                      <a:pt x="10326" y="1320"/>
                    </a:lnTo>
                    <a:lnTo>
                      <a:pt x="10089" y="1176"/>
                    </a:lnTo>
                    <a:lnTo>
                      <a:pt x="9852" y="1052"/>
                    </a:lnTo>
                    <a:lnTo>
                      <a:pt x="9615" y="928"/>
                    </a:lnTo>
                    <a:lnTo>
                      <a:pt x="9378" y="815"/>
                    </a:lnTo>
                    <a:lnTo>
                      <a:pt x="9141" y="722"/>
                    </a:lnTo>
                    <a:lnTo>
                      <a:pt x="8914" y="629"/>
                    </a:lnTo>
                    <a:lnTo>
                      <a:pt x="8687" y="547"/>
                    </a:lnTo>
                    <a:lnTo>
                      <a:pt x="8460" y="464"/>
                    </a:lnTo>
                    <a:lnTo>
                      <a:pt x="8038" y="341"/>
                    </a:lnTo>
                    <a:lnTo>
                      <a:pt x="7636" y="238"/>
                    </a:lnTo>
                    <a:lnTo>
                      <a:pt x="7265" y="155"/>
                    </a:lnTo>
                    <a:lnTo>
                      <a:pt x="6801" y="83"/>
                    </a:lnTo>
                    <a:lnTo>
                      <a:pt x="6327" y="32"/>
                    </a:lnTo>
                    <a:lnTo>
                      <a:pt x="5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5"/>
              <p:cNvSpPr/>
              <p:nvPr/>
            </p:nvSpPr>
            <p:spPr>
              <a:xfrm>
                <a:off x="2115629" y="1989642"/>
                <a:ext cx="239610" cy="109062"/>
              </a:xfrm>
              <a:custGeom>
                <a:avLst/>
                <a:gdLst/>
                <a:ahLst/>
                <a:cxnLst/>
                <a:rect l="l" t="t" r="r" b="b"/>
                <a:pathLst>
                  <a:path w="12769" h="5812" extrusionOk="0">
                    <a:moveTo>
                      <a:pt x="4349" y="0"/>
                    </a:moveTo>
                    <a:lnTo>
                      <a:pt x="1" y="5812"/>
                    </a:lnTo>
                    <a:lnTo>
                      <a:pt x="12768" y="5812"/>
                    </a:lnTo>
                    <a:lnTo>
                      <a:pt x="12768" y="3122"/>
                    </a:lnTo>
                    <a:lnTo>
                      <a:pt x="10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5"/>
              <p:cNvSpPr/>
              <p:nvPr/>
            </p:nvSpPr>
            <p:spPr>
              <a:xfrm>
                <a:off x="2201291" y="1986546"/>
                <a:ext cx="153948" cy="109269"/>
              </a:xfrm>
              <a:custGeom>
                <a:avLst/>
                <a:gdLst/>
                <a:ahLst/>
                <a:cxnLst/>
                <a:rect l="l" t="t" r="r" b="b"/>
                <a:pathLst>
                  <a:path w="8204" h="5823" extrusionOk="0">
                    <a:moveTo>
                      <a:pt x="1" y="0"/>
                    </a:moveTo>
                    <a:lnTo>
                      <a:pt x="1835" y="3143"/>
                    </a:lnTo>
                    <a:lnTo>
                      <a:pt x="1835" y="5822"/>
                    </a:lnTo>
                    <a:lnTo>
                      <a:pt x="8203" y="5822"/>
                    </a:lnTo>
                    <a:lnTo>
                      <a:pt x="8203" y="3133"/>
                    </a:lnTo>
                    <a:lnTo>
                      <a:pt x="624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5"/>
              <p:cNvSpPr/>
              <p:nvPr/>
            </p:nvSpPr>
            <p:spPr>
              <a:xfrm>
                <a:off x="2108291" y="2051116"/>
                <a:ext cx="45449" cy="68098"/>
              </a:xfrm>
              <a:custGeom>
                <a:avLst/>
                <a:gdLst/>
                <a:ahLst/>
                <a:cxnLst/>
                <a:rect l="l" t="t" r="r" b="b"/>
                <a:pathLst>
                  <a:path w="2422" h="3629" extrusionOk="0">
                    <a:moveTo>
                      <a:pt x="1206" y="1"/>
                    </a:moveTo>
                    <a:lnTo>
                      <a:pt x="1082" y="11"/>
                    </a:lnTo>
                    <a:lnTo>
                      <a:pt x="969" y="32"/>
                    </a:lnTo>
                    <a:lnTo>
                      <a:pt x="845" y="83"/>
                    </a:lnTo>
                    <a:lnTo>
                      <a:pt x="742" y="145"/>
                    </a:lnTo>
                    <a:lnTo>
                      <a:pt x="629" y="217"/>
                    </a:lnTo>
                    <a:lnTo>
                      <a:pt x="536" y="310"/>
                    </a:lnTo>
                    <a:lnTo>
                      <a:pt x="443" y="413"/>
                    </a:lnTo>
                    <a:lnTo>
                      <a:pt x="350" y="537"/>
                    </a:lnTo>
                    <a:lnTo>
                      <a:pt x="278" y="660"/>
                    </a:lnTo>
                    <a:lnTo>
                      <a:pt x="206" y="805"/>
                    </a:lnTo>
                    <a:lnTo>
                      <a:pt x="144" y="949"/>
                    </a:lnTo>
                    <a:lnTo>
                      <a:pt x="93" y="1114"/>
                    </a:lnTo>
                    <a:lnTo>
                      <a:pt x="52" y="1279"/>
                    </a:lnTo>
                    <a:lnTo>
                      <a:pt x="21" y="1454"/>
                    </a:lnTo>
                    <a:lnTo>
                      <a:pt x="10" y="1629"/>
                    </a:lnTo>
                    <a:lnTo>
                      <a:pt x="0" y="1815"/>
                    </a:lnTo>
                    <a:lnTo>
                      <a:pt x="10" y="2000"/>
                    </a:lnTo>
                    <a:lnTo>
                      <a:pt x="21" y="2186"/>
                    </a:lnTo>
                    <a:lnTo>
                      <a:pt x="52" y="2361"/>
                    </a:lnTo>
                    <a:lnTo>
                      <a:pt x="93" y="2526"/>
                    </a:lnTo>
                    <a:lnTo>
                      <a:pt x="144" y="2680"/>
                    </a:lnTo>
                    <a:lnTo>
                      <a:pt x="206" y="2835"/>
                    </a:lnTo>
                    <a:lnTo>
                      <a:pt x="278" y="2969"/>
                    </a:lnTo>
                    <a:lnTo>
                      <a:pt x="350" y="3103"/>
                    </a:lnTo>
                    <a:lnTo>
                      <a:pt x="443" y="3216"/>
                    </a:lnTo>
                    <a:lnTo>
                      <a:pt x="536" y="3319"/>
                    </a:lnTo>
                    <a:lnTo>
                      <a:pt x="629" y="3412"/>
                    </a:lnTo>
                    <a:lnTo>
                      <a:pt x="742" y="3494"/>
                    </a:lnTo>
                    <a:lnTo>
                      <a:pt x="845" y="3546"/>
                    </a:lnTo>
                    <a:lnTo>
                      <a:pt x="969" y="3597"/>
                    </a:lnTo>
                    <a:lnTo>
                      <a:pt x="1082" y="3618"/>
                    </a:lnTo>
                    <a:lnTo>
                      <a:pt x="1206" y="3628"/>
                    </a:lnTo>
                    <a:lnTo>
                      <a:pt x="1329" y="3618"/>
                    </a:lnTo>
                    <a:lnTo>
                      <a:pt x="1453" y="3597"/>
                    </a:lnTo>
                    <a:lnTo>
                      <a:pt x="1566" y="3546"/>
                    </a:lnTo>
                    <a:lnTo>
                      <a:pt x="1680" y="3494"/>
                    </a:lnTo>
                    <a:lnTo>
                      <a:pt x="1783" y="3412"/>
                    </a:lnTo>
                    <a:lnTo>
                      <a:pt x="1886" y="3319"/>
                    </a:lnTo>
                    <a:lnTo>
                      <a:pt x="1979" y="3216"/>
                    </a:lnTo>
                    <a:lnTo>
                      <a:pt x="2061" y="3103"/>
                    </a:lnTo>
                    <a:lnTo>
                      <a:pt x="2143" y="2969"/>
                    </a:lnTo>
                    <a:lnTo>
                      <a:pt x="2216" y="2835"/>
                    </a:lnTo>
                    <a:lnTo>
                      <a:pt x="2277" y="2680"/>
                    </a:lnTo>
                    <a:lnTo>
                      <a:pt x="2329" y="2526"/>
                    </a:lnTo>
                    <a:lnTo>
                      <a:pt x="2370" y="2361"/>
                    </a:lnTo>
                    <a:lnTo>
                      <a:pt x="2391" y="2186"/>
                    </a:lnTo>
                    <a:lnTo>
                      <a:pt x="2411" y="2000"/>
                    </a:lnTo>
                    <a:lnTo>
                      <a:pt x="2422" y="1815"/>
                    </a:lnTo>
                    <a:lnTo>
                      <a:pt x="2411" y="1629"/>
                    </a:lnTo>
                    <a:lnTo>
                      <a:pt x="2391" y="1454"/>
                    </a:lnTo>
                    <a:lnTo>
                      <a:pt x="2370" y="1279"/>
                    </a:lnTo>
                    <a:lnTo>
                      <a:pt x="2329" y="1114"/>
                    </a:lnTo>
                    <a:lnTo>
                      <a:pt x="2277" y="949"/>
                    </a:lnTo>
                    <a:lnTo>
                      <a:pt x="2216" y="805"/>
                    </a:lnTo>
                    <a:lnTo>
                      <a:pt x="2143" y="660"/>
                    </a:lnTo>
                    <a:lnTo>
                      <a:pt x="2061" y="537"/>
                    </a:lnTo>
                    <a:lnTo>
                      <a:pt x="1979" y="413"/>
                    </a:lnTo>
                    <a:lnTo>
                      <a:pt x="1886" y="310"/>
                    </a:lnTo>
                    <a:lnTo>
                      <a:pt x="1783" y="217"/>
                    </a:lnTo>
                    <a:lnTo>
                      <a:pt x="1680" y="145"/>
                    </a:lnTo>
                    <a:lnTo>
                      <a:pt x="1566" y="83"/>
                    </a:lnTo>
                    <a:lnTo>
                      <a:pt x="1453" y="32"/>
                    </a:lnTo>
                    <a:lnTo>
                      <a:pt x="1329" y="11"/>
                    </a:lnTo>
                    <a:lnTo>
                      <a:pt x="1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5"/>
              <p:cNvSpPr/>
              <p:nvPr/>
            </p:nvSpPr>
            <p:spPr>
              <a:xfrm>
                <a:off x="2111369" y="2064665"/>
                <a:ext cx="27491" cy="41002"/>
              </a:xfrm>
              <a:custGeom>
                <a:avLst/>
                <a:gdLst/>
                <a:ahLst/>
                <a:cxnLst/>
                <a:rect l="l" t="t" r="r" b="b"/>
                <a:pathLst>
                  <a:path w="1465" h="2185" extrusionOk="0">
                    <a:moveTo>
                      <a:pt x="660" y="0"/>
                    </a:moveTo>
                    <a:lnTo>
                      <a:pt x="588" y="21"/>
                    </a:lnTo>
                    <a:lnTo>
                      <a:pt x="516" y="52"/>
                    </a:lnTo>
                    <a:lnTo>
                      <a:pt x="444" y="83"/>
                    </a:lnTo>
                    <a:lnTo>
                      <a:pt x="382" y="134"/>
                    </a:lnTo>
                    <a:lnTo>
                      <a:pt x="320" y="186"/>
                    </a:lnTo>
                    <a:lnTo>
                      <a:pt x="269" y="248"/>
                    </a:lnTo>
                    <a:lnTo>
                      <a:pt x="217" y="320"/>
                    </a:lnTo>
                    <a:lnTo>
                      <a:pt x="166" y="402"/>
                    </a:lnTo>
                    <a:lnTo>
                      <a:pt x="125" y="485"/>
                    </a:lnTo>
                    <a:lnTo>
                      <a:pt x="94" y="567"/>
                    </a:lnTo>
                    <a:lnTo>
                      <a:pt x="63" y="670"/>
                    </a:lnTo>
                    <a:lnTo>
                      <a:pt x="32" y="773"/>
                    </a:lnTo>
                    <a:lnTo>
                      <a:pt x="22" y="876"/>
                    </a:lnTo>
                    <a:lnTo>
                      <a:pt x="11" y="979"/>
                    </a:lnTo>
                    <a:lnTo>
                      <a:pt x="1" y="1093"/>
                    </a:lnTo>
                    <a:lnTo>
                      <a:pt x="11" y="1206"/>
                    </a:lnTo>
                    <a:lnTo>
                      <a:pt x="22" y="1319"/>
                    </a:lnTo>
                    <a:lnTo>
                      <a:pt x="32" y="1422"/>
                    </a:lnTo>
                    <a:lnTo>
                      <a:pt x="63" y="1515"/>
                    </a:lnTo>
                    <a:lnTo>
                      <a:pt x="94" y="1618"/>
                    </a:lnTo>
                    <a:lnTo>
                      <a:pt x="125" y="1711"/>
                    </a:lnTo>
                    <a:lnTo>
                      <a:pt x="166" y="1793"/>
                    </a:lnTo>
                    <a:lnTo>
                      <a:pt x="217" y="1865"/>
                    </a:lnTo>
                    <a:lnTo>
                      <a:pt x="269" y="1938"/>
                    </a:lnTo>
                    <a:lnTo>
                      <a:pt x="320" y="1999"/>
                    </a:lnTo>
                    <a:lnTo>
                      <a:pt x="382" y="2061"/>
                    </a:lnTo>
                    <a:lnTo>
                      <a:pt x="444" y="2102"/>
                    </a:lnTo>
                    <a:lnTo>
                      <a:pt x="516" y="2144"/>
                    </a:lnTo>
                    <a:lnTo>
                      <a:pt x="588" y="2164"/>
                    </a:lnTo>
                    <a:lnTo>
                      <a:pt x="660" y="2185"/>
                    </a:lnTo>
                    <a:lnTo>
                      <a:pt x="805" y="2185"/>
                    </a:lnTo>
                    <a:lnTo>
                      <a:pt x="877" y="2164"/>
                    </a:lnTo>
                    <a:lnTo>
                      <a:pt x="949" y="2144"/>
                    </a:lnTo>
                    <a:lnTo>
                      <a:pt x="1021" y="2102"/>
                    </a:lnTo>
                    <a:lnTo>
                      <a:pt x="1083" y="2061"/>
                    </a:lnTo>
                    <a:lnTo>
                      <a:pt x="1145" y="1999"/>
                    </a:lnTo>
                    <a:lnTo>
                      <a:pt x="1196" y="1938"/>
                    </a:lnTo>
                    <a:lnTo>
                      <a:pt x="1248" y="1865"/>
                    </a:lnTo>
                    <a:lnTo>
                      <a:pt x="1299" y="1793"/>
                    </a:lnTo>
                    <a:lnTo>
                      <a:pt x="1341" y="1711"/>
                    </a:lnTo>
                    <a:lnTo>
                      <a:pt x="1371" y="1618"/>
                    </a:lnTo>
                    <a:lnTo>
                      <a:pt x="1402" y="1515"/>
                    </a:lnTo>
                    <a:lnTo>
                      <a:pt x="1433" y="1422"/>
                    </a:lnTo>
                    <a:lnTo>
                      <a:pt x="1444" y="1319"/>
                    </a:lnTo>
                    <a:lnTo>
                      <a:pt x="1464" y="1206"/>
                    </a:lnTo>
                    <a:lnTo>
                      <a:pt x="1464" y="1093"/>
                    </a:lnTo>
                    <a:lnTo>
                      <a:pt x="1464" y="979"/>
                    </a:lnTo>
                    <a:lnTo>
                      <a:pt x="1444" y="876"/>
                    </a:lnTo>
                    <a:lnTo>
                      <a:pt x="1433" y="773"/>
                    </a:lnTo>
                    <a:lnTo>
                      <a:pt x="1402" y="670"/>
                    </a:lnTo>
                    <a:lnTo>
                      <a:pt x="1371" y="567"/>
                    </a:lnTo>
                    <a:lnTo>
                      <a:pt x="1341" y="485"/>
                    </a:lnTo>
                    <a:lnTo>
                      <a:pt x="1299" y="402"/>
                    </a:lnTo>
                    <a:lnTo>
                      <a:pt x="1248" y="320"/>
                    </a:lnTo>
                    <a:lnTo>
                      <a:pt x="1196" y="248"/>
                    </a:lnTo>
                    <a:lnTo>
                      <a:pt x="1145" y="186"/>
                    </a:lnTo>
                    <a:lnTo>
                      <a:pt x="1083" y="134"/>
                    </a:lnTo>
                    <a:lnTo>
                      <a:pt x="1021" y="83"/>
                    </a:lnTo>
                    <a:lnTo>
                      <a:pt x="949" y="52"/>
                    </a:lnTo>
                    <a:lnTo>
                      <a:pt x="877" y="21"/>
                    </a:lnTo>
                    <a:lnTo>
                      <a:pt x="8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5"/>
              <p:cNvSpPr/>
              <p:nvPr/>
            </p:nvSpPr>
            <p:spPr>
              <a:xfrm>
                <a:off x="1464371" y="3668246"/>
                <a:ext cx="55132" cy="65002"/>
              </a:xfrm>
              <a:custGeom>
                <a:avLst/>
                <a:gdLst/>
                <a:ahLst/>
                <a:cxnLst/>
                <a:rect l="l" t="t" r="r" b="b"/>
                <a:pathLst>
                  <a:path w="2938" h="3464" extrusionOk="0">
                    <a:moveTo>
                      <a:pt x="1474" y="1"/>
                    </a:moveTo>
                    <a:lnTo>
                      <a:pt x="1319" y="11"/>
                    </a:lnTo>
                    <a:lnTo>
                      <a:pt x="1175" y="42"/>
                    </a:lnTo>
                    <a:lnTo>
                      <a:pt x="1031" y="83"/>
                    </a:lnTo>
                    <a:lnTo>
                      <a:pt x="897" y="145"/>
                    </a:lnTo>
                    <a:lnTo>
                      <a:pt x="773" y="217"/>
                    </a:lnTo>
                    <a:lnTo>
                      <a:pt x="649" y="300"/>
                    </a:lnTo>
                    <a:lnTo>
                      <a:pt x="536" y="403"/>
                    </a:lnTo>
                    <a:lnTo>
                      <a:pt x="433" y="506"/>
                    </a:lnTo>
                    <a:lnTo>
                      <a:pt x="340" y="629"/>
                    </a:lnTo>
                    <a:lnTo>
                      <a:pt x="258" y="763"/>
                    </a:lnTo>
                    <a:lnTo>
                      <a:pt x="175" y="908"/>
                    </a:lnTo>
                    <a:lnTo>
                      <a:pt x="114" y="1062"/>
                    </a:lnTo>
                    <a:lnTo>
                      <a:pt x="72" y="1217"/>
                    </a:lnTo>
                    <a:lnTo>
                      <a:pt x="31" y="1382"/>
                    </a:lnTo>
                    <a:lnTo>
                      <a:pt x="11" y="1557"/>
                    </a:lnTo>
                    <a:lnTo>
                      <a:pt x="0" y="1732"/>
                    </a:lnTo>
                    <a:lnTo>
                      <a:pt x="11" y="1907"/>
                    </a:lnTo>
                    <a:lnTo>
                      <a:pt x="31" y="2082"/>
                    </a:lnTo>
                    <a:lnTo>
                      <a:pt x="72" y="2247"/>
                    </a:lnTo>
                    <a:lnTo>
                      <a:pt x="114" y="2402"/>
                    </a:lnTo>
                    <a:lnTo>
                      <a:pt x="175" y="2556"/>
                    </a:lnTo>
                    <a:lnTo>
                      <a:pt x="258" y="2701"/>
                    </a:lnTo>
                    <a:lnTo>
                      <a:pt x="340" y="2835"/>
                    </a:lnTo>
                    <a:lnTo>
                      <a:pt x="433" y="2958"/>
                    </a:lnTo>
                    <a:lnTo>
                      <a:pt x="536" y="3061"/>
                    </a:lnTo>
                    <a:lnTo>
                      <a:pt x="649" y="3164"/>
                    </a:lnTo>
                    <a:lnTo>
                      <a:pt x="773" y="3247"/>
                    </a:lnTo>
                    <a:lnTo>
                      <a:pt x="897" y="3329"/>
                    </a:lnTo>
                    <a:lnTo>
                      <a:pt x="1031" y="3381"/>
                    </a:lnTo>
                    <a:lnTo>
                      <a:pt x="1175" y="3422"/>
                    </a:lnTo>
                    <a:lnTo>
                      <a:pt x="1319" y="3453"/>
                    </a:lnTo>
                    <a:lnTo>
                      <a:pt x="1474" y="3463"/>
                    </a:lnTo>
                    <a:lnTo>
                      <a:pt x="1618" y="3453"/>
                    </a:lnTo>
                    <a:lnTo>
                      <a:pt x="1762" y="3422"/>
                    </a:lnTo>
                    <a:lnTo>
                      <a:pt x="1907" y="3381"/>
                    </a:lnTo>
                    <a:lnTo>
                      <a:pt x="2041" y="3329"/>
                    </a:lnTo>
                    <a:lnTo>
                      <a:pt x="2164" y="3247"/>
                    </a:lnTo>
                    <a:lnTo>
                      <a:pt x="2288" y="3164"/>
                    </a:lnTo>
                    <a:lnTo>
                      <a:pt x="2401" y="3061"/>
                    </a:lnTo>
                    <a:lnTo>
                      <a:pt x="2504" y="2958"/>
                    </a:lnTo>
                    <a:lnTo>
                      <a:pt x="2597" y="2835"/>
                    </a:lnTo>
                    <a:lnTo>
                      <a:pt x="2690" y="2701"/>
                    </a:lnTo>
                    <a:lnTo>
                      <a:pt x="2762" y="2556"/>
                    </a:lnTo>
                    <a:lnTo>
                      <a:pt x="2824" y="2402"/>
                    </a:lnTo>
                    <a:lnTo>
                      <a:pt x="2865" y="2247"/>
                    </a:lnTo>
                    <a:lnTo>
                      <a:pt x="2906" y="2082"/>
                    </a:lnTo>
                    <a:lnTo>
                      <a:pt x="2927" y="1907"/>
                    </a:lnTo>
                    <a:lnTo>
                      <a:pt x="2937" y="1732"/>
                    </a:lnTo>
                    <a:lnTo>
                      <a:pt x="2927" y="1557"/>
                    </a:lnTo>
                    <a:lnTo>
                      <a:pt x="2906" y="1382"/>
                    </a:lnTo>
                    <a:lnTo>
                      <a:pt x="2865" y="1217"/>
                    </a:lnTo>
                    <a:lnTo>
                      <a:pt x="2824" y="1062"/>
                    </a:lnTo>
                    <a:lnTo>
                      <a:pt x="2762" y="908"/>
                    </a:lnTo>
                    <a:lnTo>
                      <a:pt x="2690" y="763"/>
                    </a:lnTo>
                    <a:lnTo>
                      <a:pt x="2597" y="629"/>
                    </a:lnTo>
                    <a:lnTo>
                      <a:pt x="2504" y="506"/>
                    </a:lnTo>
                    <a:lnTo>
                      <a:pt x="2401" y="403"/>
                    </a:lnTo>
                    <a:lnTo>
                      <a:pt x="2288" y="300"/>
                    </a:lnTo>
                    <a:lnTo>
                      <a:pt x="2164" y="217"/>
                    </a:lnTo>
                    <a:lnTo>
                      <a:pt x="2041" y="145"/>
                    </a:lnTo>
                    <a:lnTo>
                      <a:pt x="1907" y="83"/>
                    </a:lnTo>
                    <a:lnTo>
                      <a:pt x="1762" y="42"/>
                    </a:lnTo>
                    <a:lnTo>
                      <a:pt x="1618" y="11"/>
                    </a:lnTo>
                    <a:lnTo>
                      <a:pt x="1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5"/>
              <p:cNvSpPr/>
              <p:nvPr/>
            </p:nvSpPr>
            <p:spPr>
              <a:xfrm>
                <a:off x="2237639" y="3583166"/>
                <a:ext cx="56295" cy="63651"/>
              </a:xfrm>
              <a:custGeom>
                <a:avLst/>
                <a:gdLst/>
                <a:ahLst/>
                <a:cxnLst/>
                <a:rect l="l" t="t" r="r" b="b"/>
                <a:pathLst>
                  <a:path w="3000" h="3392" extrusionOk="0">
                    <a:moveTo>
                      <a:pt x="1320" y="1"/>
                    </a:moveTo>
                    <a:lnTo>
                      <a:pt x="1176" y="11"/>
                    </a:lnTo>
                    <a:lnTo>
                      <a:pt x="1031" y="42"/>
                    </a:lnTo>
                    <a:lnTo>
                      <a:pt x="887" y="83"/>
                    </a:lnTo>
                    <a:lnTo>
                      <a:pt x="753" y="145"/>
                    </a:lnTo>
                    <a:lnTo>
                      <a:pt x="619" y="217"/>
                    </a:lnTo>
                    <a:lnTo>
                      <a:pt x="506" y="310"/>
                    </a:lnTo>
                    <a:lnTo>
                      <a:pt x="403" y="413"/>
                    </a:lnTo>
                    <a:lnTo>
                      <a:pt x="310" y="526"/>
                    </a:lnTo>
                    <a:lnTo>
                      <a:pt x="228" y="650"/>
                    </a:lnTo>
                    <a:lnTo>
                      <a:pt x="155" y="784"/>
                    </a:lnTo>
                    <a:lnTo>
                      <a:pt x="104" y="928"/>
                    </a:lnTo>
                    <a:lnTo>
                      <a:pt x="52" y="1073"/>
                    </a:lnTo>
                    <a:lnTo>
                      <a:pt x="21" y="1227"/>
                    </a:lnTo>
                    <a:lnTo>
                      <a:pt x="1" y="1382"/>
                    </a:lnTo>
                    <a:lnTo>
                      <a:pt x="1" y="1547"/>
                    </a:lnTo>
                    <a:lnTo>
                      <a:pt x="11" y="1711"/>
                    </a:lnTo>
                    <a:lnTo>
                      <a:pt x="32" y="1887"/>
                    </a:lnTo>
                    <a:lnTo>
                      <a:pt x="73" y="2051"/>
                    </a:lnTo>
                    <a:lnTo>
                      <a:pt x="135" y="2216"/>
                    </a:lnTo>
                    <a:lnTo>
                      <a:pt x="207" y="2381"/>
                    </a:lnTo>
                    <a:lnTo>
                      <a:pt x="289" y="2536"/>
                    </a:lnTo>
                    <a:lnTo>
                      <a:pt x="382" y="2680"/>
                    </a:lnTo>
                    <a:lnTo>
                      <a:pt x="485" y="2804"/>
                    </a:lnTo>
                    <a:lnTo>
                      <a:pt x="588" y="2927"/>
                    </a:lnTo>
                    <a:lnTo>
                      <a:pt x="712" y="3030"/>
                    </a:lnTo>
                    <a:lnTo>
                      <a:pt x="836" y="3123"/>
                    </a:lnTo>
                    <a:lnTo>
                      <a:pt x="970" y="3206"/>
                    </a:lnTo>
                    <a:lnTo>
                      <a:pt x="1103" y="3278"/>
                    </a:lnTo>
                    <a:lnTo>
                      <a:pt x="1248" y="3329"/>
                    </a:lnTo>
                    <a:lnTo>
                      <a:pt x="1392" y="3370"/>
                    </a:lnTo>
                    <a:lnTo>
                      <a:pt x="1536" y="3391"/>
                    </a:lnTo>
                    <a:lnTo>
                      <a:pt x="1681" y="3391"/>
                    </a:lnTo>
                    <a:lnTo>
                      <a:pt x="1825" y="3381"/>
                    </a:lnTo>
                    <a:lnTo>
                      <a:pt x="1979" y="3360"/>
                    </a:lnTo>
                    <a:lnTo>
                      <a:pt x="2113" y="3309"/>
                    </a:lnTo>
                    <a:lnTo>
                      <a:pt x="2258" y="3247"/>
                    </a:lnTo>
                    <a:lnTo>
                      <a:pt x="2381" y="3175"/>
                    </a:lnTo>
                    <a:lnTo>
                      <a:pt x="2495" y="3082"/>
                    </a:lnTo>
                    <a:lnTo>
                      <a:pt x="2608" y="2979"/>
                    </a:lnTo>
                    <a:lnTo>
                      <a:pt x="2701" y="2866"/>
                    </a:lnTo>
                    <a:lnTo>
                      <a:pt x="2783" y="2742"/>
                    </a:lnTo>
                    <a:lnTo>
                      <a:pt x="2845" y="2608"/>
                    </a:lnTo>
                    <a:lnTo>
                      <a:pt x="2907" y="2474"/>
                    </a:lnTo>
                    <a:lnTo>
                      <a:pt x="2948" y="2319"/>
                    </a:lnTo>
                    <a:lnTo>
                      <a:pt x="2979" y="2165"/>
                    </a:lnTo>
                    <a:lnTo>
                      <a:pt x="3000" y="2010"/>
                    </a:lnTo>
                    <a:lnTo>
                      <a:pt x="3000" y="1845"/>
                    </a:lnTo>
                    <a:lnTo>
                      <a:pt x="2989" y="1681"/>
                    </a:lnTo>
                    <a:lnTo>
                      <a:pt x="2969" y="1516"/>
                    </a:lnTo>
                    <a:lnTo>
                      <a:pt x="2927" y="1340"/>
                    </a:lnTo>
                    <a:lnTo>
                      <a:pt x="2876" y="1176"/>
                    </a:lnTo>
                    <a:lnTo>
                      <a:pt x="2804" y="1011"/>
                    </a:lnTo>
                    <a:lnTo>
                      <a:pt x="2721" y="856"/>
                    </a:lnTo>
                    <a:lnTo>
                      <a:pt x="2629" y="722"/>
                    </a:lnTo>
                    <a:lnTo>
                      <a:pt x="2526" y="588"/>
                    </a:lnTo>
                    <a:lnTo>
                      <a:pt x="2412" y="465"/>
                    </a:lnTo>
                    <a:lnTo>
                      <a:pt x="2299" y="362"/>
                    </a:lnTo>
                    <a:lnTo>
                      <a:pt x="2165" y="269"/>
                    </a:lnTo>
                    <a:lnTo>
                      <a:pt x="2031" y="186"/>
                    </a:lnTo>
                    <a:lnTo>
                      <a:pt x="1897" y="114"/>
                    </a:lnTo>
                    <a:lnTo>
                      <a:pt x="1763" y="63"/>
                    </a:lnTo>
                    <a:lnTo>
                      <a:pt x="1619" y="32"/>
                    </a:lnTo>
                    <a:lnTo>
                      <a:pt x="1464" y="11"/>
                    </a:lnTo>
                    <a:lnTo>
                      <a:pt x="13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5"/>
              <p:cNvSpPr/>
              <p:nvPr/>
            </p:nvSpPr>
            <p:spPr>
              <a:xfrm>
                <a:off x="2325628" y="2973491"/>
                <a:ext cx="56295" cy="63632"/>
              </a:xfrm>
              <a:custGeom>
                <a:avLst/>
                <a:gdLst/>
                <a:ahLst/>
                <a:cxnLst/>
                <a:rect l="l" t="t" r="r" b="b"/>
                <a:pathLst>
                  <a:path w="3000" h="3391" extrusionOk="0">
                    <a:moveTo>
                      <a:pt x="1320" y="0"/>
                    </a:moveTo>
                    <a:lnTo>
                      <a:pt x="1175" y="11"/>
                    </a:lnTo>
                    <a:lnTo>
                      <a:pt x="1031" y="31"/>
                    </a:lnTo>
                    <a:lnTo>
                      <a:pt x="887" y="83"/>
                    </a:lnTo>
                    <a:lnTo>
                      <a:pt x="753" y="144"/>
                    </a:lnTo>
                    <a:lnTo>
                      <a:pt x="619" y="217"/>
                    </a:lnTo>
                    <a:lnTo>
                      <a:pt x="505" y="309"/>
                    </a:lnTo>
                    <a:lnTo>
                      <a:pt x="402" y="412"/>
                    </a:lnTo>
                    <a:lnTo>
                      <a:pt x="310" y="526"/>
                    </a:lnTo>
                    <a:lnTo>
                      <a:pt x="227" y="649"/>
                    </a:lnTo>
                    <a:lnTo>
                      <a:pt x="155" y="783"/>
                    </a:lnTo>
                    <a:lnTo>
                      <a:pt x="93" y="917"/>
                    </a:lnTo>
                    <a:lnTo>
                      <a:pt x="52" y="1072"/>
                    </a:lnTo>
                    <a:lnTo>
                      <a:pt x="21" y="1226"/>
                    </a:lnTo>
                    <a:lnTo>
                      <a:pt x="1" y="1381"/>
                    </a:lnTo>
                    <a:lnTo>
                      <a:pt x="1" y="1546"/>
                    </a:lnTo>
                    <a:lnTo>
                      <a:pt x="11" y="1711"/>
                    </a:lnTo>
                    <a:lnTo>
                      <a:pt x="31" y="1876"/>
                    </a:lnTo>
                    <a:lnTo>
                      <a:pt x="73" y="2051"/>
                    </a:lnTo>
                    <a:lnTo>
                      <a:pt x="134" y="2216"/>
                    </a:lnTo>
                    <a:lnTo>
                      <a:pt x="196" y="2381"/>
                    </a:lnTo>
                    <a:lnTo>
                      <a:pt x="279" y="2535"/>
                    </a:lnTo>
                    <a:lnTo>
                      <a:pt x="371" y="2669"/>
                    </a:lnTo>
                    <a:lnTo>
                      <a:pt x="475" y="2803"/>
                    </a:lnTo>
                    <a:lnTo>
                      <a:pt x="588" y="2927"/>
                    </a:lnTo>
                    <a:lnTo>
                      <a:pt x="712" y="3030"/>
                    </a:lnTo>
                    <a:lnTo>
                      <a:pt x="835" y="3123"/>
                    </a:lnTo>
                    <a:lnTo>
                      <a:pt x="969" y="3205"/>
                    </a:lnTo>
                    <a:lnTo>
                      <a:pt x="1103" y="3277"/>
                    </a:lnTo>
                    <a:lnTo>
                      <a:pt x="1247" y="3329"/>
                    </a:lnTo>
                    <a:lnTo>
                      <a:pt x="1392" y="3360"/>
                    </a:lnTo>
                    <a:lnTo>
                      <a:pt x="1536" y="3380"/>
                    </a:lnTo>
                    <a:lnTo>
                      <a:pt x="1680" y="3390"/>
                    </a:lnTo>
                    <a:lnTo>
                      <a:pt x="1824" y="3380"/>
                    </a:lnTo>
                    <a:lnTo>
                      <a:pt x="1969" y="3349"/>
                    </a:lnTo>
                    <a:lnTo>
                      <a:pt x="2113" y="3308"/>
                    </a:lnTo>
                    <a:lnTo>
                      <a:pt x="2257" y="3246"/>
                    </a:lnTo>
                    <a:lnTo>
                      <a:pt x="2381" y="3174"/>
                    </a:lnTo>
                    <a:lnTo>
                      <a:pt x="2494" y="3081"/>
                    </a:lnTo>
                    <a:lnTo>
                      <a:pt x="2597" y="2978"/>
                    </a:lnTo>
                    <a:lnTo>
                      <a:pt x="2690" y="2865"/>
                    </a:lnTo>
                    <a:lnTo>
                      <a:pt x="2772" y="2741"/>
                    </a:lnTo>
                    <a:lnTo>
                      <a:pt x="2845" y="2607"/>
                    </a:lnTo>
                    <a:lnTo>
                      <a:pt x="2906" y="2463"/>
                    </a:lnTo>
                    <a:lnTo>
                      <a:pt x="2948" y="2319"/>
                    </a:lnTo>
                    <a:lnTo>
                      <a:pt x="2979" y="2164"/>
                    </a:lnTo>
                    <a:lnTo>
                      <a:pt x="2999" y="1999"/>
                    </a:lnTo>
                    <a:lnTo>
                      <a:pt x="2999" y="1845"/>
                    </a:lnTo>
                    <a:lnTo>
                      <a:pt x="2989" y="1680"/>
                    </a:lnTo>
                    <a:lnTo>
                      <a:pt x="2968" y="1505"/>
                    </a:lnTo>
                    <a:lnTo>
                      <a:pt x="2927" y="1340"/>
                    </a:lnTo>
                    <a:lnTo>
                      <a:pt x="2865" y="1175"/>
                    </a:lnTo>
                    <a:lnTo>
                      <a:pt x="2803" y="1010"/>
                    </a:lnTo>
                    <a:lnTo>
                      <a:pt x="2721" y="856"/>
                    </a:lnTo>
                    <a:lnTo>
                      <a:pt x="2628" y="711"/>
                    </a:lnTo>
                    <a:lnTo>
                      <a:pt x="2525" y="588"/>
                    </a:lnTo>
                    <a:lnTo>
                      <a:pt x="2412" y="464"/>
                    </a:lnTo>
                    <a:lnTo>
                      <a:pt x="2288" y="361"/>
                    </a:lnTo>
                    <a:lnTo>
                      <a:pt x="2165" y="268"/>
                    </a:lnTo>
                    <a:lnTo>
                      <a:pt x="2031" y="186"/>
                    </a:lnTo>
                    <a:lnTo>
                      <a:pt x="1897" y="114"/>
                    </a:lnTo>
                    <a:lnTo>
                      <a:pt x="1752" y="62"/>
                    </a:lnTo>
                    <a:lnTo>
                      <a:pt x="1608" y="21"/>
                    </a:lnTo>
                    <a:lnTo>
                      <a:pt x="14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5"/>
              <p:cNvSpPr/>
              <p:nvPr/>
            </p:nvSpPr>
            <p:spPr>
              <a:xfrm>
                <a:off x="1153434" y="2412905"/>
                <a:ext cx="55507" cy="50309"/>
              </a:xfrm>
              <a:custGeom>
                <a:avLst/>
                <a:gdLst/>
                <a:ahLst/>
                <a:cxnLst/>
                <a:rect l="l" t="t" r="r" b="b"/>
                <a:pathLst>
                  <a:path w="2958" h="2681" extrusionOk="0">
                    <a:moveTo>
                      <a:pt x="1618" y="1"/>
                    </a:moveTo>
                    <a:lnTo>
                      <a:pt x="1474" y="11"/>
                    </a:lnTo>
                    <a:lnTo>
                      <a:pt x="1330" y="32"/>
                    </a:lnTo>
                    <a:lnTo>
                      <a:pt x="1185" y="73"/>
                    </a:lnTo>
                    <a:lnTo>
                      <a:pt x="1041" y="114"/>
                    </a:lnTo>
                    <a:lnTo>
                      <a:pt x="907" y="186"/>
                    </a:lnTo>
                    <a:lnTo>
                      <a:pt x="763" y="259"/>
                    </a:lnTo>
                    <a:lnTo>
                      <a:pt x="639" y="341"/>
                    </a:lnTo>
                    <a:lnTo>
                      <a:pt x="526" y="434"/>
                    </a:lnTo>
                    <a:lnTo>
                      <a:pt x="412" y="537"/>
                    </a:lnTo>
                    <a:lnTo>
                      <a:pt x="320" y="650"/>
                    </a:lnTo>
                    <a:lnTo>
                      <a:pt x="237" y="764"/>
                    </a:lnTo>
                    <a:lnTo>
                      <a:pt x="165" y="877"/>
                    </a:lnTo>
                    <a:lnTo>
                      <a:pt x="103" y="1001"/>
                    </a:lnTo>
                    <a:lnTo>
                      <a:pt x="62" y="1134"/>
                    </a:lnTo>
                    <a:lnTo>
                      <a:pt x="31" y="1258"/>
                    </a:lnTo>
                    <a:lnTo>
                      <a:pt x="11" y="1392"/>
                    </a:lnTo>
                    <a:lnTo>
                      <a:pt x="0" y="1516"/>
                    </a:lnTo>
                    <a:lnTo>
                      <a:pt x="11" y="1650"/>
                    </a:lnTo>
                    <a:lnTo>
                      <a:pt x="31" y="1773"/>
                    </a:lnTo>
                    <a:lnTo>
                      <a:pt x="62" y="1897"/>
                    </a:lnTo>
                    <a:lnTo>
                      <a:pt x="114" y="2021"/>
                    </a:lnTo>
                    <a:lnTo>
                      <a:pt x="186" y="2134"/>
                    </a:lnTo>
                    <a:lnTo>
                      <a:pt x="258" y="2237"/>
                    </a:lnTo>
                    <a:lnTo>
                      <a:pt x="351" y="2340"/>
                    </a:lnTo>
                    <a:lnTo>
                      <a:pt x="454" y="2423"/>
                    </a:lnTo>
                    <a:lnTo>
                      <a:pt x="557" y="2495"/>
                    </a:lnTo>
                    <a:lnTo>
                      <a:pt x="670" y="2557"/>
                    </a:lnTo>
                    <a:lnTo>
                      <a:pt x="794" y="2598"/>
                    </a:lnTo>
                    <a:lnTo>
                      <a:pt x="928" y="2639"/>
                    </a:lnTo>
                    <a:lnTo>
                      <a:pt x="1062" y="2670"/>
                    </a:lnTo>
                    <a:lnTo>
                      <a:pt x="1196" y="2680"/>
                    </a:lnTo>
                    <a:lnTo>
                      <a:pt x="1340" y="2680"/>
                    </a:lnTo>
                    <a:lnTo>
                      <a:pt x="1484" y="2670"/>
                    </a:lnTo>
                    <a:lnTo>
                      <a:pt x="1628" y="2649"/>
                    </a:lnTo>
                    <a:lnTo>
                      <a:pt x="1773" y="2608"/>
                    </a:lnTo>
                    <a:lnTo>
                      <a:pt x="1917" y="2557"/>
                    </a:lnTo>
                    <a:lnTo>
                      <a:pt x="2061" y="2495"/>
                    </a:lnTo>
                    <a:lnTo>
                      <a:pt x="2195" y="2423"/>
                    </a:lnTo>
                    <a:lnTo>
                      <a:pt x="2319" y="2340"/>
                    </a:lnTo>
                    <a:lnTo>
                      <a:pt x="2443" y="2247"/>
                    </a:lnTo>
                    <a:lnTo>
                      <a:pt x="2546" y="2144"/>
                    </a:lnTo>
                    <a:lnTo>
                      <a:pt x="2638" y="2031"/>
                    </a:lnTo>
                    <a:lnTo>
                      <a:pt x="2721" y="1918"/>
                    </a:lnTo>
                    <a:lnTo>
                      <a:pt x="2793" y="1804"/>
                    </a:lnTo>
                    <a:lnTo>
                      <a:pt x="2855" y="1681"/>
                    </a:lnTo>
                    <a:lnTo>
                      <a:pt x="2896" y="1547"/>
                    </a:lnTo>
                    <a:lnTo>
                      <a:pt x="2937" y="1423"/>
                    </a:lnTo>
                    <a:lnTo>
                      <a:pt x="2958" y="1289"/>
                    </a:lnTo>
                    <a:lnTo>
                      <a:pt x="2958" y="1165"/>
                    </a:lnTo>
                    <a:lnTo>
                      <a:pt x="2958" y="1031"/>
                    </a:lnTo>
                    <a:lnTo>
                      <a:pt x="2937" y="908"/>
                    </a:lnTo>
                    <a:lnTo>
                      <a:pt x="2896" y="784"/>
                    </a:lnTo>
                    <a:lnTo>
                      <a:pt x="2844" y="660"/>
                    </a:lnTo>
                    <a:lnTo>
                      <a:pt x="2783" y="547"/>
                    </a:lnTo>
                    <a:lnTo>
                      <a:pt x="2700" y="444"/>
                    </a:lnTo>
                    <a:lnTo>
                      <a:pt x="2607" y="341"/>
                    </a:lnTo>
                    <a:lnTo>
                      <a:pt x="2515" y="259"/>
                    </a:lnTo>
                    <a:lnTo>
                      <a:pt x="2401" y="186"/>
                    </a:lnTo>
                    <a:lnTo>
                      <a:pt x="2288" y="125"/>
                    </a:lnTo>
                    <a:lnTo>
                      <a:pt x="2164" y="73"/>
                    </a:lnTo>
                    <a:lnTo>
                      <a:pt x="2041" y="42"/>
                    </a:lnTo>
                    <a:lnTo>
                      <a:pt x="1907" y="11"/>
                    </a:lnTo>
                    <a:lnTo>
                      <a:pt x="17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5"/>
              <p:cNvSpPr/>
              <p:nvPr/>
            </p:nvSpPr>
            <p:spPr>
              <a:xfrm>
                <a:off x="1240842" y="3950772"/>
                <a:ext cx="37530" cy="43704"/>
              </a:xfrm>
              <a:custGeom>
                <a:avLst/>
                <a:gdLst/>
                <a:ahLst/>
                <a:cxnLst/>
                <a:rect l="l" t="t" r="r" b="b"/>
                <a:pathLst>
                  <a:path w="2000" h="2329" extrusionOk="0">
                    <a:moveTo>
                      <a:pt x="1195" y="0"/>
                    </a:moveTo>
                    <a:lnTo>
                      <a:pt x="1103" y="21"/>
                    </a:lnTo>
                    <a:lnTo>
                      <a:pt x="1000" y="41"/>
                    </a:lnTo>
                    <a:lnTo>
                      <a:pt x="907" y="82"/>
                    </a:lnTo>
                    <a:lnTo>
                      <a:pt x="814" y="124"/>
                    </a:lnTo>
                    <a:lnTo>
                      <a:pt x="721" y="185"/>
                    </a:lnTo>
                    <a:lnTo>
                      <a:pt x="629" y="247"/>
                    </a:lnTo>
                    <a:lnTo>
                      <a:pt x="536" y="319"/>
                    </a:lnTo>
                    <a:lnTo>
                      <a:pt x="453" y="412"/>
                    </a:lnTo>
                    <a:lnTo>
                      <a:pt x="371" y="495"/>
                    </a:lnTo>
                    <a:lnTo>
                      <a:pt x="299" y="598"/>
                    </a:lnTo>
                    <a:lnTo>
                      <a:pt x="227" y="711"/>
                    </a:lnTo>
                    <a:lnTo>
                      <a:pt x="165" y="814"/>
                    </a:lnTo>
                    <a:lnTo>
                      <a:pt x="113" y="927"/>
                    </a:lnTo>
                    <a:lnTo>
                      <a:pt x="72" y="1051"/>
                    </a:lnTo>
                    <a:lnTo>
                      <a:pt x="41" y="1164"/>
                    </a:lnTo>
                    <a:lnTo>
                      <a:pt x="21" y="1278"/>
                    </a:lnTo>
                    <a:lnTo>
                      <a:pt x="0" y="1381"/>
                    </a:lnTo>
                    <a:lnTo>
                      <a:pt x="0" y="1494"/>
                    </a:lnTo>
                    <a:lnTo>
                      <a:pt x="0" y="1597"/>
                    </a:lnTo>
                    <a:lnTo>
                      <a:pt x="21" y="1700"/>
                    </a:lnTo>
                    <a:lnTo>
                      <a:pt x="41" y="1803"/>
                    </a:lnTo>
                    <a:lnTo>
                      <a:pt x="72" y="1896"/>
                    </a:lnTo>
                    <a:lnTo>
                      <a:pt x="113" y="1979"/>
                    </a:lnTo>
                    <a:lnTo>
                      <a:pt x="165" y="2051"/>
                    </a:lnTo>
                    <a:lnTo>
                      <a:pt x="216" y="2123"/>
                    </a:lnTo>
                    <a:lnTo>
                      <a:pt x="289" y="2185"/>
                    </a:lnTo>
                    <a:lnTo>
                      <a:pt x="361" y="2236"/>
                    </a:lnTo>
                    <a:lnTo>
                      <a:pt x="443" y="2277"/>
                    </a:lnTo>
                    <a:lnTo>
                      <a:pt x="536" y="2308"/>
                    </a:lnTo>
                    <a:lnTo>
                      <a:pt x="618" y="2329"/>
                    </a:lnTo>
                    <a:lnTo>
                      <a:pt x="804" y="2329"/>
                    </a:lnTo>
                    <a:lnTo>
                      <a:pt x="907" y="2308"/>
                    </a:lnTo>
                    <a:lnTo>
                      <a:pt x="1000" y="2288"/>
                    </a:lnTo>
                    <a:lnTo>
                      <a:pt x="1092" y="2246"/>
                    </a:lnTo>
                    <a:lnTo>
                      <a:pt x="1195" y="2205"/>
                    </a:lnTo>
                    <a:lnTo>
                      <a:pt x="1288" y="2143"/>
                    </a:lnTo>
                    <a:lnTo>
                      <a:pt x="1381" y="2082"/>
                    </a:lnTo>
                    <a:lnTo>
                      <a:pt x="1463" y="2009"/>
                    </a:lnTo>
                    <a:lnTo>
                      <a:pt x="1546" y="1927"/>
                    </a:lnTo>
                    <a:lnTo>
                      <a:pt x="1628" y="1834"/>
                    </a:lnTo>
                    <a:lnTo>
                      <a:pt x="1700" y="1731"/>
                    </a:lnTo>
                    <a:lnTo>
                      <a:pt x="1772" y="1628"/>
                    </a:lnTo>
                    <a:lnTo>
                      <a:pt x="1834" y="1515"/>
                    </a:lnTo>
                    <a:lnTo>
                      <a:pt x="1886" y="1401"/>
                    </a:lnTo>
                    <a:lnTo>
                      <a:pt x="1927" y="1288"/>
                    </a:lnTo>
                    <a:lnTo>
                      <a:pt x="1958" y="1175"/>
                    </a:lnTo>
                    <a:lnTo>
                      <a:pt x="1989" y="1061"/>
                    </a:lnTo>
                    <a:lnTo>
                      <a:pt x="1999" y="948"/>
                    </a:lnTo>
                    <a:lnTo>
                      <a:pt x="1999" y="835"/>
                    </a:lnTo>
                    <a:lnTo>
                      <a:pt x="1999" y="732"/>
                    </a:lnTo>
                    <a:lnTo>
                      <a:pt x="1989" y="629"/>
                    </a:lnTo>
                    <a:lnTo>
                      <a:pt x="1958" y="536"/>
                    </a:lnTo>
                    <a:lnTo>
                      <a:pt x="1927" y="443"/>
                    </a:lnTo>
                    <a:lnTo>
                      <a:pt x="1886" y="350"/>
                    </a:lnTo>
                    <a:lnTo>
                      <a:pt x="1845" y="278"/>
                    </a:lnTo>
                    <a:lnTo>
                      <a:pt x="1783" y="206"/>
                    </a:lnTo>
                    <a:lnTo>
                      <a:pt x="1711" y="144"/>
                    </a:lnTo>
                    <a:lnTo>
                      <a:pt x="1638" y="93"/>
                    </a:lnTo>
                    <a:lnTo>
                      <a:pt x="1556" y="52"/>
                    </a:lnTo>
                    <a:lnTo>
                      <a:pt x="1474" y="21"/>
                    </a:lnTo>
                    <a:lnTo>
                      <a:pt x="13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5"/>
              <p:cNvSpPr/>
              <p:nvPr/>
            </p:nvSpPr>
            <p:spPr>
              <a:xfrm>
                <a:off x="2416319" y="3890236"/>
                <a:ext cx="34621" cy="46237"/>
              </a:xfrm>
              <a:custGeom>
                <a:avLst/>
                <a:gdLst/>
                <a:ahLst/>
                <a:cxnLst/>
                <a:rect l="l" t="t" r="r" b="b"/>
                <a:pathLst>
                  <a:path w="1845" h="2464" extrusionOk="0">
                    <a:moveTo>
                      <a:pt x="691" y="1"/>
                    </a:moveTo>
                    <a:lnTo>
                      <a:pt x="608" y="21"/>
                    </a:lnTo>
                    <a:lnTo>
                      <a:pt x="516" y="52"/>
                    </a:lnTo>
                    <a:lnTo>
                      <a:pt x="433" y="93"/>
                    </a:lnTo>
                    <a:lnTo>
                      <a:pt x="361" y="145"/>
                    </a:lnTo>
                    <a:lnTo>
                      <a:pt x="289" y="207"/>
                    </a:lnTo>
                    <a:lnTo>
                      <a:pt x="227" y="279"/>
                    </a:lnTo>
                    <a:lnTo>
                      <a:pt x="176" y="351"/>
                    </a:lnTo>
                    <a:lnTo>
                      <a:pt x="124" y="444"/>
                    </a:lnTo>
                    <a:lnTo>
                      <a:pt x="83" y="536"/>
                    </a:lnTo>
                    <a:lnTo>
                      <a:pt x="52" y="640"/>
                    </a:lnTo>
                    <a:lnTo>
                      <a:pt x="21" y="743"/>
                    </a:lnTo>
                    <a:lnTo>
                      <a:pt x="11" y="856"/>
                    </a:lnTo>
                    <a:lnTo>
                      <a:pt x="0" y="969"/>
                    </a:lnTo>
                    <a:lnTo>
                      <a:pt x="0" y="1093"/>
                    </a:lnTo>
                    <a:lnTo>
                      <a:pt x="11" y="1206"/>
                    </a:lnTo>
                    <a:lnTo>
                      <a:pt x="31" y="1330"/>
                    </a:lnTo>
                    <a:lnTo>
                      <a:pt x="52" y="1454"/>
                    </a:lnTo>
                    <a:lnTo>
                      <a:pt x="93" y="1577"/>
                    </a:lnTo>
                    <a:lnTo>
                      <a:pt x="134" y="1701"/>
                    </a:lnTo>
                    <a:lnTo>
                      <a:pt x="186" y="1804"/>
                    </a:lnTo>
                    <a:lnTo>
                      <a:pt x="248" y="1907"/>
                    </a:lnTo>
                    <a:lnTo>
                      <a:pt x="310" y="2010"/>
                    </a:lnTo>
                    <a:lnTo>
                      <a:pt x="382" y="2093"/>
                    </a:lnTo>
                    <a:lnTo>
                      <a:pt x="454" y="2175"/>
                    </a:lnTo>
                    <a:lnTo>
                      <a:pt x="536" y="2247"/>
                    </a:lnTo>
                    <a:lnTo>
                      <a:pt x="619" y="2309"/>
                    </a:lnTo>
                    <a:lnTo>
                      <a:pt x="701" y="2360"/>
                    </a:lnTo>
                    <a:lnTo>
                      <a:pt x="794" y="2402"/>
                    </a:lnTo>
                    <a:lnTo>
                      <a:pt x="876" y="2433"/>
                    </a:lnTo>
                    <a:lnTo>
                      <a:pt x="969" y="2453"/>
                    </a:lnTo>
                    <a:lnTo>
                      <a:pt x="1062" y="2463"/>
                    </a:lnTo>
                    <a:lnTo>
                      <a:pt x="1155" y="2453"/>
                    </a:lnTo>
                    <a:lnTo>
                      <a:pt x="1247" y="2433"/>
                    </a:lnTo>
                    <a:lnTo>
                      <a:pt x="1330" y="2412"/>
                    </a:lnTo>
                    <a:lnTo>
                      <a:pt x="1412" y="2371"/>
                    </a:lnTo>
                    <a:lnTo>
                      <a:pt x="1484" y="2319"/>
                    </a:lnTo>
                    <a:lnTo>
                      <a:pt x="1556" y="2257"/>
                    </a:lnTo>
                    <a:lnTo>
                      <a:pt x="1618" y="2185"/>
                    </a:lnTo>
                    <a:lnTo>
                      <a:pt x="1670" y="2103"/>
                    </a:lnTo>
                    <a:lnTo>
                      <a:pt x="1721" y="2010"/>
                    </a:lnTo>
                    <a:lnTo>
                      <a:pt x="1763" y="1917"/>
                    </a:lnTo>
                    <a:lnTo>
                      <a:pt x="1793" y="1825"/>
                    </a:lnTo>
                    <a:lnTo>
                      <a:pt x="1824" y="1711"/>
                    </a:lnTo>
                    <a:lnTo>
                      <a:pt x="1845" y="1598"/>
                    </a:lnTo>
                    <a:lnTo>
                      <a:pt x="1845" y="1485"/>
                    </a:lnTo>
                    <a:lnTo>
                      <a:pt x="1845" y="1371"/>
                    </a:lnTo>
                    <a:lnTo>
                      <a:pt x="1835" y="1248"/>
                    </a:lnTo>
                    <a:lnTo>
                      <a:pt x="1824" y="1124"/>
                    </a:lnTo>
                    <a:lnTo>
                      <a:pt x="1793" y="1000"/>
                    </a:lnTo>
                    <a:lnTo>
                      <a:pt x="1752" y="877"/>
                    </a:lnTo>
                    <a:lnTo>
                      <a:pt x="1711" y="763"/>
                    </a:lnTo>
                    <a:lnTo>
                      <a:pt x="1660" y="650"/>
                    </a:lnTo>
                    <a:lnTo>
                      <a:pt x="1598" y="547"/>
                    </a:lnTo>
                    <a:lnTo>
                      <a:pt x="1536" y="454"/>
                    </a:lnTo>
                    <a:lnTo>
                      <a:pt x="1464" y="361"/>
                    </a:lnTo>
                    <a:lnTo>
                      <a:pt x="1392" y="279"/>
                    </a:lnTo>
                    <a:lnTo>
                      <a:pt x="1309" y="217"/>
                    </a:lnTo>
                    <a:lnTo>
                      <a:pt x="1227" y="155"/>
                    </a:lnTo>
                    <a:lnTo>
                      <a:pt x="1144" y="93"/>
                    </a:lnTo>
                    <a:lnTo>
                      <a:pt x="1062" y="52"/>
                    </a:lnTo>
                    <a:lnTo>
                      <a:pt x="969" y="21"/>
                    </a:lnTo>
                    <a:lnTo>
                      <a:pt x="876" y="11"/>
                    </a:lnTo>
                    <a:lnTo>
                      <a:pt x="7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5"/>
              <p:cNvSpPr/>
              <p:nvPr/>
            </p:nvSpPr>
            <p:spPr>
              <a:xfrm>
                <a:off x="2666531" y="3114266"/>
                <a:ext cx="44304" cy="37136"/>
              </a:xfrm>
              <a:custGeom>
                <a:avLst/>
                <a:gdLst/>
                <a:ahLst/>
                <a:cxnLst/>
                <a:rect l="l" t="t" r="r" b="b"/>
                <a:pathLst>
                  <a:path w="2361" h="1979" extrusionOk="0">
                    <a:moveTo>
                      <a:pt x="815" y="0"/>
                    </a:moveTo>
                    <a:lnTo>
                      <a:pt x="712" y="10"/>
                    </a:lnTo>
                    <a:lnTo>
                      <a:pt x="609" y="31"/>
                    </a:lnTo>
                    <a:lnTo>
                      <a:pt x="516" y="52"/>
                    </a:lnTo>
                    <a:lnTo>
                      <a:pt x="423" y="93"/>
                    </a:lnTo>
                    <a:lnTo>
                      <a:pt x="341" y="134"/>
                    </a:lnTo>
                    <a:lnTo>
                      <a:pt x="258" y="186"/>
                    </a:lnTo>
                    <a:lnTo>
                      <a:pt x="197" y="247"/>
                    </a:lnTo>
                    <a:lnTo>
                      <a:pt x="135" y="319"/>
                    </a:lnTo>
                    <a:lnTo>
                      <a:pt x="83" y="392"/>
                    </a:lnTo>
                    <a:lnTo>
                      <a:pt x="42" y="474"/>
                    </a:lnTo>
                    <a:lnTo>
                      <a:pt x="21" y="567"/>
                    </a:lnTo>
                    <a:lnTo>
                      <a:pt x="11" y="649"/>
                    </a:lnTo>
                    <a:lnTo>
                      <a:pt x="1" y="742"/>
                    </a:lnTo>
                    <a:lnTo>
                      <a:pt x="11" y="845"/>
                    </a:lnTo>
                    <a:lnTo>
                      <a:pt x="32" y="938"/>
                    </a:lnTo>
                    <a:lnTo>
                      <a:pt x="63" y="1030"/>
                    </a:lnTo>
                    <a:lnTo>
                      <a:pt x="104" y="1123"/>
                    </a:lnTo>
                    <a:lnTo>
                      <a:pt x="155" y="1216"/>
                    </a:lnTo>
                    <a:lnTo>
                      <a:pt x="207" y="1309"/>
                    </a:lnTo>
                    <a:lnTo>
                      <a:pt x="279" y="1401"/>
                    </a:lnTo>
                    <a:lnTo>
                      <a:pt x="361" y="1484"/>
                    </a:lnTo>
                    <a:lnTo>
                      <a:pt x="444" y="1566"/>
                    </a:lnTo>
                    <a:lnTo>
                      <a:pt x="537" y="1638"/>
                    </a:lnTo>
                    <a:lnTo>
                      <a:pt x="640" y="1711"/>
                    </a:lnTo>
                    <a:lnTo>
                      <a:pt x="753" y="1783"/>
                    </a:lnTo>
                    <a:lnTo>
                      <a:pt x="866" y="1834"/>
                    </a:lnTo>
                    <a:lnTo>
                      <a:pt x="980" y="1886"/>
                    </a:lnTo>
                    <a:lnTo>
                      <a:pt x="1093" y="1927"/>
                    </a:lnTo>
                    <a:lnTo>
                      <a:pt x="1217" y="1948"/>
                    </a:lnTo>
                    <a:lnTo>
                      <a:pt x="1330" y="1968"/>
                    </a:lnTo>
                    <a:lnTo>
                      <a:pt x="1443" y="1979"/>
                    </a:lnTo>
                    <a:lnTo>
                      <a:pt x="1546" y="1979"/>
                    </a:lnTo>
                    <a:lnTo>
                      <a:pt x="1650" y="1968"/>
                    </a:lnTo>
                    <a:lnTo>
                      <a:pt x="1753" y="1958"/>
                    </a:lnTo>
                    <a:lnTo>
                      <a:pt x="1856" y="1927"/>
                    </a:lnTo>
                    <a:lnTo>
                      <a:pt x="1938" y="1896"/>
                    </a:lnTo>
                    <a:lnTo>
                      <a:pt x="2020" y="1845"/>
                    </a:lnTo>
                    <a:lnTo>
                      <a:pt x="2103" y="1793"/>
                    </a:lnTo>
                    <a:lnTo>
                      <a:pt x="2165" y="1731"/>
                    </a:lnTo>
                    <a:lnTo>
                      <a:pt x="2227" y="1669"/>
                    </a:lnTo>
                    <a:lnTo>
                      <a:pt x="2278" y="1587"/>
                    </a:lnTo>
                    <a:lnTo>
                      <a:pt x="2319" y="1504"/>
                    </a:lnTo>
                    <a:lnTo>
                      <a:pt x="2340" y="1422"/>
                    </a:lnTo>
                    <a:lnTo>
                      <a:pt x="2361" y="1329"/>
                    </a:lnTo>
                    <a:lnTo>
                      <a:pt x="2361" y="1237"/>
                    </a:lnTo>
                    <a:lnTo>
                      <a:pt x="2350" y="1144"/>
                    </a:lnTo>
                    <a:lnTo>
                      <a:pt x="2330" y="1051"/>
                    </a:lnTo>
                    <a:lnTo>
                      <a:pt x="2299" y="948"/>
                    </a:lnTo>
                    <a:lnTo>
                      <a:pt x="2257" y="855"/>
                    </a:lnTo>
                    <a:lnTo>
                      <a:pt x="2216" y="763"/>
                    </a:lnTo>
                    <a:lnTo>
                      <a:pt x="2154" y="670"/>
                    </a:lnTo>
                    <a:lnTo>
                      <a:pt x="2082" y="587"/>
                    </a:lnTo>
                    <a:lnTo>
                      <a:pt x="2010" y="495"/>
                    </a:lnTo>
                    <a:lnTo>
                      <a:pt x="1917" y="412"/>
                    </a:lnTo>
                    <a:lnTo>
                      <a:pt x="1825" y="340"/>
                    </a:lnTo>
                    <a:lnTo>
                      <a:pt x="1722" y="268"/>
                    </a:lnTo>
                    <a:lnTo>
                      <a:pt x="1608" y="206"/>
                    </a:lnTo>
                    <a:lnTo>
                      <a:pt x="1495" y="144"/>
                    </a:lnTo>
                    <a:lnTo>
                      <a:pt x="1382" y="93"/>
                    </a:lnTo>
                    <a:lnTo>
                      <a:pt x="1268" y="62"/>
                    </a:lnTo>
                    <a:lnTo>
                      <a:pt x="1155" y="31"/>
                    </a:lnTo>
                    <a:lnTo>
                      <a:pt x="1042" y="10"/>
                    </a:lnTo>
                    <a:lnTo>
                      <a:pt x="9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5"/>
              <p:cNvSpPr/>
              <p:nvPr/>
            </p:nvSpPr>
            <p:spPr>
              <a:xfrm>
                <a:off x="2006566" y="3397730"/>
                <a:ext cx="34828" cy="46237"/>
              </a:xfrm>
              <a:custGeom>
                <a:avLst/>
                <a:gdLst/>
                <a:ahLst/>
                <a:cxnLst/>
                <a:rect l="l" t="t" r="r" b="b"/>
                <a:pathLst>
                  <a:path w="1856" h="2464" extrusionOk="0">
                    <a:moveTo>
                      <a:pt x="701" y="1"/>
                    </a:moveTo>
                    <a:lnTo>
                      <a:pt x="609" y="21"/>
                    </a:lnTo>
                    <a:lnTo>
                      <a:pt x="526" y="52"/>
                    </a:lnTo>
                    <a:lnTo>
                      <a:pt x="444" y="93"/>
                    </a:lnTo>
                    <a:lnTo>
                      <a:pt x="361" y="145"/>
                    </a:lnTo>
                    <a:lnTo>
                      <a:pt x="300" y="207"/>
                    </a:lnTo>
                    <a:lnTo>
                      <a:pt x="238" y="279"/>
                    </a:lnTo>
                    <a:lnTo>
                      <a:pt x="176" y="351"/>
                    </a:lnTo>
                    <a:lnTo>
                      <a:pt x="135" y="444"/>
                    </a:lnTo>
                    <a:lnTo>
                      <a:pt x="93" y="537"/>
                    </a:lnTo>
                    <a:lnTo>
                      <a:pt x="52" y="640"/>
                    </a:lnTo>
                    <a:lnTo>
                      <a:pt x="32" y="743"/>
                    </a:lnTo>
                    <a:lnTo>
                      <a:pt x="11" y="856"/>
                    </a:lnTo>
                    <a:lnTo>
                      <a:pt x="1" y="969"/>
                    </a:lnTo>
                    <a:lnTo>
                      <a:pt x="1" y="1093"/>
                    </a:lnTo>
                    <a:lnTo>
                      <a:pt x="11" y="1206"/>
                    </a:lnTo>
                    <a:lnTo>
                      <a:pt x="32" y="1330"/>
                    </a:lnTo>
                    <a:lnTo>
                      <a:pt x="63" y="1464"/>
                    </a:lnTo>
                    <a:lnTo>
                      <a:pt x="93" y="1577"/>
                    </a:lnTo>
                    <a:lnTo>
                      <a:pt x="145" y="1701"/>
                    </a:lnTo>
                    <a:lnTo>
                      <a:pt x="197" y="1804"/>
                    </a:lnTo>
                    <a:lnTo>
                      <a:pt x="248" y="1907"/>
                    </a:lnTo>
                    <a:lnTo>
                      <a:pt x="320" y="2010"/>
                    </a:lnTo>
                    <a:lnTo>
                      <a:pt x="382" y="2093"/>
                    </a:lnTo>
                    <a:lnTo>
                      <a:pt x="464" y="2175"/>
                    </a:lnTo>
                    <a:lnTo>
                      <a:pt x="537" y="2247"/>
                    </a:lnTo>
                    <a:lnTo>
                      <a:pt x="619" y="2309"/>
                    </a:lnTo>
                    <a:lnTo>
                      <a:pt x="712" y="2360"/>
                    </a:lnTo>
                    <a:lnTo>
                      <a:pt x="794" y="2402"/>
                    </a:lnTo>
                    <a:lnTo>
                      <a:pt x="887" y="2433"/>
                    </a:lnTo>
                    <a:lnTo>
                      <a:pt x="980" y="2453"/>
                    </a:lnTo>
                    <a:lnTo>
                      <a:pt x="1062" y="2463"/>
                    </a:lnTo>
                    <a:lnTo>
                      <a:pt x="1155" y="2453"/>
                    </a:lnTo>
                    <a:lnTo>
                      <a:pt x="1248" y="2443"/>
                    </a:lnTo>
                    <a:lnTo>
                      <a:pt x="1330" y="2412"/>
                    </a:lnTo>
                    <a:lnTo>
                      <a:pt x="1412" y="2371"/>
                    </a:lnTo>
                    <a:lnTo>
                      <a:pt x="1495" y="2319"/>
                    </a:lnTo>
                    <a:lnTo>
                      <a:pt x="1557" y="2257"/>
                    </a:lnTo>
                    <a:lnTo>
                      <a:pt x="1619" y="2185"/>
                    </a:lnTo>
                    <a:lnTo>
                      <a:pt x="1680" y="2103"/>
                    </a:lnTo>
                    <a:lnTo>
                      <a:pt x="1732" y="2020"/>
                    </a:lnTo>
                    <a:lnTo>
                      <a:pt x="1773" y="1917"/>
                    </a:lnTo>
                    <a:lnTo>
                      <a:pt x="1804" y="1825"/>
                    </a:lnTo>
                    <a:lnTo>
                      <a:pt x="1825" y="1711"/>
                    </a:lnTo>
                    <a:lnTo>
                      <a:pt x="1845" y="1608"/>
                    </a:lnTo>
                    <a:lnTo>
                      <a:pt x="1856" y="1485"/>
                    </a:lnTo>
                    <a:lnTo>
                      <a:pt x="1856" y="1371"/>
                    </a:lnTo>
                    <a:lnTo>
                      <a:pt x="1845" y="1248"/>
                    </a:lnTo>
                    <a:lnTo>
                      <a:pt x="1825" y="1124"/>
                    </a:lnTo>
                    <a:lnTo>
                      <a:pt x="1794" y="1000"/>
                    </a:lnTo>
                    <a:lnTo>
                      <a:pt x="1763" y="877"/>
                    </a:lnTo>
                    <a:lnTo>
                      <a:pt x="1711" y="763"/>
                    </a:lnTo>
                    <a:lnTo>
                      <a:pt x="1660" y="650"/>
                    </a:lnTo>
                    <a:lnTo>
                      <a:pt x="1608" y="547"/>
                    </a:lnTo>
                    <a:lnTo>
                      <a:pt x="1536" y="454"/>
                    </a:lnTo>
                    <a:lnTo>
                      <a:pt x="1474" y="361"/>
                    </a:lnTo>
                    <a:lnTo>
                      <a:pt x="1392" y="289"/>
                    </a:lnTo>
                    <a:lnTo>
                      <a:pt x="1320" y="217"/>
                    </a:lnTo>
                    <a:lnTo>
                      <a:pt x="1237" y="155"/>
                    </a:lnTo>
                    <a:lnTo>
                      <a:pt x="1155" y="104"/>
                    </a:lnTo>
                    <a:lnTo>
                      <a:pt x="1062" y="62"/>
                    </a:lnTo>
                    <a:lnTo>
                      <a:pt x="969" y="32"/>
                    </a:lnTo>
                    <a:lnTo>
                      <a:pt x="887" y="11"/>
                    </a:lnTo>
                    <a:lnTo>
                      <a:pt x="7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5"/>
              <p:cNvSpPr/>
              <p:nvPr/>
            </p:nvSpPr>
            <p:spPr>
              <a:xfrm>
                <a:off x="1433427" y="3323289"/>
                <a:ext cx="33664" cy="47006"/>
              </a:xfrm>
              <a:custGeom>
                <a:avLst/>
                <a:gdLst/>
                <a:ahLst/>
                <a:cxnLst/>
                <a:rect l="l" t="t" r="r" b="b"/>
                <a:pathLst>
                  <a:path w="1794" h="2505" extrusionOk="0">
                    <a:moveTo>
                      <a:pt x="949" y="0"/>
                    </a:moveTo>
                    <a:lnTo>
                      <a:pt x="856" y="11"/>
                    </a:lnTo>
                    <a:lnTo>
                      <a:pt x="763" y="21"/>
                    </a:lnTo>
                    <a:lnTo>
                      <a:pt x="681" y="52"/>
                    </a:lnTo>
                    <a:lnTo>
                      <a:pt x="588" y="83"/>
                    </a:lnTo>
                    <a:lnTo>
                      <a:pt x="516" y="134"/>
                    </a:lnTo>
                    <a:lnTo>
                      <a:pt x="433" y="196"/>
                    </a:lnTo>
                    <a:lnTo>
                      <a:pt x="361" y="268"/>
                    </a:lnTo>
                    <a:lnTo>
                      <a:pt x="299" y="340"/>
                    </a:lnTo>
                    <a:lnTo>
                      <a:pt x="238" y="433"/>
                    </a:lnTo>
                    <a:lnTo>
                      <a:pt x="176" y="526"/>
                    </a:lnTo>
                    <a:lnTo>
                      <a:pt x="134" y="629"/>
                    </a:lnTo>
                    <a:lnTo>
                      <a:pt x="83" y="732"/>
                    </a:lnTo>
                    <a:lnTo>
                      <a:pt x="52" y="845"/>
                    </a:lnTo>
                    <a:lnTo>
                      <a:pt x="21" y="969"/>
                    </a:lnTo>
                    <a:lnTo>
                      <a:pt x="11" y="1082"/>
                    </a:lnTo>
                    <a:lnTo>
                      <a:pt x="1" y="1216"/>
                    </a:lnTo>
                    <a:lnTo>
                      <a:pt x="1" y="1340"/>
                    </a:lnTo>
                    <a:lnTo>
                      <a:pt x="1" y="1464"/>
                    </a:lnTo>
                    <a:lnTo>
                      <a:pt x="21" y="1587"/>
                    </a:lnTo>
                    <a:lnTo>
                      <a:pt x="52" y="1701"/>
                    </a:lnTo>
                    <a:lnTo>
                      <a:pt x="83" y="1814"/>
                    </a:lnTo>
                    <a:lnTo>
                      <a:pt x="124" y="1917"/>
                    </a:lnTo>
                    <a:lnTo>
                      <a:pt x="165" y="2020"/>
                    </a:lnTo>
                    <a:lnTo>
                      <a:pt x="227" y="2113"/>
                    </a:lnTo>
                    <a:lnTo>
                      <a:pt x="289" y="2195"/>
                    </a:lnTo>
                    <a:lnTo>
                      <a:pt x="351" y="2267"/>
                    </a:lnTo>
                    <a:lnTo>
                      <a:pt x="423" y="2329"/>
                    </a:lnTo>
                    <a:lnTo>
                      <a:pt x="495" y="2391"/>
                    </a:lnTo>
                    <a:lnTo>
                      <a:pt x="578" y="2432"/>
                    </a:lnTo>
                    <a:lnTo>
                      <a:pt x="670" y="2463"/>
                    </a:lnTo>
                    <a:lnTo>
                      <a:pt x="753" y="2494"/>
                    </a:lnTo>
                    <a:lnTo>
                      <a:pt x="846" y="2504"/>
                    </a:lnTo>
                    <a:lnTo>
                      <a:pt x="938" y="2494"/>
                    </a:lnTo>
                    <a:lnTo>
                      <a:pt x="1031" y="2484"/>
                    </a:lnTo>
                    <a:lnTo>
                      <a:pt x="1113" y="2453"/>
                    </a:lnTo>
                    <a:lnTo>
                      <a:pt x="1196" y="2412"/>
                    </a:lnTo>
                    <a:lnTo>
                      <a:pt x="1278" y="2370"/>
                    </a:lnTo>
                    <a:lnTo>
                      <a:pt x="1361" y="2309"/>
                    </a:lnTo>
                    <a:lnTo>
                      <a:pt x="1433" y="2236"/>
                    </a:lnTo>
                    <a:lnTo>
                      <a:pt x="1495" y="2164"/>
                    </a:lnTo>
                    <a:lnTo>
                      <a:pt x="1557" y="2072"/>
                    </a:lnTo>
                    <a:lnTo>
                      <a:pt x="1618" y="1979"/>
                    </a:lnTo>
                    <a:lnTo>
                      <a:pt x="1660" y="1876"/>
                    </a:lnTo>
                    <a:lnTo>
                      <a:pt x="1701" y="1773"/>
                    </a:lnTo>
                    <a:lnTo>
                      <a:pt x="1742" y="1659"/>
                    </a:lnTo>
                    <a:lnTo>
                      <a:pt x="1763" y="1536"/>
                    </a:lnTo>
                    <a:lnTo>
                      <a:pt x="1783" y="1412"/>
                    </a:lnTo>
                    <a:lnTo>
                      <a:pt x="1794" y="1288"/>
                    </a:lnTo>
                    <a:lnTo>
                      <a:pt x="1794" y="1165"/>
                    </a:lnTo>
                    <a:lnTo>
                      <a:pt x="1783" y="1041"/>
                    </a:lnTo>
                    <a:lnTo>
                      <a:pt x="1773" y="917"/>
                    </a:lnTo>
                    <a:lnTo>
                      <a:pt x="1742" y="804"/>
                    </a:lnTo>
                    <a:lnTo>
                      <a:pt x="1711" y="691"/>
                    </a:lnTo>
                    <a:lnTo>
                      <a:pt x="1670" y="588"/>
                    </a:lnTo>
                    <a:lnTo>
                      <a:pt x="1618" y="485"/>
                    </a:lnTo>
                    <a:lnTo>
                      <a:pt x="1567" y="392"/>
                    </a:lnTo>
                    <a:lnTo>
                      <a:pt x="1505" y="310"/>
                    </a:lnTo>
                    <a:lnTo>
                      <a:pt x="1443" y="237"/>
                    </a:lnTo>
                    <a:lnTo>
                      <a:pt x="1371" y="176"/>
                    </a:lnTo>
                    <a:lnTo>
                      <a:pt x="1289" y="114"/>
                    </a:lnTo>
                    <a:lnTo>
                      <a:pt x="1216" y="72"/>
                    </a:lnTo>
                    <a:lnTo>
                      <a:pt x="1124" y="31"/>
                    </a:lnTo>
                    <a:lnTo>
                      <a:pt x="1041" y="11"/>
                    </a:lnTo>
                    <a:lnTo>
                      <a:pt x="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5"/>
              <p:cNvSpPr/>
              <p:nvPr/>
            </p:nvSpPr>
            <p:spPr>
              <a:xfrm>
                <a:off x="1430331" y="2977544"/>
                <a:ext cx="34058" cy="46631"/>
              </a:xfrm>
              <a:custGeom>
                <a:avLst/>
                <a:gdLst/>
                <a:ahLst/>
                <a:cxnLst/>
                <a:rect l="l" t="t" r="r" b="b"/>
                <a:pathLst>
                  <a:path w="1815" h="2485" extrusionOk="0">
                    <a:moveTo>
                      <a:pt x="1000" y="1"/>
                    </a:moveTo>
                    <a:lnTo>
                      <a:pt x="907" y="11"/>
                    </a:lnTo>
                    <a:lnTo>
                      <a:pt x="815" y="21"/>
                    </a:lnTo>
                    <a:lnTo>
                      <a:pt x="732" y="52"/>
                    </a:lnTo>
                    <a:lnTo>
                      <a:pt x="640" y="93"/>
                    </a:lnTo>
                    <a:lnTo>
                      <a:pt x="557" y="145"/>
                    </a:lnTo>
                    <a:lnTo>
                      <a:pt x="485" y="207"/>
                    </a:lnTo>
                    <a:lnTo>
                      <a:pt x="403" y="279"/>
                    </a:lnTo>
                    <a:lnTo>
                      <a:pt x="330" y="351"/>
                    </a:lnTo>
                    <a:lnTo>
                      <a:pt x="269" y="444"/>
                    </a:lnTo>
                    <a:lnTo>
                      <a:pt x="207" y="536"/>
                    </a:lnTo>
                    <a:lnTo>
                      <a:pt x="155" y="640"/>
                    </a:lnTo>
                    <a:lnTo>
                      <a:pt x="114" y="753"/>
                    </a:lnTo>
                    <a:lnTo>
                      <a:pt x="73" y="866"/>
                    </a:lnTo>
                    <a:lnTo>
                      <a:pt x="42" y="990"/>
                    </a:lnTo>
                    <a:lnTo>
                      <a:pt x="11" y="1114"/>
                    </a:lnTo>
                    <a:lnTo>
                      <a:pt x="1" y="1237"/>
                    </a:lnTo>
                    <a:lnTo>
                      <a:pt x="1" y="1361"/>
                    </a:lnTo>
                    <a:lnTo>
                      <a:pt x="1" y="1484"/>
                    </a:lnTo>
                    <a:lnTo>
                      <a:pt x="11" y="1598"/>
                    </a:lnTo>
                    <a:lnTo>
                      <a:pt x="32" y="1711"/>
                    </a:lnTo>
                    <a:lnTo>
                      <a:pt x="62" y="1825"/>
                    </a:lnTo>
                    <a:lnTo>
                      <a:pt x="104" y="1928"/>
                    </a:lnTo>
                    <a:lnTo>
                      <a:pt x="145" y="2020"/>
                    </a:lnTo>
                    <a:lnTo>
                      <a:pt x="196" y="2113"/>
                    </a:lnTo>
                    <a:lnTo>
                      <a:pt x="258" y="2196"/>
                    </a:lnTo>
                    <a:lnTo>
                      <a:pt x="320" y="2268"/>
                    </a:lnTo>
                    <a:lnTo>
                      <a:pt x="392" y="2329"/>
                    </a:lnTo>
                    <a:lnTo>
                      <a:pt x="464" y="2381"/>
                    </a:lnTo>
                    <a:lnTo>
                      <a:pt x="547" y="2433"/>
                    </a:lnTo>
                    <a:lnTo>
                      <a:pt x="629" y="2463"/>
                    </a:lnTo>
                    <a:lnTo>
                      <a:pt x="722" y="2484"/>
                    </a:lnTo>
                    <a:lnTo>
                      <a:pt x="907" y="2484"/>
                    </a:lnTo>
                    <a:lnTo>
                      <a:pt x="990" y="2463"/>
                    </a:lnTo>
                    <a:lnTo>
                      <a:pt x="1083" y="2433"/>
                    </a:lnTo>
                    <a:lnTo>
                      <a:pt x="1165" y="2391"/>
                    </a:lnTo>
                    <a:lnTo>
                      <a:pt x="1248" y="2340"/>
                    </a:lnTo>
                    <a:lnTo>
                      <a:pt x="1330" y="2278"/>
                    </a:lnTo>
                    <a:lnTo>
                      <a:pt x="1402" y="2216"/>
                    </a:lnTo>
                    <a:lnTo>
                      <a:pt x="1474" y="2134"/>
                    </a:lnTo>
                    <a:lnTo>
                      <a:pt x="1536" y="2041"/>
                    </a:lnTo>
                    <a:lnTo>
                      <a:pt x="1598" y="1948"/>
                    </a:lnTo>
                    <a:lnTo>
                      <a:pt x="1649" y="1845"/>
                    </a:lnTo>
                    <a:lnTo>
                      <a:pt x="1701" y="1742"/>
                    </a:lnTo>
                    <a:lnTo>
                      <a:pt x="1742" y="1618"/>
                    </a:lnTo>
                    <a:lnTo>
                      <a:pt x="1773" y="1505"/>
                    </a:lnTo>
                    <a:lnTo>
                      <a:pt x="1794" y="1381"/>
                    </a:lnTo>
                    <a:lnTo>
                      <a:pt x="1814" y="1247"/>
                    </a:lnTo>
                    <a:lnTo>
                      <a:pt x="1814" y="1124"/>
                    </a:lnTo>
                    <a:lnTo>
                      <a:pt x="1814" y="1000"/>
                    </a:lnTo>
                    <a:lnTo>
                      <a:pt x="1794" y="887"/>
                    </a:lnTo>
                    <a:lnTo>
                      <a:pt x="1773" y="773"/>
                    </a:lnTo>
                    <a:lnTo>
                      <a:pt x="1742" y="660"/>
                    </a:lnTo>
                    <a:lnTo>
                      <a:pt x="1711" y="557"/>
                    </a:lnTo>
                    <a:lnTo>
                      <a:pt x="1660" y="464"/>
                    </a:lnTo>
                    <a:lnTo>
                      <a:pt x="1618" y="372"/>
                    </a:lnTo>
                    <a:lnTo>
                      <a:pt x="1557" y="289"/>
                    </a:lnTo>
                    <a:lnTo>
                      <a:pt x="1495" y="217"/>
                    </a:lnTo>
                    <a:lnTo>
                      <a:pt x="1423" y="155"/>
                    </a:lnTo>
                    <a:lnTo>
                      <a:pt x="1351" y="104"/>
                    </a:lnTo>
                    <a:lnTo>
                      <a:pt x="1268" y="62"/>
                    </a:lnTo>
                    <a:lnTo>
                      <a:pt x="1175" y="32"/>
                    </a:lnTo>
                    <a:lnTo>
                      <a:pt x="1093" y="11"/>
                    </a:lnTo>
                    <a:lnTo>
                      <a:pt x="10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5"/>
              <p:cNvSpPr/>
              <p:nvPr/>
            </p:nvSpPr>
            <p:spPr>
              <a:xfrm>
                <a:off x="1995157" y="3001526"/>
                <a:ext cx="25352" cy="42953"/>
              </a:xfrm>
              <a:custGeom>
                <a:avLst/>
                <a:gdLst/>
                <a:ahLst/>
                <a:cxnLst/>
                <a:rect l="l" t="t" r="r" b="b"/>
                <a:pathLst>
                  <a:path w="1351" h="2289" extrusionOk="0">
                    <a:moveTo>
                      <a:pt x="1114" y="0"/>
                    </a:moveTo>
                    <a:lnTo>
                      <a:pt x="1062" y="11"/>
                    </a:lnTo>
                    <a:lnTo>
                      <a:pt x="1011" y="31"/>
                    </a:lnTo>
                    <a:lnTo>
                      <a:pt x="949" y="62"/>
                    </a:lnTo>
                    <a:lnTo>
                      <a:pt x="887" y="103"/>
                    </a:lnTo>
                    <a:lnTo>
                      <a:pt x="763" y="206"/>
                    </a:lnTo>
                    <a:lnTo>
                      <a:pt x="640" y="351"/>
                    </a:lnTo>
                    <a:lnTo>
                      <a:pt x="506" y="526"/>
                    </a:lnTo>
                    <a:lnTo>
                      <a:pt x="382" y="732"/>
                    </a:lnTo>
                    <a:lnTo>
                      <a:pt x="269" y="948"/>
                    </a:lnTo>
                    <a:lnTo>
                      <a:pt x="166" y="1185"/>
                    </a:lnTo>
                    <a:lnTo>
                      <a:pt x="93" y="1402"/>
                    </a:lnTo>
                    <a:lnTo>
                      <a:pt x="32" y="1618"/>
                    </a:lnTo>
                    <a:lnTo>
                      <a:pt x="1" y="1804"/>
                    </a:lnTo>
                    <a:lnTo>
                      <a:pt x="1" y="1969"/>
                    </a:lnTo>
                    <a:lnTo>
                      <a:pt x="11" y="2041"/>
                    </a:lnTo>
                    <a:lnTo>
                      <a:pt x="21" y="2113"/>
                    </a:lnTo>
                    <a:lnTo>
                      <a:pt x="42" y="2164"/>
                    </a:lnTo>
                    <a:lnTo>
                      <a:pt x="63" y="2206"/>
                    </a:lnTo>
                    <a:lnTo>
                      <a:pt x="93" y="2247"/>
                    </a:lnTo>
                    <a:lnTo>
                      <a:pt x="135" y="2267"/>
                    </a:lnTo>
                    <a:lnTo>
                      <a:pt x="176" y="2288"/>
                    </a:lnTo>
                    <a:lnTo>
                      <a:pt x="227" y="2288"/>
                    </a:lnTo>
                    <a:lnTo>
                      <a:pt x="279" y="2278"/>
                    </a:lnTo>
                    <a:lnTo>
                      <a:pt x="331" y="2257"/>
                    </a:lnTo>
                    <a:lnTo>
                      <a:pt x="392" y="2226"/>
                    </a:lnTo>
                    <a:lnTo>
                      <a:pt x="454" y="2185"/>
                    </a:lnTo>
                    <a:lnTo>
                      <a:pt x="578" y="2082"/>
                    </a:lnTo>
                    <a:lnTo>
                      <a:pt x="712" y="1938"/>
                    </a:lnTo>
                    <a:lnTo>
                      <a:pt x="835" y="1762"/>
                    </a:lnTo>
                    <a:lnTo>
                      <a:pt x="959" y="1556"/>
                    </a:lnTo>
                    <a:lnTo>
                      <a:pt x="1083" y="1340"/>
                    </a:lnTo>
                    <a:lnTo>
                      <a:pt x="1175" y="1103"/>
                    </a:lnTo>
                    <a:lnTo>
                      <a:pt x="1258" y="887"/>
                    </a:lnTo>
                    <a:lnTo>
                      <a:pt x="1309" y="670"/>
                    </a:lnTo>
                    <a:lnTo>
                      <a:pt x="1340" y="485"/>
                    </a:lnTo>
                    <a:lnTo>
                      <a:pt x="1351" y="320"/>
                    </a:lnTo>
                    <a:lnTo>
                      <a:pt x="1340" y="248"/>
                    </a:lnTo>
                    <a:lnTo>
                      <a:pt x="1330" y="176"/>
                    </a:lnTo>
                    <a:lnTo>
                      <a:pt x="1309" y="124"/>
                    </a:lnTo>
                    <a:lnTo>
                      <a:pt x="1279" y="83"/>
                    </a:lnTo>
                    <a:lnTo>
                      <a:pt x="1248" y="42"/>
                    </a:lnTo>
                    <a:lnTo>
                      <a:pt x="1206" y="21"/>
                    </a:lnTo>
                    <a:lnTo>
                      <a:pt x="11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5"/>
              <p:cNvSpPr/>
              <p:nvPr/>
            </p:nvSpPr>
            <p:spPr>
              <a:xfrm>
                <a:off x="2031317" y="2534165"/>
                <a:ext cx="20529" cy="45449"/>
              </a:xfrm>
              <a:custGeom>
                <a:avLst/>
                <a:gdLst/>
                <a:ahLst/>
                <a:cxnLst/>
                <a:rect l="l" t="t" r="r" b="b"/>
                <a:pathLst>
                  <a:path w="1094" h="2422" extrusionOk="0">
                    <a:moveTo>
                      <a:pt x="784" y="0"/>
                    </a:moveTo>
                    <a:lnTo>
                      <a:pt x="732" y="21"/>
                    </a:lnTo>
                    <a:lnTo>
                      <a:pt x="681" y="52"/>
                    </a:lnTo>
                    <a:lnTo>
                      <a:pt x="629" y="93"/>
                    </a:lnTo>
                    <a:lnTo>
                      <a:pt x="578" y="144"/>
                    </a:lnTo>
                    <a:lnTo>
                      <a:pt x="475" y="268"/>
                    </a:lnTo>
                    <a:lnTo>
                      <a:pt x="372" y="433"/>
                    </a:lnTo>
                    <a:lnTo>
                      <a:pt x="279" y="629"/>
                    </a:lnTo>
                    <a:lnTo>
                      <a:pt x="186" y="845"/>
                    </a:lnTo>
                    <a:lnTo>
                      <a:pt x="114" y="1092"/>
                    </a:lnTo>
                    <a:lnTo>
                      <a:pt x="52" y="1340"/>
                    </a:lnTo>
                    <a:lnTo>
                      <a:pt x="21" y="1566"/>
                    </a:lnTo>
                    <a:lnTo>
                      <a:pt x="1" y="1783"/>
                    </a:lnTo>
                    <a:lnTo>
                      <a:pt x="11" y="1979"/>
                    </a:lnTo>
                    <a:lnTo>
                      <a:pt x="32" y="2143"/>
                    </a:lnTo>
                    <a:lnTo>
                      <a:pt x="52" y="2216"/>
                    </a:lnTo>
                    <a:lnTo>
                      <a:pt x="73" y="2277"/>
                    </a:lnTo>
                    <a:lnTo>
                      <a:pt x="104" y="2329"/>
                    </a:lnTo>
                    <a:lnTo>
                      <a:pt x="145" y="2370"/>
                    </a:lnTo>
                    <a:lnTo>
                      <a:pt x="176" y="2391"/>
                    </a:lnTo>
                    <a:lnTo>
                      <a:pt x="217" y="2411"/>
                    </a:lnTo>
                    <a:lnTo>
                      <a:pt x="269" y="2422"/>
                    </a:lnTo>
                    <a:lnTo>
                      <a:pt x="320" y="2411"/>
                    </a:lnTo>
                    <a:lnTo>
                      <a:pt x="361" y="2391"/>
                    </a:lnTo>
                    <a:lnTo>
                      <a:pt x="413" y="2360"/>
                    </a:lnTo>
                    <a:lnTo>
                      <a:pt x="464" y="2329"/>
                    </a:lnTo>
                    <a:lnTo>
                      <a:pt x="516" y="2277"/>
                    </a:lnTo>
                    <a:lnTo>
                      <a:pt x="619" y="2143"/>
                    </a:lnTo>
                    <a:lnTo>
                      <a:pt x="722" y="1979"/>
                    </a:lnTo>
                    <a:lnTo>
                      <a:pt x="825" y="1783"/>
                    </a:lnTo>
                    <a:lnTo>
                      <a:pt x="908" y="1566"/>
                    </a:lnTo>
                    <a:lnTo>
                      <a:pt x="980" y="1329"/>
                    </a:lnTo>
                    <a:lnTo>
                      <a:pt x="1042" y="1082"/>
                    </a:lnTo>
                    <a:lnTo>
                      <a:pt x="1072" y="845"/>
                    </a:lnTo>
                    <a:lnTo>
                      <a:pt x="1093" y="629"/>
                    </a:lnTo>
                    <a:lnTo>
                      <a:pt x="1083" y="443"/>
                    </a:lnTo>
                    <a:lnTo>
                      <a:pt x="1062" y="278"/>
                    </a:lnTo>
                    <a:lnTo>
                      <a:pt x="1042" y="206"/>
                    </a:lnTo>
                    <a:lnTo>
                      <a:pt x="1021" y="144"/>
                    </a:lnTo>
                    <a:lnTo>
                      <a:pt x="990" y="93"/>
                    </a:lnTo>
                    <a:lnTo>
                      <a:pt x="959" y="52"/>
                    </a:lnTo>
                    <a:lnTo>
                      <a:pt x="918" y="21"/>
                    </a:lnTo>
                    <a:lnTo>
                      <a:pt x="8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5"/>
              <p:cNvSpPr/>
              <p:nvPr/>
            </p:nvSpPr>
            <p:spPr>
              <a:xfrm>
                <a:off x="2034414" y="2110489"/>
                <a:ext cx="20322" cy="45468"/>
              </a:xfrm>
              <a:custGeom>
                <a:avLst/>
                <a:gdLst/>
                <a:ahLst/>
                <a:cxnLst/>
                <a:rect l="l" t="t" r="r" b="b"/>
                <a:pathLst>
                  <a:path w="1083" h="2423" extrusionOk="0">
                    <a:moveTo>
                      <a:pt x="815" y="0"/>
                    </a:moveTo>
                    <a:lnTo>
                      <a:pt x="773" y="11"/>
                    </a:lnTo>
                    <a:lnTo>
                      <a:pt x="722" y="21"/>
                    </a:lnTo>
                    <a:lnTo>
                      <a:pt x="670" y="52"/>
                    </a:lnTo>
                    <a:lnTo>
                      <a:pt x="619" y="93"/>
                    </a:lnTo>
                    <a:lnTo>
                      <a:pt x="567" y="145"/>
                    </a:lnTo>
                    <a:lnTo>
                      <a:pt x="464" y="279"/>
                    </a:lnTo>
                    <a:lnTo>
                      <a:pt x="361" y="444"/>
                    </a:lnTo>
                    <a:lnTo>
                      <a:pt x="269" y="639"/>
                    </a:lnTo>
                    <a:lnTo>
                      <a:pt x="176" y="856"/>
                    </a:lnTo>
                    <a:lnTo>
                      <a:pt x="104" y="1093"/>
                    </a:lnTo>
                    <a:lnTo>
                      <a:pt x="52" y="1340"/>
                    </a:lnTo>
                    <a:lnTo>
                      <a:pt x="11" y="1577"/>
                    </a:lnTo>
                    <a:lnTo>
                      <a:pt x="1" y="1793"/>
                    </a:lnTo>
                    <a:lnTo>
                      <a:pt x="1" y="1979"/>
                    </a:lnTo>
                    <a:lnTo>
                      <a:pt x="21" y="2144"/>
                    </a:lnTo>
                    <a:lnTo>
                      <a:pt x="42" y="2216"/>
                    </a:lnTo>
                    <a:lnTo>
                      <a:pt x="73" y="2278"/>
                    </a:lnTo>
                    <a:lnTo>
                      <a:pt x="93" y="2329"/>
                    </a:lnTo>
                    <a:lnTo>
                      <a:pt x="135" y="2371"/>
                    </a:lnTo>
                    <a:lnTo>
                      <a:pt x="165" y="2401"/>
                    </a:lnTo>
                    <a:lnTo>
                      <a:pt x="217" y="2422"/>
                    </a:lnTo>
                    <a:lnTo>
                      <a:pt x="310" y="2422"/>
                    </a:lnTo>
                    <a:lnTo>
                      <a:pt x="361" y="2401"/>
                    </a:lnTo>
                    <a:lnTo>
                      <a:pt x="402" y="2371"/>
                    </a:lnTo>
                    <a:lnTo>
                      <a:pt x="454" y="2329"/>
                    </a:lnTo>
                    <a:lnTo>
                      <a:pt x="516" y="2278"/>
                    </a:lnTo>
                    <a:lnTo>
                      <a:pt x="619" y="2144"/>
                    </a:lnTo>
                    <a:lnTo>
                      <a:pt x="712" y="1989"/>
                    </a:lnTo>
                    <a:lnTo>
                      <a:pt x="815" y="1793"/>
                    </a:lnTo>
                    <a:lnTo>
                      <a:pt x="897" y="1567"/>
                    </a:lnTo>
                    <a:lnTo>
                      <a:pt x="969" y="1330"/>
                    </a:lnTo>
                    <a:lnTo>
                      <a:pt x="1031" y="1082"/>
                    </a:lnTo>
                    <a:lnTo>
                      <a:pt x="1062" y="856"/>
                    </a:lnTo>
                    <a:lnTo>
                      <a:pt x="1083" y="639"/>
                    </a:lnTo>
                    <a:lnTo>
                      <a:pt x="1072" y="444"/>
                    </a:lnTo>
                    <a:lnTo>
                      <a:pt x="1052" y="279"/>
                    </a:lnTo>
                    <a:lnTo>
                      <a:pt x="1031" y="207"/>
                    </a:lnTo>
                    <a:lnTo>
                      <a:pt x="1010" y="145"/>
                    </a:lnTo>
                    <a:lnTo>
                      <a:pt x="980" y="93"/>
                    </a:lnTo>
                    <a:lnTo>
                      <a:pt x="949" y="52"/>
                    </a:lnTo>
                    <a:lnTo>
                      <a:pt x="907" y="21"/>
                    </a:lnTo>
                    <a:lnTo>
                      <a:pt x="866" y="11"/>
                    </a:lnTo>
                    <a:lnTo>
                      <a:pt x="8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5"/>
              <p:cNvSpPr/>
              <p:nvPr/>
            </p:nvSpPr>
            <p:spPr>
              <a:xfrm>
                <a:off x="1639936" y="3033239"/>
                <a:ext cx="20717" cy="45261"/>
              </a:xfrm>
              <a:custGeom>
                <a:avLst/>
                <a:gdLst/>
                <a:ahLst/>
                <a:cxnLst/>
                <a:rect l="l" t="t" r="r" b="b"/>
                <a:pathLst>
                  <a:path w="1104" h="2412" extrusionOk="0">
                    <a:moveTo>
                      <a:pt x="846" y="0"/>
                    </a:moveTo>
                    <a:lnTo>
                      <a:pt x="805" y="11"/>
                    </a:lnTo>
                    <a:lnTo>
                      <a:pt x="753" y="21"/>
                    </a:lnTo>
                    <a:lnTo>
                      <a:pt x="702" y="52"/>
                    </a:lnTo>
                    <a:lnTo>
                      <a:pt x="650" y="93"/>
                    </a:lnTo>
                    <a:lnTo>
                      <a:pt x="599" y="145"/>
                    </a:lnTo>
                    <a:lnTo>
                      <a:pt x="485" y="268"/>
                    </a:lnTo>
                    <a:lnTo>
                      <a:pt x="382" y="433"/>
                    </a:lnTo>
                    <a:lnTo>
                      <a:pt x="290" y="629"/>
                    </a:lnTo>
                    <a:lnTo>
                      <a:pt x="197" y="845"/>
                    </a:lnTo>
                    <a:lnTo>
                      <a:pt x="114" y="1082"/>
                    </a:lnTo>
                    <a:lnTo>
                      <a:pt x="52" y="1330"/>
                    </a:lnTo>
                    <a:lnTo>
                      <a:pt x="22" y="1556"/>
                    </a:lnTo>
                    <a:lnTo>
                      <a:pt x="1" y="1773"/>
                    </a:lnTo>
                    <a:lnTo>
                      <a:pt x="1" y="1969"/>
                    </a:lnTo>
                    <a:lnTo>
                      <a:pt x="22" y="2133"/>
                    </a:lnTo>
                    <a:lnTo>
                      <a:pt x="42" y="2206"/>
                    </a:lnTo>
                    <a:lnTo>
                      <a:pt x="63" y="2267"/>
                    </a:lnTo>
                    <a:lnTo>
                      <a:pt x="94" y="2319"/>
                    </a:lnTo>
                    <a:lnTo>
                      <a:pt x="125" y="2360"/>
                    </a:lnTo>
                    <a:lnTo>
                      <a:pt x="166" y="2391"/>
                    </a:lnTo>
                    <a:lnTo>
                      <a:pt x="207" y="2412"/>
                    </a:lnTo>
                    <a:lnTo>
                      <a:pt x="300" y="2412"/>
                    </a:lnTo>
                    <a:lnTo>
                      <a:pt x="351" y="2391"/>
                    </a:lnTo>
                    <a:lnTo>
                      <a:pt x="403" y="2360"/>
                    </a:lnTo>
                    <a:lnTo>
                      <a:pt x="454" y="2319"/>
                    </a:lnTo>
                    <a:lnTo>
                      <a:pt x="506" y="2267"/>
                    </a:lnTo>
                    <a:lnTo>
                      <a:pt x="609" y="2144"/>
                    </a:lnTo>
                    <a:lnTo>
                      <a:pt x="712" y="1979"/>
                    </a:lnTo>
                    <a:lnTo>
                      <a:pt x="815" y="1793"/>
                    </a:lnTo>
                    <a:lnTo>
                      <a:pt x="908" y="1567"/>
                    </a:lnTo>
                    <a:lnTo>
                      <a:pt x="980" y="1330"/>
                    </a:lnTo>
                    <a:lnTo>
                      <a:pt x="1042" y="1082"/>
                    </a:lnTo>
                    <a:lnTo>
                      <a:pt x="1083" y="856"/>
                    </a:lnTo>
                    <a:lnTo>
                      <a:pt x="1104" y="639"/>
                    </a:lnTo>
                    <a:lnTo>
                      <a:pt x="1104" y="443"/>
                    </a:lnTo>
                    <a:lnTo>
                      <a:pt x="1073" y="279"/>
                    </a:lnTo>
                    <a:lnTo>
                      <a:pt x="1062" y="206"/>
                    </a:lnTo>
                    <a:lnTo>
                      <a:pt x="1031" y="145"/>
                    </a:lnTo>
                    <a:lnTo>
                      <a:pt x="1011" y="93"/>
                    </a:lnTo>
                    <a:lnTo>
                      <a:pt x="980" y="52"/>
                    </a:lnTo>
                    <a:lnTo>
                      <a:pt x="939" y="21"/>
                    </a:lnTo>
                    <a:lnTo>
                      <a:pt x="897" y="11"/>
                    </a:lnTo>
                    <a:lnTo>
                      <a:pt x="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5"/>
              <p:cNvSpPr/>
              <p:nvPr/>
            </p:nvSpPr>
            <p:spPr>
              <a:xfrm>
                <a:off x="2118143" y="2766963"/>
                <a:ext cx="25164" cy="42953"/>
              </a:xfrm>
              <a:custGeom>
                <a:avLst/>
                <a:gdLst/>
                <a:ahLst/>
                <a:cxnLst/>
                <a:rect l="l" t="t" r="r" b="b"/>
                <a:pathLst>
                  <a:path w="1341" h="2289" extrusionOk="0">
                    <a:moveTo>
                      <a:pt x="1113" y="1"/>
                    </a:moveTo>
                    <a:lnTo>
                      <a:pt x="1062" y="11"/>
                    </a:lnTo>
                    <a:lnTo>
                      <a:pt x="1010" y="32"/>
                    </a:lnTo>
                    <a:lnTo>
                      <a:pt x="949" y="63"/>
                    </a:lnTo>
                    <a:lnTo>
                      <a:pt x="887" y="94"/>
                    </a:lnTo>
                    <a:lnTo>
                      <a:pt x="763" y="207"/>
                    </a:lnTo>
                    <a:lnTo>
                      <a:pt x="629" y="351"/>
                    </a:lnTo>
                    <a:lnTo>
                      <a:pt x="505" y="526"/>
                    </a:lnTo>
                    <a:lnTo>
                      <a:pt x="382" y="722"/>
                    </a:lnTo>
                    <a:lnTo>
                      <a:pt x="258" y="949"/>
                    </a:lnTo>
                    <a:lnTo>
                      <a:pt x="165" y="1176"/>
                    </a:lnTo>
                    <a:lnTo>
                      <a:pt x="83" y="1402"/>
                    </a:lnTo>
                    <a:lnTo>
                      <a:pt x="31" y="1608"/>
                    </a:lnTo>
                    <a:lnTo>
                      <a:pt x="1" y="1804"/>
                    </a:lnTo>
                    <a:lnTo>
                      <a:pt x="1" y="1969"/>
                    </a:lnTo>
                    <a:lnTo>
                      <a:pt x="1" y="2041"/>
                    </a:lnTo>
                    <a:lnTo>
                      <a:pt x="11" y="2103"/>
                    </a:lnTo>
                    <a:lnTo>
                      <a:pt x="31" y="2165"/>
                    </a:lnTo>
                    <a:lnTo>
                      <a:pt x="62" y="2206"/>
                    </a:lnTo>
                    <a:lnTo>
                      <a:pt x="93" y="2247"/>
                    </a:lnTo>
                    <a:lnTo>
                      <a:pt x="135" y="2268"/>
                    </a:lnTo>
                    <a:lnTo>
                      <a:pt x="176" y="2288"/>
                    </a:lnTo>
                    <a:lnTo>
                      <a:pt x="227" y="2288"/>
                    </a:lnTo>
                    <a:lnTo>
                      <a:pt x="279" y="2278"/>
                    </a:lnTo>
                    <a:lnTo>
                      <a:pt x="330" y="2258"/>
                    </a:lnTo>
                    <a:lnTo>
                      <a:pt x="392" y="2227"/>
                    </a:lnTo>
                    <a:lnTo>
                      <a:pt x="454" y="2185"/>
                    </a:lnTo>
                    <a:lnTo>
                      <a:pt x="578" y="2072"/>
                    </a:lnTo>
                    <a:lnTo>
                      <a:pt x="701" y="1928"/>
                    </a:lnTo>
                    <a:lnTo>
                      <a:pt x="835" y="1763"/>
                    </a:lnTo>
                    <a:lnTo>
                      <a:pt x="959" y="1557"/>
                    </a:lnTo>
                    <a:lnTo>
                      <a:pt x="1072" y="1340"/>
                    </a:lnTo>
                    <a:lnTo>
                      <a:pt x="1175" y="1103"/>
                    </a:lnTo>
                    <a:lnTo>
                      <a:pt x="1258" y="877"/>
                    </a:lnTo>
                    <a:lnTo>
                      <a:pt x="1309" y="671"/>
                    </a:lnTo>
                    <a:lnTo>
                      <a:pt x="1340" y="485"/>
                    </a:lnTo>
                    <a:lnTo>
                      <a:pt x="1340" y="310"/>
                    </a:lnTo>
                    <a:lnTo>
                      <a:pt x="1340" y="238"/>
                    </a:lnTo>
                    <a:lnTo>
                      <a:pt x="1320" y="176"/>
                    </a:lnTo>
                    <a:lnTo>
                      <a:pt x="1299" y="124"/>
                    </a:lnTo>
                    <a:lnTo>
                      <a:pt x="1278" y="73"/>
                    </a:lnTo>
                    <a:lnTo>
                      <a:pt x="1247" y="42"/>
                    </a:lnTo>
                    <a:lnTo>
                      <a:pt x="1206" y="11"/>
                    </a:lnTo>
                    <a:lnTo>
                      <a:pt x="11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5"/>
              <p:cNvSpPr/>
              <p:nvPr/>
            </p:nvSpPr>
            <p:spPr>
              <a:xfrm>
                <a:off x="1762922" y="2680344"/>
                <a:ext cx="25352" cy="42934"/>
              </a:xfrm>
              <a:custGeom>
                <a:avLst/>
                <a:gdLst/>
                <a:ahLst/>
                <a:cxnLst/>
                <a:rect l="l" t="t" r="r" b="b"/>
                <a:pathLst>
                  <a:path w="1351" h="2288" extrusionOk="0">
                    <a:moveTo>
                      <a:pt x="1114" y="0"/>
                    </a:moveTo>
                    <a:lnTo>
                      <a:pt x="1062" y="11"/>
                    </a:lnTo>
                    <a:lnTo>
                      <a:pt x="1011" y="31"/>
                    </a:lnTo>
                    <a:lnTo>
                      <a:pt x="949" y="62"/>
                    </a:lnTo>
                    <a:lnTo>
                      <a:pt x="897" y="103"/>
                    </a:lnTo>
                    <a:lnTo>
                      <a:pt x="763" y="217"/>
                    </a:lnTo>
                    <a:lnTo>
                      <a:pt x="640" y="361"/>
                    </a:lnTo>
                    <a:lnTo>
                      <a:pt x="506" y="526"/>
                    </a:lnTo>
                    <a:lnTo>
                      <a:pt x="382" y="732"/>
                    </a:lnTo>
                    <a:lnTo>
                      <a:pt x="269" y="959"/>
                    </a:lnTo>
                    <a:lnTo>
                      <a:pt x="166" y="1185"/>
                    </a:lnTo>
                    <a:lnTo>
                      <a:pt x="94" y="1412"/>
                    </a:lnTo>
                    <a:lnTo>
                      <a:pt x="32" y="1618"/>
                    </a:lnTo>
                    <a:lnTo>
                      <a:pt x="1" y="1804"/>
                    </a:lnTo>
                    <a:lnTo>
                      <a:pt x="1" y="1979"/>
                    </a:lnTo>
                    <a:lnTo>
                      <a:pt x="11" y="2051"/>
                    </a:lnTo>
                    <a:lnTo>
                      <a:pt x="21" y="2113"/>
                    </a:lnTo>
                    <a:lnTo>
                      <a:pt x="42" y="2164"/>
                    </a:lnTo>
                    <a:lnTo>
                      <a:pt x="63" y="2216"/>
                    </a:lnTo>
                    <a:lnTo>
                      <a:pt x="94" y="2247"/>
                    </a:lnTo>
                    <a:lnTo>
                      <a:pt x="135" y="2278"/>
                    </a:lnTo>
                    <a:lnTo>
                      <a:pt x="176" y="2288"/>
                    </a:lnTo>
                    <a:lnTo>
                      <a:pt x="227" y="2288"/>
                    </a:lnTo>
                    <a:lnTo>
                      <a:pt x="279" y="2278"/>
                    </a:lnTo>
                    <a:lnTo>
                      <a:pt x="341" y="2257"/>
                    </a:lnTo>
                    <a:lnTo>
                      <a:pt x="392" y="2236"/>
                    </a:lnTo>
                    <a:lnTo>
                      <a:pt x="454" y="2195"/>
                    </a:lnTo>
                    <a:lnTo>
                      <a:pt x="578" y="2082"/>
                    </a:lnTo>
                    <a:lnTo>
                      <a:pt x="712" y="1938"/>
                    </a:lnTo>
                    <a:lnTo>
                      <a:pt x="835" y="1762"/>
                    </a:lnTo>
                    <a:lnTo>
                      <a:pt x="959" y="1567"/>
                    </a:lnTo>
                    <a:lnTo>
                      <a:pt x="1083" y="1340"/>
                    </a:lnTo>
                    <a:lnTo>
                      <a:pt x="1176" y="1113"/>
                    </a:lnTo>
                    <a:lnTo>
                      <a:pt x="1258" y="887"/>
                    </a:lnTo>
                    <a:lnTo>
                      <a:pt x="1309" y="680"/>
                    </a:lnTo>
                    <a:lnTo>
                      <a:pt x="1340" y="485"/>
                    </a:lnTo>
                    <a:lnTo>
                      <a:pt x="1351" y="320"/>
                    </a:lnTo>
                    <a:lnTo>
                      <a:pt x="1340" y="248"/>
                    </a:lnTo>
                    <a:lnTo>
                      <a:pt x="1330" y="186"/>
                    </a:lnTo>
                    <a:lnTo>
                      <a:pt x="1309" y="124"/>
                    </a:lnTo>
                    <a:lnTo>
                      <a:pt x="1279" y="83"/>
                    </a:lnTo>
                    <a:lnTo>
                      <a:pt x="1248" y="42"/>
                    </a:lnTo>
                    <a:lnTo>
                      <a:pt x="1206" y="21"/>
                    </a:lnTo>
                    <a:lnTo>
                      <a:pt x="1165" y="11"/>
                    </a:lnTo>
                    <a:lnTo>
                      <a:pt x="11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5"/>
              <p:cNvSpPr/>
              <p:nvPr/>
            </p:nvSpPr>
            <p:spPr>
              <a:xfrm>
                <a:off x="862033" y="2669517"/>
                <a:ext cx="40420" cy="41396"/>
              </a:xfrm>
              <a:custGeom>
                <a:avLst/>
                <a:gdLst/>
                <a:ahLst/>
                <a:cxnLst/>
                <a:rect l="l" t="t" r="r" b="b"/>
                <a:pathLst>
                  <a:path w="2154" h="2206" extrusionOk="0">
                    <a:moveTo>
                      <a:pt x="1319" y="0"/>
                    </a:moveTo>
                    <a:lnTo>
                      <a:pt x="1216" y="21"/>
                    </a:lnTo>
                    <a:lnTo>
                      <a:pt x="1113" y="41"/>
                    </a:lnTo>
                    <a:lnTo>
                      <a:pt x="1010" y="83"/>
                    </a:lnTo>
                    <a:lnTo>
                      <a:pt x="907" y="124"/>
                    </a:lnTo>
                    <a:lnTo>
                      <a:pt x="804" y="175"/>
                    </a:lnTo>
                    <a:lnTo>
                      <a:pt x="701" y="237"/>
                    </a:lnTo>
                    <a:lnTo>
                      <a:pt x="608" y="320"/>
                    </a:lnTo>
                    <a:lnTo>
                      <a:pt x="505" y="392"/>
                    </a:lnTo>
                    <a:lnTo>
                      <a:pt x="423" y="485"/>
                    </a:lnTo>
                    <a:lnTo>
                      <a:pt x="330" y="588"/>
                    </a:lnTo>
                    <a:lnTo>
                      <a:pt x="258" y="680"/>
                    </a:lnTo>
                    <a:lnTo>
                      <a:pt x="196" y="783"/>
                    </a:lnTo>
                    <a:lnTo>
                      <a:pt x="134" y="886"/>
                    </a:lnTo>
                    <a:lnTo>
                      <a:pt x="93" y="1000"/>
                    </a:lnTo>
                    <a:lnTo>
                      <a:pt x="52" y="1103"/>
                    </a:lnTo>
                    <a:lnTo>
                      <a:pt x="21" y="1206"/>
                    </a:lnTo>
                    <a:lnTo>
                      <a:pt x="10" y="1309"/>
                    </a:lnTo>
                    <a:lnTo>
                      <a:pt x="0" y="1412"/>
                    </a:lnTo>
                    <a:lnTo>
                      <a:pt x="0" y="1515"/>
                    </a:lnTo>
                    <a:lnTo>
                      <a:pt x="10" y="1608"/>
                    </a:lnTo>
                    <a:lnTo>
                      <a:pt x="31" y="1701"/>
                    </a:lnTo>
                    <a:lnTo>
                      <a:pt x="62" y="1793"/>
                    </a:lnTo>
                    <a:lnTo>
                      <a:pt x="103" y="1876"/>
                    </a:lnTo>
                    <a:lnTo>
                      <a:pt x="155" y="1948"/>
                    </a:lnTo>
                    <a:lnTo>
                      <a:pt x="227" y="2010"/>
                    </a:lnTo>
                    <a:lnTo>
                      <a:pt x="299" y="2072"/>
                    </a:lnTo>
                    <a:lnTo>
                      <a:pt x="371" y="2123"/>
                    </a:lnTo>
                    <a:lnTo>
                      <a:pt x="453" y="2154"/>
                    </a:lnTo>
                    <a:lnTo>
                      <a:pt x="546" y="2185"/>
                    </a:lnTo>
                    <a:lnTo>
                      <a:pt x="639" y="2195"/>
                    </a:lnTo>
                    <a:lnTo>
                      <a:pt x="732" y="2205"/>
                    </a:lnTo>
                    <a:lnTo>
                      <a:pt x="835" y="2195"/>
                    </a:lnTo>
                    <a:lnTo>
                      <a:pt x="938" y="2185"/>
                    </a:lnTo>
                    <a:lnTo>
                      <a:pt x="1041" y="2154"/>
                    </a:lnTo>
                    <a:lnTo>
                      <a:pt x="1144" y="2123"/>
                    </a:lnTo>
                    <a:lnTo>
                      <a:pt x="1247" y="2082"/>
                    </a:lnTo>
                    <a:lnTo>
                      <a:pt x="1350" y="2020"/>
                    </a:lnTo>
                    <a:lnTo>
                      <a:pt x="1453" y="1958"/>
                    </a:lnTo>
                    <a:lnTo>
                      <a:pt x="1546" y="1886"/>
                    </a:lnTo>
                    <a:lnTo>
                      <a:pt x="1639" y="1804"/>
                    </a:lnTo>
                    <a:lnTo>
                      <a:pt x="1731" y="1711"/>
                    </a:lnTo>
                    <a:lnTo>
                      <a:pt x="1814" y="1618"/>
                    </a:lnTo>
                    <a:lnTo>
                      <a:pt x="1896" y="1515"/>
                    </a:lnTo>
                    <a:lnTo>
                      <a:pt x="1958" y="1412"/>
                    </a:lnTo>
                    <a:lnTo>
                      <a:pt x="2009" y="1309"/>
                    </a:lnTo>
                    <a:lnTo>
                      <a:pt x="2061" y="1206"/>
                    </a:lnTo>
                    <a:lnTo>
                      <a:pt x="2102" y="1103"/>
                    </a:lnTo>
                    <a:lnTo>
                      <a:pt x="2123" y="1000"/>
                    </a:lnTo>
                    <a:lnTo>
                      <a:pt x="2143" y="886"/>
                    </a:lnTo>
                    <a:lnTo>
                      <a:pt x="2154" y="783"/>
                    </a:lnTo>
                    <a:lnTo>
                      <a:pt x="2154" y="691"/>
                    </a:lnTo>
                    <a:lnTo>
                      <a:pt x="2143" y="588"/>
                    </a:lnTo>
                    <a:lnTo>
                      <a:pt x="2113" y="495"/>
                    </a:lnTo>
                    <a:lnTo>
                      <a:pt x="2082" y="412"/>
                    </a:lnTo>
                    <a:lnTo>
                      <a:pt x="2040" y="330"/>
                    </a:lnTo>
                    <a:lnTo>
                      <a:pt x="1989" y="258"/>
                    </a:lnTo>
                    <a:lnTo>
                      <a:pt x="1927" y="186"/>
                    </a:lnTo>
                    <a:lnTo>
                      <a:pt x="1855" y="134"/>
                    </a:lnTo>
                    <a:lnTo>
                      <a:pt x="1783" y="83"/>
                    </a:lnTo>
                    <a:lnTo>
                      <a:pt x="1690" y="41"/>
                    </a:lnTo>
                    <a:lnTo>
                      <a:pt x="1608" y="21"/>
                    </a:lnTo>
                    <a:lnTo>
                      <a:pt x="15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5"/>
              <p:cNvSpPr/>
              <p:nvPr/>
            </p:nvSpPr>
            <p:spPr>
              <a:xfrm>
                <a:off x="1557952" y="2333248"/>
                <a:ext cx="46819" cy="33852"/>
              </a:xfrm>
              <a:custGeom>
                <a:avLst/>
                <a:gdLst/>
                <a:ahLst/>
                <a:cxnLst/>
                <a:rect l="l" t="t" r="r" b="b"/>
                <a:pathLst>
                  <a:path w="2495" h="1804" extrusionOk="0">
                    <a:moveTo>
                      <a:pt x="1206" y="0"/>
                    </a:moveTo>
                    <a:lnTo>
                      <a:pt x="1083" y="11"/>
                    </a:lnTo>
                    <a:lnTo>
                      <a:pt x="959" y="31"/>
                    </a:lnTo>
                    <a:lnTo>
                      <a:pt x="846" y="52"/>
                    </a:lnTo>
                    <a:lnTo>
                      <a:pt x="732" y="93"/>
                    </a:lnTo>
                    <a:lnTo>
                      <a:pt x="619" y="134"/>
                    </a:lnTo>
                    <a:lnTo>
                      <a:pt x="516" y="176"/>
                    </a:lnTo>
                    <a:lnTo>
                      <a:pt x="423" y="237"/>
                    </a:lnTo>
                    <a:lnTo>
                      <a:pt x="341" y="299"/>
                    </a:lnTo>
                    <a:lnTo>
                      <a:pt x="258" y="361"/>
                    </a:lnTo>
                    <a:lnTo>
                      <a:pt x="197" y="433"/>
                    </a:lnTo>
                    <a:lnTo>
                      <a:pt x="135" y="516"/>
                    </a:lnTo>
                    <a:lnTo>
                      <a:pt x="83" y="598"/>
                    </a:lnTo>
                    <a:lnTo>
                      <a:pt x="52" y="681"/>
                    </a:lnTo>
                    <a:lnTo>
                      <a:pt x="21" y="763"/>
                    </a:lnTo>
                    <a:lnTo>
                      <a:pt x="1" y="856"/>
                    </a:lnTo>
                    <a:lnTo>
                      <a:pt x="1" y="948"/>
                    </a:lnTo>
                    <a:lnTo>
                      <a:pt x="11" y="1041"/>
                    </a:lnTo>
                    <a:lnTo>
                      <a:pt x="32" y="1124"/>
                    </a:lnTo>
                    <a:lnTo>
                      <a:pt x="73" y="1216"/>
                    </a:lnTo>
                    <a:lnTo>
                      <a:pt x="114" y="1299"/>
                    </a:lnTo>
                    <a:lnTo>
                      <a:pt x="166" y="1371"/>
                    </a:lnTo>
                    <a:lnTo>
                      <a:pt x="238" y="1443"/>
                    </a:lnTo>
                    <a:lnTo>
                      <a:pt x="310" y="1505"/>
                    </a:lnTo>
                    <a:lnTo>
                      <a:pt x="392" y="1567"/>
                    </a:lnTo>
                    <a:lnTo>
                      <a:pt x="485" y="1629"/>
                    </a:lnTo>
                    <a:lnTo>
                      <a:pt x="578" y="1670"/>
                    </a:lnTo>
                    <a:lnTo>
                      <a:pt x="691" y="1711"/>
                    </a:lnTo>
                    <a:lnTo>
                      <a:pt x="794" y="1752"/>
                    </a:lnTo>
                    <a:lnTo>
                      <a:pt x="908" y="1773"/>
                    </a:lnTo>
                    <a:lnTo>
                      <a:pt x="1031" y="1793"/>
                    </a:lnTo>
                    <a:lnTo>
                      <a:pt x="1155" y="1804"/>
                    </a:lnTo>
                    <a:lnTo>
                      <a:pt x="1289" y="1804"/>
                    </a:lnTo>
                    <a:lnTo>
                      <a:pt x="1413" y="1793"/>
                    </a:lnTo>
                    <a:lnTo>
                      <a:pt x="1536" y="1773"/>
                    </a:lnTo>
                    <a:lnTo>
                      <a:pt x="1650" y="1742"/>
                    </a:lnTo>
                    <a:lnTo>
                      <a:pt x="1763" y="1711"/>
                    </a:lnTo>
                    <a:lnTo>
                      <a:pt x="1876" y="1670"/>
                    </a:lnTo>
                    <a:lnTo>
                      <a:pt x="1969" y="1618"/>
                    </a:lnTo>
                    <a:lnTo>
                      <a:pt x="2072" y="1567"/>
                    </a:lnTo>
                    <a:lnTo>
                      <a:pt x="2154" y="1505"/>
                    </a:lnTo>
                    <a:lnTo>
                      <a:pt x="2227" y="1433"/>
                    </a:lnTo>
                    <a:lnTo>
                      <a:pt x="2299" y="1361"/>
                    </a:lnTo>
                    <a:lnTo>
                      <a:pt x="2361" y="1289"/>
                    </a:lnTo>
                    <a:lnTo>
                      <a:pt x="2412" y="1206"/>
                    </a:lnTo>
                    <a:lnTo>
                      <a:pt x="2443" y="1124"/>
                    </a:lnTo>
                    <a:lnTo>
                      <a:pt x="2474" y="1031"/>
                    </a:lnTo>
                    <a:lnTo>
                      <a:pt x="2484" y="938"/>
                    </a:lnTo>
                    <a:lnTo>
                      <a:pt x="2495" y="845"/>
                    </a:lnTo>
                    <a:lnTo>
                      <a:pt x="2484" y="763"/>
                    </a:lnTo>
                    <a:lnTo>
                      <a:pt x="2464" y="670"/>
                    </a:lnTo>
                    <a:lnTo>
                      <a:pt x="2422" y="588"/>
                    </a:lnTo>
                    <a:lnTo>
                      <a:pt x="2381" y="505"/>
                    </a:lnTo>
                    <a:lnTo>
                      <a:pt x="2319" y="423"/>
                    </a:lnTo>
                    <a:lnTo>
                      <a:pt x="2258" y="351"/>
                    </a:lnTo>
                    <a:lnTo>
                      <a:pt x="2185" y="289"/>
                    </a:lnTo>
                    <a:lnTo>
                      <a:pt x="2103" y="227"/>
                    </a:lnTo>
                    <a:lnTo>
                      <a:pt x="2010" y="176"/>
                    </a:lnTo>
                    <a:lnTo>
                      <a:pt x="1907" y="124"/>
                    </a:lnTo>
                    <a:lnTo>
                      <a:pt x="1804" y="83"/>
                    </a:lnTo>
                    <a:lnTo>
                      <a:pt x="1701" y="52"/>
                    </a:lnTo>
                    <a:lnTo>
                      <a:pt x="1577" y="21"/>
                    </a:lnTo>
                    <a:lnTo>
                      <a:pt x="1464" y="11"/>
                    </a:lnTo>
                    <a:lnTo>
                      <a:pt x="13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5"/>
              <p:cNvSpPr/>
              <p:nvPr/>
            </p:nvSpPr>
            <p:spPr>
              <a:xfrm>
                <a:off x="2759550" y="3027046"/>
                <a:ext cx="167478" cy="168641"/>
              </a:xfrm>
              <a:custGeom>
                <a:avLst/>
                <a:gdLst/>
                <a:ahLst/>
                <a:cxnLst/>
                <a:rect l="l" t="t" r="r" b="b"/>
                <a:pathLst>
                  <a:path w="8925" h="8987" extrusionOk="0">
                    <a:moveTo>
                      <a:pt x="2577" y="1"/>
                    </a:moveTo>
                    <a:lnTo>
                      <a:pt x="2412" y="11"/>
                    </a:lnTo>
                    <a:lnTo>
                      <a:pt x="2226" y="32"/>
                    </a:lnTo>
                    <a:lnTo>
                      <a:pt x="1999" y="62"/>
                    </a:lnTo>
                    <a:lnTo>
                      <a:pt x="1732" y="114"/>
                    </a:lnTo>
                    <a:lnTo>
                      <a:pt x="1443" y="176"/>
                    </a:lnTo>
                    <a:lnTo>
                      <a:pt x="1288" y="227"/>
                    </a:lnTo>
                    <a:lnTo>
                      <a:pt x="1144" y="279"/>
                    </a:lnTo>
                    <a:lnTo>
                      <a:pt x="1000" y="330"/>
                    </a:lnTo>
                    <a:lnTo>
                      <a:pt x="856" y="392"/>
                    </a:lnTo>
                    <a:lnTo>
                      <a:pt x="722" y="464"/>
                    </a:lnTo>
                    <a:lnTo>
                      <a:pt x="588" y="547"/>
                    </a:lnTo>
                    <a:lnTo>
                      <a:pt x="464" y="639"/>
                    </a:lnTo>
                    <a:lnTo>
                      <a:pt x="351" y="732"/>
                    </a:lnTo>
                    <a:lnTo>
                      <a:pt x="258" y="846"/>
                    </a:lnTo>
                    <a:lnTo>
                      <a:pt x="165" y="959"/>
                    </a:lnTo>
                    <a:lnTo>
                      <a:pt x="103" y="1083"/>
                    </a:lnTo>
                    <a:lnTo>
                      <a:pt x="52" y="1227"/>
                    </a:lnTo>
                    <a:lnTo>
                      <a:pt x="11" y="1371"/>
                    </a:lnTo>
                    <a:lnTo>
                      <a:pt x="0" y="1536"/>
                    </a:lnTo>
                    <a:lnTo>
                      <a:pt x="11" y="1711"/>
                    </a:lnTo>
                    <a:lnTo>
                      <a:pt x="52" y="1897"/>
                    </a:lnTo>
                    <a:lnTo>
                      <a:pt x="114" y="2092"/>
                    </a:lnTo>
                    <a:lnTo>
                      <a:pt x="196" y="2309"/>
                    </a:lnTo>
                    <a:lnTo>
                      <a:pt x="320" y="2536"/>
                    </a:lnTo>
                    <a:lnTo>
                      <a:pt x="464" y="2773"/>
                    </a:lnTo>
                    <a:lnTo>
                      <a:pt x="639" y="3010"/>
                    </a:lnTo>
                    <a:lnTo>
                      <a:pt x="814" y="3226"/>
                    </a:lnTo>
                    <a:lnTo>
                      <a:pt x="1000" y="3422"/>
                    </a:lnTo>
                    <a:lnTo>
                      <a:pt x="1185" y="3597"/>
                    </a:lnTo>
                    <a:lnTo>
                      <a:pt x="1381" y="3752"/>
                    </a:lnTo>
                    <a:lnTo>
                      <a:pt x="1577" y="3885"/>
                    </a:lnTo>
                    <a:lnTo>
                      <a:pt x="1783" y="3999"/>
                    </a:lnTo>
                    <a:lnTo>
                      <a:pt x="1979" y="4102"/>
                    </a:lnTo>
                    <a:lnTo>
                      <a:pt x="2185" y="4184"/>
                    </a:lnTo>
                    <a:lnTo>
                      <a:pt x="2391" y="4256"/>
                    </a:lnTo>
                    <a:lnTo>
                      <a:pt x="2597" y="4318"/>
                    </a:lnTo>
                    <a:lnTo>
                      <a:pt x="2803" y="4359"/>
                    </a:lnTo>
                    <a:lnTo>
                      <a:pt x="3009" y="4390"/>
                    </a:lnTo>
                    <a:lnTo>
                      <a:pt x="3205" y="4421"/>
                    </a:lnTo>
                    <a:lnTo>
                      <a:pt x="3401" y="4432"/>
                    </a:lnTo>
                    <a:lnTo>
                      <a:pt x="3782" y="4432"/>
                    </a:lnTo>
                    <a:lnTo>
                      <a:pt x="3957" y="4421"/>
                    </a:lnTo>
                    <a:lnTo>
                      <a:pt x="4297" y="4380"/>
                    </a:lnTo>
                    <a:lnTo>
                      <a:pt x="4607" y="4329"/>
                    </a:lnTo>
                    <a:lnTo>
                      <a:pt x="4874" y="4267"/>
                    </a:lnTo>
                    <a:lnTo>
                      <a:pt x="5091" y="4205"/>
                    </a:lnTo>
                    <a:lnTo>
                      <a:pt x="5256" y="4153"/>
                    </a:lnTo>
                    <a:lnTo>
                      <a:pt x="5390" y="4102"/>
                    </a:lnTo>
                    <a:lnTo>
                      <a:pt x="5390" y="4102"/>
                    </a:lnTo>
                    <a:lnTo>
                      <a:pt x="5050" y="4916"/>
                    </a:lnTo>
                    <a:lnTo>
                      <a:pt x="4720" y="5730"/>
                    </a:lnTo>
                    <a:lnTo>
                      <a:pt x="4370" y="6637"/>
                    </a:lnTo>
                    <a:lnTo>
                      <a:pt x="4287" y="6864"/>
                    </a:lnTo>
                    <a:lnTo>
                      <a:pt x="4246" y="7090"/>
                    </a:lnTo>
                    <a:lnTo>
                      <a:pt x="4215" y="7307"/>
                    </a:lnTo>
                    <a:lnTo>
                      <a:pt x="4205" y="7523"/>
                    </a:lnTo>
                    <a:lnTo>
                      <a:pt x="4215" y="7719"/>
                    </a:lnTo>
                    <a:lnTo>
                      <a:pt x="4246" y="7915"/>
                    </a:lnTo>
                    <a:lnTo>
                      <a:pt x="4297" y="8100"/>
                    </a:lnTo>
                    <a:lnTo>
                      <a:pt x="4370" y="8275"/>
                    </a:lnTo>
                    <a:lnTo>
                      <a:pt x="4452" y="8430"/>
                    </a:lnTo>
                    <a:lnTo>
                      <a:pt x="4555" y="8574"/>
                    </a:lnTo>
                    <a:lnTo>
                      <a:pt x="4679" y="8698"/>
                    </a:lnTo>
                    <a:lnTo>
                      <a:pt x="4741" y="8749"/>
                    </a:lnTo>
                    <a:lnTo>
                      <a:pt x="4813" y="8801"/>
                    </a:lnTo>
                    <a:lnTo>
                      <a:pt x="4885" y="8842"/>
                    </a:lnTo>
                    <a:lnTo>
                      <a:pt x="4957" y="8883"/>
                    </a:lnTo>
                    <a:lnTo>
                      <a:pt x="5039" y="8914"/>
                    </a:lnTo>
                    <a:lnTo>
                      <a:pt x="5122" y="8945"/>
                    </a:lnTo>
                    <a:lnTo>
                      <a:pt x="5204" y="8966"/>
                    </a:lnTo>
                    <a:lnTo>
                      <a:pt x="5287" y="8976"/>
                    </a:lnTo>
                    <a:lnTo>
                      <a:pt x="5379" y="8986"/>
                    </a:lnTo>
                    <a:lnTo>
                      <a:pt x="5472" y="8986"/>
                    </a:lnTo>
                    <a:lnTo>
                      <a:pt x="5544" y="8976"/>
                    </a:lnTo>
                    <a:lnTo>
                      <a:pt x="5627" y="8935"/>
                    </a:lnTo>
                    <a:lnTo>
                      <a:pt x="5709" y="8873"/>
                    </a:lnTo>
                    <a:lnTo>
                      <a:pt x="5812" y="8780"/>
                    </a:lnTo>
                    <a:lnTo>
                      <a:pt x="5915" y="8677"/>
                    </a:lnTo>
                    <a:lnTo>
                      <a:pt x="6029" y="8543"/>
                    </a:lnTo>
                    <a:lnTo>
                      <a:pt x="6286" y="8234"/>
                    </a:lnTo>
                    <a:lnTo>
                      <a:pt x="6554" y="7873"/>
                    </a:lnTo>
                    <a:lnTo>
                      <a:pt x="6832" y="7451"/>
                    </a:lnTo>
                    <a:lnTo>
                      <a:pt x="7121" y="6987"/>
                    </a:lnTo>
                    <a:lnTo>
                      <a:pt x="7420" y="6513"/>
                    </a:lnTo>
                    <a:lnTo>
                      <a:pt x="7698" y="6008"/>
                    </a:lnTo>
                    <a:lnTo>
                      <a:pt x="7966" y="5503"/>
                    </a:lnTo>
                    <a:lnTo>
                      <a:pt x="8213" y="5019"/>
                    </a:lnTo>
                    <a:lnTo>
                      <a:pt x="8440" y="4545"/>
                    </a:lnTo>
                    <a:lnTo>
                      <a:pt x="8625" y="4102"/>
                    </a:lnTo>
                    <a:lnTo>
                      <a:pt x="8780" y="3700"/>
                    </a:lnTo>
                    <a:lnTo>
                      <a:pt x="8831" y="3525"/>
                    </a:lnTo>
                    <a:lnTo>
                      <a:pt x="8883" y="3360"/>
                    </a:lnTo>
                    <a:lnTo>
                      <a:pt x="8914" y="3216"/>
                    </a:lnTo>
                    <a:lnTo>
                      <a:pt x="8924" y="3092"/>
                    </a:lnTo>
                    <a:lnTo>
                      <a:pt x="8924" y="3010"/>
                    </a:lnTo>
                    <a:lnTo>
                      <a:pt x="8914" y="2937"/>
                    </a:lnTo>
                    <a:lnTo>
                      <a:pt x="8893" y="2855"/>
                    </a:lnTo>
                    <a:lnTo>
                      <a:pt x="8862" y="2783"/>
                    </a:lnTo>
                    <a:lnTo>
                      <a:pt x="8821" y="2700"/>
                    </a:lnTo>
                    <a:lnTo>
                      <a:pt x="8759" y="2608"/>
                    </a:lnTo>
                    <a:lnTo>
                      <a:pt x="8698" y="2525"/>
                    </a:lnTo>
                    <a:lnTo>
                      <a:pt x="8615" y="2433"/>
                    </a:lnTo>
                    <a:lnTo>
                      <a:pt x="8522" y="2340"/>
                    </a:lnTo>
                    <a:lnTo>
                      <a:pt x="8419" y="2247"/>
                    </a:lnTo>
                    <a:lnTo>
                      <a:pt x="8306" y="2154"/>
                    </a:lnTo>
                    <a:lnTo>
                      <a:pt x="8172" y="2051"/>
                    </a:lnTo>
                    <a:lnTo>
                      <a:pt x="8028" y="1958"/>
                    </a:lnTo>
                    <a:lnTo>
                      <a:pt x="7873" y="1855"/>
                    </a:lnTo>
                    <a:lnTo>
                      <a:pt x="7523" y="1649"/>
                    </a:lnTo>
                    <a:lnTo>
                      <a:pt x="7111" y="1443"/>
                    </a:lnTo>
                    <a:lnTo>
                      <a:pt x="6647" y="1237"/>
                    </a:lnTo>
                    <a:lnTo>
                      <a:pt x="6121" y="1031"/>
                    </a:lnTo>
                    <a:lnTo>
                      <a:pt x="5544" y="815"/>
                    </a:lnTo>
                    <a:lnTo>
                      <a:pt x="4895" y="609"/>
                    </a:lnTo>
                    <a:lnTo>
                      <a:pt x="4184" y="402"/>
                    </a:lnTo>
                    <a:lnTo>
                      <a:pt x="3411" y="196"/>
                    </a:lnTo>
                    <a:lnTo>
                      <a:pt x="257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5"/>
              <p:cNvSpPr/>
              <p:nvPr/>
            </p:nvSpPr>
            <p:spPr>
              <a:xfrm>
                <a:off x="2841722" y="3213064"/>
                <a:ext cx="65377" cy="47400"/>
              </a:xfrm>
              <a:custGeom>
                <a:avLst/>
                <a:gdLst/>
                <a:ahLst/>
                <a:cxnLst/>
                <a:rect l="l" t="t" r="r" b="b"/>
                <a:pathLst>
                  <a:path w="3484" h="2526" extrusionOk="0">
                    <a:moveTo>
                      <a:pt x="1351" y="1"/>
                    </a:moveTo>
                    <a:lnTo>
                      <a:pt x="1000" y="11"/>
                    </a:lnTo>
                    <a:lnTo>
                      <a:pt x="702" y="21"/>
                    </a:lnTo>
                    <a:lnTo>
                      <a:pt x="629" y="32"/>
                    </a:lnTo>
                    <a:lnTo>
                      <a:pt x="568" y="42"/>
                    </a:lnTo>
                    <a:lnTo>
                      <a:pt x="516" y="52"/>
                    </a:lnTo>
                    <a:lnTo>
                      <a:pt x="454" y="83"/>
                    </a:lnTo>
                    <a:lnTo>
                      <a:pt x="403" y="104"/>
                    </a:lnTo>
                    <a:lnTo>
                      <a:pt x="362" y="145"/>
                    </a:lnTo>
                    <a:lnTo>
                      <a:pt x="269" y="217"/>
                    </a:lnTo>
                    <a:lnTo>
                      <a:pt x="197" y="320"/>
                    </a:lnTo>
                    <a:lnTo>
                      <a:pt x="135" y="433"/>
                    </a:lnTo>
                    <a:lnTo>
                      <a:pt x="94" y="557"/>
                    </a:lnTo>
                    <a:lnTo>
                      <a:pt x="52" y="681"/>
                    </a:lnTo>
                    <a:lnTo>
                      <a:pt x="32" y="815"/>
                    </a:lnTo>
                    <a:lnTo>
                      <a:pt x="11" y="949"/>
                    </a:lnTo>
                    <a:lnTo>
                      <a:pt x="1" y="1093"/>
                    </a:lnTo>
                    <a:lnTo>
                      <a:pt x="1" y="1227"/>
                    </a:lnTo>
                    <a:lnTo>
                      <a:pt x="1" y="1351"/>
                    </a:lnTo>
                    <a:lnTo>
                      <a:pt x="11" y="1464"/>
                    </a:lnTo>
                    <a:lnTo>
                      <a:pt x="32" y="1567"/>
                    </a:lnTo>
                    <a:lnTo>
                      <a:pt x="52" y="1660"/>
                    </a:lnTo>
                    <a:lnTo>
                      <a:pt x="73" y="1722"/>
                    </a:lnTo>
                    <a:lnTo>
                      <a:pt x="104" y="1773"/>
                    </a:lnTo>
                    <a:lnTo>
                      <a:pt x="135" y="1825"/>
                    </a:lnTo>
                    <a:lnTo>
                      <a:pt x="176" y="1876"/>
                    </a:lnTo>
                    <a:lnTo>
                      <a:pt x="279" y="1969"/>
                    </a:lnTo>
                    <a:lnTo>
                      <a:pt x="392" y="2051"/>
                    </a:lnTo>
                    <a:lnTo>
                      <a:pt x="526" y="2123"/>
                    </a:lnTo>
                    <a:lnTo>
                      <a:pt x="681" y="2196"/>
                    </a:lnTo>
                    <a:lnTo>
                      <a:pt x="856" y="2257"/>
                    </a:lnTo>
                    <a:lnTo>
                      <a:pt x="1031" y="2309"/>
                    </a:lnTo>
                    <a:lnTo>
                      <a:pt x="1227" y="2350"/>
                    </a:lnTo>
                    <a:lnTo>
                      <a:pt x="1433" y="2391"/>
                    </a:lnTo>
                    <a:lnTo>
                      <a:pt x="1639" y="2433"/>
                    </a:lnTo>
                    <a:lnTo>
                      <a:pt x="1845" y="2464"/>
                    </a:lnTo>
                    <a:lnTo>
                      <a:pt x="2278" y="2505"/>
                    </a:lnTo>
                    <a:lnTo>
                      <a:pt x="2690" y="2525"/>
                    </a:lnTo>
                    <a:lnTo>
                      <a:pt x="2721" y="2525"/>
                    </a:lnTo>
                    <a:lnTo>
                      <a:pt x="2763" y="2515"/>
                    </a:lnTo>
                    <a:lnTo>
                      <a:pt x="2845" y="2474"/>
                    </a:lnTo>
                    <a:lnTo>
                      <a:pt x="2938" y="2402"/>
                    </a:lnTo>
                    <a:lnTo>
                      <a:pt x="3020" y="2309"/>
                    </a:lnTo>
                    <a:lnTo>
                      <a:pt x="3103" y="2196"/>
                    </a:lnTo>
                    <a:lnTo>
                      <a:pt x="3185" y="2062"/>
                    </a:lnTo>
                    <a:lnTo>
                      <a:pt x="3267" y="1907"/>
                    </a:lnTo>
                    <a:lnTo>
                      <a:pt x="3340" y="1752"/>
                    </a:lnTo>
                    <a:lnTo>
                      <a:pt x="3391" y="1588"/>
                    </a:lnTo>
                    <a:lnTo>
                      <a:pt x="3443" y="1412"/>
                    </a:lnTo>
                    <a:lnTo>
                      <a:pt x="3474" y="1237"/>
                    </a:lnTo>
                    <a:lnTo>
                      <a:pt x="3484" y="1072"/>
                    </a:lnTo>
                    <a:lnTo>
                      <a:pt x="3484" y="908"/>
                    </a:lnTo>
                    <a:lnTo>
                      <a:pt x="3474" y="825"/>
                    </a:lnTo>
                    <a:lnTo>
                      <a:pt x="3453" y="753"/>
                    </a:lnTo>
                    <a:lnTo>
                      <a:pt x="3432" y="681"/>
                    </a:lnTo>
                    <a:lnTo>
                      <a:pt x="3401" y="609"/>
                    </a:lnTo>
                    <a:lnTo>
                      <a:pt x="3370" y="547"/>
                    </a:lnTo>
                    <a:lnTo>
                      <a:pt x="3329" y="475"/>
                    </a:lnTo>
                    <a:lnTo>
                      <a:pt x="3278" y="423"/>
                    </a:lnTo>
                    <a:lnTo>
                      <a:pt x="3226" y="372"/>
                    </a:lnTo>
                    <a:lnTo>
                      <a:pt x="3164" y="320"/>
                    </a:lnTo>
                    <a:lnTo>
                      <a:pt x="3103" y="279"/>
                    </a:lnTo>
                    <a:lnTo>
                      <a:pt x="2969" y="196"/>
                    </a:lnTo>
                    <a:lnTo>
                      <a:pt x="2814" y="135"/>
                    </a:lnTo>
                    <a:lnTo>
                      <a:pt x="2649" y="93"/>
                    </a:lnTo>
                    <a:lnTo>
                      <a:pt x="2474" y="52"/>
                    </a:lnTo>
                    <a:lnTo>
                      <a:pt x="2288" y="21"/>
                    </a:lnTo>
                    <a:lnTo>
                      <a:pt x="2103" y="11"/>
                    </a:lnTo>
                    <a:lnTo>
                      <a:pt x="191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5"/>
              <p:cNvSpPr/>
              <p:nvPr/>
            </p:nvSpPr>
            <p:spPr>
              <a:xfrm>
                <a:off x="2876718" y="3168985"/>
                <a:ext cx="72733" cy="47963"/>
              </a:xfrm>
              <a:custGeom>
                <a:avLst/>
                <a:gdLst/>
                <a:ahLst/>
                <a:cxnLst/>
                <a:rect l="l" t="t" r="r" b="b"/>
                <a:pathLst>
                  <a:path w="3876" h="2556" extrusionOk="0">
                    <a:moveTo>
                      <a:pt x="1846" y="0"/>
                    </a:moveTo>
                    <a:lnTo>
                      <a:pt x="1475" y="11"/>
                    </a:lnTo>
                    <a:lnTo>
                      <a:pt x="1145" y="21"/>
                    </a:lnTo>
                    <a:lnTo>
                      <a:pt x="1073" y="21"/>
                    </a:lnTo>
                    <a:lnTo>
                      <a:pt x="1001" y="31"/>
                    </a:lnTo>
                    <a:lnTo>
                      <a:pt x="939" y="52"/>
                    </a:lnTo>
                    <a:lnTo>
                      <a:pt x="877" y="72"/>
                    </a:lnTo>
                    <a:lnTo>
                      <a:pt x="753" y="134"/>
                    </a:lnTo>
                    <a:lnTo>
                      <a:pt x="640" y="217"/>
                    </a:lnTo>
                    <a:lnTo>
                      <a:pt x="537" y="309"/>
                    </a:lnTo>
                    <a:lnTo>
                      <a:pt x="434" y="423"/>
                    </a:lnTo>
                    <a:lnTo>
                      <a:pt x="351" y="536"/>
                    </a:lnTo>
                    <a:lnTo>
                      <a:pt x="279" y="670"/>
                    </a:lnTo>
                    <a:lnTo>
                      <a:pt x="207" y="804"/>
                    </a:lnTo>
                    <a:lnTo>
                      <a:pt x="156" y="938"/>
                    </a:lnTo>
                    <a:lnTo>
                      <a:pt x="104" y="1082"/>
                    </a:lnTo>
                    <a:lnTo>
                      <a:pt x="63" y="1216"/>
                    </a:lnTo>
                    <a:lnTo>
                      <a:pt x="32" y="1340"/>
                    </a:lnTo>
                    <a:lnTo>
                      <a:pt x="11" y="1453"/>
                    </a:lnTo>
                    <a:lnTo>
                      <a:pt x="1" y="1567"/>
                    </a:lnTo>
                    <a:lnTo>
                      <a:pt x="1" y="1649"/>
                    </a:lnTo>
                    <a:lnTo>
                      <a:pt x="11" y="1711"/>
                    </a:lnTo>
                    <a:lnTo>
                      <a:pt x="22" y="1762"/>
                    </a:lnTo>
                    <a:lnTo>
                      <a:pt x="42" y="1814"/>
                    </a:lnTo>
                    <a:lnTo>
                      <a:pt x="73" y="1865"/>
                    </a:lnTo>
                    <a:lnTo>
                      <a:pt x="104" y="1917"/>
                    </a:lnTo>
                    <a:lnTo>
                      <a:pt x="145" y="1958"/>
                    </a:lnTo>
                    <a:lnTo>
                      <a:pt x="248" y="2051"/>
                    </a:lnTo>
                    <a:lnTo>
                      <a:pt x="372" y="2123"/>
                    </a:lnTo>
                    <a:lnTo>
                      <a:pt x="527" y="2195"/>
                    </a:lnTo>
                    <a:lnTo>
                      <a:pt x="681" y="2257"/>
                    </a:lnTo>
                    <a:lnTo>
                      <a:pt x="867" y="2308"/>
                    </a:lnTo>
                    <a:lnTo>
                      <a:pt x="1052" y="2360"/>
                    </a:lnTo>
                    <a:lnTo>
                      <a:pt x="1258" y="2401"/>
                    </a:lnTo>
                    <a:lnTo>
                      <a:pt x="1464" y="2442"/>
                    </a:lnTo>
                    <a:lnTo>
                      <a:pt x="1681" y="2473"/>
                    </a:lnTo>
                    <a:lnTo>
                      <a:pt x="2124" y="2525"/>
                    </a:lnTo>
                    <a:lnTo>
                      <a:pt x="2557" y="2556"/>
                    </a:lnTo>
                    <a:lnTo>
                      <a:pt x="2598" y="2556"/>
                    </a:lnTo>
                    <a:lnTo>
                      <a:pt x="2639" y="2545"/>
                    </a:lnTo>
                    <a:lnTo>
                      <a:pt x="2742" y="2494"/>
                    </a:lnTo>
                    <a:lnTo>
                      <a:pt x="2855" y="2432"/>
                    </a:lnTo>
                    <a:lnTo>
                      <a:pt x="2969" y="2329"/>
                    </a:lnTo>
                    <a:lnTo>
                      <a:pt x="3092" y="2216"/>
                    </a:lnTo>
                    <a:lnTo>
                      <a:pt x="3226" y="2082"/>
                    </a:lnTo>
                    <a:lnTo>
                      <a:pt x="3350" y="1938"/>
                    </a:lnTo>
                    <a:lnTo>
                      <a:pt x="3463" y="1783"/>
                    </a:lnTo>
                    <a:lnTo>
                      <a:pt x="3577" y="1618"/>
                    </a:lnTo>
                    <a:lnTo>
                      <a:pt x="3669" y="1443"/>
                    </a:lnTo>
                    <a:lnTo>
                      <a:pt x="3752" y="1268"/>
                    </a:lnTo>
                    <a:lnTo>
                      <a:pt x="3814" y="1103"/>
                    </a:lnTo>
                    <a:lnTo>
                      <a:pt x="3855" y="938"/>
                    </a:lnTo>
                    <a:lnTo>
                      <a:pt x="3865" y="856"/>
                    </a:lnTo>
                    <a:lnTo>
                      <a:pt x="3876" y="773"/>
                    </a:lnTo>
                    <a:lnTo>
                      <a:pt x="3865" y="701"/>
                    </a:lnTo>
                    <a:lnTo>
                      <a:pt x="3855" y="629"/>
                    </a:lnTo>
                    <a:lnTo>
                      <a:pt x="3834" y="567"/>
                    </a:lnTo>
                    <a:lnTo>
                      <a:pt x="3814" y="505"/>
                    </a:lnTo>
                    <a:lnTo>
                      <a:pt x="3773" y="443"/>
                    </a:lnTo>
                    <a:lnTo>
                      <a:pt x="3731" y="392"/>
                    </a:lnTo>
                    <a:lnTo>
                      <a:pt x="3690" y="340"/>
                    </a:lnTo>
                    <a:lnTo>
                      <a:pt x="3628" y="299"/>
                    </a:lnTo>
                    <a:lnTo>
                      <a:pt x="3505" y="217"/>
                    </a:lnTo>
                    <a:lnTo>
                      <a:pt x="3360" y="155"/>
                    </a:lnTo>
                    <a:lnTo>
                      <a:pt x="3195" y="103"/>
                    </a:lnTo>
                    <a:lnTo>
                      <a:pt x="3020" y="62"/>
                    </a:lnTo>
                    <a:lnTo>
                      <a:pt x="2835" y="41"/>
                    </a:lnTo>
                    <a:lnTo>
                      <a:pt x="2649" y="21"/>
                    </a:lnTo>
                    <a:lnTo>
                      <a:pt x="2443" y="11"/>
                    </a:lnTo>
                    <a:lnTo>
                      <a:pt x="224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5"/>
              <p:cNvSpPr/>
              <p:nvPr/>
            </p:nvSpPr>
            <p:spPr>
              <a:xfrm>
                <a:off x="2906498" y="3112127"/>
                <a:ext cx="69825" cy="47776"/>
              </a:xfrm>
              <a:custGeom>
                <a:avLst/>
                <a:gdLst/>
                <a:ahLst/>
                <a:cxnLst/>
                <a:rect l="l" t="t" r="r" b="b"/>
                <a:pathLst>
                  <a:path w="3721" h="2546" extrusionOk="0">
                    <a:moveTo>
                      <a:pt x="1444" y="1"/>
                    </a:moveTo>
                    <a:lnTo>
                      <a:pt x="1073" y="11"/>
                    </a:lnTo>
                    <a:lnTo>
                      <a:pt x="753" y="21"/>
                    </a:lnTo>
                    <a:lnTo>
                      <a:pt x="681" y="21"/>
                    </a:lnTo>
                    <a:lnTo>
                      <a:pt x="609" y="32"/>
                    </a:lnTo>
                    <a:lnTo>
                      <a:pt x="547" y="42"/>
                    </a:lnTo>
                    <a:lnTo>
                      <a:pt x="496" y="73"/>
                    </a:lnTo>
                    <a:lnTo>
                      <a:pt x="434" y="93"/>
                    </a:lnTo>
                    <a:lnTo>
                      <a:pt x="382" y="135"/>
                    </a:lnTo>
                    <a:lnTo>
                      <a:pt x="289" y="207"/>
                    </a:lnTo>
                    <a:lnTo>
                      <a:pt x="217" y="310"/>
                    </a:lnTo>
                    <a:lnTo>
                      <a:pt x="155" y="413"/>
                    </a:lnTo>
                    <a:lnTo>
                      <a:pt x="104" y="537"/>
                    </a:lnTo>
                    <a:lnTo>
                      <a:pt x="63" y="670"/>
                    </a:lnTo>
                    <a:lnTo>
                      <a:pt x="32" y="804"/>
                    </a:lnTo>
                    <a:lnTo>
                      <a:pt x="11" y="938"/>
                    </a:lnTo>
                    <a:lnTo>
                      <a:pt x="1" y="1072"/>
                    </a:lnTo>
                    <a:lnTo>
                      <a:pt x="1" y="1206"/>
                    </a:lnTo>
                    <a:lnTo>
                      <a:pt x="11" y="1330"/>
                    </a:lnTo>
                    <a:lnTo>
                      <a:pt x="22" y="1454"/>
                    </a:lnTo>
                    <a:lnTo>
                      <a:pt x="42" y="1557"/>
                    </a:lnTo>
                    <a:lnTo>
                      <a:pt x="63" y="1649"/>
                    </a:lnTo>
                    <a:lnTo>
                      <a:pt x="83" y="1701"/>
                    </a:lnTo>
                    <a:lnTo>
                      <a:pt x="114" y="1763"/>
                    </a:lnTo>
                    <a:lnTo>
                      <a:pt x="155" y="1814"/>
                    </a:lnTo>
                    <a:lnTo>
                      <a:pt x="197" y="1856"/>
                    </a:lnTo>
                    <a:lnTo>
                      <a:pt x="300" y="1959"/>
                    </a:lnTo>
                    <a:lnTo>
                      <a:pt x="423" y="2041"/>
                    </a:lnTo>
                    <a:lnTo>
                      <a:pt x="568" y="2113"/>
                    </a:lnTo>
                    <a:lnTo>
                      <a:pt x="733" y="2185"/>
                    </a:lnTo>
                    <a:lnTo>
                      <a:pt x="918" y="2247"/>
                    </a:lnTo>
                    <a:lnTo>
                      <a:pt x="1114" y="2309"/>
                    </a:lnTo>
                    <a:lnTo>
                      <a:pt x="1310" y="2350"/>
                    </a:lnTo>
                    <a:lnTo>
                      <a:pt x="1526" y="2402"/>
                    </a:lnTo>
                    <a:lnTo>
                      <a:pt x="1753" y="2433"/>
                    </a:lnTo>
                    <a:lnTo>
                      <a:pt x="1969" y="2463"/>
                    </a:lnTo>
                    <a:lnTo>
                      <a:pt x="2423" y="2515"/>
                    </a:lnTo>
                    <a:lnTo>
                      <a:pt x="2866" y="2546"/>
                    </a:lnTo>
                    <a:lnTo>
                      <a:pt x="2907" y="2546"/>
                    </a:lnTo>
                    <a:lnTo>
                      <a:pt x="2948" y="2536"/>
                    </a:lnTo>
                    <a:lnTo>
                      <a:pt x="3041" y="2484"/>
                    </a:lnTo>
                    <a:lnTo>
                      <a:pt x="3134" y="2422"/>
                    </a:lnTo>
                    <a:lnTo>
                      <a:pt x="3226" y="2330"/>
                    </a:lnTo>
                    <a:lnTo>
                      <a:pt x="3319" y="2206"/>
                    </a:lnTo>
                    <a:lnTo>
                      <a:pt x="3401" y="2082"/>
                    </a:lnTo>
                    <a:lnTo>
                      <a:pt x="3484" y="1928"/>
                    </a:lnTo>
                    <a:lnTo>
                      <a:pt x="3556" y="1773"/>
                    </a:lnTo>
                    <a:lnTo>
                      <a:pt x="3618" y="1608"/>
                    </a:lnTo>
                    <a:lnTo>
                      <a:pt x="3669" y="1433"/>
                    </a:lnTo>
                    <a:lnTo>
                      <a:pt x="3711" y="1268"/>
                    </a:lnTo>
                    <a:lnTo>
                      <a:pt x="3721" y="1093"/>
                    </a:lnTo>
                    <a:lnTo>
                      <a:pt x="3721" y="928"/>
                    </a:lnTo>
                    <a:lnTo>
                      <a:pt x="3700" y="856"/>
                    </a:lnTo>
                    <a:lnTo>
                      <a:pt x="3690" y="774"/>
                    </a:lnTo>
                    <a:lnTo>
                      <a:pt x="3659" y="701"/>
                    </a:lnTo>
                    <a:lnTo>
                      <a:pt x="3628" y="629"/>
                    </a:lnTo>
                    <a:lnTo>
                      <a:pt x="3597" y="567"/>
                    </a:lnTo>
                    <a:lnTo>
                      <a:pt x="3546" y="506"/>
                    </a:lnTo>
                    <a:lnTo>
                      <a:pt x="3494" y="444"/>
                    </a:lnTo>
                    <a:lnTo>
                      <a:pt x="3443" y="392"/>
                    </a:lnTo>
                    <a:lnTo>
                      <a:pt x="3381" y="341"/>
                    </a:lnTo>
                    <a:lnTo>
                      <a:pt x="3309" y="300"/>
                    </a:lnTo>
                    <a:lnTo>
                      <a:pt x="3164" y="217"/>
                    </a:lnTo>
                    <a:lnTo>
                      <a:pt x="3000" y="155"/>
                    </a:lnTo>
                    <a:lnTo>
                      <a:pt x="2824" y="104"/>
                    </a:lnTo>
                    <a:lnTo>
                      <a:pt x="2639" y="62"/>
                    </a:lnTo>
                    <a:lnTo>
                      <a:pt x="2443" y="32"/>
                    </a:lnTo>
                    <a:lnTo>
                      <a:pt x="2247" y="21"/>
                    </a:lnTo>
                    <a:lnTo>
                      <a:pt x="204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5"/>
              <p:cNvSpPr/>
              <p:nvPr/>
            </p:nvSpPr>
            <p:spPr>
              <a:xfrm>
                <a:off x="515518" y="2821701"/>
                <a:ext cx="247529" cy="253328"/>
              </a:xfrm>
              <a:custGeom>
                <a:avLst/>
                <a:gdLst/>
                <a:ahLst/>
                <a:cxnLst/>
                <a:rect l="l" t="t" r="r" b="b"/>
                <a:pathLst>
                  <a:path w="13191" h="13500" extrusionOk="0">
                    <a:moveTo>
                      <a:pt x="7636" y="0"/>
                    </a:moveTo>
                    <a:lnTo>
                      <a:pt x="7522" y="10"/>
                    </a:lnTo>
                    <a:lnTo>
                      <a:pt x="7399" y="31"/>
                    </a:lnTo>
                    <a:lnTo>
                      <a:pt x="7285" y="62"/>
                    </a:lnTo>
                    <a:lnTo>
                      <a:pt x="6564" y="299"/>
                    </a:lnTo>
                    <a:lnTo>
                      <a:pt x="5874" y="536"/>
                    </a:lnTo>
                    <a:lnTo>
                      <a:pt x="5194" y="773"/>
                    </a:lnTo>
                    <a:lnTo>
                      <a:pt x="4544" y="1020"/>
                    </a:lnTo>
                    <a:lnTo>
                      <a:pt x="3926" y="1268"/>
                    </a:lnTo>
                    <a:lnTo>
                      <a:pt x="3349" y="1505"/>
                    </a:lnTo>
                    <a:lnTo>
                      <a:pt x="2793" y="1742"/>
                    </a:lnTo>
                    <a:lnTo>
                      <a:pt x="2288" y="1989"/>
                    </a:lnTo>
                    <a:lnTo>
                      <a:pt x="1814" y="2226"/>
                    </a:lnTo>
                    <a:lnTo>
                      <a:pt x="1401" y="2453"/>
                    </a:lnTo>
                    <a:lnTo>
                      <a:pt x="1020" y="2679"/>
                    </a:lnTo>
                    <a:lnTo>
                      <a:pt x="855" y="2793"/>
                    </a:lnTo>
                    <a:lnTo>
                      <a:pt x="701" y="2906"/>
                    </a:lnTo>
                    <a:lnTo>
                      <a:pt x="567" y="3009"/>
                    </a:lnTo>
                    <a:lnTo>
                      <a:pt x="443" y="3122"/>
                    </a:lnTo>
                    <a:lnTo>
                      <a:pt x="330" y="3225"/>
                    </a:lnTo>
                    <a:lnTo>
                      <a:pt x="237" y="3328"/>
                    </a:lnTo>
                    <a:lnTo>
                      <a:pt x="155" y="3432"/>
                    </a:lnTo>
                    <a:lnTo>
                      <a:pt x="93" y="3535"/>
                    </a:lnTo>
                    <a:lnTo>
                      <a:pt x="41" y="3638"/>
                    </a:lnTo>
                    <a:lnTo>
                      <a:pt x="10" y="3730"/>
                    </a:lnTo>
                    <a:lnTo>
                      <a:pt x="0" y="3844"/>
                    </a:lnTo>
                    <a:lnTo>
                      <a:pt x="0" y="3998"/>
                    </a:lnTo>
                    <a:lnTo>
                      <a:pt x="0" y="4194"/>
                    </a:lnTo>
                    <a:lnTo>
                      <a:pt x="21" y="4410"/>
                    </a:lnTo>
                    <a:lnTo>
                      <a:pt x="52" y="4668"/>
                    </a:lnTo>
                    <a:lnTo>
                      <a:pt x="103" y="4957"/>
                    </a:lnTo>
                    <a:lnTo>
                      <a:pt x="155" y="5266"/>
                    </a:lnTo>
                    <a:lnTo>
                      <a:pt x="216" y="5595"/>
                    </a:lnTo>
                    <a:lnTo>
                      <a:pt x="381" y="6317"/>
                    </a:lnTo>
                    <a:lnTo>
                      <a:pt x="474" y="6698"/>
                    </a:lnTo>
                    <a:lnTo>
                      <a:pt x="577" y="7100"/>
                    </a:lnTo>
                    <a:lnTo>
                      <a:pt x="690" y="7502"/>
                    </a:lnTo>
                    <a:lnTo>
                      <a:pt x="814" y="7914"/>
                    </a:lnTo>
                    <a:lnTo>
                      <a:pt x="938" y="8337"/>
                    </a:lnTo>
                    <a:lnTo>
                      <a:pt x="1082" y="8749"/>
                    </a:lnTo>
                    <a:lnTo>
                      <a:pt x="1226" y="9171"/>
                    </a:lnTo>
                    <a:lnTo>
                      <a:pt x="1381" y="9583"/>
                    </a:lnTo>
                    <a:lnTo>
                      <a:pt x="1546" y="9985"/>
                    </a:lnTo>
                    <a:lnTo>
                      <a:pt x="1711" y="10387"/>
                    </a:lnTo>
                    <a:lnTo>
                      <a:pt x="1886" y="10768"/>
                    </a:lnTo>
                    <a:lnTo>
                      <a:pt x="2071" y="11139"/>
                    </a:lnTo>
                    <a:lnTo>
                      <a:pt x="2257" y="11500"/>
                    </a:lnTo>
                    <a:lnTo>
                      <a:pt x="2453" y="11830"/>
                    </a:lnTo>
                    <a:lnTo>
                      <a:pt x="2648" y="12139"/>
                    </a:lnTo>
                    <a:lnTo>
                      <a:pt x="2854" y="12427"/>
                    </a:lnTo>
                    <a:lnTo>
                      <a:pt x="3071" y="12685"/>
                    </a:lnTo>
                    <a:lnTo>
                      <a:pt x="3174" y="12798"/>
                    </a:lnTo>
                    <a:lnTo>
                      <a:pt x="3287" y="12912"/>
                    </a:lnTo>
                    <a:lnTo>
                      <a:pt x="3401" y="13015"/>
                    </a:lnTo>
                    <a:lnTo>
                      <a:pt x="3504" y="13108"/>
                    </a:lnTo>
                    <a:lnTo>
                      <a:pt x="3617" y="13190"/>
                    </a:lnTo>
                    <a:lnTo>
                      <a:pt x="3730" y="13262"/>
                    </a:lnTo>
                    <a:lnTo>
                      <a:pt x="3844" y="13324"/>
                    </a:lnTo>
                    <a:lnTo>
                      <a:pt x="3957" y="13376"/>
                    </a:lnTo>
                    <a:lnTo>
                      <a:pt x="4081" y="13417"/>
                    </a:lnTo>
                    <a:lnTo>
                      <a:pt x="4194" y="13458"/>
                    </a:lnTo>
                    <a:lnTo>
                      <a:pt x="4307" y="13479"/>
                    </a:lnTo>
                    <a:lnTo>
                      <a:pt x="4431" y="13489"/>
                    </a:lnTo>
                    <a:lnTo>
                      <a:pt x="4565" y="13499"/>
                    </a:lnTo>
                    <a:lnTo>
                      <a:pt x="4699" y="13489"/>
                    </a:lnTo>
                    <a:lnTo>
                      <a:pt x="4833" y="13479"/>
                    </a:lnTo>
                    <a:lnTo>
                      <a:pt x="4967" y="13458"/>
                    </a:lnTo>
                    <a:lnTo>
                      <a:pt x="5111" y="13437"/>
                    </a:lnTo>
                    <a:lnTo>
                      <a:pt x="5255" y="13396"/>
                    </a:lnTo>
                    <a:lnTo>
                      <a:pt x="5554" y="13303"/>
                    </a:lnTo>
                    <a:lnTo>
                      <a:pt x="5874" y="13190"/>
                    </a:lnTo>
                    <a:lnTo>
                      <a:pt x="6193" y="13046"/>
                    </a:lnTo>
                    <a:lnTo>
                      <a:pt x="6513" y="12881"/>
                    </a:lnTo>
                    <a:lnTo>
                      <a:pt x="6853" y="12695"/>
                    </a:lnTo>
                    <a:lnTo>
                      <a:pt x="7193" y="12489"/>
                    </a:lnTo>
                    <a:lnTo>
                      <a:pt x="7533" y="12263"/>
                    </a:lnTo>
                    <a:lnTo>
                      <a:pt x="7883" y="12026"/>
                    </a:lnTo>
                    <a:lnTo>
                      <a:pt x="8223" y="11768"/>
                    </a:lnTo>
                    <a:lnTo>
                      <a:pt x="8574" y="11510"/>
                    </a:lnTo>
                    <a:lnTo>
                      <a:pt x="8914" y="11232"/>
                    </a:lnTo>
                    <a:lnTo>
                      <a:pt x="9254" y="10954"/>
                    </a:lnTo>
                    <a:lnTo>
                      <a:pt x="9594" y="10665"/>
                    </a:lnTo>
                    <a:lnTo>
                      <a:pt x="9923" y="10387"/>
                    </a:lnTo>
                    <a:lnTo>
                      <a:pt x="10552" y="9800"/>
                    </a:lnTo>
                    <a:lnTo>
                      <a:pt x="11150" y="9233"/>
                    </a:lnTo>
                    <a:lnTo>
                      <a:pt x="11686" y="8697"/>
                    </a:lnTo>
                    <a:lnTo>
                      <a:pt x="12160" y="8203"/>
                    </a:lnTo>
                    <a:lnTo>
                      <a:pt x="12561" y="7759"/>
                    </a:lnTo>
                    <a:lnTo>
                      <a:pt x="12871" y="7388"/>
                    </a:lnTo>
                    <a:lnTo>
                      <a:pt x="13077" y="7121"/>
                    </a:lnTo>
                    <a:lnTo>
                      <a:pt x="13118" y="7059"/>
                    </a:lnTo>
                    <a:lnTo>
                      <a:pt x="13139" y="6987"/>
                    </a:lnTo>
                    <a:lnTo>
                      <a:pt x="13159" y="6914"/>
                    </a:lnTo>
                    <a:lnTo>
                      <a:pt x="13180" y="6832"/>
                    </a:lnTo>
                    <a:lnTo>
                      <a:pt x="13180" y="6739"/>
                    </a:lnTo>
                    <a:lnTo>
                      <a:pt x="13190" y="6647"/>
                    </a:lnTo>
                    <a:lnTo>
                      <a:pt x="13169" y="6440"/>
                    </a:lnTo>
                    <a:lnTo>
                      <a:pt x="13128" y="6203"/>
                    </a:lnTo>
                    <a:lnTo>
                      <a:pt x="13056" y="5956"/>
                    </a:lnTo>
                    <a:lnTo>
                      <a:pt x="12974" y="5688"/>
                    </a:lnTo>
                    <a:lnTo>
                      <a:pt x="12871" y="5400"/>
                    </a:lnTo>
                    <a:lnTo>
                      <a:pt x="12737" y="5101"/>
                    </a:lnTo>
                    <a:lnTo>
                      <a:pt x="12592" y="4792"/>
                    </a:lnTo>
                    <a:lnTo>
                      <a:pt x="12427" y="4472"/>
                    </a:lnTo>
                    <a:lnTo>
                      <a:pt x="12252" y="4153"/>
                    </a:lnTo>
                    <a:lnTo>
                      <a:pt x="12057" y="3823"/>
                    </a:lnTo>
                    <a:lnTo>
                      <a:pt x="11850" y="3493"/>
                    </a:lnTo>
                    <a:lnTo>
                      <a:pt x="11634" y="3174"/>
                    </a:lnTo>
                    <a:lnTo>
                      <a:pt x="11397" y="2844"/>
                    </a:lnTo>
                    <a:lnTo>
                      <a:pt x="11160" y="2525"/>
                    </a:lnTo>
                    <a:lnTo>
                      <a:pt x="10913" y="2216"/>
                    </a:lnTo>
                    <a:lnTo>
                      <a:pt x="10655" y="1917"/>
                    </a:lnTo>
                    <a:lnTo>
                      <a:pt x="10397" y="1628"/>
                    </a:lnTo>
                    <a:lnTo>
                      <a:pt x="10130" y="1360"/>
                    </a:lnTo>
                    <a:lnTo>
                      <a:pt x="9862" y="1113"/>
                    </a:lnTo>
                    <a:lnTo>
                      <a:pt x="9594" y="876"/>
                    </a:lnTo>
                    <a:lnTo>
                      <a:pt x="9326" y="660"/>
                    </a:lnTo>
                    <a:lnTo>
                      <a:pt x="9058" y="474"/>
                    </a:lnTo>
                    <a:lnTo>
                      <a:pt x="8790" y="319"/>
                    </a:lnTo>
                    <a:lnTo>
                      <a:pt x="8656" y="247"/>
                    </a:lnTo>
                    <a:lnTo>
                      <a:pt x="8522" y="186"/>
                    </a:lnTo>
                    <a:lnTo>
                      <a:pt x="8388" y="134"/>
                    </a:lnTo>
                    <a:lnTo>
                      <a:pt x="8264" y="93"/>
                    </a:lnTo>
                    <a:lnTo>
                      <a:pt x="8130" y="52"/>
                    </a:lnTo>
                    <a:lnTo>
                      <a:pt x="8007" y="21"/>
                    </a:lnTo>
                    <a:lnTo>
                      <a:pt x="7883" y="10"/>
                    </a:lnTo>
                    <a:lnTo>
                      <a:pt x="775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4" name="Google Shape;3994;p45"/>
            <p:cNvSpPr/>
            <p:nvPr/>
          </p:nvSpPr>
          <p:spPr>
            <a:xfrm>
              <a:off x="2056050" y="1725500"/>
              <a:ext cx="172200" cy="17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95" name="Google Shape;3995;p45"/>
          <p:cNvCxnSpPr>
            <a:stCxn id="3918" idx="2"/>
            <a:endCxn id="3994" idx="0"/>
          </p:cNvCxnSpPr>
          <p:nvPr/>
        </p:nvCxnSpPr>
        <p:spPr>
          <a:xfrm flipH="1">
            <a:off x="2142150" y="1486363"/>
            <a:ext cx="2056200" cy="315300"/>
          </a:xfrm>
          <a:prstGeom prst="bentConnector2">
            <a:avLst/>
          </a:prstGeom>
          <a:noFill/>
          <a:ln w="9525" cap="flat" cmpd="sng">
            <a:solidFill>
              <a:schemeClr val="dk2"/>
            </a:solidFill>
            <a:prstDash val="solid"/>
            <a:round/>
            <a:headEnd type="none" w="med" len="med"/>
            <a:tailEnd type="oval" w="med" len="med"/>
          </a:ln>
        </p:spPr>
      </p:cxnSp>
      <p:grpSp>
        <p:nvGrpSpPr>
          <p:cNvPr id="3996" name="Google Shape;3996;p45"/>
          <p:cNvGrpSpPr/>
          <p:nvPr/>
        </p:nvGrpSpPr>
        <p:grpSpPr>
          <a:xfrm>
            <a:off x="6164687" y="1112733"/>
            <a:ext cx="2522113" cy="3369392"/>
            <a:chOff x="6164687" y="1036533"/>
            <a:chExt cx="2522113" cy="3369392"/>
          </a:xfrm>
        </p:grpSpPr>
        <p:grpSp>
          <p:nvGrpSpPr>
            <p:cNvPr id="3997" name="Google Shape;3997;p45"/>
            <p:cNvGrpSpPr/>
            <p:nvPr/>
          </p:nvGrpSpPr>
          <p:grpSpPr>
            <a:xfrm>
              <a:off x="6164687" y="1036533"/>
              <a:ext cx="2522113" cy="3369392"/>
              <a:chOff x="4861462" y="1117558"/>
              <a:chExt cx="2522113" cy="3369392"/>
            </a:xfrm>
          </p:grpSpPr>
          <p:sp>
            <p:nvSpPr>
              <p:cNvPr id="3998" name="Google Shape;3998;p45"/>
              <p:cNvSpPr/>
              <p:nvPr/>
            </p:nvSpPr>
            <p:spPr>
              <a:xfrm>
                <a:off x="5135075" y="4213350"/>
                <a:ext cx="2248500" cy="2736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5"/>
              <p:cNvSpPr/>
              <p:nvPr/>
            </p:nvSpPr>
            <p:spPr>
              <a:xfrm>
                <a:off x="5451996" y="2399188"/>
                <a:ext cx="151434" cy="118745"/>
              </a:xfrm>
              <a:custGeom>
                <a:avLst/>
                <a:gdLst/>
                <a:ahLst/>
                <a:cxnLst/>
                <a:rect l="l" t="t" r="r" b="b"/>
                <a:pathLst>
                  <a:path w="8070" h="6328" extrusionOk="0">
                    <a:moveTo>
                      <a:pt x="8069" y="0"/>
                    </a:moveTo>
                    <a:lnTo>
                      <a:pt x="1" y="5513"/>
                    </a:lnTo>
                    <a:lnTo>
                      <a:pt x="1" y="6327"/>
                    </a:lnTo>
                    <a:lnTo>
                      <a:pt x="8069" y="814"/>
                    </a:lnTo>
                    <a:lnTo>
                      <a:pt x="8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5"/>
              <p:cNvSpPr/>
              <p:nvPr/>
            </p:nvSpPr>
            <p:spPr>
              <a:xfrm>
                <a:off x="6586115" y="2149351"/>
                <a:ext cx="51454" cy="64214"/>
              </a:xfrm>
              <a:custGeom>
                <a:avLst/>
                <a:gdLst/>
                <a:ahLst/>
                <a:cxnLst/>
                <a:rect l="l" t="t" r="r" b="b"/>
                <a:pathLst>
                  <a:path w="2742" h="3422" extrusionOk="0">
                    <a:moveTo>
                      <a:pt x="824" y="1"/>
                    </a:moveTo>
                    <a:lnTo>
                      <a:pt x="0" y="1351"/>
                    </a:lnTo>
                    <a:lnTo>
                      <a:pt x="371" y="3422"/>
                    </a:lnTo>
                    <a:lnTo>
                      <a:pt x="618" y="3278"/>
                    </a:lnTo>
                    <a:lnTo>
                      <a:pt x="855" y="3133"/>
                    </a:lnTo>
                    <a:lnTo>
                      <a:pt x="1092" y="2989"/>
                    </a:lnTo>
                    <a:lnTo>
                      <a:pt x="1309" y="2845"/>
                    </a:lnTo>
                    <a:lnTo>
                      <a:pt x="1711" y="2556"/>
                    </a:lnTo>
                    <a:lnTo>
                      <a:pt x="2061" y="2288"/>
                    </a:lnTo>
                    <a:lnTo>
                      <a:pt x="2349" y="2051"/>
                    </a:lnTo>
                    <a:lnTo>
                      <a:pt x="2566" y="1866"/>
                    </a:lnTo>
                    <a:lnTo>
                      <a:pt x="2741" y="1701"/>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5"/>
              <p:cNvSpPr/>
              <p:nvPr/>
            </p:nvSpPr>
            <p:spPr>
              <a:xfrm>
                <a:off x="5260368" y="2525833"/>
                <a:ext cx="478620" cy="325085"/>
              </a:xfrm>
              <a:custGeom>
                <a:avLst/>
                <a:gdLst/>
                <a:ahLst/>
                <a:cxnLst/>
                <a:rect l="l" t="t" r="r" b="b"/>
                <a:pathLst>
                  <a:path w="25506" h="17324" extrusionOk="0">
                    <a:moveTo>
                      <a:pt x="23403" y="1"/>
                    </a:moveTo>
                    <a:lnTo>
                      <a:pt x="23300" y="11"/>
                    </a:lnTo>
                    <a:lnTo>
                      <a:pt x="23186" y="32"/>
                    </a:lnTo>
                    <a:lnTo>
                      <a:pt x="22857" y="135"/>
                    </a:lnTo>
                    <a:lnTo>
                      <a:pt x="22517" y="248"/>
                    </a:lnTo>
                    <a:lnTo>
                      <a:pt x="22166" y="362"/>
                    </a:lnTo>
                    <a:lnTo>
                      <a:pt x="21806" y="496"/>
                    </a:lnTo>
                    <a:lnTo>
                      <a:pt x="21043" y="784"/>
                    </a:lnTo>
                    <a:lnTo>
                      <a:pt x="20260" y="1114"/>
                    </a:lnTo>
                    <a:lnTo>
                      <a:pt x="19436" y="1474"/>
                    </a:lnTo>
                    <a:lnTo>
                      <a:pt x="18580" y="1866"/>
                    </a:lnTo>
                    <a:lnTo>
                      <a:pt x="17704" y="2278"/>
                    </a:lnTo>
                    <a:lnTo>
                      <a:pt x="16808" y="2721"/>
                    </a:lnTo>
                    <a:lnTo>
                      <a:pt x="15891" y="3195"/>
                    </a:lnTo>
                    <a:lnTo>
                      <a:pt x="14974" y="3669"/>
                    </a:lnTo>
                    <a:lnTo>
                      <a:pt x="14036" y="4174"/>
                    </a:lnTo>
                    <a:lnTo>
                      <a:pt x="13108" y="4679"/>
                    </a:lnTo>
                    <a:lnTo>
                      <a:pt x="12171" y="5205"/>
                    </a:lnTo>
                    <a:lnTo>
                      <a:pt x="11243" y="5730"/>
                    </a:lnTo>
                    <a:lnTo>
                      <a:pt x="10326" y="6256"/>
                    </a:lnTo>
                    <a:lnTo>
                      <a:pt x="9419" y="6792"/>
                    </a:lnTo>
                    <a:lnTo>
                      <a:pt x="8533" y="7317"/>
                    </a:lnTo>
                    <a:lnTo>
                      <a:pt x="7678" y="7832"/>
                    </a:lnTo>
                    <a:lnTo>
                      <a:pt x="6029" y="8842"/>
                    </a:lnTo>
                    <a:lnTo>
                      <a:pt x="4525" y="9790"/>
                    </a:lnTo>
                    <a:lnTo>
                      <a:pt x="3195" y="10656"/>
                    </a:lnTo>
                    <a:lnTo>
                      <a:pt x="2608" y="11048"/>
                    </a:lnTo>
                    <a:lnTo>
                      <a:pt x="2082" y="11418"/>
                    </a:lnTo>
                    <a:lnTo>
                      <a:pt x="1608" y="11738"/>
                    </a:lnTo>
                    <a:lnTo>
                      <a:pt x="1206" y="12037"/>
                    </a:lnTo>
                    <a:lnTo>
                      <a:pt x="866" y="12284"/>
                    </a:lnTo>
                    <a:lnTo>
                      <a:pt x="598" y="12500"/>
                    </a:lnTo>
                    <a:lnTo>
                      <a:pt x="413" y="12655"/>
                    </a:lnTo>
                    <a:lnTo>
                      <a:pt x="351" y="12727"/>
                    </a:lnTo>
                    <a:lnTo>
                      <a:pt x="310" y="12779"/>
                    </a:lnTo>
                    <a:lnTo>
                      <a:pt x="248" y="12871"/>
                    </a:lnTo>
                    <a:lnTo>
                      <a:pt x="197" y="12985"/>
                    </a:lnTo>
                    <a:lnTo>
                      <a:pt x="145" y="13108"/>
                    </a:lnTo>
                    <a:lnTo>
                      <a:pt x="104" y="13253"/>
                    </a:lnTo>
                    <a:lnTo>
                      <a:pt x="73" y="13397"/>
                    </a:lnTo>
                    <a:lnTo>
                      <a:pt x="42" y="13562"/>
                    </a:lnTo>
                    <a:lnTo>
                      <a:pt x="21" y="13727"/>
                    </a:lnTo>
                    <a:lnTo>
                      <a:pt x="11" y="13902"/>
                    </a:lnTo>
                    <a:lnTo>
                      <a:pt x="1" y="14087"/>
                    </a:lnTo>
                    <a:lnTo>
                      <a:pt x="1" y="14283"/>
                    </a:lnTo>
                    <a:lnTo>
                      <a:pt x="11" y="14664"/>
                    </a:lnTo>
                    <a:lnTo>
                      <a:pt x="52" y="15056"/>
                    </a:lnTo>
                    <a:lnTo>
                      <a:pt x="73" y="15262"/>
                    </a:lnTo>
                    <a:lnTo>
                      <a:pt x="114" y="15458"/>
                    </a:lnTo>
                    <a:lnTo>
                      <a:pt x="145" y="15643"/>
                    </a:lnTo>
                    <a:lnTo>
                      <a:pt x="197" y="15829"/>
                    </a:lnTo>
                    <a:lnTo>
                      <a:pt x="248" y="16014"/>
                    </a:lnTo>
                    <a:lnTo>
                      <a:pt x="310" y="16190"/>
                    </a:lnTo>
                    <a:lnTo>
                      <a:pt x="372" y="16354"/>
                    </a:lnTo>
                    <a:lnTo>
                      <a:pt x="434" y="16509"/>
                    </a:lnTo>
                    <a:lnTo>
                      <a:pt x="516" y="16664"/>
                    </a:lnTo>
                    <a:lnTo>
                      <a:pt x="588" y="16798"/>
                    </a:lnTo>
                    <a:lnTo>
                      <a:pt x="681" y="16921"/>
                    </a:lnTo>
                    <a:lnTo>
                      <a:pt x="774" y="17035"/>
                    </a:lnTo>
                    <a:lnTo>
                      <a:pt x="866" y="17127"/>
                    </a:lnTo>
                    <a:lnTo>
                      <a:pt x="969" y="17199"/>
                    </a:lnTo>
                    <a:lnTo>
                      <a:pt x="1073" y="17261"/>
                    </a:lnTo>
                    <a:lnTo>
                      <a:pt x="1186" y="17302"/>
                    </a:lnTo>
                    <a:lnTo>
                      <a:pt x="1310" y="17323"/>
                    </a:lnTo>
                    <a:lnTo>
                      <a:pt x="1433" y="17323"/>
                    </a:lnTo>
                    <a:lnTo>
                      <a:pt x="1505" y="17313"/>
                    </a:lnTo>
                    <a:lnTo>
                      <a:pt x="1598" y="17292"/>
                    </a:lnTo>
                    <a:lnTo>
                      <a:pt x="1845" y="17210"/>
                    </a:lnTo>
                    <a:lnTo>
                      <a:pt x="2165" y="17086"/>
                    </a:lnTo>
                    <a:lnTo>
                      <a:pt x="2556" y="16921"/>
                    </a:lnTo>
                    <a:lnTo>
                      <a:pt x="3010" y="16715"/>
                    </a:lnTo>
                    <a:lnTo>
                      <a:pt x="3525" y="16478"/>
                    </a:lnTo>
                    <a:lnTo>
                      <a:pt x="4710" y="15922"/>
                    </a:lnTo>
                    <a:lnTo>
                      <a:pt x="6081" y="15252"/>
                    </a:lnTo>
                    <a:lnTo>
                      <a:pt x="7606" y="14520"/>
                    </a:lnTo>
                    <a:lnTo>
                      <a:pt x="9234" y="13727"/>
                    </a:lnTo>
                    <a:lnTo>
                      <a:pt x="10934" y="12913"/>
                    </a:lnTo>
                    <a:lnTo>
                      <a:pt x="12665" y="12088"/>
                    </a:lnTo>
                    <a:lnTo>
                      <a:pt x="14407" y="11285"/>
                    </a:lnTo>
                    <a:lnTo>
                      <a:pt x="15262" y="10893"/>
                    </a:lnTo>
                    <a:lnTo>
                      <a:pt x="16107" y="10522"/>
                    </a:lnTo>
                    <a:lnTo>
                      <a:pt x="16921" y="10172"/>
                    </a:lnTo>
                    <a:lnTo>
                      <a:pt x="17725" y="9832"/>
                    </a:lnTo>
                    <a:lnTo>
                      <a:pt x="18498" y="9522"/>
                    </a:lnTo>
                    <a:lnTo>
                      <a:pt x="19229" y="9234"/>
                    </a:lnTo>
                    <a:lnTo>
                      <a:pt x="19930" y="8976"/>
                    </a:lnTo>
                    <a:lnTo>
                      <a:pt x="20590" y="8750"/>
                    </a:lnTo>
                    <a:lnTo>
                      <a:pt x="21208" y="8564"/>
                    </a:lnTo>
                    <a:lnTo>
                      <a:pt x="21764" y="8410"/>
                    </a:lnTo>
                    <a:lnTo>
                      <a:pt x="22022" y="8348"/>
                    </a:lnTo>
                    <a:lnTo>
                      <a:pt x="22269" y="8296"/>
                    </a:lnTo>
                    <a:lnTo>
                      <a:pt x="22496" y="8255"/>
                    </a:lnTo>
                    <a:lnTo>
                      <a:pt x="22712" y="8224"/>
                    </a:lnTo>
                    <a:lnTo>
                      <a:pt x="22908" y="8203"/>
                    </a:lnTo>
                    <a:lnTo>
                      <a:pt x="23104" y="8162"/>
                    </a:lnTo>
                    <a:lnTo>
                      <a:pt x="23290" y="8111"/>
                    </a:lnTo>
                    <a:lnTo>
                      <a:pt x="23465" y="8049"/>
                    </a:lnTo>
                    <a:lnTo>
                      <a:pt x="23630" y="7977"/>
                    </a:lnTo>
                    <a:lnTo>
                      <a:pt x="23794" y="7894"/>
                    </a:lnTo>
                    <a:lnTo>
                      <a:pt x="23949" y="7812"/>
                    </a:lnTo>
                    <a:lnTo>
                      <a:pt x="24093" y="7709"/>
                    </a:lnTo>
                    <a:lnTo>
                      <a:pt x="24227" y="7606"/>
                    </a:lnTo>
                    <a:lnTo>
                      <a:pt x="24351" y="7492"/>
                    </a:lnTo>
                    <a:lnTo>
                      <a:pt x="24475" y="7369"/>
                    </a:lnTo>
                    <a:lnTo>
                      <a:pt x="24588" y="7235"/>
                    </a:lnTo>
                    <a:lnTo>
                      <a:pt x="24691" y="7101"/>
                    </a:lnTo>
                    <a:lnTo>
                      <a:pt x="24794" y="6957"/>
                    </a:lnTo>
                    <a:lnTo>
                      <a:pt x="24887" y="6802"/>
                    </a:lnTo>
                    <a:lnTo>
                      <a:pt x="24969" y="6647"/>
                    </a:lnTo>
                    <a:lnTo>
                      <a:pt x="25052" y="6493"/>
                    </a:lnTo>
                    <a:lnTo>
                      <a:pt x="25124" y="6328"/>
                    </a:lnTo>
                    <a:lnTo>
                      <a:pt x="25186" y="6153"/>
                    </a:lnTo>
                    <a:lnTo>
                      <a:pt x="25247" y="5978"/>
                    </a:lnTo>
                    <a:lnTo>
                      <a:pt x="25299" y="5802"/>
                    </a:lnTo>
                    <a:lnTo>
                      <a:pt x="25340" y="5617"/>
                    </a:lnTo>
                    <a:lnTo>
                      <a:pt x="25381" y="5431"/>
                    </a:lnTo>
                    <a:lnTo>
                      <a:pt x="25412" y="5246"/>
                    </a:lnTo>
                    <a:lnTo>
                      <a:pt x="25464" y="4865"/>
                    </a:lnTo>
                    <a:lnTo>
                      <a:pt x="25495" y="4473"/>
                    </a:lnTo>
                    <a:lnTo>
                      <a:pt x="25505" y="4082"/>
                    </a:lnTo>
                    <a:lnTo>
                      <a:pt x="25484" y="3700"/>
                    </a:lnTo>
                    <a:lnTo>
                      <a:pt x="25453" y="3309"/>
                    </a:lnTo>
                    <a:lnTo>
                      <a:pt x="25402" y="2927"/>
                    </a:lnTo>
                    <a:lnTo>
                      <a:pt x="25330" y="2556"/>
                    </a:lnTo>
                    <a:lnTo>
                      <a:pt x="25237" y="2206"/>
                    </a:lnTo>
                    <a:lnTo>
                      <a:pt x="25134" y="1856"/>
                    </a:lnTo>
                    <a:lnTo>
                      <a:pt x="25010" y="1536"/>
                    </a:lnTo>
                    <a:lnTo>
                      <a:pt x="24876" y="1237"/>
                    </a:lnTo>
                    <a:lnTo>
                      <a:pt x="24732" y="959"/>
                    </a:lnTo>
                    <a:lnTo>
                      <a:pt x="24650" y="836"/>
                    </a:lnTo>
                    <a:lnTo>
                      <a:pt x="24567" y="712"/>
                    </a:lnTo>
                    <a:lnTo>
                      <a:pt x="24485" y="599"/>
                    </a:lnTo>
                    <a:lnTo>
                      <a:pt x="24402" y="496"/>
                    </a:lnTo>
                    <a:lnTo>
                      <a:pt x="24310" y="403"/>
                    </a:lnTo>
                    <a:lnTo>
                      <a:pt x="24217" y="320"/>
                    </a:lnTo>
                    <a:lnTo>
                      <a:pt x="24124" y="238"/>
                    </a:lnTo>
                    <a:lnTo>
                      <a:pt x="24031" y="176"/>
                    </a:lnTo>
                    <a:lnTo>
                      <a:pt x="23928" y="114"/>
                    </a:lnTo>
                    <a:lnTo>
                      <a:pt x="23825" y="73"/>
                    </a:lnTo>
                    <a:lnTo>
                      <a:pt x="23722" y="32"/>
                    </a:lnTo>
                    <a:lnTo>
                      <a:pt x="23619" y="11"/>
                    </a:lnTo>
                    <a:lnTo>
                      <a:pt x="235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5"/>
              <p:cNvSpPr/>
              <p:nvPr/>
            </p:nvSpPr>
            <p:spPr>
              <a:xfrm>
                <a:off x="5262507" y="2531256"/>
                <a:ext cx="476481" cy="319849"/>
              </a:xfrm>
              <a:custGeom>
                <a:avLst/>
                <a:gdLst/>
                <a:ahLst/>
                <a:cxnLst/>
                <a:rect l="l" t="t" r="r" b="b"/>
                <a:pathLst>
                  <a:path w="25392" h="17045" extrusionOk="0">
                    <a:moveTo>
                      <a:pt x="23268" y="0"/>
                    </a:moveTo>
                    <a:lnTo>
                      <a:pt x="23155" y="11"/>
                    </a:lnTo>
                    <a:lnTo>
                      <a:pt x="23062" y="237"/>
                    </a:lnTo>
                    <a:lnTo>
                      <a:pt x="22938" y="474"/>
                    </a:lnTo>
                    <a:lnTo>
                      <a:pt x="22805" y="711"/>
                    </a:lnTo>
                    <a:lnTo>
                      <a:pt x="22640" y="959"/>
                    </a:lnTo>
                    <a:lnTo>
                      <a:pt x="22464" y="1216"/>
                    </a:lnTo>
                    <a:lnTo>
                      <a:pt x="22269" y="1484"/>
                    </a:lnTo>
                    <a:lnTo>
                      <a:pt x="22063" y="1763"/>
                    </a:lnTo>
                    <a:lnTo>
                      <a:pt x="21836" y="2041"/>
                    </a:lnTo>
                    <a:lnTo>
                      <a:pt x="21589" y="2319"/>
                    </a:lnTo>
                    <a:lnTo>
                      <a:pt x="21321" y="2618"/>
                    </a:lnTo>
                    <a:lnTo>
                      <a:pt x="21053" y="2906"/>
                    </a:lnTo>
                    <a:lnTo>
                      <a:pt x="20754" y="3215"/>
                    </a:lnTo>
                    <a:lnTo>
                      <a:pt x="20445" y="3525"/>
                    </a:lnTo>
                    <a:lnTo>
                      <a:pt x="20115" y="3834"/>
                    </a:lnTo>
                    <a:lnTo>
                      <a:pt x="19775" y="4153"/>
                    </a:lnTo>
                    <a:lnTo>
                      <a:pt x="19425" y="4473"/>
                    </a:lnTo>
                    <a:lnTo>
                      <a:pt x="19054" y="4792"/>
                    </a:lnTo>
                    <a:lnTo>
                      <a:pt x="18672" y="5122"/>
                    </a:lnTo>
                    <a:lnTo>
                      <a:pt x="18281" y="5452"/>
                    </a:lnTo>
                    <a:lnTo>
                      <a:pt x="17869" y="5781"/>
                    </a:lnTo>
                    <a:lnTo>
                      <a:pt x="17456" y="6121"/>
                    </a:lnTo>
                    <a:lnTo>
                      <a:pt x="17013" y="6451"/>
                    </a:lnTo>
                    <a:lnTo>
                      <a:pt x="16117" y="7131"/>
                    </a:lnTo>
                    <a:lnTo>
                      <a:pt x="15169" y="7811"/>
                    </a:lnTo>
                    <a:lnTo>
                      <a:pt x="14179" y="8491"/>
                    </a:lnTo>
                    <a:lnTo>
                      <a:pt x="13149" y="9172"/>
                    </a:lnTo>
                    <a:lnTo>
                      <a:pt x="12623" y="9501"/>
                    </a:lnTo>
                    <a:lnTo>
                      <a:pt x="12088" y="9841"/>
                    </a:lnTo>
                    <a:lnTo>
                      <a:pt x="11201" y="10377"/>
                    </a:lnTo>
                    <a:lnTo>
                      <a:pt x="10336" y="10882"/>
                    </a:lnTo>
                    <a:lnTo>
                      <a:pt x="9470" y="11366"/>
                    </a:lnTo>
                    <a:lnTo>
                      <a:pt x="8615" y="11830"/>
                    </a:lnTo>
                    <a:lnTo>
                      <a:pt x="7780" y="12263"/>
                    </a:lnTo>
                    <a:lnTo>
                      <a:pt x="6956" y="12675"/>
                    </a:lnTo>
                    <a:lnTo>
                      <a:pt x="6142" y="13056"/>
                    </a:lnTo>
                    <a:lnTo>
                      <a:pt x="5359" y="13407"/>
                    </a:lnTo>
                    <a:lnTo>
                      <a:pt x="4596" y="13737"/>
                    </a:lnTo>
                    <a:lnTo>
                      <a:pt x="3854" y="14035"/>
                    </a:lnTo>
                    <a:lnTo>
                      <a:pt x="3133" y="14303"/>
                    </a:lnTo>
                    <a:lnTo>
                      <a:pt x="2442" y="14551"/>
                    </a:lnTo>
                    <a:lnTo>
                      <a:pt x="1783" y="14757"/>
                    </a:lnTo>
                    <a:lnTo>
                      <a:pt x="1154" y="14932"/>
                    </a:lnTo>
                    <a:lnTo>
                      <a:pt x="567" y="15076"/>
                    </a:lnTo>
                    <a:lnTo>
                      <a:pt x="0" y="15190"/>
                    </a:lnTo>
                    <a:lnTo>
                      <a:pt x="41" y="15385"/>
                    </a:lnTo>
                    <a:lnTo>
                      <a:pt x="93" y="15571"/>
                    </a:lnTo>
                    <a:lnTo>
                      <a:pt x="144" y="15746"/>
                    </a:lnTo>
                    <a:lnTo>
                      <a:pt x="196" y="15921"/>
                    </a:lnTo>
                    <a:lnTo>
                      <a:pt x="258" y="16086"/>
                    </a:lnTo>
                    <a:lnTo>
                      <a:pt x="330" y="16241"/>
                    </a:lnTo>
                    <a:lnTo>
                      <a:pt x="402" y="16385"/>
                    </a:lnTo>
                    <a:lnTo>
                      <a:pt x="484" y="16529"/>
                    </a:lnTo>
                    <a:lnTo>
                      <a:pt x="567" y="16642"/>
                    </a:lnTo>
                    <a:lnTo>
                      <a:pt x="660" y="16756"/>
                    </a:lnTo>
                    <a:lnTo>
                      <a:pt x="763" y="16849"/>
                    </a:lnTo>
                    <a:lnTo>
                      <a:pt x="855" y="16921"/>
                    </a:lnTo>
                    <a:lnTo>
                      <a:pt x="969" y="16983"/>
                    </a:lnTo>
                    <a:lnTo>
                      <a:pt x="1082" y="17024"/>
                    </a:lnTo>
                    <a:lnTo>
                      <a:pt x="1196" y="17044"/>
                    </a:lnTo>
                    <a:lnTo>
                      <a:pt x="1319" y="17044"/>
                    </a:lnTo>
                    <a:lnTo>
                      <a:pt x="1391" y="17034"/>
                    </a:lnTo>
                    <a:lnTo>
                      <a:pt x="1484" y="17013"/>
                    </a:lnTo>
                    <a:lnTo>
                      <a:pt x="1731" y="16941"/>
                    </a:lnTo>
                    <a:lnTo>
                      <a:pt x="2051" y="16818"/>
                    </a:lnTo>
                    <a:lnTo>
                      <a:pt x="2442" y="16653"/>
                    </a:lnTo>
                    <a:lnTo>
                      <a:pt x="2896" y="16457"/>
                    </a:lnTo>
                    <a:lnTo>
                      <a:pt x="3411" y="16230"/>
                    </a:lnTo>
                    <a:lnTo>
                      <a:pt x="4596" y="15684"/>
                    </a:lnTo>
                    <a:lnTo>
                      <a:pt x="5967" y="15035"/>
                    </a:lnTo>
                    <a:lnTo>
                      <a:pt x="7492" y="14314"/>
                    </a:lnTo>
                    <a:lnTo>
                      <a:pt x="9120" y="13551"/>
                    </a:lnTo>
                    <a:lnTo>
                      <a:pt x="10820" y="12747"/>
                    </a:lnTo>
                    <a:lnTo>
                      <a:pt x="12551" y="11944"/>
                    </a:lnTo>
                    <a:lnTo>
                      <a:pt x="14293" y="11160"/>
                    </a:lnTo>
                    <a:lnTo>
                      <a:pt x="15148" y="10789"/>
                    </a:lnTo>
                    <a:lnTo>
                      <a:pt x="15993" y="10429"/>
                    </a:lnTo>
                    <a:lnTo>
                      <a:pt x="16807" y="10078"/>
                    </a:lnTo>
                    <a:lnTo>
                      <a:pt x="17611" y="9749"/>
                    </a:lnTo>
                    <a:lnTo>
                      <a:pt x="18384" y="9450"/>
                    </a:lnTo>
                    <a:lnTo>
                      <a:pt x="19115" y="9172"/>
                    </a:lnTo>
                    <a:lnTo>
                      <a:pt x="19816" y="8924"/>
                    </a:lnTo>
                    <a:lnTo>
                      <a:pt x="20476" y="8708"/>
                    </a:lnTo>
                    <a:lnTo>
                      <a:pt x="21094" y="8522"/>
                    </a:lnTo>
                    <a:lnTo>
                      <a:pt x="21650" y="8378"/>
                    </a:lnTo>
                    <a:lnTo>
                      <a:pt x="21908" y="8316"/>
                    </a:lnTo>
                    <a:lnTo>
                      <a:pt x="22155" y="8265"/>
                    </a:lnTo>
                    <a:lnTo>
                      <a:pt x="22382" y="8234"/>
                    </a:lnTo>
                    <a:lnTo>
                      <a:pt x="22598" y="8203"/>
                    </a:lnTo>
                    <a:lnTo>
                      <a:pt x="22794" y="8182"/>
                    </a:lnTo>
                    <a:lnTo>
                      <a:pt x="22990" y="8141"/>
                    </a:lnTo>
                    <a:lnTo>
                      <a:pt x="23165" y="8100"/>
                    </a:lnTo>
                    <a:lnTo>
                      <a:pt x="23340" y="8038"/>
                    </a:lnTo>
                    <a:lnTo>
                      <a:pt x="23505" y="7976"/>
                    </a:lnTo>
                    <a:lnTo>
                      <a:pt x="23670" y="7894"/>
                    </a:lnTo>
                    <a:lnTo>
                      <a:pt x="23814" y="7811"/>
                    </a:lnTo>
                    <a:lnTo>
                      <a:pt x="23959" y="7719"/>
                    </a:lnTo>
                    <a:lnTo>
                      <a:pt x="24093" y="7616"/>
                    </a:lnTo>
                    <a:lnTo>
                      <a:pt x="24227" y="7502"/>
                    </a:lnTo>
                    <a:lnTo>
                      <a:pt x="24350" y="7379"/>
                    </a:lnTo>
                    <a:lnTo>
                      <a:pt x="24453" y="7255"/>
                    </a:lnTo>
                    <a:lnTo>
                      <a:pt x="24567" y="7121"/>
                    </a:lnTo>
                    <a:lnTo>
                      <a:pt x="24659" y="6987"/>
                    </a:lnTo>
                    <a:lnTo>
                      <a:pt x="24752" y="6843"/>
                    </a:lnTo>
                    <a:lnTo>
                      <a:pt x="24845" y="6688"/>
                    </a:lnTo>
                    <a:lnTo>
                      <a:pt x="24917" y="6534"/>
                    </a:lnTo>
                    <a:lnTo>
                      <a:pt x="24989" y="6369"/>
                    </a:lnTo>
                    <a:lnTo>
                      <a:pt x="25061" y="6204"/>
                    </a:lnTo>
                    <a:lnTo>
                      <a:pt x="25113" y="6029"/>
                    </a:lnTo>
                    <a:lnTo>
                      <a:pt x="25175" y="5864"/>
                    </a:lnTo>
                    <a:lnTo>
                      <a:pt x="25216" y="5678"/>
                    </a:lnTo>
                    <a:lnTo>
                      <a:pt x="25257" y="5503"/>
                    </a:lnTo>
                    <a:lnTo>
                      <a:pt x="25298" y="5318"/>
                    </a:lnTo>
                    <a:lnTo>
                      <a:pt x="25350" y="4947"/>
                    </a:lnTo>
                    <a:lnTo>
                      <a:pt x="25381" y="4565"/>
                    </a:lnTo>
                    <a:lnTo>
                      <a:pt x="25391" y="4174"/>
                    </a:lnTo>
                    <a:lnTo>
                      <a:pt x="25370" y="3793"/>
                    </a:lnTo>
                    <a:lnTo>
                      <a:pt x="25350" y="3411"/>
                    </a:lnTo>
                    <a:lnTo>
                      <a:pt x="25298" y="3030"/>
                    </a:lnTo>
                    <a:lnTo>
                      <a:pt x="25226" y="2669"/>
                    </a:lnTo>
                    <a:lnTo>
                      <a:pt x="25144" y="2309"/>
                    </a:lnTo>
                    <a:lnTo>
                      <a:pt x="25051" y="1969"/>
                    </a:lnTo>
                    <a:lnTo>
                      <a:pt x="24927" y="1639"/>
                    </a:lnTo>
                    <a:lnTo>
                      <a:pt x="24804" y="1340"/>
                    </a:lnTo>
                    <a:lnTo>
                      <a:pt x="24659" y="1062"/>
                    </a:lnTo>
                    <a:lnTo>
                      <a:pt x="24587" y="928"/>
                    </a:lnTo>
                    <a:lnTo>
                      <a:pt x="24505" y="804"/>
                    </a:lnTo>
                    <a:lnTo>
                      <a:pt x="24422" y="691"/>
                    </a:lnTo>
                    <a:lnTo>
                      <a:pt x="24340" y="577"/>
                    </a:lnTo>
                    <a:lnTo>
                      <a:pt x="24257" y="474"/>
                    </a:lnTo>
                    <a:lnTo>
                      <a:pt x="24165" y="382"/>
                    </a:lnTo>
                    <a:lnTo>
                      <a:pt x="24072" y="299"/>
                    </a:lnTo>
                    <a:lnTo>
                      <a:pt x="23979" y="227"/>
                    </a:lnTo>
                    <a:lnTo>
                      <a:pt x="23887" y="165"/>
                    </a:lnTo>
                    <a:lnTo>
                      <a:pt x="23783" y="114"/>
                    </a:lnTo>
                    <a:lnTo>
                      <a:pt x="23680" y="62"/>
                    </a:lnTo>
                    <a:lnTo>
                      <a:pt x="23588" y="31"/>
                    </a:lnTo>
                    <a:lnTo>
                      <a:pt x="23474" y="11"/>
                    </a:lnTo>
                    <a:lnTo>
                      <a:pt x="23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5"/>
              <p:cNvSpPr/>
              <p:nvPr/>
            </p:nvSpPr>
            <p:spPr>
              <a:xfrm>
                <a:off x="4908637" y="2460099"/>
                <a:ext cx="408608" cy="382881"/>
              </a:xfrm>
              <a:custGeom>
                <a:avLst/>
                <a:gdLst/>
                <a:ahLst/>
                <a:cxnLst/>
                <a:rect l="l" t="t" r="r" b="b"/>
                <a:pathLst>
                  <a:path w="21775" h="20404" extrusionOk="0">
                    <a:moveTo>
                      <a:pt x="1" y="0"/>
                    </a:moveTo>
                    <a:lnTo>
                      <a:pt x="21" y="1144"/>
                    </a:lnTo>
                    <a:lnTo>
                      <a:pt x="681" y="1969"/>
                    </a:lnTo>
                    <a:lnTo>
                      <a:pt x="1453" y="2917"/>
                    </a:lnTo>
                    <a:lnTo>
                      <a:pt x="2474" y="4143"/>
                    </a:lnTo>
                    <a:lnTo>
                      <a:pt x="3690" y="5596"/>
                    </a:lnTo>
                    <a:lnTo>
                      <a:pt x="5081" y="7214"/>
                    </a:lnTo>
                    <a:lnTo>
                      <a:pt x="5833" y="8079"/>
                    </a:lnTo>
                    <a:lnTo>
                      <a:pt x="6606" y="8955"/>
                    </a:lnTo>
                    <a:lnTo>
                      <a:pt x="7410" y="9841"/>
                    </a:lnTo>
                    <a:lnTo>
                      <a:pt x="8234" y="10748"/>
                    </a:lnTo>
                    <a:lnTo>
                      <a:pt x="9058" y="11645"/>
                    </a:lnTo>
                    <a:lnTo>
                      <a:pt x="9903" y="12541"/>
                    </a:lnTo>
                    <a:lnTo>
                      <a:pt x="10759" y="13417"/>
                    </a:lnTo>
                    <a:lnTo>
                      <a:pt x="11604" y="14272"/>
                    </a:lnTo>
                    <a:lnTo>
                      <a:pt x="12449" y="15107"/>
                    </a:lnTo>
                    <a:lnTo>
                      <a:pt x="13294" y="15900"/>
                    </a:lnTo>
                    <a:lnTo>
                      <a:pt x="14108" y="16653"/>
                    </a:lnTo>
                    <a:lnTo>
                      <a:pt x="14520" y="17013"/>
                    </a:lnTo>
                    <a:lnTo>
                      <a:pt x="14922" y="17364"/>
                    </a:lnTo>
                    <a:lnTo>
                      <a:pt x="15313" y="17693"/>
                    </a:lnTo>
                    <a:lnTo>
                      <a:pt x="15705" y="18013"/>
                    </a:lnTo>
                    <a:lnTo>
                      <a:pt x="16086" y="18312"/>
                    </a:lnTo>
                    <a:lnTo>
                      <a:pt x="16457" y="18600"/>
                    </a:lnTo>
                    <a:lnTo>
                      <a:pt x="16828" y="18868"/>
                    </a:lnTo>
                    <a:lnTo>
                      <a:pt x="17179" y="19115"/>
                    </a:lnTo>
                    <a:lnTo>
                      <a:pt x="17529" y="19342"/>
                    </a:lnTo>
                    <a:lnTo>
                      <a:pt x="17869" y="19559"/>
                    </a:lnTo>
                    <a:lnTo>
                      <a:pt x="18199" y="19744"/>
                    </a:lnTo>
                    <a:lnTo>
                      <a:pt x="18518" y="19909"/>
                    </a:lnTo>
                    <a:lnTo>
                      <a:pt x="18817" y="20053"/>
                    </a:lnTo>
                    <a:lnTo>
                      <a:pt x="19116" y="20177"/>
                    </a:lnTo>
                    <a:lnTo>
                      <a:pt x="19394" y="20270"/>
                    </a:lnTo>
                    <a:lnTo>
                      <a:pt x="19662" y="20342"/>
                    </a:lnTo>
                    <a:lnTo>
                      <a:pt x="19920" y="20393"/>
                    </a:lnTo>
                    <a:lnTo>
                      <a:pt x="20043" y="20404"/>
                    </a:lnTo>
                    <a:lnTo>
                      <a:pt x="20157" y="20404"/>
                    </a:lnTo>
                    <a:lnTo>
                      <a:pt x="20291" y="20249"/>
                    </a:lnTo>
                    <a:lnTo>
                      <a:pt x="20445" y="20074"/>
                    </a:lnTo>
                    <a:lnTo>
                      <a:pt x="20631" y="19827"/>
                    </a:lnTo>
                    <a:lnTo>
                      <a:pt x="20847" y="19538"/>
                    </a:lnTo>
                    <a:lnTo>
                      <a:pt x="21063" y="19188"/>
                    </a:lnTo>
                    <a:lnTo>
                      <a:pt x="21166" y="19002"/>
                    </a:lnTo>
                    <a:lnTo>
                      <a:pt x="21269" y="18806"/>
                    </a:lnTo>
                    <a:lnTo>
                      <a:pt x="21373" y="18600"/>
                    </a:lnTo>
                    <a:lnTo>
                      <a:pt x="21465" y="18394"/>
                    </a:lnTo>
                    <a:lnTo>
                      <a:pt x="21548" y="18167"/>
                    </a:lnTo>
                    <a:lnTo>
                      <a:pt x="21620" y="17941"/>
                    </a:lnTo>
                    <a:lnTo>
                      <a:pt x="21682" y="17714"/>
                    </a:lnTo>
                    <a:lnTo>
                      <a:pt x="21733" y="17477"/>
                    </a:lnTo>
                    <a:lnTo>
                      <a:pt x="21764" y="17240"/>
                    </a:lnTo>
                    <a:lnTo>
                      <a:pt x="21774" y="16993"/>
                    </a:lnTo>
                    <a:lnTo>
                      <a:pt x="21774" y="16756"/>
                    </a:lnTo>
                    <a:lnTo>
                      <a:pt x="21744" y="16508"/>
                    </a:lnTo>
                    <a:lnTo>
                      <a:pt x="21702" y="16261"/>
                    </a:lnTo>
                    <a:lnTo>
                      <a:pt x="21661" y="16148"/>
                    </a:lnTo>
                    <a:lnTo>
                      <a:pt x="21630" y="16024"/>
                    </a:lnTo>
                    <a:lnTo>
                      <a:pt x="21579" y="15900"/>
                    </a:lnTo>
                    <a:lnTo>
                      <a:pt x="21527" y="15777"/>
                    </a:lnTo>
                    <a:lnTo>
                      <a:pt x="21465" y="15663"/>
                    </a:lnTo>
                    <a:lnTo>
                      <a:pt x="21403" y="15540"/>
                    </a:lnTo>
                    <a:lnTo>
                      <a:pt x="21331" y="15426"/>
                    </a:lnTo>
                    <a:lnTo>
                      <a:pt x="21249" y="15303"/>
                    </a:lnTo>
                    <a:lnTo>
                      <a:pt x="21156" y="15189"/>
                    </a:lnTo>
                    <a:lnTo>
                      <a:pt x="21063" y="15076"/>
                    </a:lnTo>
                    <a:lnTo>
                      <a:pt x="20950" y="14952"/>
                    </a:lnTo>
                    <a:lnTo>
                      <a:pt x="20837" y="14839"/>
                    </a:lnTo>
                    <a:lnTo>
                      <a:pt x="20713" y="14736"/>
                    </a:lnTo>
                    <a:lnTo>
                      <a:pt x="20589" y="14623"/>
                    </a:lnTo>
                    <a:lnTo>
                      <a:pt x="20270" y="14375"/>
                    </a:lnTo>
                    <a:lnTo>
                      <a:pt x="19878" y="14076"/>
                    </a:lnTo>
                    <a:lnTo>
                      <a:pt x="18868" y="13324"/>
                    </a:lnTo>
                    <a:lnTo>
                      <a:pt x="17601" y="12407"/>
                    </a:lnTo>
                    <a:lnTo>
                      <a:pt x="16138" y="11356"/>
                    </a:lnTo>
                    <a:lnTo>
                      <a:pt x="12789" y="8965"/>
                    </a:lnTo>
                    <a:lnTo>
                      <a:pt x="9203" y="6430"/>
                    </a:lnTo>
                    <a:lnTo>
                      <a:pt x="5740" y="4009"/>
                    </a:lnTo>
                    <a:lnTo>
                      <a:pt x="2803" y="1958"/>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5"/>
              <p:cNvSpPr/>
              <p:nvPr/>
            </p:nvSpPr>
            <p:spPr>
              <a:xfrm>
                <a:off x="4933782" y="2512885"/>
                <a:ext cx="389655" cy="337826"/>
              </a:xfrm>
              <a:custGeom>
                <a:avLst/>
                <a:gdLst/>
                <a:ahLst/>
                <a:cxnLst/>
                <a:rect l="l" t="t" r="r" b="b"/>
                <a:pathLst>
                  <a:path w="20765" h="18003" extrusionOk="0">
                    <a:moveTo>
                      <a:pt x="0" y="0"/>
                    </a:moveTo>
                    <a:lnTo>
                      <a:pt x="794" y="979"/>
                    </a:lnTo>
                    <a:lnTo>
                      <a:pt x="1742" y="2123"/>
                    </a:lnTo>
                    <a:lnTo>
                      <a:pt x="2813" y="3411"/>
                    </a:lnTo>
                    <a:lnTo>
                      <a:pt x="3988" y="4792"/>
                    </a:lnTo>
                    <a:lnTo>
                      <a:pt x="5245" y="6255"/>
                    </a:lnTo>
                    <a:lnTo>
                      <a:pt x="5905" y="6997"/>
                    </a:lnTo>
                    <a:lnTo>
                      <a:pt x="6575" y="7750"/>
                    </a:lnTo>
                    <a:lnTo>
                      <a:pt x="7255" y="8502"/>
                    </a:lnTo>
                    <a:lnTo>
                      <a:pt x="7945" y="9264"/>
                    </a:lnTo>
                    <a:lnTo>
                      <a:pt x="8646" y="10006"/>
                    </a:lnTo>
                    <a:lnTo>
                      <a:pt x="9336" y="10748"/>
                    </a:lnTo>
                    <a:lnTo>
                      <a:pt x="10037" y="11470"/>
                    </a:lnTo>
                    <a:lnTo>
                      <a:pt x="10738" y="12181"/>
                    </a:lnTo>
                    <a:lnTo>
                      <a:pt x="11428" y="12861"/>
                    </a:lnTo>
                    <a:lnTo>
                      <a:pt x="12119" y="13520"/>
                    </a:lnTo>
                    <a:lnTo>
                      <a:pt x="12799" y="14149"/>
                    </a:lnTo>
                    <a:lnTo>
                      <a:pt x="13458" y="14746"/>
                    </a:lnTo>
                    <a:lnTo>
                      <a:pt x="14118" y="15303"/>
                    </a:lnTo>
                    <a:lnTo>
                      <a:pt x="14746" y="15828"/>
                    </a:lnTo>
                    <a:lnTo>
                      <a:pt x="15055" y="16065"/>
                    </a:lnTo>
                    <a:lnTo>
                      <a:pt x="15364" y="16292"/>
                    </a:lnTo>
                    <a:lnTo>
                      <a:pt x="15663" y="16519"/>
                    </a:lnTo>
                    <a:lnTo>
                      <a:pt x="15952" y="16725"/>
                    </a:lnTo>
                    <a:lnTo>
                      <a:pt x="16240" y="16910"/>
                    </a:lnTo>
                    <a:lnTo>
                      <a:pt x="16519" y="17086"/>
                    </a:lnTo>
                    <a:lnTo>
                      <a:pt x="16787" y="17251"/>
                    </a:lnTo>
                    <a:lnTo>
                      <a:pt x="17054" y="17405"/>
                    </a:lnTo>
                    <a:lnTo>
                      <a:pt x="17312" y="17539"/>
                    </a:lnTo>
                    <a:lnTo>
                      <a:pt x="17559" y="17652"/>
                    </a:lnTo>
                    <a:lnTo>
                      <a:pt x="17807" y="17755"/>
                    </a:lnTo>
                    <a:lnTo>
                      <a:pt x="18033" y="17838"/>
                    </a:lnTo>
                    <a:lnTo>
                      <a:pt x="18260" y="17910"/>
                    </a:lnTo>
                    <a:lnTo>
                      <a:pt x="18477" y="17962"/>
                    </a:lnTo>
                    <a:lnTo>
                      <a:pt x="18683" y="17992"/>
                    </a:lnTo>
                    <a:lnTo>
                      <a:pt x="18878" y="18003"/>
                    </a:lnTo>
                    <a:lnTo>
                      <a:pt x="20764" y="15499"/>
                    </a:lnTo>
                    <a:lnTo>
                      <a:pt x="20579" y="15488"/>
                    </a:lnTo>
                    <a:lnTo>
                      <a:pt x="20393" y="15468"/>
                    </a:lnTo>
                    <a:lnTo>
                      <a:pt x="20187" y="15427"/>
                    </a:lnTo>
                    <a:lnTo>
                      <a:pt x="19971" y="15375"/>
                    </a:lnTo>
                    <a:lnTo>
                      <a:pt x="19754" y="15313"/>
                    </a:lnTo>
                    <a:lnTo>
                      <a:pt x="19517" y="15241"/>
                    </a:lnTo>
                    <a:lnTo>
                      <a:pt x="19270" y="15148"/>
                    </a:lnTo>
                    <a:lnTo>
                      <a:pt x="19023" y="15045"/>
                    </a:lnTo>
                    <a:lnTo>
                      <a:pt x="18755" y="14932"/>
                    </a:lnTo>
                    <a:lnTo>
                      <a:pt x="18487" y="14808"/>
                    </a:lnTo>
                    <a:lnTo>
                      <a:pt x="18209" y="14674"/>
                    </a:lnTo>
                    <a:lnTo>
                      <a:pt x="17920" y="14520"/>
                    </a:lnTo>
                    <a:lnTo>
                      <a:pt x="17322" y="14200"/>
                    </a:lnTo>
                    <a:lnTo>
                      <a:pt x="16704" y="13829"/>
                    </a:lnTo>
                    <a:lnTo>
                      <a:pt x="16055" y="13427"/>
                    </a:lnTo>
                    <a:lnTo>
                      <a:pt x="15375" y="12995"/>
                    </a:lnTo>
                    <a:lnTo>
                      <a:pt x="14684" y="12521"/>
                    </a:lnTo>
                    <a:lnTo>
                      <a:pt x="13973" y="12026"/>
                    </a:lnTo>
                    <a:lnTo>
                      <a:pt x="13242" y="11501"/>
                    </a:lnTo>
                    <a:lnTo>
                      <a:pt x="12500" y="10954"/>
                    </a:lnTo>
                    <a:lnTo>
                      <a:pt x="11748" y="10377"/>
                    </a:lnTo>
                    <a:lnTo>
                      <a:pt x="10995" y="9790"/>
                    </a:lnTo>
                    <a:lnTo>
                      <a:pt x="10233" y="9192"/>
                    </a:lnTo>
                    <a:lnTo>
                      <a:pt x="9460" y="8574"/>
                    </a:lnTo>
                    <a:lnTo>
                      <a:pt x="8697" y="7945"/>
                    </a:lnTo>
                    <a:lnTo>
                      <a:pt x="7935" y="7307"/>
                    </a:lnTo>
                    <a:lnTo>
                      <a:pt x="7183" y="6668"/>
                    </a:lnTo>
                    <a:lnTo>
                      <a:pt x="6441" y="6018"/>
                    </a:lnTo>
                    <a:lnTo>
                      <a:pt x="5699" y="5369"/>
                    </a:lnTo>
                    <a:lnTo>
                      <a:pt x="4977" y="4730"/>
                    </a:lnTo>
                    <a:lnTo>
                      <a:pt x="4277" y="4091"/>
                    </a:lnTo>
                    <a:lnTo>
                      <a:pt x="3586" y="3463"/>
                    </a:lnTo>
                    <a:lnTo>
                      <a:pt x="2916" y="2845"/>
                    </a:lnTo>
                    <a:lnTo>
                      <a:pt x="2277" y="2237"/>
                    </a:lnTo>
                    <a:lnTo>
                      <a:pt x="1659" y="1649"/>
                    </a:lnTo>
                    <a:lnTo>
                      <a:pt x="1072" y="1072"/>
                    </a:lnTo>
                    <a:lnTo>
                      <a:pt x="526" y="526"/>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5"/>
              <p:cNvSpPr/>
              <p:nvPr/>
            </p:nvSpPr>
            <p:spPr>
              <a:xfrm>
                <a:off x="5308519" y="3169173"/>
                <a:ext cx="813331" cy="1157125"/>
              </a:xfrm>
              <a:custGeom>
                <a:avLst/>
                <a:gdLst/>
                <a:ahLst/>
                <a:cxnLst/>
                <a:rect l="l" t="t" r="r" b="b"/>
                <a:pathLst>
                  <a:path w="43343" h="61664" extrusionOk="0">
                    <a:moveTo>
                      <a:pt x="33367" y="1"/>
                    </a:moveTo>
                    <a:lnTo>
                      <a:pt x="31987" y="547"/>
                    </a:lnTo>
                    <a:lnTo>
                      <a:pt x="30410" y="1186"/>
                    </a:lnTo>
                    <a:lnTo>
                      <a:pt x="28349" y="2020"/>
                    </a:lnTo>
                    <a:lnTo>
                      <a:pt x="25907" y="3010"/>
                    </a:lnTo>
                    <a:lnTo>
                      <a:pt x="23176" y="4143"/>
                    </a:lnTo>
                    <a:lnTo>
                      <a:pt x="20249" y="5359"/>
                    </a:lnTo>
                    <a:lnTo>
                      <a:pt x="17220" y="6657"/>
                    </a:lnTo>
                    <a:lnTo>
                      <a:pt x="15695" y="7317"/>
                    </a:lnTo>
                    <a:lnTo>
                      <a:pt x="14170" y="7976"/>
                    </a:lnTo>
                    <a:lnTo>
                      <a:pt x="12676" y="8636"/>
                    </a:lnTo>
                    <a:lnTo>
                      <a:pt x="11202" y="9295"/>
                    </a:lnTo>
                    <a:lnTo>
                      <a:pt x="9780" y="9955"/>
                    </a:lnTo>
                    <a:lnTo>
                      <a:pt x="8409" y="10583"/>
                    </a:lnTo>
                    <a:lnTo>
                      <a:pt x="7101" y="11212"/>
                    </a:lnTo>
                    <a:lnTo>
                      <a:pt x="5874" y="11810"/>
                    </a:lnTo>
                    <a:lnTo>
                      <a:pt x="4731" y="12387"/>
                    </a:lnTo>
                    <a:lnTo>
                      <a:pt x="3700" y="12933"/>
                    </a:lnTo>
                    <a:lnTo>
                      <a:pt x="3216" y="13201"/>
                    </a:lnTo>
                    <a:lnTo>
                      <a:pt x="2773" y="13448"/>
                    </a:lnTo>
                    <a:lnTo>
                      <a:pt x="2350" y="13695"/>
                    </a:lnTo>
                    <a:lnTo>
                      <a:pt x="1969" y="13922"/>
                    </a:lnTo>
                    <a:lnTo>
                      <a:pt x="1608" y="14149"/>
                    </a:lnTo>
                    <a:lnTo>
                      <a:pt x="1299" y="14365"/>
                    </a:lnTo>
                    <a:lnTo>
                      <a:pt x="1011" y="14561"/>
                    </a:lnTo>
                    <a:lnTo>
                      <a:pt x="774" y="14757"/>
                    </a:lnTo>
                    <a:lnTo>
                      <a:pt x="567" y="14932"/>
                    </a:lnTo>
                    <a:lnTo>
                      <a:pt x="413" y="15097"/>
                    </a:lnTo>
                    <a:lnTo>
                      <a:pt x="341" y="15169"/>
                    </a:lnTo>
                    <a:lnTo>
                      <a:pt x="289" y="15241"/>
                    </a:lnTo>
                    <a:lnTo>
                      <a:pt x="248" y="15313"/>
                    </a:lnTo>
                    <a:lnTo>
                      <a:pt x="217" y="15385"/>
                    </a:lnTo>
                    <a:lnTo>
                      <a:pt x="166" y="15519"/>
                    </a:lnTo>
                    <a:lnTo>
                      <a:pt x="124" y="15695"/>
                    </a:lnTo>
                    <a:lnTo>
                      <a:pt x="83" y="15901"/>
                    </a:lnTo>
                    <a:lnTo>
                      <a:pt x="52" y="16127"/>
                    </a:lnTo>
                    <a:lnTo>
                      <a:pt x="32" y="16375"/>
                    </a:lnTo>
                    <a:lnTo>
                      <a:pt x="21" y="16663"/>
                    </a:lnTo>
                    <a:lnTo>
                      <a:pt x="11" y="16962"/>
                    </a:lnTo>
                    <a:lnTo>
                      <a:pt x="1" y="17302"/>
                    </a:lnTo>
                    <a:lnTo>
                      <a:pt x="21" y="18034"/>
                    </a:lnTo>
                    <a:lnTo>
                      <a:pt x="63" y="18868"/>
                    </a:lnTo>
                    <a:lnTo>
                      <a:pt x="124" y="19796"/>
                    </a:lnTo>
                    <a:lnTo>
                      <a:pt x="207" y="20816"/>
                    </a:lnTo>
                    <a:lnTo>
                      <a:pt x="320" y="21919"/>
                    </a:lnTo>
                    <a:lnTo>
                      <a:pt x="454" y="23093"/>
                    </a:lnTo>
                    <a:lnTo>
                      <a:pt x="609" y="24361"/>
                    </a:lnTo>
                    <a:lnTo>
                      <a:pt x="784" y="25690"/>
                    </a:lnTo>
                    <a:lnTo>
                      <a:pt x="990" y="27092"/>
                    </a:lnTo>
                    <a:lnTo>
                      <a:pt x="1206" y="28555"/>
                    </a:lnTo>
                    <a:lnTo>
                      <a:pt x="1443" y="30080"/>
                    </a:lnTo>
                    <a:lnTo>
                      <a:pt x="1701" y="31667"/>
                    </a:lnTo>
                    <a:lnTo>
                      <a:pt x="1979" y="33305"/>
                    </a:lnTo>
                    <a:lnTo>
                      <a:pt x="2278" y="34985"/>
                    </a:lnTo>
                    <a:lnTo>
                      <a:pt x="2587" y="36726"/>
                    </a:lnTo>
                    <a:lnTo>
                      <a:pt x="2917" y="38499"/>
                    </a:lnTo>
                    <a:lnTo>
                      <a:pt x="3267" y="40312"/>
                    </a:lnTo>
                    <a:lnTo>
                      <a:pt x="3628" y="42157"/>
                    </a:lnTo>
                    <a:lnTo>
                      <a:pt x="4009" y="44043"/>
                    </a:lnTo>
                    <a:lnTo>
                      <a:pt x="4401" y="45939"/>
                    </a:lnTo>
                    <a:lnTo>
                      <a:pt x="4803" y="47866"/>
                    </a:lnTo>
                    <a:lnTo>
                      <a:pt x="5225" y="49813"/>
                    </a:lnTo>
                    <a:lnTo>
                      <a:pt x="5658" y="51771"/>
                    </a:lnTo>
                    <a:lnTo>
                      <a:pt x="6101" y="53750"/>
                    </a:lnTo>
                    <a:lnTo>
                      <a:pt x="6555" y="55728"/>
                    </a:lnTo>
                    <a:lnTo>
                      <a:pt x="7018" y="57707"/>
                    </a:lnTo>
                    <a:lnTo>
                      <a:pt x="7503" y="59685"/>
                    </a:lnTo>
                    <a:lnTo>
                      <a:pt x="7987" y="61664"/>
                    </a:lnTo>
                    <a:lnTo>
                      <a:pt x="8677" y="61664"/>
                    </a:lnTo>
                    <a:lnTo>
                      <a:pt x="8708" y="60046"/>
                    </a:lnTo>
                    <a:lnTo>
                      <a:pt x="8780" y="55780"/>
                    </a:lnTo>
                    <a:lnTo>
                      <a:pt x="8842" y="52936"/>
                    </a:lnTo>
                    <a:lnTo>
                      <a:pt x="8914" y="49741"/>
                    </a:lnTo>
                    <a:lnTo>
                      <a:pt x="9007" y="46320"/>
                    </a:lnTo>
                    <a:lnTo>
                      <a:pt x="9110" y="42786"/>
                    </a:lnTo>
                    <a:lnTo>
                      <a:pt x="9234" y="39251"/>
                    </a:lnTo>
                    <a:lnTo>
                      <a:pt x="9378" y="35809"/>
                    </a:lnTo>
                    <a:lnTo>
                      <a:pt x="9450" y="34150"/>
                    </a:lnTo>
                    <a:lnTo>
                      <a:pt x="9533" y="32574"/>
                    </a:lnTo>
                    <a:lnTo>
                      <a:pt x="9615" y="31069"/>
                    </a:lnTo>
                    <a:lnTo>
                      <a:pt x="9708" y="29657"/>
                    </a:lnTo>
                    <a:lnTo>
                      <a:pt x="9800" y="28349"/>
                    </a:lnTo>
                    <a:lnTo>
                      <a:pt x="9904" y="27164"/>
                    </a:lnTo>
                    <a:lnTo>
                      <a:pt x="10007" y="26113"/>
                    </a:lnTo>
                    <a:lnTo>
                      <a:pt x="10110" y="25216"/>
                    </a:lnTo>
                    <a:lnTo>
                      <a:pt x="10171" y="24824"/>
                    </a:lnTo>
                    <a:lnTo>
                      <a:pt x="10223" y="24474"/>
                    </a:lnTo>
                    <a:lnTo>
                      <a:pt x="10285" y="24165"/>
                    </a:lnTo>
                    <a:lnTo>
                      <a:pt x="10347" y="23907"/>
                    </a:lnTo>
                    <a:lnTo>
                      <a:pt x="10408" y="23691"/>
                    </a:lnTo>
                    <a:lnTo>
                      <a:pt x="10470" y="23526"/>
                    </a:lnTo>
                    <a:lnTo>
                      <a:pt x="10501" y="23464"/>
                    </a:lnTo>
                    <a:lnTo>
                      <a:pt x="10532" y="23413"/>
                    </a:lnTo>
                    <a:lnTo>
                      <a:pt x="10563" y="23382"/>
                    </a:lnTo>
                    <a:lnTo>
                      <a:pt x="10594" y="23351"/>
                    </a:lnTo>
                    <a:lnTo>
                      <a:pt x="10687" y="23320"/>
                    </a:lnTo>
                    <a:lnTo>
                      <a:pt x="10810" y="23279"/>
                    </a:lnTo>
                    <a:lnTo>
                      <a:pt x="11192" y="23176"/>
                    </a:lnTo>
                    <a:lnTo>
                      <a:pt x="11727" y="23062"/>
                    </a:lnTo>
                    <a:lnTo>
                      <a:pt x="12408" y="22939"/>
                    </a:lnTo>
                    <a:lnTo>
                      <a:pt x="13211" y="22805"/>
                    </a:lnTo>
                    <a:lnTo>
                      <a:pt x="14139" y="22661"/>
                    </a:lnTo>
                    <a:lnTo>
                      <a:pt x="16303" y="22331"/>
                    </a:lnTo>
                    <a:lnTo>
                      <a:pt x="18817" y="21970"/>
                    </a:lnTo>
                    <a:lnTo>
                      <a:pt x="21579" y="21589"/>
                    </a:lnTo>
                    <a:lnTo>
                      <a:pt x="24495" y="21208"/>
                    </a:lnTo>
                    <a:lnTo>
                      <a:pt x="27494" y="20816"/>
                    </a:lnTo>
                    <a:lnTo>
                      <a:pt x="33347" y="20074"/>
                    </a:lnTo>
                    <a:lnTo>
                      <a:pt x="38427" y="19435"/>
                    </a:lnTo>
                    <a:lnTo>
                      <a:pt x="43342" y="18837"/>
                    </a:lnTo>
                    <a:lnTo>
                      <a:pt x="333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5"/>
              <p:cNvSpPr/>
              <p:nvPr/>
            </p:nvSpPr>
            <p:spPr>
              <a:xfrm>
                <a:off x="5428990" y="3412236"/>
                <a:ext cx="692860" cy="898018"/>
              </a:xfrm>
              <a:custGeom>
                <a:avLst/>
                <a:gdLst/>
                <a:ahLst/>
                <a:cxnLst/>
                <a:rect l="l" t="t" r="r" b="b"/>
                <a:pathLst>
                  <a:path w="36923" h="47856" extrusionOk="0">
                    <a:moveTo>
                      <a:pt x="32522" y="1"/>
                    </a:moveTo>
                    <a:lnTo>
                      <a:pt x="31760" y="165"/>
                    </a:lnTo>
                    <a:lnTo>
                      <a:pt x="30904" y="330"/>
                    </a:lnTo>
                    <a:lnTo>
                      <a:pt x="29987" y="495"/>
                    </a:lnTo>
                    <a:lnTo>
                      <a:pt x="28988" y="670"/>
                    </a:lnTo>
                    <a:lnTo>
                      <a:pt x="26813" y="1041"/>
                    </a:lnTo>
                    <a:lnTo>
                      <a:pt x="24443" y="1423"/>
                    </a:lnTo>
                    <a:lnTo>
                      <a:pt x="19312" y="2216"/>
                    </a:lnTo>
                    <a:lnTo>
                      <a:pt x="16663" y="2628"/>
                    </a:lnTo>
                    <a:lnTo>
                      <a:pt x="14036" y="3051"/>
                    </a:lnTo>
                    <a:lnTo>
                      <a:pt x="11490" y="3473"/>
                    </a:lnTo>
                    <a:lnTo>
                      <a:pt x="10254" y="3690"/>
                    </a:lnTo>
                    <a:lnTo>
                      <a:pt x="9069" y="3906"/>
                    </a:lnTo>
                    <a:lnTo>
                      <a:pt x="7925" y="4122"/>
                    </a:lnTo>
                    <a:lnTo>
                      <a:pt x="6833" y="4339"/>
                    </a:lnTo>
                    <a:lnTo>
                      <a:pt x="5792" y="4545"/>
                    </a:lnTo>
                    <a:lnTo>
                      <a:pt x="4833" y="4761"/>
                    </a:lnTo>
                    <a:lnTo>
                      <a:pt x="3937" y="4978"/>
                    </a:lnTo>
                    <a:lnTo>
                      <a:pt x="3123" y="5184"/>
                    </a:lnTo>
                    <a:lnTo>
                      <a:pt x="2402" y="5390"/>
                    </a:lnTo>
                    <a:lnTo>
                      <a:pt x="2072" y="5503"/>
                    </a:lnTo>
                    <a:lnTo>
                      <a:pt x="1773" y="5606"/>
                    </a:lnTo>
                    <a:lnTo>
                      <a:pt x="1495" y="5709"/>
                    </a:lnTo>
                    <a:lnTo>
                      <a:pt x="1237" y="5802"/>
                    </a:lnTo>
                    <a:lnTo>
                      <a:pt x="1010" y="5905"/>
                    </a:lnTo>
                    <a:lnTo>
                      <a:pt x="815" y="6008"/>
                    </a:lnTo>
                    <a:lnTo>
                      <a:pt x="650" y="6111"/>
                    </a:lnTo>
                    <a:lnTo>
                      <a:pt x="516" y="6214"/>
                    </a:lnTo>
                    <a:lnTo>
                      <a:pt x="402" y="6307"/>
                    </a:lnTo>
                    <a:lnTo>
                      <a:pt x="330" y="6410"/>
                    </a:lnTo>
                    <a:lnTo>
                      <a:pt x="299" y="6462"/>
                    </a:lnTo>
                    <a:lnTo>
                      <a:pt x="268" y="6554"/>
                    </a:lnTo>
                    <a:lnTo>
                      <a:pt x="248" y="6668"/>
                    </a:lnTo>
                    <a:lnTo>
                      <a:pt x="217" y="6812"/>
                    </a:lnTo>
                    <a:lnTo>
                      <a:pt x="176" y="7183"/>
                    </a:lnTo>
                    <a:lnTo>
                      <a:pt x="135" y="7667"/>
                    </a:lnTo>
                    <a:lnTo>
                      <a:pt x="93" y="8244"/>
                    </a:lnTo>
                    <a:lnTo>
                      <a:pt x="62" y="8914"/>
                    </a:lnTo>
                    <a:lnTo>
                      <a:pt x="42" y="9687"/>
                    </a:lnTo>
                    <a:lnTo>
                      <a:pt x="21" y="10542"/>
                    </a:lnTo>
                    <a:lnTo>
                      <a:pt x="11" y="11490"/>
                    </a:lnTo>
                    <a:lnTo>
                      <a:pt x="1" y="12521"/>
                    </a:lnTo>
                    <a:lnTo>
                      <a:pt x="1" y="13623"/>
                    </a:lnTo>
                    <a:lnTo>
                      <a:pt x="11" y="14808"/>
                    </a:lnTo>
                    <a:lnTo>
                      <a:pt x="21" y="16055"/>
                    </a:lnTo>
                    <a:lnTo>
                      <a:pt x="52" y="17364"/>
                    </a:lnTo>
                    <a:lnTo>
                      <a:pt x="83" y="18745"/>
                    </a:lnTo>
                    <a:lnTo>
                      <a:pt x="124" y="20187"/>
                    </a:lnTo>
                    <a:lnTo>
                      <a:pt x="176" y="21671"/>
                    </a:lnTo>
                    <a:lnTo>
                      <a:pt x="227" y="23217"/>
                    </a:lnTo>
                    <a:lnTo>
                      <a:pt x="299" y="24804"/>
                    </a:lnTo>
                    <a:lnTo>
                      <a:pt x="382" y="26432"/>
                    </a:lnTo>
                    <a:lnTo>
                      <a:pt x="475" y="28101"/>
                    </a:lnTo>
                    <a:lnTo>
                      <a:pt x="578" y="29802"/>
                    </a:lnTo>
                    <a:lnTo>
                      <a:pt x="691" y="31533"/>
                    </a:lnTo>
                    <a:lnTo>
                      <a:pt x="815" y="33295"/>
                    </a:lnTo>
                    <a:lnTo>
                      <a:pt x="949" y="35078"/>
                    </a:lnTo>
                    <a:lnTo>
                      <a:pt x="1093" y="36881"/>
                    </a:lnTo>
                    <a:lnTo>
                      <a:pt x="1258" y="38695"/>
                    </a:lnTo>
                    <a:lnTo>
                      <a:pt x="1433" y="40518"/>
                    </a:lnTo>
                    <a:lnTo>
                      <a:pt x="1618" y="42353"/>
                    </a:lnTo>
                    <a:lnTo>
                      <a:pt x="1824" y="44187"/>
                    </a:lnTo>
                    <a:lnTo>
                      <a:pt x="2041" y="46021"/>
                    </a:lnTo>
                    <a:lnTo>
                      <a:pt x="2278" y="47855"/>
                    </a:lnTo>
                    <a:lnTo>
                      <a:pt x="2298" y="46526"/>
                    </a:lnTo>
                    <a:lnTo>
                      <a:pt x="2360" y="44702"/>
                    </a:lnTo>
                    <a:lnTo>
                      <a:pt x="2432" y="42445"/>
                    </a:lnTo>
                    <a:lnTo>
                      <a:pt x="2536" y="39849"/>
                    </a:lnTo>
                    <a:lnTo>
                      <a:pt x="2659" y="36984"/>
                    </a:lnTo>
                    <a:lnTo>
                      <a:pt x="2793" y="33944"/>
                    </a:lnTo>
                    <a:lnTo>
                      <a:pt x="2958" y="30801"/>
                    </a:lnTo>
                    <a:lnTo>
                      <a:pt x="3123" y="27627"/>
                    </a:lnTo>
                    <a:lnTo>
                      <a:pt x="3308" y="24515"/>
                    </a:lnTo>
                    <a:lnTo>
                      <a:pt x="3514" y="21537"/>
                    </a:lnTo>
                    <a:lnTo>
                      <a:pt x="3618" y="20126"/>
                    </a:lnTo>
                    <a:lnTo>
                      <a:pt x="3721" y="18786"/>
                    </a:lnTo>
                    <a:lnTo>
                      <a:pt x="3834" y="17508"/>
                    </a:lnTo>
                    <a:lnTo>
                      <a:pt x="3937" y="16323"/>
                    </a:lnTo>
                    <a:lnTo>
                      <a:pt x="4050" y="15231"/>
                    </a:lnTo>
                    <a:lnTo>
                      <a:pt x="4164" y="14242"/>
                    </a:lnTo>
                    <a:lnTo>
                      <a:pt x="4277" y="13366"/>
                    </a:lnTo>
                    <a:lnTo>
                      <a:pt x="4401" y="12624"/>
                    </a:lnTo>
                    <a:lnTo>
                      <a:pt x="4462" y="12294"/>
                    </a:lnTo>
                    <a:lnTo>
                      <a:pt x="4514" y="12005"/>
                    </a:lnTo>
                    <a:lnTo>
                      <a:pt x="4576" y="11758"/>
                    </a:lnTo>
                    <a:lnTo>
                      <a:pt x="4638" y="11542"/>
                    </a:lnTo>
                    <a:lnTo>
                      <a:pt x="4689" y="11367"/>
                    </a:lnTo>
                    <a:lnTo>
                      <a:pt x="4751" y="11222"/>
                    </a:lnTo>
                    <a:lnTo>
                      <a:pt x="4813" y="11130"/>
                    </a:lnTo>
                    <a:lnTo>
                      <a:pt x="4844" y="11099"/>
                    </a:lnTo>
                    <a:lnTo>
                      <a:pt x="4875" y="11078"/>
                    </a:lnTo>
                    <a:lnTo>
                      <a:pt x="4957" y="11037"/>
                    </a:lnTo>
                    <a:lnTo>
                      <a:pt x="5091" y="10996"/>
                    </a:lnTo>
                    <a:lnTo>
                      <a:pt x="5462" y="10893"/>
                    </a:lnTo>
                    <a:lnTo>
                      <a:pt x="5988" y="10769"/>
                    </a:lnTo>
                    <a:lnTo>
                      <a:pt x="6657" y="10635"/>
                    </a:lnTo>
                    <a:lnTo>
                      <a:pt x="7451" y="10480"/>
                    </a:lnTo>
                    <a:lnTo>
                      <a:pt x="8358" y="10315"/>
                    </a:lnTo>
                    <a:lnTo>
                      <a:pt x="10470" y="9945"/>
                    </a:lnTo>
                    <a:lnTo>
                      <a:pt x="12933" y="9543"/>
                    </a:lnTo>
                    <a:lnTo>
                      <a:pt x="15633" y="9100"/>
                    </a:lnTo>
                    <a:lnTo>
                      <a:pt x="18498" y="8656"/>
                    </a:lnTo>
                    <a:lnTo>
                      <a:pt x="21424" y="8203"/>
                    </a:lnTo>
                    <a:lnTo>
                      <a:pt x="27153" y="7327"/>
                    </a:lnTo>
                    <a:lnTo>
                      <a:pt x="32110" y="6595"/>
                    </a:lnTo>
                    <a:lnTo>
                      <a:pt x="36922" y="5884"/>
                    </a:lnTo>
                    <a:lnTo>
                      <a:pt x="325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5"/>
              <p:cNvSpPr/>
              <p:nvPr/>
            </p:nvSpPr>
            <p:spPr>
              <a:xfrm>
                <a:off x="5824425" y="3197789"/>
                <a:ext cx="1311824" cy="1128508"/>
              </a:xfrm>
              <a:custGeom>
                <a:avLst/>
                <a:gdLst/>
                <a:ahLst/>
                <a:cxnLst/>
                <a:rect l="l" t="t" r="r" b="b"/>
                <a:pathLst>
                  <a:path w="69908" h="60139" extrusionOk="0">
                    <a:moveTo>
                      <a:pt x="17900" y="1"/>
                    </a:moveTo>
                    <a:lnTo>
                      <a:pt x="1" y="3278"/>
                    </a:lnTo>
                    <a:lnTo>
                      <a:pt x="3205" y="12346"/>
                    </a:lnTo>
                    <a:lnTo>
                      <a:pt x="4123" y="12758"/>
                    </a:lnTo>
                    <a:lnTo>
                      <a:pt x="5019" y="13170"/>
                    </a:lnTo>
                    <a:lnTo>
                      <a:pt x="5905" y="13592"/>
                    </a:lnTo>
                    <a:lnTo>
                      <a:pt x="6781" y="14015"/>
                    </a:lnTo>
                    <a:lnTo>
                      <a:pt x="7647" y="14437"/>
                    </a:lnTo>
                    <a:lnTo>
                      <a:pt x="8492" y="14870"/>
                    </a:lnTo>
                    <a:lnTo>
                      <a:pt x="9326" y="15303"/>
                    </a:lnTo>
                    <a:lnTo>
                      <a:pt x="10141" y="15736"/>
                    </a:lnTo>
                    <a:lnTo>
                      <a:pt x="10955" y="16179"/>
                    </a:lnTo>
                    <a:lnTo>
                      <a:pt x="11748" y="16622"/>
                    </a:lnTo>
                    <a:lnTo>
                      <a:pt x="12521" y="17065"/>
                    </a:lnTo>
                    <a:lnTo>
                      <a:pt x="13283" y="17508"/>
                    </a:lnTo>
                    <a:lnTo>
                      <a:pt x="14036" y="17962"/>
                    </a:lnTo>
                    <a:lnTo>
                      <a:pt x="14778" y="18405"/>
                    </a:lnTo>
                    <a:lnTo>
                      <a:pt x="15499" y="18858"/>
                    </a:lnTo>
                    <a:lnTo>
                      <a:pt x="16210" y="19301"/>
                    </a:lnTo>
                    <a:lnTo>
                      <a:pt x="16911" y="19744"/>
                    </a:lnTo>
                    <a:lnTo>
                      <a:pt x="17591" y="20198"/>
                    </a:lnTo>
                    <a:lnTo>
                      <a:pt x="18261" y="20641"/>
                    </a:lnTo>
                    <a:lnTo>
                      <a:pt x="18920" y="21084"/>
                    </a:lnTo>
                    <a:lnTo>
                      <a:pt x="19559" y="21527"/>
                    </a:lnTo>
                    <a:lnTo>
                      <a:pt x="20188" y="21970"/>
                    </a:lnTo>
                    <a:lnTo>
                      <a:pt x="21393" y="22846"/>
                    </a:lnTo>
                    <a:lnTo>
                      <a:pt x="22547" y="23701"/>
                    </a:lnTo>
                    <a:lnTo>
                      <a:pt x="23650" y="24546"/>
                    </a:lnTo>
                    <a:lnTo>
                      <a:pt x="24691" y="25371"/>
                    </a:lnTo>
                    <a:lnTo>
                      <a:pt x="25670" y="26174"/>
                    </a:lnTo>
                    <a:lnTo>
                      <a:pt x="26597" y="26958"/>
                    </a:lnTo>
                    <a:lnTo>
                      <a:pt x="27473" y="27700"/>
                    </a:lnTo>
                    <a:lnTo>
                      <a:pt x="28277" y="28421"/>
                    </a:lnTo>
                    <a:lnTo>
                      <a:pt x="29029" y="29101"/>
                    </a:lnTo>
                    <a:lnTo>
                      <a:pt x="29730" y="29750"/>
                    </a:lnTo>
                    <a:lnTo>
                      <a:pt x="30358" y="30358"/>
                    </a:lnTo>
                    <a:lnTo>
                      <a:pt x="30935" y="30915"/>
                    </a:lnTo>
                    <a:lnTo>
                      <a:pt x="31451" y="31430"/>
                    </a:lnTo>
                    <a:lnTo>
                      <a:pt x="31904" y="31894"/>
                    </a:lnTo>
                    <a:lnTo>
                      <a:pt x="32306" y="32316"/>
                    </a:lnTo>
                    <a:lnTo>
                      <a:pt x="32914" y="32965"/>
                    </a:lnTo>
                    <a:lnTo>
                      <a:pt x="33285" y="33377"/>
                    </a:lnTo>
                    <a:lnTo>
                      <a:pt x="33409" y="33522"/>
                    </a:lnTo>
                    <a:lnTo>
                      <a:pt x="34759" y="34449"/>
                    </a:lnTo>
                    <a:lnTo>
                      <a:pt x="36325" y="35521"/>
                    </a:lnTo>
                    <a:lnTo>
                      <a:pt x="38365" y="36922"/>
                    </a:lnTo>
                    <a:lnTo>
                      <a:pt x="40787" y="38612"/>
                    </a:lnTo>
                    <a:lnTo>
                      <a:pt x="43528" y="40529"/>
                    </a:lnTo>
                    <a:lnTo>
                      <a:pt x="46485" y="42610"/>
                    </a:lnTo>
                    <a:lnTo>
                      <a:pt x="49577" y="44816"/>
                    </a:lnTo>
                    <a:lnTo>
                      <a:pt x="51153" y="45939"/>
                    </a:lnTo>
                    <a:lnTo>
                      <a:pt x="52730" y="47072"/>
                    </a:lnTo>
                    <a:lnTo>
                      <a:pt x="54286" y="48216"/>
                    </a:lnTo>
                    <a:lnTo>
                      <a:pt x="55832" y="49350"/>
                    </a:lnTo>
                    <a:lnTo>
                      <a:pt x="57347" y="50473"/>
                    </a:lnTo>
                    <a:lnTo>
                      <a:pt x="58830" y="51576"/>
                    </a:lnTo>
                    <a:lnTo>
                      <a:pt x="60252" y="52657"/>
                    </a:lnTo>
                    <a:lnTo>
                      <a:pt x="61613" y="53709"/>
                    </a:lnTo>
                    <a:lnTo>
                      <a:pt x="62901" y="54718"/>
                    </a:lnTo>
                    <a:lnTo>
                      <a:pt x="64106" y="55687"/>
                    </a:lnTo>
                    <a:lnTo>
                      <a:pt x="65219" y="56594"/>
                    </a:lnTo>
                    <a:lnTo>
                      <a:pt x="66229" y="57449"/>
                    </a:lnTo>
                    <a:lnTo>
                      <a:pt x="66693" y="57851"/>
                    </a:lnTo>
                    <a:lnTo>
                      <a:pt x="67126" y="58243"/>
                    </a:lnTo>
                    <a:lnTo>
                      <a:pt x="67517" y="58603"/>
                    </a:lnTo>
                    <a:lnTo>
                      <a:pt x="67888" y="58954"/>
                    </a:lnTo>
                    <a:lnTo>
                      <a:pt x="68218" y="59283"/>
                    </a:lnTo>
                    <a:lnTo>
                      <a:pt x="68517" y="59593"/>
                    </a:lnTo>
                    <a:lnTo>
                      <a:pt x="68774" y="59881"/>
                    </a:lnTo>
                    <a:lnTo>
                      <a:pt x="69001" y="60139"/>
                    </a:lnTo>
                    <a:lnTo>
                      <a:pt x="69908" y="60139"/>
                    </a:lnTo>
                    <a:lnTo>
                      <a:pt x="69248" y="59139"/>
                    </a:lnTo>
                    <a:lnTo>
                      <a:pt x="68476" y="57964"/>
                    </a:lnTo>
                    <a:lnTo>
                      <a:pt x="67425" y="56429"/>
                    </a:lnTo>
                    <a:lnTo>
                      <a:pt x="66806" y="55543"/>
                    </a:lnTo>
                    <a:lnTo>
                      <a:pt x="66136" y="54574"/>
                    </a:lnTo>
                    <a:lnTo>
                      <a:pt x="65405" y="53554"/>
                    </a:lnTo>
                    <a:lnTo>
                      <a:pt x="64632" y="52462"/>
                    </a:lnTo>
                    <a:lnTo>
                      <a:pt x="63808" y="51328"/>
                    </a:lnTo>
                    <a:lnTo>
                      <a:pt x="62932" y="50153"/>
                    </a:lnTo>
                    <a:lnTo>
                      <a:pt x="62025" y="48938"/>
                    </a:lnTo>
                    <a:lnTo>
                      <a:pt x="61077" y="47701"/>
                    </a:lnTo>
                    <a:lnTo>
                      <a:pt x="60098" y="46433"/>
                    </a:lnTo>
                    <a:lnTo>
                      <a:pt x="59078" y="45156"/>
                    </a:lnTo>
                    <a:lnTo>
                      <a:pt x="58037" y="43868"/>
                    </a:lnTo>
                    <a:lnTo>
                      <a:pt x="56965" y="42580"/>
                    </a:lnTo>
                    <a:lnTo>
                      <a:pt x="55883" y="41291"/>
                    </a:lnTo>
                    <a:lnTo>
                      <a:pt x="54770" y="40024"/>
                    </a:lnTo>
                    <a:lnTo>
                      <a:pt x="54214" y="39395"/>
                    </a:lnTo>
                    <a:lnTo>
                      <a:pt x="53647" y="38777"/>
                    </a:lnTo>
                    <a:lnTo>
                      <a:pt x="53080" y="38159"/>
                    </a:lnTo>
                    <a:lnTo>
                      <a:pt x="52514" y="37551"/>
                    </a:lnTo>
                    <a:lnTo>
                      <a:pt x="51937" y="36953"/>
                    </a:lnTo>
                    <a:lnTo>
                      <a:pt x="51370" y="36366"/>
                    </a:lnTo>
                    <a:lnTo>
                      <a:pt x="50793" y="35778"/>
                    </a:lnTo>
                    <a:lnTo>
                      <a:pt x="50216" y="35212"/>
                    </a:lnTo>
                    <a:lnTo>
                      <a:pt x="49639" y="34655"/>
                    </a:lnTo>
                    <a:lnTo>
                      <a:pt x="49062" y="34119"/>
                    </a:lnTo>
                    <a:lnTo>
                      <a:pt x="48495" y="33584"/>
                    </a:lnTo>
                    <a:lnTo>
                      <a:pt x="47918" y="33068"/>
                    </a:lnTo>
                    <a:lnTo>
                      <a:pt x="47341" y="32574"/>
                    </a:lnTo>
                    <a:lnTo>
                      <a:pt x="46764" y="32089"/>
                    </a:lnTo>
                    <a:lnTo>
                      <a:pt x="46197" y="31626"/>
                    </a:lnTo>
                    <a:lnTo>
                      <a:pt x="45630" y="31172"/>
                    </a:lnTo>
                    <a:lnTo>
                      <a:pt x="45063" y="30750"/>
                    </a:lnTo>
                    <a:lnTo>
                      <a:pt x="44497" y="30338"/>
                    </a:lnTo>
                    <a:lnTo>
                      <a:pt x="43940" y="29956"/>
                    </a:lnTo>
                    <a:lnTo>
                      <a:pt x="43384" y="29585"/>
                    </a:lnTo>
                    <a:lnTo>
                      <a:pt x="43239" y="29328"/>
                    </a:lnTo>
                    <a:lnTo>
                      <a:pt x="42807" y="28596"/>
                    </a:lnTo>
                    <a:lnTo>
                      <a:pt x="42116" y="27432"/>
                    </a:lnTo>
                    <a:lnTo>
                      <a:pt x="41683" y="26710"/>
                    </a:lnTo>
                    <a:lnTo>
                      <a:pt x="41178" y="25907"/>
                    </a:lnTo>
                    <a:lnTo>
                      <a:pt x="40632" y="25031"/>
                    </a:lnTo>
                    <a:lnTo>
                      <a:pt x="40024" y="24083"/>
                    </a:lnTo>
                    <a:lnTo>
                      <a:pt x="39365" y="23062"/>
                    </a:lnTo>
                    <a:lnTo>
                      <a:pt x="38664" y="22001"/>
                    </a:lnTo>
                    <a:lnTo>
                      <a:pt x="37912" y="20878"/>
                    </a:lnTo>
                    <a:lnTo>
                      <a:pt x="37108" y="19724"/>
                    </a:lnTo>
                    <a:lnTo>
                      <a:pt x="36273" y="18528"/>
                    </a:lnTo>
                    <a:lnTo>
                      <a:pt x="35397" y="17312"/>
                    </a:lnTo>
                    <a:lnTo>
                      <a:pt x="34480" y="16076"/>
                    </a:lnTo>
                    <a:lnTo>
                      <a:pt x="33532" y="14829"/>
                    </a:lnTo>
                    <a:lnTo>
                      <a:pt x="32543" y="13572"/>
                    </a:lnTo>
                    <a:lnTo>
                      <a:pt x="32038" y="12943"/>
                    </a:lnTo>
                    <a:lnTo>
                      <a:pt x="31533" y="12315"/>
                    </a:lnTo>
                    <a:lnTo>
                      <a:pt x="31018" y="11686"/>
                    </a:lnTo>
                    <a:lnTo>
                      <a:pt x="30492" y="11068"/>
                    </a:lnTo>
                    <a:lnTo>
                      <a:pt x="29967" y="10450"/>
                    </a:lnTo>
                    <a:lnTo>
                      <a:pt x="29431" y="9842"/>
                    </a:lnTo>
                    <a:lnTo>
                      <a:pt x="28885" y="9234"/>
                    </a:lnTo>
                    <a:lnTo>
                      <a:pt x="28339" y="8636"/>
                    </a:lnTo>
                    <a:lnTo>
                      <a:pt x="27782" y="8038"/>
                    </a:lnTo>
                    <a:lnTo>
                      <a:pt x="27226" y="7461"/>
                    </a:lnTo>
                    <a:lnTo>
                      <a:pt x="26669" y="6884"/>
                    </a:lnTo>
                    <a:lnTo>
                      <a:pt x="26103" y="6317"/>
                    </a:lnTo>
                    <a:lnTo>
                      <a:pt x="25526" y="5771"/>
                    </a:lnTo>
                    <a:lnTo>
                      <a:pt x="24959" y="5225"/>
                    </a:lnTo>
                    <a:lnTo>
                      <a:pt x="24382" y="4700"/>
                    </a:lnTo>
                    <a:lnTo>
                      <a:pt x="23805" y="4184"/>
                    </a:lnTo>
                    <a:lnTo>
                      <a:pt x="23217" y="3679"/>
                    </a:lnTo>
                    <a:lnTo>
                      <a:pt x="22630" y="3205"/>
                    </a:lnTo>
                    <a:lnTo>
                      <a:pt x="22043" y="2731"/>
                    </a:lnTo>
                    <a:lnTo>
                      <a:pt x="21455" y="2288"/>
                    </a:lnTo>
                    <a:lnTo>
                      <a:pt x="20868" y="1855"/>
                    </a:lnTo>
                    <a:lnTo>
                      <a:pt x="20270" y="1443"/>
                    </a:lnTo>
                    <a:lnTo>
                      <a:pt x="19683" y="1052"/>
                    </a:lnTo>
                    <a:lnTo>
                      <a:pt x="19085" y="681"/>
                    </a:lnTo>
                    <a:lnTo>
                      <a:pt x="18487" y="330"/>
                    </a:lnTo>
                    <a:lnTo>
                      <a:pt x="1790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5"/>
              <p:cNvSpPr/>
              <p:nvPr/>
            </p:nvSpPr>
            <p:spPr>
              <a:xfrm>
                <a:off x="6092633" y="3197789"/>
                <a:ext cx="1043615" cy="1128508"/>
              </a:xfrm>
              <a:custGeom>
                <a:avLst/>
                <a:gdLst/>
                <a:ahLst/>
                <a:cxnLst/>
                <a:rect l="l" t="t" r="r" b="b"/>
                <a:pathLst>
                  <a:path w="55615" h="60139" extrusionOk="0">
                    <a:moveTo>
                      <a:pt x="3607" y="1"/>
                    </a:moveTo>
                    <a:lnTo>
                      <a:pt x="0" y="660"/>
                    </a:lnTo>
                    <a:lnTo>
                      <a:pt x="990" y="1371"/>
                    </a:lnTo>
                    <a:lnTo>
                      <a:pt x="1969" y="2123"/>
                    </a:lnTo>
                    <a:lnTo>
                      <a:pt x="2958" y="2896"/>
                    </a:lnTo>
                    <a:lnTo>
                      <a:pt x="3947" y="3690"/>
                    </a:lnTo>
                    <a:lnTo>
                      <a:pt x="4936" y="4514"/>
                    </a:lnTo>
                    <a:lnTo>
                      <a:pt x="5915" y="5369"/>
                    </a:lnTo>
                    <a:lnTo>
                      <a:pt x="6905" y="6245"/>
                    </a:lnTo>
                    <a:lnTo>
                      <a:pt x="7883" y="7152"/>
                    </a:lnTo>
                    <a:lnTo>
                      <a:pt x="8440" y="7688"/>
                    </a:lnTo>
                    <a:lnTo>
                      <a:pt x="8996" y="8213"/>
                    </a:lnTo>
                    <a:lnTo>
                      <a:pt x="9543" y="8749"/>
                    </a:lnTo>
                    <a:lnTo>
                      <a:pt x="10068" y="9285"/>
                    </a:lnTo>
                    <a:lnTo>
                      <a:pt x="10604" y="9821"/>
                    </a:lnTo>
                    <a:lnTo>
                      <a:pt x="11119" y="10357"/>
                    </a:lnTo>
                    <a:lnTo>
                      <a:pt x="11624" y="10893"/>
                    </a:lnTo>
                    <a:lnTo>
                      <a:pt x="12129" y="11429"/>
                    </a:lnTo>
                    <a:lnTo>
                      <a:pt x="12613" y="11975"/>
                    </a:lnTo>
                    <a:lnTo>
                      <a:pt x="13098" y="12511"/>
                    </a:lnTo>
                    <a:lnTo>
                      <a:pt x="13572" y="13046"/>
                    </a:lnTo>
                    <a:lnTo>
                      <a:pt x="14035" y="13592"/>
                    </a:lnTo>
                    <a:lnTo>
                      <a:pt x="14478" y="14128"/>
                    </a:lnTo>
                    <a:lnTo>
                      <a:pt x="14932" y="14664"/>
                    </a:lnTo>
                    <a:lnTo>
                      <a:pt x="15365" y="15200"/>
                    </a:lnTo>
                    <a:lnTo>
                      <a:pt x="15787" y="15736"/>
                    </a:lnTo>
                    <a:lnTo>
                      <a:pt x="16199" y="16272"/>
                    </a:lnTo>
                    <a:lnTo>
                      <a:pt x="16601" y="16808"/>
                    </a:lnTo>
                    <a:lnTo>
                      <a:pt x="16993" y="17333"/>
                    </a:lnTo>
                    <a:lnTo>
                      <a:pt x="17384" y="17859"/>
                    </a:lnTo>
                    <a:lnTo>
                      <a:pt x="17755" y="18384"/>
                    </a:lnTo>
                    <a:lnTo>
                      <a:pt x="18116" y="18910"/>
                    </a:lnTo>
                    <a:lnTo>
                      <a:pt x="18466" y="19435"/>
                    </a:lnTo>
                    <a:lnTo>
                      <a:pt x="18806" y="19950"/>
                    </a:lnTo>
                    <a:lnTo>
                      <a:pt x="19136" y="20466"/>
                    </a:lnTo>
                    <a:lnTo>
                      <a:pt x="19456" y="20981"/>
                    </a:lnTo>
                    <a:lnTo>
                      <a:pt x="19765" y="21486"/>
                    </a:lnTo>
                    <a:lnTo>
                      <a:pt x="20064" y="21991"/>
                    </a:lnTo>
                    <a:lnTo>
                      <a:pt x="20352" y="22496"/>
                    </a:lnTo>
                    <a:lnTo>
                      <a:pt x="20630" y="22990"/>
                    </a:lnTo>
                    <a:lnTo>
                      <a:pt x="20888" y="23485"/>
                    </a:lnTo>
                    <a:lnTo>
                      <a:pt x="21146" y="23969"/>
                    </a:lnTo>
                    <a:lnTo>
                      <a:pt x="21383" y="24454"/>
                    </a:lnTo>
                    <a:lnTo>
                      <a:pt x="21609" y="24928"/>
                    </a:lnTo>
                    <a:lnTo>
                      <a:pt x="21826" y="25402"/>
                    </a:lnTo>
                    <a:lnTo>
                      <a:pt x="22032" y="25865"/>
                    </a:lnTo>
                    <a:lnTo>
                      <a:pt x="22228" y="26329"/>
                    </a:lnTo>
                    <a:lnTo>
                      <a:pt x="22403" y="26782"/>
                    </a:lnTo>
                    <a:lnTo>
                      <a:pt x="22578" y="27236"/>
                    </a:lnTo>
                    <a:lnTo>
                      <a:pt x="22733" y="27669"/>
                    </a:lnTo>
                    <a:lnTo>
                      <a:pt x="22867" y="28112"/>
                    </a:lnTo>
                    <a:lnTo>
                      <a:pt x="23001" y="28534"/>
                    </a:lnTo>
                    <a:lnTo>
                      <a:pt x="23124" y="28957"/>
                    </a:lnTo>
                    <a:lnTo>
                      <a:pt x="23227" y="29379"/>
                    </a:lnTo>
                    <a:lnTo>
                      <a:pt x="23320" y="29781"/>
                    </a:lnTo>
                    <a:lnTo>
                      <a:pt x="23392" y="30183"/>
                    </a:lnTo>
                    <a:lnTo>
                      <a:pt x="23464" y="30575"/>
                    </a:lnTo>
                    <a:lnTo>
                      <a:pt x="23516" y="30956"/>
                    </a:lnTo>
                    <a:lnTo>
                      <a:pt x="23547" y="31327"/>
                    </a:lnTo>
                    <a:lnTo>
                      <a:pt x="23578" y="31698"/>
                    </a:lnTo>
                    <a:lnTo>
                      <a:pt x="23588" y="32058"/>
                    </a:lnTo>
                    <a:lnTo>
                      <a:pt x="23588" y="32409"/>
                    </a:lnTo>
                    <a:lnTo>
                      <a:pt x="23567" y="32739"/>
                    </a:lnTo>
                    <a:lnTo>
                      <a:pt x="23536" y="33068"/>
                    </a:lnTo>
                    <a:lnTo>
                      <a:pt x="23495" y="33398"/>
                    </a:lnTo>
                    <a:lnTo>
                      <a:pt x="23433" y="33707"/>
                    </a:lnTo>
                    <a:lnTo>
                      <a:pt x="23361" y="34006"/>
                    </a:lnTo>
                    <a:lnTo>
                      <a:pt x="23279" y="34295"/>
                    </a:lnTo>
                    <a:lnTo>
                      <a:pt x="23176" y="34573"/>
                    </a:lnTo>
                    <a:lnTo>
                      <a:pt x="23062" y="34841"/>
                    </a:lnTo>
                    <a:lnTo>
                      <a:pt x="22928" y="35098"/>
                    </a:lnTo>
                    <a:lnTo>
                      <a:pt x="22784" y="35346"/>
                    </a:lnTo>
                    <a:lnTo>
                      <a:pt x="22619" y="35583"/>
                    </a:lnTo>
                    <a:lnTo>
                      <a:pt x="22444" y="35809"/>
                    </a:lnTo>
                    <a:lnTo>
                      <a:pt x="26030" y="38293"/>
                    </a:lnTo>
                    <a:lnTo>
                      <a:pt x="28163" y="39777"/>
                    </a:lnTo>
                    <a:lnTo>
                      <a:pt x="30441" y="41374"/>
                    </a:lnTo>
                    <a:lnTo>
                      <a:pt x="32852" y="43074"/>
                    </a:lnTo>
                    <a:lnTo>
                      <a:pt x="35325" y="44847"/>
                    </a:lnTo>
                    <a:lnTo>
                      <a:pt x="37839" y="46650"/>
                    </a:lnTo>
                    <a:lnTo>
                      <a:pt x="40343" y="48463"/>
                    </a:lnTo>
                    <a:lnTo>
                      <a:pt x="42786" y="50267"/>
                    </a:lnTo>
                    <a:lnTo>
                      <a:pt x="43971" y="51153"/>
                    </a:lnTo>
                    <a:lnTo>
                      <a:pt x="45135" y="52029"/>
                    </a:lnTo>
                    <a:lnTo>
                      <a:pt x="46258" y="52884"/>
                    </a:lnTo>
                    <a:lnTo>
                      <a:pt x="47340" y="53719"/>
                    </a:lnTo>
                    <a:lnTo>
                      <a:pt x="48371" y="54533"/>
                    </a:lnTo>
                    <a:lnTo>
                      <a:pt x="49360" y="55316"/>
                    </a:lnTo>
                    <a:lnTo>
                      <a:pt x="50277" y="56058"/>
                    </a:lnTo>
                    <a:lnTo>
                      <a:pt x="51143" y="56779"/>
                    </a:lnTo>
                    <a:lnTo>
                      <a:pt x="51936" y="57449"/>
                    </a:lnTo>
                    <a:lnTo>
                      <a:pt x="52668" y="58088"/>
                    </a:lnTo>
                    <a:lnTo>
                      <a:pt x="53307" y="58675"/>
                    </a:lnTo>
                    <a:lnTo>
                      <a:pt x="53863" y="59222"/>
                    </a:lnTo>
                    <a:lnTo>
                      <a:pt x="54110" y="59469"/>
                    </a:lnTo>
                    <a:lnTo>
                      <a:pt x="54337" y="59706"/>
                    </a:lnTo>
                    <a:lnTo>
                      <a:pt x="54533" y="59933"/>
                    </a:lnTo>
                    <a:lnTo>
                      <a:pt x="54708" y="60139"/>
                    </a:lnTo>
                    <a:lnTo>
                      <a:pt x="55615" y="60139"/>
                    </a:lnTo>
                    <a:lnTo>
                      <a:pt x="54955" y="59139"/>
                    </a:lnTo>
                    <a:lnTo>
                      <a:pt x="54183" y="57964"/>
                    </a:lnTo>
                    <a:lnTo>
                      <a:pt x="53132" y="56429"/>
                    </a:lnTo>
                    <a:lnTo>
                      <a:pt x="52513" y="55543"/>
                    </a:lnTo>
                    <a:lnTo>
                      <a:pt x="51843" y="54574"/>
                    </a:lnTo>
                    <a:lnTo>
                      <a:pt x="51112" y="53554"/>
                    </a:lnTo>
                    <a:lnTo>
                      <a:pt x="50339" y="52462"/>
                    </a:lnTo>
                    <a:lnTo>
                      <a:pt x="49515" y="51328"/>
                    </a:lnTo>
                    <a:lnTo>
                      <a:pt x="48639" y="50153"/>
                    </a:lnTo>
                    <a:lnTo>
                      <a:pt x="47732" y="48938"/>
                    </a:lnTo>
                    <a:lnTo>
                      <a:pt x="46784" y="47701"/>
                    </a:lnTo>
                    <a:lnTo>
                      <a:pt x="45805" y="46433"/>
                    </a:lnTo>
                    <a:lnTo>
                      <a:pt x="44785" y="45156"/>
                    </a:lnTo>
                    <a:lnTo>
                      <a:pt x="43744" y="43868"/>
                    </a:lnTo>
                    <a:lnTo>
                      <a:pt x="42672" y="42580"/>
                    </a:lnTo>
                    <a:lnTo>
                      <a:pt x="41590" y="41291"/>
                    </a:lnTo>
                    <a:lnTo>
                      <a:pt x="40477" y="40024"/>
                    </a:lnTo>
                    <a:lnTo>
                      <a:pt x="39921" y="39395"/>
                    </a:lnTo>
                    <a:lnTo>
                      <a:pt x="39354" y="38777"/>
                    </a:lnTo>
                    <a:lnTo>
                      <a:pt x="38787" y="38159"/>
                    </a:lnTo>
                    <a:lnTo>
                      <a:pt x="38221" y="37551"/>
                    </a:lnTo>
                    <a:lnTo>
                      <a:pt x="37644" y="36953"/>
                    </a:lnTo>
                    <a:lnTo>
                      <a:pt x="37077" y="36366"/>
                    </a:lnTo>
                    <a:lnTo>
                      <a:pt x="36500" y="35778"/>
                    </a:lnTo>
                    <a:lnTo>
                      <a:pt x="35923" y="35212"/>
                    </a:lnTo>
                    <a:lnTo>
                      <a:pt x="35346" y="34655"/>
                    </a:lnTo>
                    <a:lnTo>
                      <a:pt x="34769" y="34119"/>
                    </a:lnTo>
                    <a:lnTo>
                      <a:pt x="34202" y="33584"/>
                    </a:lnTo>
                    <a:lnTo>
                      <a:pt x="33625" y="33068"/>
                    </a:lnTo>
                    <a:lnTo>
                      <a:pt x="33048" y="32574"/>
                    </a:lnTo>
                    <a:lnTo>
                      <a:pt x="32471" y="32089"/>
                    </a:lnTo>
                    <a:lnTo>
                      <a:pt x="31904" y="31626"/>
                    </a:lnTo>
                    <a:lnTo>
                      <a:pt x="31337" y="31172"/>
                    </a:lnTo>
                    <a:lnTo>
                      <a:pt x="30770" y="30750"/>
                    </a:lnTo>
                    <a:lnTo>
                      <a:pt x="30204" y="30338"/>
                    </a:lnTo>
                    <a:lnTo>
                      <a:pt x="29647" y="29956"/>
                    </a:lnTo>
                    <a:lnTo>
                      <a:pt x="29091" y="29585"/>
                    </a:lnTo>
                    <a:lnTo>
                      <a:pt x="28946" y="29328"/>
                    </a:lnTo>
                    <a:lnTo>
                      <a:pt x="28514" y="28596"/>
                    </a:lnTo>
                    <a:lnTo>
                      <a:pt x="27823" y="27432"/>
                    </a:lnTo>
                    <a:lnTo>
                      <a:pt x="27390" y="26710"/>
                    </a:lnTo>
                    <a:lnTo>
                      <a:pt x="26885" y="25907"/>
                    </a:lnTo>
                    <a:lnTo>
                      <a:pt x="26339" y="25031"/>
                    </a:lnTo>
                    <a:lnTo>
                      <a:pt x="25731" y="24083"/>
                    </a:lnTo>
                    <a:lnTo>
                      <a:pt x="25072" y="23062"/>
                    </a:lnTo>
                    <a:lnTo>
                      <a:pt x="24371" y="22001"/>
                    </a:lnTo>
                    <a:lnTo>
                      <a:pt x="23619" y="20878"/>
                    </a:lnTo>
                    <a:lnTo>
                      <a:pt x="22815" y="19724"/>
                    </a:lnTo>
                    <a:lnTo>
                      <a:pt x="21980" y="18528"/>
                    </a:lnTo>
                    <a:lnTo>
                      <a:pt x="21104" y="17312"/>
                    </a:lnTo>
                    <a:lnTo>
                      <a:pt x="20187" y="16076"/>
                    </a:lnTo>
                    <a:lnTo>
                      <a:pt x="19239" y="14829"/>
                    </a:lnTo>
                    <a:lnTo>
                      <a:pt x="18250" y="13572"/>
                    </a:lnTo>
                    <a:lnTo>
                      <a:pt x="17745" y="12943"/>
                    </a:lnTo>
                    <a:lnTo>
                      <a:pt x="17240" y="12315"/>
                    </a:lnTo>
                    <a:lnTo>
                      <a:pt x="16725" y="11686"/>
                    </a:lnTo>
                    <a:lnTo>
                      <a:pt x="16199" y="11068"/>
                    </a:lnTo>
                    <a:lnTo>
                      <a:pt x="15674" y="10450"/>
                    </a:lnTo>
                    <a:lnTo>
                      <a:pt x="15138" y="9842"/>
                    </a:lnTo>
                    <a:lnTo>
                      <a:pt x="14592" y="9234"/>
                    </a:lnTo>
                    <a:lnTo>
                      <a:pt x="14046" y="8636"/>
                    </a:lnTo>
                    <a:lnTo>
                      <a:pt x="13489" y="8038"/>
                    </a:lnTo>
                    <a:lnTo>
                      <a:pt x="12933" y="7461"/>
                    </a:lnTo>
                    <a:lnTo>
                      <a:pt x="12376" y="6884"/>
                    </a:lnTo>
                    <a:lnTo>
                      <a:pt x="11810" y="6317"/>
                    </a:lnTo>
                    <a:lnTo>
                      <a:pt x="11233" y="5771"/>
                    </a:lnTo>
                    <a:lnTo>
                      <a:pt x="10666" y="5225"/>
                    </a:lnTo>
                    <a:lnTo>
                      <a:pt x="10089" y="4700"/>
                    </a:lnTo>
                    <a:lnTo>
                      <a:pt x="9512" y="4184"/>
                    </a:lnTo>
                    <a:lnTo>
                      <a:pt x="8924" y="3679"/>
                    </a:lnTo>
                    <a:lnTo>
                      <a:pt x="8337" y="3205"/>
                    </a:lnTo>
                    <a:lnTo>
                      <a:pt x="7750" y="2731"/>
                    </a:lnTo>
                    <a:lnTo>
                      <a:pt x="7162" y="2288"/>
                    </a:lnTo>
                    <a:lnTo>
                      <a:pt x="6575" y="1855"/>
                    </a:lnTo>
                    <a:lnTo>
                      <a:pt x="5977" y="1443"/>
                    </a:lnTo>
                    <a:lnTo>
                      <a:pt x="5390" y="1052"/>
                    </a:lnTo>
                    <a:lnTo>
                      <a:pt x="4792" y="681"/>
                    </a:lnTo>
                    <a:lnTo>
                      <a:pt x="4194" y="330"/>
                    </a:lnTo>
                    <a:lnTo>
                      <a:pt x="36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5"/>
              <p:cNvSpPr/>
              <p:nvPr/>
            </p:nvSpPr>
            <p:spPr>
              <a:xfrm>
                <a:off x="5734897" y="2623299"/>
                <a:ext cx="554018" cy="765950"/>
              </a:xfrm>
              <a:custGeom>
                <a:avLst/>
                <a:gdLst/>
                <a:ahLst/>
                <a:cxnLst/>
                <a:rect l="l" t="t" r="r" b="b"/>
                <a:pathLst>
                  <a:path w="29524" h="40818" extrusionOk="0">
                    <a:moveTo>
                      <a:pt x="7894" y="0"/>
                    </a:moveTo>
                    <a:lnTo>
                      <a:pt x="1" y="13809"/>
                    </a:lnTo>
                    <a:lnTo>
                      <a:pt x="341" y="14427"/>
                    </a:lnTo>
                    <a:lnTo>
                      <a:pt x="732" y="15159"/>
                    </a:lnTo>
                    <a:lnTo>
                      <a:pt x="1227" y="16117"/>
                    </a:lnTo>
                    <a:lnTo>
                      <a:pt x="1804" y="17281"/>
                    </a:lnTo>
                    <a:lnTo>
                      <a:pt x="2113" y="17920"/>
                    </a:lnTo>
                    <a:lnTo>
                      <a:pt x="2433" y="18600"/>
                    </a:lnTo>
                    <a:lnTo>
                      <a:pt x="2752" y="19322"/>
                    </a:lnTo>
                    <a:lnTo>
                      <a:pt x="3082" y="20064"/>
                    </a:lnTo>
                    <a:lnTo>
                      <a:pt x="3401" y="20826"/>
                    </a:lnTo>
                    <a:lnTo>
                      <a:pt x="3721" y="21620"/>
                    </a:lnTo>
                    <a:lnTo>
                      <a:pt x="4030" y="22423"/>
                    </a:lnTo>
                    <a:lnTo>
                      <a:pt x="4339" y="23237"/>
                    </a:lnTo>
                    <a:lnTo>
                      <a:pt x="4617" y="24062"/>
                    </a:lnTo>
                    <a:lnTo>
                      <a:pt x="4885" y="24897"/>
                    </a:lnTo>
                    <a:lnTo>
                      <a:pt x="5132" y="25721"/>
                    </a:lnTo>
                    <a:lnTo>
                      <a:pt x="5246" y="26133"/>
                    </a:lnTo>
                    <a:lnTo>
                      <a:pt x="5349" y="26545"/>
                    </a:lnTo>
                    <a:lnTo>
                      <a:pt x="5452" y="26957"/>
                    </a:lnTo>
                    <a:lnTo>
                      <a:pt x="5534" y="27359"/>
                    </a:lnTo>
                    <a:lnTo>
                      <a:pt x="5617" y="27761"/>
                    </a:lnTo>
                    <a:lnTo>
                      <a:pt x="5699" y="28163"/>
                    </a:lnTo>
                    <a:lnTo>
                      <a:pt x="5761" y="28555"/>
                    </a:lnTo>
                    <a:lnTo>
                      <a:pt x="5812" y="28946"/>
                    </a:lnTo>
                    <a:lnTo>
                      <a:pt x="5864" y="29328"/>
                    </a:lnTo>
                    <a:lnTo>
                      <a:pt x="5895" y="29709"/>
                    </a:lnTo>
                    <a:lnTo>
                      <a:pt x="5926" y="30080"/>
                    </a:lnTo>
                    <a:lnTo>
                      <a:pt x="5936" y="30451"/>
                    </a:lnTo>
                    <a:lnTo>
                      <a:pt x="5936" y="30801"/>
                    </a:lnTo>
                    <a:lnTo>
                      <a:pt x="5926" y="31151"/>
                    </a:lnTo>
                    <a:lnTo>
                      <a:pt x="5905" y="31492"/>
                    </a:lnTo>
                    <a:lnTo>
                      <a:pt x="5874" y="31821"/>
                    </a:lnTo>
                    <a:lnTo>
                      <a:pt x="5823" y="32151"/>
                    </a:lnTo>
                    <a:lnTo>
                      <a:pt x="5761" y="32460"/>
                    </a:lnTo>
                    <a:lnTo>
                      <a:pt x="5679" y="32759"/>
                    </a:lnTo>
                    <a:lnTo>
                      <a:pt x="5586" y="33048"/>
                    </a:lnTo>
                    <a:lnTo>
                      <a:pt x="5483" y="33326"/>
                    </a:lnTo>
                    <a:lnTo>
                      <a:pt x="5359" y="33594"/>
                    </a:lnTo>
                    <a:lnTo>
                      <a:pt x="5916" y="34057"/>
                    </a:lnTo>
                    <a:lnTo>
                      <a:pt x="6472" y="34500"/>
                    </a:lnTo>
                    <a:lnTo>
                      <a:pt x="7028" y="34923"/>
                    </a:lnTo>
                    <a:lnTo>
                      <a:pt x="7585" y="35325"/>
                    </a:lnTo>
                    <a:lnTo>
                      <a:pt x="8141" y="35706"/>
                    </a:lnTo>
                    <a:lnTo>
                      <a:pt x="8698" y="36077"/>
                    </a:lnTo>
                    <a:lnTo>
                      <a:pt x="9254" y="36427"/>
                    </a:lnTo>
                    <a:lnTo>
                      <a:pt x="9811" y="36757"/>
                    </a:lnTo>
                    <a:lnTo>
                      <a:pt x="10357" y="37077"/>
                    </a:lnTo>
                    <a:lnTo>
                      <a:pt x="10913" y="37375"/>
                    </a:lnTo>
                    <a:lnTo>
                      <a:pt x="11459" y="37664"/>
                    </a:lnTo>
                    <a:lnTo>
                      <a:pt x="11995" y="37932"/>
                    </a:lnTo>
                    <a:lnTo>
                      <a:pt x="12541" y="38190"/>
                    </a:lnTo>
                    <a:lnTo>
                      <a:pt x="13077" y="38427"/>
                    </a:lnTo>
                    <a:lnTo>
                      <a:pt x="13613" y="38653"/>
                    </a:lnTo>
                    <a:lnTo>
                      <a:pt x="14149" y="38859"/>
                    </a:lnTo>
                    <a:lnTo>
                      <a:pt x="14675" y="39065"/>
                    </a:lnTo>
                    <a:lnTo>
                      <a:pt x="15200" y="39251"/>
                    </a:lnTo>
                    <a:lnTo>
                      <a:pt x="15715" y="39426"/>
                    </a:lnTo>
                    <a:lnTo>
                      <a:pt x="16231" y="39581"/>
                    </a:lnTo>
                    <a:lnTo>
                      <a:pt x="16735" y="39735"/>
                    </a:lnTo>
                    <a:lnTo>
                      <a:pt x="17240" y="39869"/>
                    </a:lnTo>
                    <a:lnTo>
                      <a:pt x="17735" y="39993"/>
                    </a:lnTo>
                    <a:lnTo>
                      <a:pt x="18219" y="40117"/>
                    </a:lnTo>
                    <a:lnTo>
                      <a:pt x="18704" y="40220"/>
                    </a:lnTo>
                    <a:lnTo>
                      <a:pt x="19188" y="40312"/>
                    </a:lnTo>
                    <a:lnTo>
                      <a:pt x="19652" y="40395"/>
                    </a:lnTo>
                    <a:lnTo>
                      <a:pt x="20115" y="40477"/>
                    </a:lnTo>
                    <a:lnTo>
                      <a:pt x="20579" y="40539"/>
                    </a:lnTo>
                    <a:lnTo>
                      <a:pt x="21022" y="40601"/>
                    </a:lnTo>
                    <a:lnTo>
                      <a:pt x="21465" y="40652"/>
                    </a:lnTo>
                    <a:lnTo>
                      <a:pt x="21898" y="40694"/>
                    </a:lnTo>
                    <a:lnTo>
                      <a:pt x="22321" y="40735"/>
                    </a:lnTo>
                    <a:lnTo>
                      <a:pt x="22733" y="40766"/>
                    </a:lnTo>
                    <a:lnTo>
                      <a:pt x="23526" y="40797"/>
                    </a:lnTo>
                    <a:lnTo>
                      <a:pt x="24289" y="40817"/>
                    </a:lnTo>
                    <a:lnTo>
                      <a:pt x="25010" y="40807"/>
                    </a:lnTo>
                    <a:lnTo>
                      <a:pt x="25680" y="40786"/>
                    </a:lnTo>
                    <a:lnTo>
                      <a:pt x="26309" y="40755"/>
                    </a:lnTo>
                    <a:lnTo>
                      <a:pt x="26886" y="40704"/>
                    </a:lnTo>
                    <a:lnTo>
                      <a:pt x="27421" y="40652"/>
                    </a:lnTo>
                    <a:lnTo>
                      <a:pt x="27896" y="40591"/>
                    </a:lnTo>
                    <a:lnTo>
                      <a:pt x="28308" y="40529"/>
                    </a:lnTo>
                    <a:lnTo>
                      <a:pt x="28668" y="40467"/>
                    </a:lnTo>
                    <a:lnTo>
                      <a:pt x="28967" y="40415"/>
                    </a:lnTo>
                    <a:lnTo>
                      <a:pt x="29379" y="40323"/>
                    </a:lnTo>
                    <a:lnTo>
                      <a:pt x="29524" y="40292"/>
                    </a:lnTo>
                    <a:lnTo>
                      <a:pt x="28802" y="39488"/>
                    </a:lnTo>
                    <a:lnTo>
                      <a:pt x="28060" y="38643"/>
                    </a:lnTo>
                    <a:lnTo>
                      <a:pt x="27308" y="37777"/>
                    </a:lnTo>
                    <a:lnTo>
                      <a:pt x="26546" y="36881"/>
                    </a:lnTo>
                    <a:lnTo>
                      <a:pt x="25773" y="35964"/>
                    </a:lnTo>
                    <a:lnTo>
                      <a:pt x="24990" y="35005"/>
                    </a:lnTo>
                    <a:lnTo>
                      <a:pt x="24196" y="34016"/>
                    </a:lnTo>
                    <a:lnTo>
                      <a:pt x="23403" y="33006"/>
                    </a:lnTo>
                    <a:lnTo>
                      <a:pt x="22609" y="31966"/>
                    </a:lnTo>
                    <a:lnTo>
                      <a:pt x="21816" y="30884"/>
                    </a:lnTo>
                    <a:lnTo>
                      <a:pt x="21022" y="29781"/>
                    </a:lnTo>
                    <a:lnTo>
                      <a:pt x="20229" y="28647"/>
                    </a:lnTo>
                    <a:lnTo>
                      <a:pt x="19446" y="27493"/>
                    </a:lnTo>
                    <a:lnTo>
                      <a:pt x="18662" y="26298"/>
                    </a:lnTo>
                    <a:lnTo>
                      <a:pt x="17900" y="25082"/>
                    </a:lnTo>
                    <a:lnTo>
                      <a:pt x="17519" y="24464"/>
                    </a:lnTo>
                    <a:lnTo>
                      <a:pt x="17137" y="23835"/>
                    </a:lnTo>
                    <a:lnTo>
                      <a:pt x="16756" y="23196"/>
                    </a:lnTo>
                    <a:lnTo>
                      <a:pt x="16385" y="22557"/>
                    </a:lnTo>
                    <a:lnTo>
                      <a:pt x="16014" y="21908"/>
                    </a:lnTo>
                    <a:lnTo>
                      <a:pt x="15653" y="21249"/>
                    </a:lnTo>
                    <a:lnTo>
                      <a:pt x="15293" y="20589"/>
                    </a:lnTo>
                    <a:lnTo>
                      <a:pt x="14932" y="19919"/>
                    </a:lnTo>
                    <a:lnTo>
                      <a:pt x="14582" y="19239"/>
                    </a:lnTo>
                    <a:lnTo>
                      <a:pt x="14231" y="18549"/>
                    </a:lnTo>
                    <a:lnTo>
                      <a:pt x="13891" y="17858"/>
                    </a:lnTo>
                    <a:lnTo>
                      <a:pt x="13551" y="17158"/>
                    </a:lnTo>
                    <a:lnTo>
                      <a:pt x="13222" y="16457"/>
                    </a:lnTo>
                    <a:lnTo>
                      <a:pt x="12902" y="15746"/>
                    </a:lnTo>
                    <a:lnTo>
                      <a:pt x="12572" y="15025"/>
                    </a:lnTo>
                    <a:lnTo>
                      <a:pt x="12263" y="14293"/>
                    </a:lnTo>
                    <a:lnTo>
                      <a:pt x="11954" y="13561"/>
                    </a:lnTo>
                    <a:lnTo>
                      <a:pt x="11655" y="12819"/>
                    </a:lnTo>
                    <a:lnTo>
                      <a:pt x="11356" y="12067"/>
                    </a:lnTo>
                    <a:lnTo>
                      <a:pt x="11068" y="11315"/>
                    </a:lnTo>
                    <a:lnTo>
                      <a:pt x="10790" y="10552"/>
                    </a:lnTo>
                    <a:lnTo>
                      <a:pt x="10511" y="9780"/>
                    </a:lnTo>
                    <a:lnTo>
                      <a:pt x="10254" y="9007"/>
                    </a:lnTo>
                    <a:lnTo>
                      <a:pt x="9996" y="8224"/>
                    </a:lnTo>
                    <a:lnTo>
                      <a:pt x="9739" y="7430"/>
                    </a:lnTo>
                    <a:lnTo>
                      <a:pt x="9502" y="6637"/>
                    </a:lnTo>
                    <a:lnTo>
                      <a:pt x="9265" y="5833"/>
                    </a:lnTo>
                    <a:lnTo>
                      <a:pt x="9048" y="5019"/>
                    </a:lnTo>
                    <a:lnTo>
                      <a:pt x="8832" y="4194"/>
                    </a:lnTo>
                    <a:lnTo>
                      <a:pt x="8626" y="3370"/>
                    </a:lnTo>
                    <a:lnTo>
                      <a:pt x="8430" y="2535"/>
                    </a:lnTo>
                    <a:lnTo>
                      <a:pt x="8244" y="1701"/>
                    </a:lnTo>
                    <a:lnTo>
                      <a:pt x="8069" y="856"/>
                    </a:lnTo>
                    <a:lnTo>
                      <a:pt x="789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5"/>
              <p:cNvSpPr/>
              <p:nvPr/>
            </p:nvSpPr>
            <p:spPr>
              <a:xfrm>
                <a:off x="5734897" y="2621178"/>
                <a:ext cx="619770" cy="752214"/>
              </a:xfrm>
              <a:custGeom>
                <a:avLst/>
                <a:gdLst/>
                <a:ahLst/>
                <a:cxnLst/>
                <a:rect l="l" t="t" r="r" b="b"/>
                <a:pathLst>
                  <a:path w="33028" h="40086" extrusionOk="0">
                    <a:moveTo>
                      <a:pt x="7894" y="0"/>
                    </a:moveTo>
                    <a:lnTo>
                      <a:pt x="1" y="13798"/>
                    </a:lnTo>
                    <a:lnTo>
                      <a:pt x="320" y="14385"/>
                    </a:lnTo>
                    <a:lnTo>
                      <a:pt x="691" y="15076"/>
                    </a:lnTo>
                    <a:lnTo>
                      <a:pt x="1165" y="15983"/>
                    </a:lnTo>
                    <a:lnTo>
                      <a:pt x="1711" y="17085"/>
                    </a:lnTo>
                    <a:lnTo>
                      <a:pt x="2010" y="17693"/>
                    </a:lnTo>
                    <a:lnTo>
                      <a:pt x="2309" y="18342"/>
                    </a:lnTo>
                    <a:lnTo>
                      <a:pt x="2628" y="19033"/>
                    </a:lnTo>
                    <a:lnTo>
                      <a:pt x="2937" y="19744"/>
                    </a:lnTo>
                    <a:lnTo>
                      <a:pt x="3257" y="20475"/>
                    </a:lnTo>
                    <a:lnTo>
                      <a:pt x="3566" y="21228"/>
                    </a:lnTo>
                    <a:lnTo>
                      <a:pt x="3762" y="21011"/>
                    </a:lnTo>
                    <a:lnTo>
                      <a:pt x="3968" y="20805"/>
                    </a:lnTo>
                    <a:lnTo>
                      <a:pt x="4184" y="20609"/>
                    </a:lnTo>
                    <a:lnTo>
                      <a:pt x="4308" y="20517"/>
                    </a:lnTo>
                    <a:lnTo>
                      <a:pt x="4421" y="20434"/>
                    </a:lnTo>
                    <a:lnTo>
                      <a:pt x="4607" y="20311"/>
                    </a:lnTo>
                    <a:lnTo>
                      <a:pt x="4792" y="20208"/>
                    </a:lnTo>
                    <a:lnTo>
                      <a:pt x="4978" y="20105"/>
                    </a:lnTo>
                    <a:lnTo>
                      <a:pt x="5174" y="20022"/>
                    </a:lnTo>
                    <a:lnTo>
                      <a:pt x="5380" y="19940"/>
                    </a:lnTo>
                    <a:lnTo>
                      <a:pt x="5575" y="19878"/>
                    </a:lnTo>
                    <a:lnTo>
                      <a:pt x="5782" y="19816"/>
                    </a:lnTo>
                    <a:lnTo>
                      <a:pt x="5998" y="19764"/>
                    </a:lnTo>
                    <a:lnTo>
                      <a:pt x="6214" y="19734"/>
                    </a:lnTo>
                    <a:lnTo>
                      <a:pt x="6431" y="19703"/>
                    </a:lnTo>
                    <a:lnTo>
                      <a:pt x="6647" y="19682"/>
                    </a:lnTo>
                    <a:lnTo>
                      <a:pt x="6874" y="19672"/>
                    </a:lnTo>
                    <a:lnTo>
                      <a:pt x="7338" y="19672"/>
                    </a:lnTo>
                    <a:lnTo>
                      <a:pt x="7575" y="19692"/>
                    </a:lnTo>
                    <a:lnTo>
                      <a:pt x="7812" y="19723"/>
                    </a:lnTo>
                    <a:lnTo>
                      <a:pt x="8049" y="19754"/>
                    </a:lnTo>
                    <a:lnTo>
                      <a:pt x="8296" y="19795"/>
                    </a:lnTo>
                    <a:lnTo>
                      <a:pt x="8543" y="19847"/>
                    </a:lnTo>
                    <a:lnTo>
                      <a:pt x="8791" y="19909"/>
                    </a:lnTo>
                    <a:lnTo>
                      <a:pt x="9038" y="19981"/>
                    </a:lnTo>
                    <a:lnTo>
                      <a:pt x="9295" y="20053"/>
                    </a:lnTo>
                    <a:lnTo>
                      <a:pt x="9553" y="20135"/>
                    </a:lnTo>
                    <a:lnTo>
                      <a:pt x="9811" y="20228"/>
                    </a:lnTo>
                    <a:lnTo>
                      <a:pt x="10068" y="20331"/>
                    </a:lnTo>
                    <a:lnTo>
                      <a:pt x="10326" y="20445"/>
                    </a:lnTo>
                    <a:lnTo>
                      <a:pt x="10594" y="20558"/>
                    </a:lnTo>
                    <a:lnTo>
                      <a:pt x="10862" y="20682"/>
                    </a:lnTo>
                    <a:lnTo>
                      <a:pt x="11119" y="20816"/>
                    </a:lnTo>
                    <a:lnTo>
                      <a:pt x="11387" y="20960"/>
                    </a:lnTo>
                    <a:lnTo>
                      <a:pt x="11933" y="21269"/>
                    </a:lnTo>
                    <a:lnTo>
                      <a:pt x="12469" y="21599"/>
                    </a:lnTo>
                    <a:lnTo>
                      <a:pt x="13015" y="21959"/>
                    </a:lnTo>
                    <a:lnTo>
                      <a:pt x="13562" y="22351"/>
                    </a:lnTo>
                    <a:lnTo>
                      <a:pt x="14108" y="22773"/>
                    </a:lnTo>
                    <a:lnTo>
                      <a:pt x="14664" y="23217"/>
                    </a:lnTo>
                    <a:lnTo>
                      <a:pt x="15210" y="23691"/>
                    </a:lnTo>
                    <a:lnTo>
                      <a:pt x="15757" y="24185"/>
                    </a:lnTo>
                    <a:lnTo>
                      <a:pt x="16292" y="24700"/>
                    </a:lnTo>
                    <a:lnTo>
                      <a:pt x="16839" y="25247"/>
                    </a:lnTo>
                    <a:lnTo>
                      <a:pt x="17364" y="25813"/>
                    </a:lnTo>
                    <a:lnTo>
                      <a:pt x="17900" y="26411"/>
                    </a:lnTo>
                    <a:lnTo>
                      <a:pt x="18415" y="27019"/>
                    </a:lnTo>
                    <a:lnTo>
                      <a:pt x="18930" y="27658"/>
                    </a:lnTo>
                    <a:lnTo>
                      <a:pt x="19446" y="28307"/>
                    </a:lnTo>
                    <a:lnTo>
                      <a:pt x="19940" y="28987"/>
                    </a:lnTo>
                    <a:lnTo>
                      <a:pt x="20425" y="29678"/>
                    </a:lnTo>
                    <a:lnTo>
                      <a:pt x="20548" y="29853"/>
                    </a:lnTo>
                    <a:lnTo>
                      <a:pt x="20693" y="30038"/>
                    </a:lnTo>
                    <a:lnTo>
                      <a:pt x="21002" y="30419"/>
                    </a:lnTo>
                    <a:lnTo>
                      <a:pt x="21342" y="30811"/>
                    </a:lnTo>
                    <a:lnTo>
                      <a:pt x="21723" y="31223"/>
                    </a:lnTo>
                    <a:lnTo>
                      <a:pt x="22125" y="31635"/>
                    </a:lnTo>
                    <a:lnTo>
                      <a:pt x="22558" y="32058"/>
                    </a:lnTo>
                    <a:lnTo>
                      <a:pt x="23021" y="32480"/>
                    </a:lnTo>
                    <a:lnTo>
                      <a:pt x="23506" y="32913"/>
                    </a:lnTo>
                    <a:lnTo>
                      <a:pt x="24000" y="33346"/>
                    </a:lnTo>
                    <a:lnTo>
                      <a:pt x="24516" y="33779"/>
                    </a:lnTo>
                    <a:lnTo>
                      <a:pt x="25031" y="34212"/>
                    </a:lnTo>
                    <a:lnTo>
                      <a:pt x="25567" y="34644"/>
                    </a:lnTo>
                    <a:lnTo>
                      <a:pt x="26638" y="35500"/>
                    </a:lnTo>
                    <a:lnTo>
                      <a:pt x="27710" y="36314"/>
                    </a:lnTo>
                    <a:lnTo>
                      <a:pt x="28751" y="37087"/>
                    </a:lnTo>
                    <a:lnTo>
                      <a:pt x="29730" y="37798"/>
                    </a:lnTo>
                    <a:lnTo>
                      <a:pt x="30637" y="38437"/>
                    </a:lnTo>
                    <a:lnTo>
                      <a:pt x="31430" y="38993"/>
                    </a:lnTo>
                    <a:lnTo>
                      <a:pt x="32594" y="39797"/>
                    </a:lnTo>
                    <a:lnTo>
                      <a:pt x="33027" y="40085"/>
                    </a:lnTo>
                    <a:lnTo>
                      <a:pt x="32182" y="39292"/>
                    </a:lnTo>
                    <a:lnTo>
                      <a:pt x="31306" y="38478"/>
                    </a:lnTo>
                    <a:lnTo>
                      <a:pt x="30420" y="37622"/>
                    </a:lnTo>
                    <a:lnTo>
                      <a:pt x="29513" y="36736"/>
                    </a:lnTo>
                    <a:lnTo>
                      <a:pt x="28607" y="35829"/>
                    </a:lnTo>
                    <a:lnTo>
                      <a:pt x="27679" y="34881"/>
                    </a:lnTo>
                    <a:lnTo>
                      <a:pt x="26741" y="33913"/>
                    </a:lnTo>
                    <a:lnTo>
                      <a:pt x="25804" y="32903"/>
                    </a:lnTo>
                    <a:lnTo>
                      <a:pt x="24866" y="31872"/>
                    </a:lnTo>
                    <a:lnTo>
                      <a:pt x="23918" y="30801"/>
                    </a:lnTo>
                    <a:lnTo>
                      <a:pt x="22980" y="29708"/>
                    </a:lnTo>
                    <a:lnTo>
                      <a:pt x="22042" y="28585"/>
                    </a:lnTo>
                    <a:lnTo>
                      <a:pt x="21579" y="28008"/>
                    </a:lnTo>
                    <a:lnTo>
                      <a:pt x="21115" y="27431"/>
                    </a:lnTo>
                    <a:lnTo>
                      <a:pt x="20651" y="26844"/>
                    </a:lnTo>
                    <a:lnTo>
                      <a:pt x="20198" y="26246"/>
                    </a:lnTo>
                    <a:lnTo>
                      <a:pt x="19734" y="25648"/>
                    </a:lnTo>
                    <a:lnTo>
                      <a:pt x="19281" y="25030"/>
                    </a:lnTo>
                    <a:lnTo>
                      <a:pt x="18838" y="24412"/>
                    </a:lnTo>
                    <a:lnTo>
                      <a:pt x="18384" y="23794"/>
                    </a:lnTo>
                    <a:lnTo>
                      <a:pt x="17951" y="23155"/>
                    </a:lnTo>
                    <a:lnTo>
                      <a:pt x="17508" y="22516"/>
                    </a:lnTo>
                    <a:lnTo>
                      <a:pt x="17076" y="21877"/>
                    </a:lnTo>
                    <a:lnTo>
                      <a:pt x="16653" y="21217"/>
                    </a:lnTo>
                    <a:lnTo>
                      <a:pt x="16231" y="20558"/>
                    </a:lnTo>
                    <a:lnTo>
                      <a:pt x="15808" y="19888"/>
                    </a:lnTo>
                    <a:lnTo>
                      <a:pt x="15396" y="19208"/>
                    </a:lnTo>
                    <a:lnTo>
                      <a:pt x="14994" y="18528"/>
                    </a:lnTo>
                    <a:lnTo>
                      <a:pt x="14592" y="17837"/>
                    </a:lnTo>
                    <a:lnTo>
                      <a:pt x="14201" y="17137"/>
                    </a:lnTo>
                    <a:lnTo>
                      <a:pt x="13819" y="16436"/>
                    </a:lnTo>
                    <a:lnTo>
                      <a:pt x="13438" y="15725"/>
                    </a:lnTo>
                    <a:lnTo>
                      <a:pt x="13077" y="15004"/>
                    </a:lnTo>
                    <a:lnTo>
                      <a:pt x="12706" y="14282"/>
                    </a:lnTo>
                    <a:lnTo>
                      <a:pt x="12356" y="13540"/>
                    </a:lnTo>
                    <a:lnTo>
                      <a:pt x="12016" y="12809"/>
                    </a:lnTo>
                    <a:lnTo>
                      <a:pt x="11676" y="12057"/>
                    </a:lnTo>
                    <a:lnTo>
                      <a:pt x="11346" y="11304"/>
                    </a:lnTo>
                    <a:lnTo>
                      <a:pt x="11027" y="10542"/>
                    </a:lnTo>
                    <a:lnTo>
                      <a:pt x="10728" y="9769"/>
                    </a:lnTo>
                    <a:lnTo>
                      <a:pt x="10429" y="8996"/>
                    </a:lnTo>
                    <a:lnTo>
                      <a:pt x="10140" y="8213"/>
                    </a:lnTo>
                    <a:lnTo>
                      <a:pt x="9862" y="7419"/>
                    </a:lnTo>
                    <a:lnTo>
                      <a:pt x="9594" y="6626"/>
                    </a:lnTo>
                    <a:lnTo>
                      <a:pt x="9337" y="5822"/>
                    </a:lnTo>
                    <a:lnTo>
                      <a:pt x="9100" y="5008"/>
                    </a:lnTo>
                    <a:lnTo>
                      <a:pt x="8863" y="4194"/>
                    </a:lnTo>
                    <a:lnTo>
                      <a:pt x="8646" y="3370"/>
                    </a:lnTo>
                    <a:lnTo>
                      <a:pt x="8440" y="2535"/>
                    </a:lnTo>
                    <a:lnTo>
                      <a:pt x="8244" y="1690"/>
                    </a:lnTo>
                    <a:lnTo>
                      <a:pt x="8069" y="845"/>
                    </a:lnTo>
                    <a:lnTo>
                      <a:pt x="7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5"/>
              <p:cNvSpPr/>
              <p:nvPr/>
            </p:nvSpPr>
            <p:spPr>
              <a:xfrm>
                <a:off x="5641316" y="2519847"/>
                <a:ext cx="304181" cy="417296"/>
              </a:xfrm>
              <a:custGeom>
                <a:avLst/>
                <a:gdLst/>
                <a:ahLst/>
                <a:cxnLst/>
                <a:rect l="l" t="t" r="r" b="b"/>
                <a:pathLst>
                  <a:path w="16210" h="22238" extrusionOk="0">
                    <a:moveTo>
                      <a:pt x="7574" y="0"/>
                    </a:moveTo>
                    <a:lnTo>
                      <a:pt x="7152" y="21"/>
                    </a:lnTo>
                    <a:lnTo>
                      <a:pt x="6729" y="42"/>
                    </a:lnTo>
                    <a:lnTo>
                      <a:pt x="6296" y="62"/>
                    </a:lnTo>
                    <a:lnTo>
                      <a:pt x="5864" y="104"/>
                    </a:lnTo>
                    <a:lnTo>
                      <a:pt x="5431" y="145"/>
                    </a:lnTo>
                    <a:lnTo>
                      <a:pt x="4998" y="196"/>
                    </a:lnTo>
                    <a:lnTo>
                      <a:pt x="4575" y="258"/>
                    </a:lnTo>
                    <a:lnTo>
                      <a:pt x="4163" y="320"/>
                    </a:lnTo>
                    <a:lnTo>
                      <a:pt x="3772" y="392"/>
                    </a:lnTo>
                    <a:lnTo>
                      <a:pt x="3380" y="474"/>
                    </a:lnTo>
                    <a:lnTo>
                      <a:pt x="3019" y="557"/>
                    </a:lnTo>
                    <a:lnTo>
                      <a:pt x="2679" y="650"/>
                    </a:lnTo>
                    <a:lnTo>
                      <a:pt x="2360" y="742"/>
                    </a:lnTo>
                    <a:lnTo>
                      <a:pt x="2061" y="835"/>
                    </a:lnTo>
                    <a:lnTo>
                      <a:pt x="1793" y="938"/>
                    </a:lnTo>
                    <a:lnTo>
                      <a:pt x="1566" y="1052"/>
                    </a:lnTo>
                    <a:lnTo>
                      <a:pt x="1371" y="1155"/>
                    </a:lnTo>
                    <a:lnTo>
                      <a:pt x="1288" y="1216"/>
                    </a:lnTo>
                    <a:lnTo>
                      <a:pt x="1206" y="1268"/>
                    </a:lnTo>
                    <a:lnTo>
                      <a:pt x="1144" y="1330"/>
                    </a:lnTo>
                    <a:lnTo>
                      <a:pt x="1092" y="1381"/>
                    </a:lnTo>
                    <a:lnTo>
                      <a:pt x="1051" y="1443"/>
                    </a:lnTo>
                    <a:lnTo>
                      <a:pt x="1020" y="1505"/>
                    </a:lnTo>
                    <a:lnTo>
                      <a:pt x="969" y="1618"/>
                    </a:lnTo>
                    <a:lnTo>
                      <a:pt x="928" y="1752"/>
                    </a:lnTo>
                    <a:lnTo>
                      <a:pt x="835" y="2092"/>
                    </a:lnTo>
                    <a:lnTo>
                      <a:pt x="752" y="2504"/>
                    </a:lnTo>
                    <a:lnTo>
                      <a:pt x="670" y="2989"/>
                    </a:lnTo>
                    <a:lnTo>
                      <a:pt x="588" y="3545"/>
                    </a:lnTo>
                    <a:lnTo>
                      <a:pt x="505" y="4153"/>
                    </a:lnTo>
                    <a:lnTo>
                      <a:pt x="433" y="4823"/>
                    </a:lnTo>
                    <a:lnTo>
                      <a:pt x="371" y="5534"/>
                    </a:lnTo>
                    <a:lnTo>
                      <a:pt x="309" y="6297"/>
                    </a:lnTo>
                    <a:lnTo>
                      <a:pt x="247" y="7090"/>
                    </a:lnTo>
                    <a:lnTo>
                      <a:pt x="196" y="7914"/>
                    </a:lnTo>
                    <a:lnTo>
                      <a:pt x="144" y="8759"/>
                    </a:lnTo>
                    <a:lnTo>
                      <a:pt x="103" y="9625"/>
                    </a:lnTo>
                    <a:lnTo>
                      <a:pt x="72" y="10511"/>
                    </a:lnTo>
                    <a:lnTo>
                      <a:pt x="41" y="11397"/>
                    </a:lnTo>
                    <a:lnTo>
                      <a:pt x="21" y="12294"/>
                    </a:lnTo>
                    <a:lnTo>
                      <a:pt x="0" y="13180"/>
                    </a:lnTo>
                    <a:lnTo>
                      <a:pt x="0" y="14056"/>
                    </a:lnTo>
                    <a:lnTo>
                      <a:pt x="0" y="14911"/>
                    </a:lnTo>
                    <a:lnTo>
                      <a:pt x="10" y="15746"/>
                    </a:lnTo>
                    <a:lnTo>
                      <a:pt x="31" y="16560"/>
                    </a:lnTo>
                    <a:lnTo>
                      <a:pt x="52" y="17333"/>
                    </a:lnTo>
                    <a:lnTo>
                      <a:pt x="93" y="18075"/>
                    </a:lnTo>
                    <a:lnTo>
                      <a:pt x="144" y="18765"/>
                    </a:lnTo>
                    <a:lnTo>
                      <a:pt x="196" y="19404"/>
                    </a:lnTo>
                    <a:lnTo>
                      <a:pt x="268" y="19992"/>
                    </a:lnTo>
                    <a:lnTo>
                      <a:pt x="340" y="20507"/>
                    </a:lnTo>
                    <a:lnTo>
                      <a:pt x="392" y="20744"/>
                    </a:lnTo>
                    <a:lnTo>
                      <a:pt x="433" y="20960"/>
                    </a:lnTo>
                    <a:lnTo>
                      <a:pt x="484" y="21156"/>
                    </a:lnTo>
                    <a:lnTo>
                      <a:pt x="536" y="21331"/>
                    </a:lnTo>
                    <a:lnTo>
                      <a:pt x="598" y="21486"/>
                    </a:lnTo>
                    <a:lnTo>
                      <a:pt x="649" y="21630"/>
                    </a:lnTo>
                    <a:lnTo>
                      <a:pt x="711" y="21743"/>
                    </a:lnTo>
                    <a:lnTo>
                      <a:pt x="783" y="21836"/>
                    </a:lnTo>
                    <a:lnTo>
                      <a:pt x="845" y="21908"/>
                    </a:lnTo>
                    <a:lnTo>
                      <a:pt x="917" y="21949"/>
                    </a:lnTo>
                    <a:lnTo>
                      <a:pt x="1000" y="21980"/>
                    </a:lnTo>
                    <a:lnTo>
                      <a:pt x="1103" y="22011"/>
                    </a:lnTo>
                    <a:lnTo>
                      <a:pt x="1350" y="22073"/>
                    </a:lnTo>
                    <a:lnTo>
                      <a:pt x="1659" y="22114"/>
                    </a:lnTo>
                    <a:lnTo>
                      <a:pt x="2020" y="22155"/>
                    </a:lnTo>
                    <a:lnTo>
                      <a:pt x="2432" y="22186"/>
                    </a:lnTo>
                    <a:lnTo>
                      <a:pt x="2906" y="22217"/>
                    </a:lnTo>
                    <a:lnTo>
                      <a:pt x="3411" y="22228"/>
                    </a:lnTo>
                    <a:lnTo>
                      <a:pt x="3957" y="22238"/>
                    </a:lnTo>
                    <a:lnTo>
                      <a:pt x="4534" y="22238"/>
                    </a:lnTo>
                    <a:lnTo>
                      <a:pt x="5142" y="22228"/>
                    </a:lnTo>
                    <a:lnTo>
                      <a:pt x="5771" y="22217"/>
                    </a:lnTo>
                    <a:lnTo>
                      <a:pt x="6420" y="22197"/>
                    </a:lnTo>
                    <a:lnTo>
                      <a:pt x="7090" y="22166"/>
                    </a:lnTo>
                    <a:lnTo>
                      <a:pt x="7770" y="22125"/>
                    </a:lnTo>
                    <a:lnTo>
                      <a:pt x="8440" y="22083"/>
                    </a:lnTo>
                    <a:lnTo>
                      <a:pt x="9130" y="22022"/>
                    </a:lnTo>
                    <a:lnTo>
                      <a:pt x="9800" y="21960"/>
                    </a:lnTo>
                    <a:lnTo>
                      <a:pt x="10470" y="21898"/>
                    </a:lnTo>
                    <a:lnTo>
                      <a:pt x="11119" y="21815"/>
                    </a:lnTo>
                    <a:lnTo>
                      <a:pt x="11758" y="21733"/>
                    </a:lnTo>
                    <a:lnTo>
                      <a:pt x="12366" y="21640"/>
                    </a:lnTo>
                    <a:lnTo>
                      <a:pt x="12953" y="21537"/>
                    </a:lnTo>
                    <a:lnTo>
                      <a:pt x="13499" y="21434"/>
                    </a:lnTo>
                    <a:lnTo>
                      <a:pt x="14015" y="21311"/>
                    </a:lnTo>
                    <a:lnTo>
                      <a:pt x="14489" y="21187"/>
                    </a:lnTo>
                    <a:lnTo>
                      <a:pt x="14911" y="21053"/>
                    </a:lnTo>
                    <a:lnTo>
                      <a:pt x="15107" y="20991"/>
                    </a:lnTo>
                    <a:lnTo>
                      <a:pt x="15282" y="20919"/>
                    </a:lnTo>
                    <a:lnTo>
                      <a:pt x="15447" y="20847"/>
                    </a:lnTo>
                    <a:lnTo>
                      <a:pt x="15601" y="20775"/>
                    </a:lnTo>
                    <a:lnTo>
                      <a:pt x="15735" y="20692"/>
                    </a:lnTo>
                    <a:lnTo>
                      <a:pt x="15859" y="20620"/>
                    </a:lnTo>
                    <a:lnTo>
                      <a:pt x="15962" y="20538"/>
                    </a:lnTo>
                    <a:lnTo>
                      <a:pt x="16045" y="20455"/>
                    </a:lnTo>
                    <a:lnTo>
                      <a:pt x="16117" y="20373"/>
                    </a:lnTo>
                    <a:lnTo>
                      <a:pt x="16168" y="20280"/>
                    </a:lnTo>
                    <a:lnTo>
                      <a:pt x="16199" y="20198"/>
                    </a:lnTo>
                    <a:lnTo>
                      <a:pt x="16209" y="20105"/>
                    </a:lnTo>
                    <a:lnTo>
                      <a:pt x="16209" y="19878"/>
                    </a:lnTo>
                    <a:lnTo>
                      <a:pt x="16179" y="19579"/>
                    </a:lnTo>
                    <a:lnTo>
                      <a:pt x="16127" y="19208"/>
                    </a:lnTo>
                    <a:lnTo>
                      <a:pt x="16055" y="18765"/>
                    </a:lnTo>
                    <a:lnTo>
                      <a:pt x="15962" y="18260"/>
                    </a:lnTo>
                    <a:lnTo>
                      <a:pt x="15859" y="17704"/>
                    </a:lnTo>
                    <a:lnTo>
                      <a:pt x="15591" y="16426"/>
                    </a:lnTo>
                    <a:lnTo>
                      <a:pt x="15272" y="14994"/>
                    </a:lnTo>
                    <a:lnTo>
                      <a:pt x="14901" y="13438"/>
                    </a:lnTo>
                    <a:lnTo>
                      <a:pt x="14509" y="11810"/>
                    </a:lnTo>
                    <a:lnTo>
                      <a:pt x="14076" y="10140"/>
                    </a:lnTo>
                    <a:lnTo>
                      <a:pt x="13644" y="8481"/>
                    </a:lnTo>
                    <a:lnTo>
                      <a:pt x="13200" y="6874"/>
                    </a:lnTo>
                    <a:lnTo>
                      <a:pt x="12768" y="5349"/>
                    </a:lnTo>
                    <a:lnTo>
                      <a:pt x="12355" y="3968"/>
                    </a:lnTo>
                    <a:lnTo>
                      <a:pt x="12160" y="3339"/>
                    </a:lnTo>
                    <a:lnTo>
                      <a:pt x="11974" y="2762"/>
                    </a:lnTo>
                    <a:lnTo>
                      <a:pt x="11789" y="2247"/>
                    </a:lnTo>
                    <a:lnTo>
                      <a:pt x="11624" y="1783"/>
                    </a:lnTo>
                    <a:lnTo>
                      <a:pt x="11469" y="1392"/>
                    </a:lnTo>
                    <a:lnTo>
                      <a:pt x="11325" y="1062"/>
                    </a:lnTo>
                    <a:lnTo>
                      <a:pt x="11201" y="815"/>
                    </a:lnTo>
                    <a:lnTo>
                      <a:pt x="11140" y="722"/>
                    </a:lnTo>
                    <a:lnTo>
                      <a:pt x="11088" y="650"/>
                    </a:lnTo>
                    <a:lnTo>
                      <a:pt x="11036" y="588"/>
                    </a:lnTo>
                    <a:lnTo>
                      <a:pt x="10964" y="526"/>
                    </a:lnTo>
                    <a:lnTo>
                      <a:pt x="10892" y="474"/>
                    </a:lnTo>
                    <a:lnTo>
                      <a:pt x="10810" y="423"/>
                    </a:lnTo>
                    <a:lnTo>
                      <a:pt x="10707" y="382"/>
                    </a:lnTo>
                    <a:lnTo>
                      <a:pt x="10604" y="330"/>
                    </a:lnTo>
                    <a:lnTo>
                      <a:pt x="10367" y="258"/>
                    </a:lnTo>
                    <a:lnTo>
                      <a:pt x="10109" y="186"/>
                    </a:lnTo>
                    <a:lnTo>
                      <a:pt x="9810" y="124"/>
                    </a:lnTo>
                    <a:lnTo>
                      <a:pt x="9491" y="83"/>
                    </a:lnTo>
                    <a:lnTo>
                      <a:pt x="9140" y="42"/>
                    </a:lnTo>
                    <a:lnTo>
                      <a:pt x="8780" y="21"/>
                    </a:lnTo>
                    <a:lnTo>
                      <a:pt x="8388" y="11"/>
                    </a:lnTo>
                    <a:lnTo>
                      <a:pt x="798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5"/>
              <p:cNvSpPr/>
              <p:nvPr/>
            </p:nvSpPr>
            <p:spPr>
              <a:xfrm>
                <a:off x="5676895" y="2525252"/>
                <a:ext cx="287161" cy="412098"/>
              </a:xfrm>
              <a:custGeom>
                <a:avLst/>
                <a:gdLst/>
                <a:ahLst/>
                <a:cxnLst/>
                <a:rect l="l" t="t" r="r" b="b"/>
                <a:pathLst>
                  <a:path w="15303" h="21961" extrusionOk="0">
                    <a:moveTo>
                      <a:pt x="7203" y="1"/>
                    </a:moveTo>
                    <a:lnTo>
                      <a:pt x="7657" y="2412"/>
                    </a:lnTo>
                    <a:lnTo>
                      <a:pt x="8182" y="5205"/>
                    </a:lnTo>
                    <a:lnTo>
                      <a:pt x="8749" y="8204"/>
                    </a:lnTo>
                    <a:lnTo>
                      <a:pt x="9295" y="11202"/>
                    </a:lnTo>
                    <a:lnTo>
                      <a:pt x="9542" y="12635"/>
                    </a:lnTo>
                    <a:lnTo>
                      <a:pt x="9779" y="14005"/>
                    </a:lnTo>
                    <a:lnTo>
                      <a:pt x="9985" y="15283"/>
                    </a:lnTo>
                    <a:lnTo>
                      <a:pt x="10161" y="16447"/>
                    </a:lnTo>
                    <a:lnTo>
                      <a:pt x="10295" y="17457"/>
                    </a:lnTo>
                    <a:lnTo>
                      <a:pt x="10346" y="17911"/>
                    </a:lnTo>
                    <a:lnTo>
                      <a:pt x="10387" y="18312"/>
                    </a:lnTo>
                    <a:lnTo>
                      <a:pt x="10418" y="18663"/>
                    </a:lnTo>
                    <a:lnTo>
                      <a:pt x="10429" y="18972"/>
                    </a:lnTo>
                    <a:lnTo>
                      <a:pt x="10439" y="19230"/>
                    </a:lnTo>
                    <a:lnTo>
                      <a:pt x="10418" y="19425"/>
                    </a:lnTo>
                    <a:lnTo>
                      <a:pt x="10408" y="19487"/>
                    </a:lnTo>
                    <a:lnTo>
                      <a:pt x="10387" y="19559"/>
                    </a:lnTo>
                    <a:lnTo>
                      <a:pt x="10356" y="19621"/>
                    </a:lnTo>
                    <a:lnTo>
                      <a:pt x="10326" y="19683"/>
                    </a:lnTo>
                    <a:lnTo>
                      <a:pt x="10284" y="19745"/>
                    </a:lnTo>
                    <a:lnTo>
                      <a:pt x="10233" y="19807"/>
                    </a:lnTo>
                    <a:lnTo>
                      <a:pt x="10109" y="19930"/>
                    </a:lnTo>
                    <a:lnTo>
                      <a:pt x="9955" y="20054"/>
                    </a:lnTo>
                    <a:lnTo>
                      <a:pt x="9779" y="20167"/>
                    </a:lnTo>
                    <a:lnTo>
                      <a:pt x="9573" y="20281"/>
                    </a:lnTo>
                    <a:lnTo>
                      <a:pt x="9347" y="20384"/>
                    </a:lnTo>
                    <a:lnTo>
                      <a:pt x="9099" y="20497"/>
                    </a:lnTo>
                    <a:lnTo>
                      <a:pt x="8831" y="20590"/>
                    </a:lnTo>
                    <a:lnTo>
                      <a:pt x="8533" y="20693"/>
                    </a:lnTo>
                    <a:lnTo>
                      <a:pt x="8223" y="20786"/>
                    </a:lnTo>
                    <a:lnTo>
                      <a:pt x="7904" y="20868"/>
                    </a:lnTo>
                    <a:lnTo>
                      <a:pt x="7554" y="20961"/>
                    </a:lnTo>
                    <a:lnTo>
                      <a:pt x="7193" y="21043"/>
                    </a:lnTo>
                    <a:lnTo>
                      <a:pt x="6822" y="21115"/>
                    </a:lnTo>
                    <a:lnTo>
                      <a:pt x="6039" y="21260"/>
                    </a:lnTo>
                    <a:lnTo>
                      <a:pt x="5214" y="21393"/>
                    </a:lnTo>
                    <a:lnTo>
                      <a:pt x="4369" y="21507"/>
                    </a:lnTo>
                    <a:lnTo>
                      <a:pt x="3494" y="21610"/>
                    </a:lnTo>
                    <a:lnTo>
                      <a:pt x="2607" y="21692"/>
                    </a:lnTo>
                    <a:lnTo>
                      <a:pt x="1721" y="21764"/>
                    </a:lnTo>
                    <a:lnTo>
                      <a:pt x="855" y="21816"/>
                    </a:lnTo>
                    <a:lnTo>
                      <a:pt x="0" y="21857"/>
                    </a:lnTo>
                    <a:lnTo>
                      <a:pt x="351" y="21888"/>
                    </a:lnTo>
                    <a:lnTo>
                      <a:pt x="752" y="21909"/>
                    </a:lnTo>
                    <a:lnTo>
                      <a:pt x="1196" y="21929"/>
                    </a:lnTo>
                    <a:lnTo>
                      <a:pt x="1670" y="21950"/>
                    </a:lnTo>
                    <a:lnTo>
                      <a:pt x="2721" y="21960"/>
                    </a:lnTo>
                    <a:lnTo>
                      <a:pt x="3875" y="21950"/>
                    </a:lnTo>
                    <a:lnTo>
                      <a:pt x="5101" y="21919"/>
                    </a:lnTo>
                    <a:lnTo>
                      <a:pt x="6379" y="21857"/>
                    </a:lnTo>
                    <a:lnTo>
                      <a:pt x="7677" y="21775"/>
                    </a:lnTo>
                    <a:lnTo>
                      <a:pt x="8316" y="21723"/>
                    </a:lnTo>
                    <a:lnTo>
                      <a:pt x="8955" y="21672"/>
                    </a:lnTo>
                    <a:lnTo>
                      <a:pt x="9584" y="21610"/>
                    </a:lnTo>
                    <a:lnTo>
                      <a:pt x="10192" y="21548"/>
                    </a:lnTo>
                    <a:lnTo>
                      <a:pt x="10789" y="21466"/>
                    </a:lnTo>
                    <a:lnTo>
                      <a:pt x="11366" y="21393"/>
                    </a:lnTo>
                    <a:lnTo>
                      <a:pt x="11912" y="21301"/>
                    </a:lnTo>
                    <a:lnTo>
                      <a:pt x="12438" y="21208"/>
                    </a:lnTo>
                    <a:lnTo>
                      <a:pt x="12922" y="21115"/>
                    </a:lnTo>
                    <a:lnTo>
                      <a:pt x="13386" y="21002"/>
                    </a:lnTo>
                    <a:lnTo>
                      <a:pt x="13798" y="20889"/>
                    </a:lnTo>
                    <a:lnTo>
                      <a:pt x="14169" y="20775"/>
                    </a:lnTo>
                    <a:lnTo>
                      <a:pt x="14499" y="20652"/>
                    </a:lnTo>
                    <a:lnTo>
                      <a:pt x="14643" y="20590"/>
                    </a:lnTo>
                    <a:lnTo>
                      <a:pt x="14767" y="20518"/>
                    </a:lnTo>
                    <a:lnTo>
                      <a:pt x="14891" y="20445"/>
                    </a:lnTo>
                    <a:lnTo>
                      <a:pt x="14994" y="20384"/>
                    </a:lnTo>
                    <a:lnTo>
                      <a:pt x="15076" y="20311"/>
                    </a:lnTo>
                    <a:lnTo>
                      <a:pt x="15158" y="20239"/>
                    </a:lnTo>
                    <a:lnTo>
                      <a:pt x="15220" y="20157"/>
                    </a:lnTo>
                    <a:lnTo>
                      <a:pt x="15261" y="20085"/>
                    </a:lnTo>
                    <a:lnTo>
                      <a:pt x="15282" y="20002"/>
                    </a:lnTo>
                    <a:lnTo>
                      <a:pt x="15303" y="19930"/>
                    </a:lnTo>
                    <a:lnTo>
                      <a:pt x="15303" y="19827"/>
                    </a:lnTo>
                    <a:lnTo>
                      <a:pt x="15292" y="19704"/>
                    </a:lnTo>
                    <a:lnTo>
                      <a:pt x="15251" y="19405"/>
                    </a:lnTo>
                    <a:lnTo>
                      <a:pt x="15189" y="19023"/>
                    </a:lnTo>
                    <a:lnTo>
                      <a:pt x="15097" y="18580"/>
                    </a:lnTo>
                    <a:lnTo>
                      <a:pt x="14983" y="18075"/>
                    </a:lnTo>
                    <a:lnTo>
                      <a:pt x="14849" y="17509"/>
                    </a:lnTo>
                    <a:lnTo>
                      <a:pt x="14695" y="16901"/>
                    </a:lnTo>
                    <a:lnTo>
                      <a:pt x="14520" y="16231"/>
                    </a:lnTo>
                    <a:lnTo>
                      <a:pt x="14128" y="14788"/>
                    </a:lnTo>
                    <a:lnTo>
                      <a:pt x="13675" y="13232"/>
                    </a:lnTo>
                    <a:lnTo>
                      <a:pt x="13190" y="11583"/>
                    </a:lnTo>
                    <a:lnTo>
                      <a:pt x="12675" y="9904"/>
                    </a:lnTo>
                    <a:lnTo>
                      <a:pt x="12149" y="8234"/>
                    </a:lnTo>
                    <a:lnTo>
                      <a:pt x="11614" y="6617"/>
                    </a:lnTo>
                    <a:lnTo>
                      <a:pt x="11098" y="5091"/>
                    </a:lnTo>
                    <a:lnTo>
                      <a:pt x="10614" y="3700"/>
                    </a:lnTo>
                    <a:lnTo>
                      <a:pt x="10377" y="3072"/>
                    </a:lnTo>
                    <a:lnTo>
                      <a:pt x="10161" y="2484"/>
                    </a:lnTo>
                    <a:lnTo>
                      <a:pt x="9955" y="1959"/>
                    </a:lnTo>
                    <a:lnTo>
                      <a:pt x="9769" y="1495"/>
                    </a:lnTo>
                    <a:lnTo>
                      <a:pt x="9594" y="1104"/>
                    </a:lnTo>
                    <a:lnTo>
                      <a:pt x="9439" y="774"/>
                    </a:lnTo>
                    <a:lnTo>
                      <a:pt x="9305" y="527"/>
                    </a:lnTo>
                    <a:lnTo>
                      <a:pt x="9244" y="434"/>
                    </a:lnTo>
                    <a:lnTo>
                      <a:pt x="9192" y="362"/>
                    </a:lnTo>
                    <a:lnTo>
                      <a:pt x="9151" y="320"/>
                    </a:lnTo>
                    <a:lnTo>
                      <a:pt x="9079" y="290"/>
                    </a:lnTo>
                    <a:lnTo>
                      <a:pt x="8986" y="259"/>
                    </a:lnTo>
                    <a:lnTo>
                      <a:pt x="8873" y="228"/>
                    </a:lnTo>
                    <a:lnTo>
                      <a:pt x="8615" y="186"/>
                    </a:lnTo>
                    <a:lnTo>
                      <a:pt x="8306" y="145"/>
                    </a:lnTo>
                    <a:lnTo>
                      <a:pt x="7688" y="83"/>
                    </a:lnTo>
                    <a:lnTo>
                      <a:pt x="7420" y="42"/>
                    </a:lnTo>
                    <a:lnTo>
                      <a:pt x="7296" y="22"/>
                    </a:lnTo>
                    <a:lnTo>
                      <a:pt x="7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5"/>
              <p:cNvSpPr/>
              <p:nvPr/>
            </p:nvSpPr>
            <p:spPr>
              <a:xfrm>
                <a:off x="5810126" y="2519660"/>
                <a:ext cx="530993" cy="129948"/>
              </a:xfrm>
              <a:custGeom>
                <a:avLst/>
                <a:gdLst/>
                <a:ahLst/>
                <a:cxnLst/>
                <a:rect l="l" t="t" r="r" b="b"/>
                <a:pathLst>
                  <a:path w="28297" h="6925" extrusionOk="0">
                    <a:moveTo>
                      <a:pt x="2144" y="0"/>
                    </a:moveTo>
                    <a:lnTo>
                      <a:pt x="1958" y="10"/>
                    </a:lnTo>
                    <a:lnTo>
                      <a:pt x="1793" y="31"/>
                    </a:lnTo>
                    <a:lnTo>
                      <a:pt x="1628" y="52"/>
                    </a:lnTo>
                    <a:lnTo>
                      <a:pt x="1474" y="93"/>
                    </a:lnTo>
                    <a:lnTo>
                      <a:pt x="1329" y="134"/>
                    </a:lnTo>
                    <a:lnTo>
                      <a:pt x="1196" y="196"/>
                    </a:lnTo>
                    <a:lnTo>
                      <a:pt x="1062" y="258"/>
                    </a:lnTo>
                    <a:lnTo>
                      <a:pt x="948" y="330"/>
                    </a:lnTo>
                    <a:lnTo>
                      <a:pt x="835" y="412"/>
                    </a:lnTo>
                    <a:lnTo>
                      <a:pt x="732" y="495"/>
                    </a:lnTo>
                    <a:lnTo>
                      <a:pt x="629" y="598"/>
                    </a:lnTo>
                    <a:lnTo>
                      <a:pt x="546" y="691"/>
                    </a:lnTo>
                    <a:lnTo>
                      <a:pt x="464" y="804"/>
                    </a:lnTo>
                    <a:lnTo>
                      <a:pt x="381" y="917"/>
                    </a:lnTo>
                    <a:lnTo>
                      <a:pt x="320" y="1041"/>
                    </a:lnTo>
                    <a:lnTo>
                      <a:pt x="258" y="1165"/>
                    </a:lnTo>
                    <a:lnTo>
                      <a:pt x="206" y="1299"/>
                    </a:lnTo>
                    <a:lnTo>
                      <a:pt x="155" y="1433"/>
                    </a:lnTo>
                    <a:lnTo>
                      <a:pt x="114" y="1566"/>
                    </a:lnTo>
                    <a:lnTo>
                      <a:pt x="83" y="1711"/>
                    </a:lnTo>
                    <a:lnTo>
                      <a:pt x="52" y="1865"/>
                    </a:lnTo>
                    <a:lnTo>
                      <a:pt x="31" y="2020"/>
                    </a:lnTo>
                    <a:lnTo>
                      <a:pt x="0" y="2329"/>
                    </a:lnTo>
                    <a:lnTo>
                      <a:pt x="0" y="2648"/>
                    </a:lnTo>
                    <a:lnTo>
                      <a:pt x="21" y="2978"/>
                    </a:lnTo>
                    <a:lnTo>
                      <a:pt x="62" y="3308"/>
                    </a:lnTo>
                    <a:lnTo>
                      <a:pt x="124" y="3648"/>
                    </a:lnTo>
                    <a:lnTo>
                      <a:pt x="196" y="3978"/>
                    </a:lnTo>
                    <a:lnTo>
                      <a:pt x="289" y="4308"/>
                    </a:lnTo>
                    <a:lnTo>
                      <a:pt x="402" y="4627"/>
                    </a:lnTo>
                    <a:lnTo>
                      <a:pt x="536" y="4936"/>
                    </a:lnTo>
                    <a:lnTo>
                      <a:pt x="670" y="5235"/>
                    </a:lnTo>
                    <a:lnTo>
                      <a:pt x="825" y="5513"/>
                    </a:lnTo>
                    <a:lnTo>
                      <a:pt x="989" y="5781"/>
                    </a:lnTo>
                    <a:lnTo>
                      <a:pt x="1175" y="6028"/>
                    </a:lnTo>
                    <a:lnTo>
                      <a:pt x="1360" y="6245"/>
                    </a:lnTo>
                    <a:lnTo>
                      <a:pt x="1453" y="6348"/>
                    </a:lnTo>
                    <a:lnTo>
                      <a:pt x="1556" y="6441"/>
                    </a:lnTo>
                    <a:lnTo>
                      <a:pt x="1659" y="6523"/>
                    </a:lnTo>
                    <a:lnTo>
                      <a:pt x="1762" y="6605"/>
                    </a:lnTo>
                    <a:lnTo>
                      <a:pt x="1865" y="6678"/>
                    </a:lnTo>
                    <a:lnTo>
                      <a:pt x="1968" y="6739"/>
                    </a:lnTo>
                    <a:lnTo>
                      <a:pt x="2082" y="6791"/>
                    </a:lnTo>
                    <a:lnTo>
                      <a:pt x="2185" y="6842"/>
                    </a:lnTo>
                    <a:lnTo>
                      <a:pt x="2298" y="6873"/>
                    </a:lnTo>
                    <a:lnTo>
                      <a:pt x="2411" y="6904"/>
                    </a:lnTo>
                    <a:lnTo>
                      <a:pt x="2525" y="6915"/>
                    </a:lnTo>
                    <a:lnTo>
                      <a:pt x="2638" y="6925"/>
                    </a:lnTo>
                    <a:lnTo>
                      <a:pt x="5493" y="6904"/>
                    </a:lnTo>
                    <a:lnTo>
                      <a:pt x="9037" y="6873"/>
                    </a:lnTo>
                    <a:lnTo>
                      <a:pt x="10964" y="6842"/>
                    </a:lnTo>
                    <a:lnTo>
                      <a:pt x="12953" y="6812"/>
                    </a:lnTo>
                    <a:lnTo>
                      <a:pt x="14963" y="6770"/>
                    </a:lnTo>
                    <a:lnTo>
                      <a:pt x="16941" y="6719"/>
                    </a:lnTo>
                    <a:lnTo>
                      <a:pt x="18858" y="6657"/>
                    </a:lnTo>
                    <a:lnTo>
                      <a:pt x="20671" y="6595"/>
                    </a:lnTo>
                    <a:lnTo>
                      <a:pt x="22341" y="6523"/>
                    </a:lnTo>
                    <a:lnTo>
                      <a:pt x="23825" y="6441"/>
                    </a:lnTo>
                    <a:lnTo>
                      <a:pt x="24484" y="6399"/>
                    </a:lnTo>
                    <a:lnTo>
                      <a:pt x="25092" y="6358"/>
                    </a:lnTo>
                    <a:lnTo>
                      <a:pt x="25628" y="6307"/>
                    </a:lnTo>
                    <a:lnTo>
                      <a:pt x="26092" y="6255"/>
                    </a:lnTo>
                    <a:lnTo>
                      <a:pt x="26483" y="6204"/>
                    </a:lnTo>
                    <a:lnTo>
                      <a:pt x="26792" y="6152"/>
                    </a:lnTo>
                    <a:lnTo>
                      <a:pt x="27019" y="6090"/>
                    </a:lnTo>
                    <a:lnTo>
                      <a:pt x="27091" y="6070"/>
                    </a:lnTo>
                    <a:lnTo>
                      <a:pt x="27153" y="6039"/>
                    </a:lnTo>
                    <a:lnTo>
                      <a:pt x="27236" y="5967"/>
                    </a:lnTo>
                    <a:lnTo>
                      <a:pt x="27328" y="5884"/>
                    </a:lnTo>
                    <a:lnTo>
                      <a:pt x="27411" y="5781"/>
                    </a:lnTo>
                    <a:lnTo>
                      <a:pt x="27493" y="5668"/>
                    </a:lnTo>
                    <a:lnTo>
                      <a:pt x="27576" y="5534"/>
                    </a:lnTo>
                    <a:lnTo>
                      <a:pt x="27658" y="5400"/>
                    </a:lnTo>
                    <a:lnTo>
                      <a:pt x="27730" y="5245"/>
                    </a:lnTo>
                    <a:lnTo>
                      <a:pt x="27802" y="5091"/>
                    </a:lnTo>
                    <a:lnTo>
                      <a:pt x="27874" y="4915"/>
                    </a:lnTo>
                    <a:lnTo>
                      <a:pt x="27936" y="4740"/>
                    </a:lnTo>
                    <a:lnTo>
                      <a:pt x="28050" y="4369"/>
                    </a:lnTo>
                    <a:lnTo>
                      <a:pt x="28153" y="3988"/>
                    </a:lnTo>
                    <a:lnTo>
                      <a:pt x="28225" y="3596"/>
                    </a:lnTo>
                    <a:lnTo>
                      <a:pt x="28256" y="3401"/>
                    </a:lnTo>
                    <a:lnTo>
                      <a:pt x="28276" y="3205"/>
                    </a:lnTo>
                    <a:lnTo>
                      <a:pt x="28287" y="3019"/>
                    </a:lnTo>
                    <a:lnTo>
                      <a:pt x="28297" y="2834"/>
                    </a:lnTo>
                    <a:lnTo>
                      <a:pt x="28287" y="2648"/>
                    </a:lnTo>
                    <a:lnTo>
                      <a:pt x="28276" y="2473"/>
                    </a:lnTo>
                    <a:lnTo>
                      <a:pt x="28266" y="2308"/>
                    </a:lnTo>
                    <a:lnTo>
                      <a:pt x="28235" y="2154"/>
                    </a:lnTo>
                    <a:lnTo>
                      <a:pt x="28194" y="1999"/>
                    </a:lnTo>
                    <a:lnTo>
                      <a:pt x="28153" y="1865"/>
                    </a:lnTo>
                    <a:lnTo>
                      <a:pt x="28091" y="1742"/>
                    </a:lnTo>
                    <a:lnTo>
                      <a:pt x="28029" y="1628"/>
                    </a:lnTo>
                    <a:lnTo>
                      <a:pt x="27947" y="1536"/>
                    </a:lnTo>
                    <a:lnTo>
                      <a:pt x="27854" y="1453"/>
                    </a:lnTo>
                    <a:lnTo>
                      <a:pt x="27751" y="1381"/>
                    </a:lnTo>
                    <a:lnTo>
                      <a:pt x="27637" y="1340"/>
                    </a:lnTo>
                    <a:lnTo>
                      <a:pt x="27473" y="1299"/>
                    </a:lnTo>
                    <a:lnTo>
                      <a:pt x="27194" y="1257"/>
                    </a:lnTo>
                    <a:lnTo>
                      <a:pt x="26813" y="1216"/>
                    </a:lnTo>
                    <a:lnTo>
                      <a:pt x="26349" y="1175"/>
                    </a:lnTo>
                    <a:lnTo>
                      <a:pt x="25175" y="1092"/>
                    </a:lnTo>
                    <a:lnTo>
                      <a:pt x="23711" y="1010"/>
                    </a:lnTo>
                    <a:lnTo>
                      <a:pt x="22011" y="928"/>
                    </a:lnTo>
                    <a:lnTo>
                      <a:pt x="20136" y="845"/>
                    </a:lnTo>
                    <a:lnTo>
                      <a:pt x="16024" y="670"/>
                    </a:lnTo>
                    <a:lnTo>
                      <a:pt x="11809" y="495"/>
                    </a:lnTo>
                    <a:lnTo>
                      <a:pt x="7873" y="330"/>
                    </a:lnTo>
                    <a:lnTo>
                      <a:pt x="6142" y="247"/>
                    </a:lnTo>
                    <a:lnTo>
                      <a:pt x="4637" y="165"/>
                    </a:lnTo>
                    <a:lnTo>
                      <a:pt x="3421" y="93"/>
                    </a:lnTo>
                    <a:lnTo>
                      <a:pt x="2927" y="52"/>
                    </a:lnTo>
                    <a:lnTo>
                      <a:pt x="2525" y="21"/>
                    </a:lnTo>
                    <a:lnTo>
                      <a:pt x="232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5"/>
              <p:cNvSpPr/>
              <p:nvPr/>
            </p:nvSpPr>
            <p:spPr>
              <a:xfrm>
                <a:off x="5829079" y="2544598"/>
                <a:ext cx="512041" cy="105009"/>
              </a:xfrm>
              <a:custGeom>
                <a:avLst/>
                <a:gdLst/>
                <a:ahLst/>
                <a:cxnLst/>
                <a:rect l="l" t="t" r="r" b="b"/>
                <a:pathLst>
                  <a:path w="27287" h="5596" extrusionOk="0">
                    <a:moveTo>
                      <a:pt x="26597" y="0"/>
                    </a:moveTo>
                    <a:lnTo>
                      <a:pt x="26566" y="21"/>
                    </a:lnTo>
                    <a:lnTo>
                      <a:pt x="26524" y="42"/>
                    </a:lnTo>
                    <a:lnTo>
                      <a:pt x="26483" y="73"/>
                    </a:lnTo>
                    <a:lnTo>
                      <a:pt x="26390" y="176"/>
                    </a:lnTo>
                    <a:lnTo>
                      <a:pt x="26277" y="320"/>
                    </a:lnTo>
                    <a:lnTo>
                      <a:pt x="25989" y="670"/>
                    </a:lnTo>
                    <a:lnTo>
                      <a:pt x="25824" y="866"/>
                    </a:lnTo>
                    <a:lnTo>
                      <a:pt x="25628" y="1082"/>
                    </a:lnTo>
                    <a:lnTo>
                      <a:pt x="25422" y="1289"/>
                    </a:lnTo>
                    <a:lnTo>
                      <a:pt x="25205" y="1484"/>
                    </a:lnTo>
                    <a:lnTo>
                      <a:pt x="25082" y="1587"/>
                    </a:lnTo>
                    <a:lnTo>
                      <a:pt x="24958" y="1670"/>
                    </a:lnTo>
                    <a:lnTo>
                      <a:pt x="24834" y="1763"/>
                    </a:lnTo>
                    <a:lnTo>
                      <a:pt x="24700" y="1835"/>
                    </a:lnTo>
                    <a:lnTo>
                      <a:pt x="24556" y="1907"/>
                    </a:lnTo>
                    <a:lnTo>
                      <a:pt x="24422" y="1979"/>
                    </a:lnTo>
                    <a:lnTo>
                      <a:pt x="24268" y="2030"/>
                    </a:lnTo>
                    <a:lnTo>
                      <a:pt x="24123" y="2072"/>
                    </a:lnTo>
                    <a:lnTo>
                      <a:pt x="23959" y="2113"/>
                    </a:lnTo>
                    <a:lnTo>
                      <a:pt x="23804" y="2134"/>
                    </a:lnTo>
                    <a:lnTo>
                      <a:pt x="23639" y="2144"/>
                    </a:lnTo>
                    <a:lnTo>
                      <a:pt x="23464" y="2144"/>
                    </a:lnTo>
                    <a:lnTo>
                      <a:pt x="23423" y="2226"/>
                    </a:lnTo>
                    <a:lnTo>
                      <a:pt x="23361" y="2309"/>
                    </a:lnTo>
                    <a:lnTo>
                      <a:pt x="23299" y="2381"/>
                    </a:lnTo>
                    <a:lnTo>
                      <a:pt x="23237" y="2453"/>
                    </a:lnTo>
                    <a:lnTo>
                      <a:pt x="23155" y="2525"/>
                    </a:lnTo>
                    <a:lnTo>
                      <a:pt x="23072" y="2597"/>
                    </a:lnTo>
                    <a:lnTo>
                      <a:pt x="22980" y="2659"/>
                    </a:lnTo>
                    <a:lnTo>
                      <a:pt x="22877" y="2721"/>
                    </a:lnTo>
                    <a:lnTo>
                      <a:pt x="22650" y="2834"/>
                    </a:lnTo>
                    <a:lnTo>
                      <a:pt x="22402" y="2937"/>
                    </a:lnTo>
                    <a:lnTo>
                      <a:pt x="22124" y="3040"/>
                    </a:lnTo>
                    <a:lnTo>
                      <a:pt x="21815" y="3123"/>
                    </a:lnTo>
                    <a:lnTo>
                      <a:pt x="21475" y="3205"/>
                    </a:lnTo>
                    <a:lnTo>
                      <a:pt x="21114" y="3267"/>
                    </a:lnTo>
                    <a:lnTo>
                      <a:pt x="20733" y="3339"/>
                    </a:lnTo>
                    <a:lnTo>
                      <a:pt x="20321" y="3391"/>
                    </a:lnTo>
                    <a:lnTo>
                      <a:pt x="19888" y="3442"/>
                    </a:lnTo>
                    <a:lnTo>
                      <a:pt x="19424" y="3494"/>
                    </a:lnTo>
                    <a:lnTo>
                      <a:pt x="18445" y="3576"/>
                    </a:lnTo>
                    <a:lnTo>
                      <a:pt x="17394" y="3638"/>
                    </a:lnTo>
                    <a:lnTo>
                      <a:pt x="16251" y="3700"/>
                    </a:lnTo>
                    <a:lnTo>
                      <a:pt x="13788" y="3823"/>
                    </a:lnTo>
                    <a:lnTo>
                      <a:pt x="12469" y="3896"/>
                    </a:lnTo>
                    <a:lnTo>
                      <a:pt x="11098" y="3978"/>
                    </a:lnTo>
                    <a:lnTo>
                      <a:pt x="9686" y="4081"/>
                    </a:lnTo>
                    <a:lnTo>
                      <a:pt x="8244" y="4215"/>
                    </a:lnTo>
                    <a:lnTo>
                      <a:pt x="7121" y="4308"/>
                    </a:lnTo>
                    <a:lnTo>
                      <a:pt x="6028" y="4390"/>
                    </a:lnTo>
                    <a:lnTo>
                      <a:pt x="4946" y="4452"/>
                    </a:lnTo>
                    <a:lnTo>
                      <a:pt x="3895" y="4493"/>
                    </a:lnTo>
                    <a:lnTo>
                      <a:pt x="2875" y="4514"/>
                    </a:lnTo>
                    <a:lnTo>
                      <a:pt x="1886" y="4514"/>
                    </a:lnTo>
                    <a:lnTo>
                      <a:pt x="927" y="4504"/>
                    </a:lnTo>
                    <a:lnTo>
                      <a:pt x="0" y="4473"/>
                    </a:lnTo>
                    <a:lnTo>
                      <a:pt x="0" y="4473"/>
                    </a:lnTo>
                    <a:lnTo>
                      <a:pt x="175" y="4710"/>
                    </a:lnTo>
                    <a:lnTo>
                      <a:pt x="361" y="4926"/>
                    </a:lnTo>
                    <a:lnTo>
                      <a:pt x="453" y="5029"/>
                    </a:lnTo>
                    <a:lnTo>
                      <a:pt x="556" y="5122"/>
                    </a:lnTo>
                    <a:lnTo>
                      <a:pt x="660" y="5204"/>
                    </a:lnTo>
                    <a:lnTo>
                      <a:pt x="763" y="5287"/>
                    </a:lnTo>
                    <a:lnTo>
                      <a:pt x="866" y="5349"/>
                    </a:lnTo>
                    <a:lnTo>
                      <a:pt x="969" y="5410"/>
                    </a:lnTo>
                    <a:lnTo>
                      <a:pt x="1072" y="5462"/>
                    </a:lnTo>
                    <a:lnTo>
                      <a:pt x="1185" y="5513"/>
                    </a:lnTo>
                    <a:lnTo>
                      <a:pt x="1288" y="5544"/>
                    </a:lnTo>
                    <a:lnTo>
                      <a:pt x="1401" y="5575"/>
                    </a:lnTo>
                    <a:lnTo>
                      <a:pt x="1515" y="5586"/>
                    </a:lnTo>
                    <a:lnTo>
                      <a:pt x="1628" y="5596"/>
                    </a:lnTo>
                    <a:lnTo>
                      <a:pt x="4483" y="5575"/>
                    </a:lnTo>
                    <a:lnTo>
                      <a:pt x="8027" y="5544"/>
                    </a:lnTo>
                    <a:lnTo>
                      <a:pt x="9954" y="5513"/>
                    </a:lnTo>
                    <a:lnTo>
                      <a:pt x="11943" y="5483"/>
                    </a:lnTo>
                    <a:lnTo>
                      <a:pt x="13953" y="5441"/>
                    </a:lnTo>
                    <a:lnTo>
                      <a:pt x="15931" y="5390"/>
                    </a:lnTo>
                    <a:lnTo>
                      <a:pt x="17848" y="5328"/>
                    </a:lnTo>
                    <a:lnTo>
                      <a:pt x="19661" y="5266"/>
                    </a:lnTo>
                    <a:lnTo>
                      <a:pt x="21331" y="5194"/>
                    </a:lnTo>
                    <a:lnTo>
                      <a:pt x="22815" y="5112"/>
                    </a:lnTo>
                    <a:lnTo>
                      <a:pt x="23474" y="5070"/>
                    </a:lnTo>
                    <a:lnTo>
                      <a:pt x="24082" y="5029"/>
                    </a:lnTo>
                    <a:lnTo>
                      <a:pt x="24618" y="4978"/>
                    </a:lnTo>
                    <a:lnTo>
                      <a:pt x="25082" y="4926"/>
                    </a:lnTo>
                    <a:lnTo>
                      <a:pt x="25473" y="4875"/>
                    </a:lnTo>
                    <a:lnTo>
                      <a:pt x="25782" y="4823"/>
                    </a:lnTo>
                    <a:lnTo>
                      <a:pt x="26009" y="4761"/>
                    </a:lnTo>
                    <a:lnTo>
                      <a:pt x="26081" y="4741"/>
                    </a:lnTo>
                    <a:lnTo>
                      <a:pt x="26143" y="4710"/>
                    </a:lnTo>
                    <a:lnTo>
                      <a:pt x="26226" y="4638"/>
                    </a:lnTo>
                    <a:lnTo>
                      <a:pt x="26318" y="4555"/>
                    </a:lnTo>
                    <a:lnTo>
                      <a:pt x="26401" y="4452"/>
                    </a:lnTo>
                    <a:lnTo>
                      <a:pt x="26483" y="4339"/>
                    </a:lnTo>
                    <a:lnTo>
                      <a:pt x="26566" y="4205"/>
                    </a:lnTo>
                    <a:lnTo>
                      <a:pt x="26648" y="4071"/>
                    </a:lnTo>
                    <a:lnTo>
                      <a:pt x="26720" y="3916"/>
                    </a:lnTo>
                    <a:lnTo>
                      <a:pt x="26792" y="3762"/>
                    </a:lnTo>
                    <a:lnTo>
                      <a:pt x="26864" y="3586"/>
                    </a:lnTo>
                    <a:lnTo>
                      <a:pt x="26926" y="3411"/>
                    </a:lnTo>
                    <a:lnTo>
                      <a:pt x="27040" y="3040"/>
                    </a:lnTo>
                    <a:lnTo>
                      <a:pt x="27143" y="2659"/>
                    </a:lnTo>
                    <a:lnTo>
                      <a:pt x="27215" y="2267"/>
                    </a:lnTo>
                    <a:lnTo>
                      <a:pt x="27246" y="2072"/>
                    </a:lnTo>
                    <a:lnTo>
                      <a:pt x="27266" y="1876"/>
                    </a:lnTo>
                    <a:lnTo>
                      <a:pt x="27277" y="1690"/>
                    </a:lnTo>
                    <a:lnTo>
                      <a:pt x="27287" y="1505"/>
                    </a:lnTo>
                    <a:lnTo>
                      <a:pt x="27277" y="1319"/>
                    </a:lnTo>
                    <a:lnTo>
                      <a:pt x="27266" y="1144"/>
                    </a:lnTo>
                    <a:lnTo>
                      <a:pt x="27256" y="979"/>
                    </a:lnTo>
                    <a:lnTo>
                      <a:pt x="27225" y="825"/>
                    </a:lnTo>
                    <a:lnTo>
                      <a:pt x="27184" y="670"/>
                    </a:lnTo>
                    <a:lnTo>
                      <a:pt x="27143" y="536"/>
                    </a:lnTo>
                    <a:lnTo>
                      <a:pt x="27081" y="413"/>
                    </a:lnTo>
                    <a:lnTo>
                      <a:pt x="27019" y="299"/>
                    </a:lnTo>
                    <a:lnTo>
                      <a:pt x="26937" y="207"/>
                    </a:lnTo>
                    <a:lnTo>
                      <a:pt x="26844" y="124"/>
                    </a:lnTo>
                    <a:lnTo>
                      <a:pt x="26741" y="52"/>
                    </a:lnTo>
                    <a:lnTo>
                      <a:pt x="26627" y="11"/>
                    </a:lnTo>
                    <a:lnTo>
                      <a:pt x="265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5"/>
              <p:cNvSpPr/>
              <p:nvPr/>
            </p:nvSpPr>
            <p:spPr>
              <a:xfrm>
                <a:off x="6225677" y="2180876"/>
                <a:ext cx="379391" cy="449215"/>
              </a:xfrm>
              <a:custGeom>
                <a:avLst/>
                <a:gdLst/>
                <a:ahLst/>
                <a:cxnLst/>
                <a:rect l="l" t="t" r="r" b="b"/>
                <a:pathLst>
                  <a:path w="20218" h="23939" extrusionOk="0">
                    <a:moveTo>
                      <a:pt x="19764" y="0"/>
                    </a:moveTo>
                    <a:lnTo>
                      <a:pt x="18909" y="784"/>
                    </a:lnTo>
                    <a:lnTo>
                      <a:pt x="17930" y="1690"/>
                    </a:lnTo>
                    <a:lnTo>
                      <a:pt x="16663" y="2875"/>
                    </a:lnTo>
                    <a:lnTo>
                      <a:pt x="15169" y="4308"/>
                    </a:lnTo>
                    <a:lnTo>
                      <a:pt x="13499" y="5936"/>
                    </a:lnTo>
                    <a:lnTo>
                      <a:pt x="12613" y="6801"/>
                    </a:lnTo>
                    <a:lnTo>
                      <a:pt x="11706" y="7698"/>
                    </a:lnTo>
                    <a:lnTo>
                      <a:pt x="10789" y="8625"/>
                    </a:lnTo>
                    <a:lnTo>
                      <a:pt x="9862" y="9573"/>
                    </a:lnTo>
                    <a:lnTo>
                      <a:pt x="8934" y="10542"/>
                    </a:lnTo>
                    <a:lnTo>
                      <a:pt x="8017" y="11511"/>
                    </a:lnTo>
                    <a:lnTo>
                      <a:pt x="7110" y="12479"/>
                    </a:lnTo>
                    <a:lnTo>
                      <a:pt x="6234" y="13458"/>
                    </a:lnTo>
                    <a:lnTo>
                      <a:pt x="5379" y="14417"/>
                    </a:lnTo>
                    <a:lnTo>
                      <a:pt x="4565" y="15375"/>
                    </a:lnTo>
                    <a:lnTo>
                      <a:pt x="3792" y="16302"/>
                    </a:lnTo>
                    <a:lnTo>
                      <a:pt x="3421" y="16756"/>
                    </a:lnTo>
                    <a:lnTo>
                      <a:pt x="3071" y="17209"/>
                    </a:lnTo>
                    <a:lnTo>
                      <a:pt x="2731" y="17652"/>
                    </a:lnTo>
                    <a:lnTo>
                      <a:pt x="2401" y="18085"/>
                    </a:lnTo>
                    <a:lnTo>
                      <a:pt x="2092" y="18508"/>
                    </a:lnTo>
                    <a:lnTo>
                      <a:pt x="1803" y="18920"/>
                    </a:lnTo>
                    <a:lnTo>
                      <a:pt x="1535" y="19322"/>
                    </a:lnTo>
                    <a:lnTo>
                      <a:pt x="1278" y="19713"/>
                    </a:lnTo>
                    <a:lnTo>
                      <a:pt x="1051" y="20094"/>
                    </a:lnTo>
                    <a:lnTo>
                      <a:pt x="835" y="20465"/>
                    </a:lnTo>
                    <a:lnTo>
                      <a:pt x="649" y="20816"/>
                    </a:lnTo>
                    <a:lnTo>
                      <a:pt x="474" y="21156"/>
                    </a:lnTo>
                    <a:lnTo>
                      <a:pt x="330" y="21486"/>
                    </a:lnTo>
                    <a:lnTo>
                      <a:pt x="216" y="21795"/>
                    </a:lnTo>
                    <a:lnTo>
                      <a:pt x="124" y="22094"/>
                    </a:lnTo>
                    <a:lnTo>
                      <a:pt x="52" y="22372"/>
                    </a:lnTo>
                    <a:lnTo>
                      <a:pt x="31" y="22506"/>
                    </a:lnTo>
                    <a:lnTo>
                      <a:pt x="10" y="22629"/>
                    </a:lnTo>
                    <a:lnTo>
                      <a:pt x="10" y="22753"/>
                    </a:lnTo>
                    <a:lnTo>
                      <a:pt x="0" y="22877"/>
                    </a:lnTo>
                    <a:lnTo>
                      <a:pt x="165" y="22980"/>
                    </a:lnTo>
                    <a:lnTo>
                      <a:pt x="350" y="23093"/>
                    </a:lnTo>
                    <a:lnTo>
                      <a:pt x="598" y="23237"/>
                    </a:lnTo>
                    <a:lnTo>
                      <a:pt x="907" y="23392"/>
                    </a:lnTo>
                    <a:lnTo>
                      <a:pt x="1267" y="23547"/>
                    </a:lnTo>
                    <a:lnTo>
                      <a:pt x="1453" y="23619"/>
                    </a:lnTo>
                    <a:lnTo>
                      <a:pt x="1659" y="23691"/>
                    </a:lnTo>
                    <a:lnTo>
                      <a:pt x="1865" y="23753"/>
                    </a:lnTo>
                    <a:lnTo>
                      <a:pt x="2092" y="23804"/>
                    </a:lnTo>
                    <a:lnTo>
                      <a:pt x="2308" y="23856"/>
                    </a:lnTo>
                    <a:lnTo>
                      <a:pt x="2545" y="23897"/>
                    </a:lnTo>
                    <a:lnTo>
                      <a:pt x="2782" y="23918"/>
                    </a:lnTo>
                    <a:lnTo>
                      <a:pt x="3019" y="23938"/>
                    </a:lnTo>
                    <a:lnTo>
                      <a:pt x="3256" y="23928"/>
                    </a:lnTo>
                    <a:lnTo>
                      <a:pt x="3504" y="23918"/>
                    </a:lnTo>
                    <a:lnTo>
                      <a:pt x="3751" y="23876"/>
                    </a:lnTo>
                    <a:lnTo>
                      <a:pt x="3998" y="23825"/>
                    </a:lnTo>
                    <a:lnTo>
                      <a:pt x="4246" y="23753"/>
                    </a:lnTo>
                    <a:lnTo>
                      <a:pt x="4483" y="23650"/>
                    </a:lnTo>
                    <a:lnTo>
                      <a:pt x="4730" y="23526"/>
                    </a:lnTo>
                    <a:lnTo>
                      <a:pt x="4967" y="23382"/>
                    </a:lnTo>
                    <a:lnTo>
                      <a:pt x="5080" y="23299"/>
                    </a:lnTo>
                    <a:lnTo>
                      <a:pt x="5194" y="23206"/>
                    </a:lnTo>
                    <a:lnTo>
                      <a:pt x="5307" y="23114"/>
                    </a:lnTo>
                    <a:lnTo>
                      <a:pt x="5420" y="23011"/>
                    </a:lnTo>
                    <a:lnTo>
                      <a:pt x="5534" y="22897"/>
                    </a:lnTo>
                    <a:lnTo>
                      <a:pt x="5647" y="22774"/>
                    </a:lnTo>
                    <a:lnTo>
                      <a:pt x="5750" y="22650"/>
                    </a:lnTo>
                    <a:lnTo>
                      <a:pt x="5863" y="22516"/>
                    </a:lnTo>
                    <a:lnTo>
                      <a:pt x="6100" y="22186"/>
                    </a:lnTo>
                    <a:lnTo>
                      <a:pt x="6389" y="21774"/>
                    </a:lnTo>
                    <a:lnTo>
                      <a:pt x="7121" y="20702"/>
                    </a:lnTo>
                    <a:lnTo>
                      <a:pt x="8017" y="19363"/>
                    </a:lnTo>
                    <a:lnTo>
                      <a:pt x="9048" y="17786"/>
                    </a:lnTo>
                    <a:lnTo>
                      <a:pt x="10191" y="16045"/>
                    </a:lnTo>
                    <a:lnTo>
                      <a:pt x="11397" y="14180"/>
                    </a:lnTo>
                    <a:lnTo>
                      <a:pt x="13880" y="10295"/>
                    </a:lnTo>
                    <a:lnTo>
                      <a:pt x="16271" y="6554"/>
                    </a:lnTo>
                    <a:lnTo>
                      <a:pt x="18291" y="3370"/>
                    </a:lnTo>
                    <a:lnTo>
                      <a:pt x="20218" y="320"/>
                    </a:lnTo>
                    <a:lnTo>
                      <a:pt x="1976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5"/>
              <p:cNvSpPr/>
              <p:nvPr/>
            </p:nvSpPr>
            <p:spPr>
              <a:xfrm>
                <a:off x="6225677" y="2177198"/>
                <a:ext cx="386559" cy="461394"/>
              </a:xfrm>
              <a:custGeom>
                <a:avLst/>
                <a:gdLst/>
                <a:ahLst/>
                <a:cxnLst/>
                <a:rect l="l" t="t" r="r" b="b"/>
                <a:pathLst>
                  <a:path w="20600" h="24588" extrusionOk="0">
                    <a:moveTo>
                      <a:pt x="19857" y="1"/>
                    </a:moveTo>
                    <a:lnTo>
                      <a:pt x="16178" y="5101"/>
                    </a:lnTo>
                    <a:lnTo>
                      <a:pt x="13788" y="8399"/>
                    </a:lnTo>
                    <a:lnTo>
                      <a:pt x="11284" y="11841"/>
                    </a:lnTo>
                    <a:lnTo>
                      <a:pt x="8841" y="15169"/>
                    </a:lnTo>
                    <a:lnTo>
                      <a:pt x="7708" y="16704"/>
                    </a:lnTo>
                    <a:lnTo>
                      <a:pt x="6657" y="18116"/>
                    </a:lnTo>
                    <a:lnTo>
                      <a:pt x="5709" y="19373"/>
                    </a:lnTo>
                    <a:lnTo>
                      <a:pt x="4905" y="20435"/>
                    </a:lnTo>
                    <a:lnTo>
                      <a:pt x="4246" y="21269"/>
                    </a:lnTo>
                    <a:lnTo>
                      <a:pt x="3978" y="21589"/>
                    </a:lnTo>
                    <a:lnTo>
                      <a:pt x="3761" y="21846"/>
                    </a:lnTo>
                    <a:lnTo>
                      <a:pt x="3545" y="22073"/>
                    </a:lnTo>
                    <a:lnTo>
                      <a:pt x="3318" y="22279"/>
                    </a:lnTo>
                    <a:lnTo>
                      <a:pt x="3091" y="22454"/>
                    </a:lnTo>
                    <a:lnTo>
                      <a:pt x="2865" y="22599"/>
                    </a:lnTo>
                    <a:lnTo>
                      <a:pt x="2628" y="22733"/>
                    </a:lnTo>
                    <a:lnTo>
                      <a:pt x="2391" y="22836"/>
                    </a:lnTo>
                    <a:lnTo>
                      <a:pt x="2143" y="22908"/>
                    </a:lnTo>
                    <a:lnTo>
                      <a:pt x="1906" y="22970"/>
                    </a:lnTo>
                    <a:lnTo>
                      <a:pt x="1669" y="23021"/>
                    </a:lnTo>
                    <a:lnTo>
                      <a:pt x="1422" y="23042"/>
                    </a:lnTo>
                    <a:lnTo>
                      <a:pt x="1185" y="23052"/>
                    </a:lnTo>
                    <a:lnTo>
                      <a:pt x="948" y="23042"/>
                    </a:lnTo>
                    <a:lnTo>
                      <a:pt x="711" y="23032"/>
                    </a:lnTo>
                    <a:lnTo>
                      <a:pt x="474" y="23001"/>
                    </a:lnTo>
                    <a:lnTo>
                      <a:pt x="247" y="22949"/>
                    </a:lnTo>
                    <a:lnTo>
                      <a:pt x="21" y="22898"/>
                    </a:lnTo>
                    <a:lnTo>
                      <a:pt x="10" y="22990"/>
                    </a:lnTo>
                    <a:lnTo>
                      <a:pt x="0" y="23073"/>
                    </a:lnTo>
                    <a:lnTo>
                      <a:pt x="165" y="23196"/>
                    </a:lnTo>
                    <a:lnTo>
                      <a:pt x="361" y="23351"/>
                    </a:lnTo>
                    <a:lnTo>
                      <a:pt x="629" y="23526"/>
                    </a:lnTo>
                    <a:lnTo>
                      <a:pt x="948" y="23732"/>
                    </a:lnTo>
                    <a:lnTo>
                      <a:pt x="1309" y="23938"/>
                    </a:lnTo>
                    <a:lnTo>
                      <a:pt x="1515" y="24041"/>
                    </a:lnTo>
                    <a:lnTo>
                      <a:pt x="1721" y="24134"/>
                    </a:lnTo>
                    <a:lnTo>
                      <a:pt x="1937" y="24227"/>
                    </a:lnTo>
                    <a:lnTo>
                      <a:pt x="2164" y="24309"/>
                    </a:lnTo>
                    <a:lnTo>
                      <a:pt x="2401" y="24392"/>
                    </a:lnTo>
                    <a:lnTo>
                      <a:pt x="2638" y="24454"/>
                    </a:lnTo>
                    <a:lnTo>
                      <a:pt x="2875" y="24515"/>
                    </a:lnTo>
                    <a:lnTo>
                      <a:pt x="3122" y="24557"/>
                    </a:lnTo>
                    <a:lnTo>
                      <a:pt x="3370" y="24577"/>
                    </a:lnTo>
                    <a:lnTo>
                      <a:pt x="3617" y="24588"/>
                    </a:lnTo>
                    <a:lnTo>
                      <a:pt x="3875" y="24577"/>
                    </a:lnTo>
                    <a:lnTo>
                      <a:pt x="4122" y="24546"/>
                    </a:lnTo>
                    <a:lnTo>
                      <a:pt x="4380" y="24484"/>
                    </a:lnTo>
                    <a:lnTo>
                      <a:pt x="4503" y="24454"/>
                    </a:lnTo>
                    <a:lnTo>
                      <a:pt x="4627" y="24412"/>
                    </a:lnTo>
                    <a:lnTo>
                      <a:pt x="4750" y="24361"/>
                    </a:lnTo>
                    <a:lnTo>
                      <a:pt x="4864" y="24299"/>
                    </a:lnTo>
                    <a:lnTo>
                      <a:pt x="4987" y="24237"/>
                    </a:lnTo>
                    <a:lnTo>
                      <a:pt x="5111" y="24165"/>
                    </a:lnTo>
                    <a:lnTo>
                      <a:pt x="5225" y="24093"/>
                    </a:lnTo>
                    <a:lnTo>
                      <a:pt x="5348" y="24010"/>
                    </a:lnTo>
                    <a:lnTo>
                      <a:pt x="5462" y="23918"/>
                    </a:lnTo>
                    <a:lnTo>
                      <a:pt x="5575" y="23815"/>
                    </a:lnTo>
                    <a:lnTo>
                      <a:pt x="5688" y="23701"/>
                    </a:lnTo>
                    <a:lnTo>
                      <a:pt x="5802" y="23588"/>
                    </a:lnTo>
                    <a:lnTo>
                      <a:pt x="5905" y="23464"/>
                    </a:lnTo>
                    <a:lnTo>
                      <a:pt x="6008" y="23330"/>
                    </a:lnTo>
                    <a:lnTo>
                      <a:pt x="6255" y="23001"/>
                    </a:lnTo>
                    <a:lnTo>
                      <a:pt x="6544" y="22578"/>
                    </a:lnTo>
                    <a:lnTo>
                      <a:pt x="7285" y="21496"/>
                    </a:lnTo>
                    <a:lnTo>
                      <a:pt x="8192" y="20136"/>
                    </a:lnTo>
                    <a:lnTo>
                      <a:pt x="9243" y="18539"/>
                    </a:lnTo>
                    <a:lnTo>
                      <a:pt x="10387" y="16766"/>
                    </a:lnTo>
                    <a:lnTo>
                      <a:pt x="11613" y="14870"/>
                    </a:lnTo>
                    <a:lnTo>
                      <a:pt x="14148" y="10913"/>
                    </a:lnTo>
                    <a:lnTo>
                      <a:pt x="16580" y="7101"/>
                    </a:lnTo>
                    <a:lnTo>
                      <a:pt x="18641" y="3844"/>
                    </a:lnTo>
                    <a:lnTo>
                      <a:pt x="20599" y="732"/>
                    </a:lnTo>
                    <a:lnTo>
                      <a:pt x="19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5"/>
              <p:cNvSpPr/>
              <p:nvPr/>
            </p:nvSpPr>
            <p:spPr>
              <a:xfrm>
                <a:off x="5618104" y="2241393"/>
                <a:ext cx="245990" cy="315590"/>
              </a:xfrm>
              <a:custGeom>
                <a:avLst/>
                <a:gdLst/>
                <a:ahLst/>
                <a:cxnLst/>
                <a:rect l="l" t="t" r="r" b="b"/>
                <a:pathLst>
                  <a:path w="13109" h="16818" extrusionOk="0">
                    <a:moveTo>
                      <a:pt x="4813" y="1"/>
                    </a:moveTo>
                    <a:lnTo>
                      <a:pt x="1" y="7770"/>
                    </a:lnTo>
                    <a:lnTo>
                      <a:pt x="196" y="8049"/>
                    </a:lnTo>
                    <a:lnTo>
                      <a:pt x="402" y="8368"/>
                    </a:lnTo>
                    <a:lnTo>
                      <a:pt x="670" y="8801"/>
                    </a:lnTo>
                    <a:lnTo>
                      <a:pt x="969" y="9316"/>
                    </a:lnTo>
                    <a:lnTo>
                      <a:pt x="1299" y="9893"/>
                    </a:lnTo>
                    <a:lnTo>
                      <a:pt x="1454" y="10213"/>
                    </a:lnTo>
                    <a:lnTo>
                      <a:pt x="1618" y="10542"/>
                    </a:lnTo>
                    <a:lnTo>
                      <a:pt x="1783" y="10872"/>
                    </a:lnTo>
                    <a:lnTo>
                      <a:pt x="1928" y="11212"/>
                    </a:lnTo>
                    <a:lnTo>
                      <a:pt x="2072" y="11563"/>
                    </a:lnTo>
                    <a:lnTo>
                      <a:pt x="2206" y="11913"/>
                    </a:lnTo>
                    <a:lnTo>
                      <a:pt x="2329" y="12274"/>
                    </a:lnTo>
                    <a:lnTo>
                      <a:pt x="2443" y="12624"/>
                    </a:lnTo>
                    <a:lnTo>
                      <a:pt x="2525" y="12974"/>
                    </a:lnTo>
                    <a:lnTo>
                      <a:pt x="2597" y="13325"/>
                    </a:lnTo>
                    <a:lnTo>
                      <a:pt x="2649" y="13665"/>
                    </a:lnTo>
                    <a:lnTo>
                      <a:pt x="2680" y="14005"/>
                    </a:lnTo>
                    <a:lnTo>
                      <a:pt x="2680" y="14170"/>
                    </a:lnTo>
                    <a:lnTo>
                      <a:pt x="2680" y="14324"/>
                    </a:lnTo>
                    <a:lnTo>
                      <a:pt x="2669" y="14489"/>
                    </a:lnTo>
                    <a:lnTo>
                      <a:pt x="2649" y="14644"/>
                    </a:lnTo>
                    <a:lnTo>
                      <a:pt x="2628" y="14788"/>
                    </a:lnTo>
                    <a:lnTo>
                      <a:pt x="2597" y="14932"/>
                    </a:lnTo>
                    <a:lnTo>
                      <a:pt x="2556" y="15076"/>
                    </a:lnTo>
                    <a:lnTo>
                      <a:pt x="2505" y="15221"/>
                    </a:lnTo>
                    <a:lnTo>
                      <a:pt x="2453" y="15355"/>
                    </a:lnTo>
                    <a:lnTo>
                      <a:pt x="2391" y="15478"/>
                    </a:lnTo>
                    <a:lnTo>
                      <a:pt x="2309" y="15602"/>
                    </a:lnTo>
                    <a:lnTo>
                      <a:pt x="2226" y="15726"/>
                    </a:lnTo>
                    <a:lnTo>
                      <a:pt x="2134" y="15839"/>
                    </a:lnTo>
                    <a:lnTo>
                      <a:pt x="2031" y="15952"/>
                    </a:lnTo>
                    <a:lnTo>
                      <a:pt x="1917" y="16045"/>
                    </a:lnTo>
                    <a:lnTo>
                      <a:pt x="1794" y="16148"/>
                    </a:lnTo>
                    <a:lnTo>
                      <a:pt x="2072" y="16272"/>
                    </a:lnTo>
                    <a:lnTo>
                      <a:pt x="2360" y="16385"/>
                    </a:lnTo>
                    <a:lnTo>
                      <a:pt x="2649" y="16478"/>
                    </a:lnTo>
                    <a:lnTo>
                      <a:pt x="2948" y="16560"/>
                    </a:lnTo>
                    <a:lnTo>
                      <a:pt x="3247" y="16632"/>
                    </a:lnTo>
                    <a:lnTo>
                      <a:pt x="3556" y="16694"/>
                    </a:lnTo>
                    <a:lnTo>
                      <a:pt x="3875" y="16746"/>
                    </a:lnTo>
                    <a:lnTo>
                      <a:pt x="4205" y="16777"/>
                    </a:lnTo>
                    <a:lnTo>
                      <a:pt x="4524" y="16797"/>
                    </a:lnTo>
                    <a:lnTo>
                      <a:pt x="4864" y="16818"/>
                    </a:lnTo>
                    <a:lnTo>
                      <a:pt x="5204" y="16818"/>
                    </a:lnTo>
                    <a:lnTo>
                      <a:pt x="5545" y="16808"/>
                    </a:lnTo>
                    <a:lnTo>
                      <a:pt x="5895" y="16787"/>
                    </a:lnTo>
                    <a:lnTo>
                      <a:pt x="6256" y="16766"/>
                    </a:lnTo>
                    <a:lnTo>
                      <a:pt x="6606" y="16725"/>
                    </a:lnTo>
                    <a:lnTo>
                      <a:pt x="6977" y="16684"/>
                    </a:lnTo>
                    <a:lnTo>
                      <a:pt x="7338" y="16632"/>
                    </a:lnTo>
                    <a:lnTo>
                      <a:pt x="7708" y="16571"/>
                    </a:lnTo>
                    <a:lnTo>
                      <a:pt x="8079" y="16509"/>
                    </a:lnTo>
                    <a:lnTo>
                      <a:pt x="8461" y="16437"/>
                    </a:lnTo>
                    <a:lnTo>
                      <a:pt x="9213" y="16272"/>
                    </a:lnTo>
                    <a:lnTo>
                      <a:pt x="9986" y="16086"/>
                    </a:lnTo>
                    <a:lnTo>
                      <a:pt x="10759" y="15880"/>
                    </a:lnTo>
                    <a:lnTo>
                      <a:pt x="11542" y="15664"/>
                    </a:lnTo>
                    <a:lnTo>
                      <a:pt x="12325" y="15427"/>
                    </a:lnTo>
                    <a:lnTo>
                      <a:pt x="13108" y="15190"/>
                    </a:lnTo>
                    <a:lnTo>
                      <a:pt x="12830" y="15056"/>
                    </a:lnTo>
                    <a:lnTo>
                      <a:pt x="12562" y="14922"/>
                    </a:lnTo>
                    <a:lnTo>
                      <a:pt x="12294" y="14757"/>
                    </a:lnTo>
                    <a:lnTo>
                      <a:pt x="12036" y="14592"/>
                    </a:lnTo>
                    <a:lnTo>
                      <a:pt x="11779" y="14407"/>
                    </a:lnTo>
                    <a:lnTo>
                      <a:pt x="11532" y="14221"/>
                    </a:lnTo>
                    <a:lnTo>
                      <a:pt x="11284" y="14015"/>
                    </a:lnTo>
                    <a:lnTo>
                      <a:pt x="11047" y="13799"/>
                    </a:lnTo>
                    <a:lnTo>
                      <a:pt x="10810" y="13572"/>
                    </a:lnTo>
                    <a:lnTo>
                      <a:pt x="10584" y="13335"/>
                    </a:lnTo>
                    <a:lnTo>
                      <a:pt x="10357" y="13088"/>
                    </a:lnTo>
                    <a:lnTo>
                      <a:pt x="10140" y="12830"/>
                    </a:lnTo>
                    <a:lnTo>
                      <a:pt x="9924" y="12562"/>
                    </a:lnTo>
                    <a:lnTo>
                      <a:pt x="9718" y="12294"/>
                    </a:lnTo>
                    <a:lnTo>
                      <a:pt x="9512" y="12016"/>
                    </a:lnTo>
                    <a:lnTo>
                      <a:pt x="9316" y="11727"/>
                    </a:lnTo>
                    <a:lnTo>
                      <a:pt x="9120" y="11439"/>
                    </a:lnTo>
                    <a:lnTo>
                      <a:pt x="8924" y="11140"/>
                    </a:lnTo>
                    <a:lnTo>
                      <a:pt x="8739" y="10831"/>
                    </a:lnTo>
                    <a:lnTo>
                      <a:pt x="8553" y="10522"/>
                    </a:lnTo>
                    <a:lnTo>
                      <a:pt x="8213" y="9893"/>
                    </a:lnTo>
                    <a:lnTo>
                      <a:pt x="7884" y="9254"/>
                    </a:lnTo>
                    <a:lnTo>
                      <a:pt x="7564" y="8595"/>
                    </a:lnTo>
                    <a:lnTo>
                      <a:pt x="7276" y="7946"/>
                    </a:lnTo>
                    <a:lnTo>
                      <a:pt x="6997" y="7286"/>
                    </a:lnTo>
                    <a:lnTo>
                      <a:pt x="6740" y="6627"/>
                    </a:lnTo>
                    <a:lnTo>
                      <a:pt x="6493" y="5977"/>
                    </a:lnTo>
                    <a:lnTo>
                      <a:pt x="6276" y="5349"/>
                    </a:lnTo>
                    <a:lnTo>
                      <a:pt x="6070" y="4731"/>
                    </a:lnTo>
                    <a:lnTo>
                      <a:pt x="5874" y="4123"/>
                    </a:lnTo>
                    <a:lnTo>
                      <a:pt x="5699" y="3546"/>
                    </a:lnTo>
                    <a:lnTo>
                      <a:pt x="5545" y="2999"/>
                    </a:lnTo>
                    <a:lnTo>
                      <a:pt x="5400" y="2484"/>
                    </a:lnTo>
                    <a:lnTo>
                      <a:pt x="5277" y="2010"/>
                    </a:lnTo>
                    <a:lnTo>
                      <a:pt x="5070" y="1175"/>
                    </a:lnTo>
                    <a:lnTo>
                      <a:pt x="4926" y="547"/>
                    </a:lnTo>
                    <a:lnTo>
                      <a:pt x="48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5"/>
              <p:cNvSpPr/>
              <p:nvPr/>
            </p:nvSpPr>
            <p:spPr>
              <a:xfrm>
                <a:off x="5555654" y="2106435"/>
                <a:ext cx="212138" cy="302436"/>
              </a:xfrm>
              <a:custGeom>
                <a:avLst/>
                <a:gdLst/>
                <a:ahLst/>
                <a:cxnLst/>
                <a:rect l="l" t="t" r="r" b="b"/>
                <a:pathLst>
                  <a:path w="11305" h="16117" extrusionOk="0">
                    <a:moveTo>
                      <a:pt x="4472" y="0"/>
                    </a:moveTo>
                    <a:lnTo>
                      <a:pt x="4112" y="10"/>
                    </a:lnTo>
                    <a:lnTo>
                      <a:pt x="3751" y="52"/>
                    </a:lnTo>
                    <a:lnTo>
                      <a:pt x="3390" y="103"/>
                    </a:lnTo>
                    <a:lnTo>
                      <a:pt x="3019" y="175"/>
                    </a:lnTo>
                    <a:lnTo>
                      <a:pt x="2648" y="278"/>
                    </a:lnTo>
                    <a:lnTo>
                      <a:pt x="2267" y="402"/>
                    </a:lnTo>
                    <a:lnTo>
                      <a:pt x="1886" y="546"/>
                    </a:lnTo>
                    <a:lnTo>
                      <a:pt x="1505" y="711"/>
                    </a:lnTo>
                    <a:lnTo>
                      <a:pt x="1123" y="907"/>
                    </a:lnTo>
                    <a:lnTo>
                      <a:pt x="917" y="1020"/>
                    </a:lnTo>
                    <a:lnTo>
                      <a:pt x="742" y="1144"/>
                    </a:lnTo>
                    <a:lnTo>
                      <a:pt x="577" y="1278"/>
                    </a:lnTo>
                    <a:lnTo>
                      <a:pt x="443" y="1412"/>
                    </a:lnTo>
                    <a:lnTo>
                      <a:pt x="330" y="1556"/>
                    </a:lnTo>
                    <a:lnTo>
                      <a:pt x="227" y="1711"/>
                    </a:lnTo>
                    <a:lnTo>
                      <a:pt x="155" y="1876"/>
                    </a:lnTo>
                    <a:lnTo>
                      <a:pt x="93" y="2051"/>
                    </a:lnTo>
                    <a:lnTo>
                      <a:pt x="41" y="2236"/>
                    </a:lnTo>
                    <a:lnTo>
                      <a:pt x="10" y="2422"/>
                    </a:lnTo>
                    <a:lnTo>
                      <a:pt x="0" y="2617"/>
                    </a:lnTo>
                    <a:lnTo>
                      <a:pt x="0" y="2834"/>
                    </a:lnTo>
                    <a:lnTo>
                      <a:pt x="21" y="3050"/>
                    </a:lnTo>
                    <a:lnTo>
                      <a:pt x="41" y="3267"/>
                    </a:lnTo>
                    <a:lnTo>
                      <a:pt x="83" y="3504"/>
                    </a:lnTo>
                    <a:lnTo>
                      <a:pt x="134" y="3751"/>
                    </a:lnTo>
                    <a:lnTo>
                      <a:pt x="196" y="3998"/>
                    </a:lnTo>
                    <a:lnTo>
                      <a:pt x="268" y="4266"/>
                    </a:lnTo>
                    <a:lnTo>
                      <a:pt x="443" y="4812"/>
                    </a:lnTo>
                    <a:lnTo>
                      <a:pt x="639" y="5410"/>
                    </a:lnTo>
                    <a:lnTo>
                      <a:pt x="866" y="6039"/>
                    </a:lnTo>
                    <a:lnTo>
                      <a:pt x="1371" y="7419"/>
                    </a:lnTo>
                    <a:lnTo>
                      <a:pt x="1639" y="8172"/>
                    </a:lnTo>
                    <a:lnTo>
                      <a:pt x="1907" y="8965"/>
                    </a:lnTo>
                    <a:lnTo>
                      <a:pt x="1979" y="9182"/>
                    </a:lnTo>
                    <a:lnTo>
                      <a:pt x="2061" y="9398"/>
                    </a:lnTo>
                    <a:lnTo>
                      <a:pt x="2154" y="9604"/>
                    </a:lnTo>
                    <a:lnTo>
                      <a:pt x="2247" y="9820"/>
                    </a:lnTo>
                    <a:lnTo>
                      <a:pt x="2360" y="10027"/>
                    </a:lnTo>
                    <a:lnTo>
                      <a:pt x="2473" y="10233"/>
                    </a:lnTo>
                    <a:lnTo>
                      <a:pt x="2597" y="10449"/>
                    </a:lnTo>
                    <a:lnTo>
                      <a:pt x="2721" y="10655"/>
                    </a:lnTo>
                    <a:lnTo>
                      <a:pt x="2999" y="11067"/>
                    </a:lnTo>
                    <a:lnTo>
                      <a:pt x="3298" y="11469"/>
                    </a:lnTo>
                    <a:lnTo>
                      <a:pt x="3617" y="11861"/>
                    </a:lnTo>
                    <a:lnTo>
                      <a:pt x="3957" y="12242"/>
                    </a:lnTo>
                    <a:lnTo>
                      <a:pt x="4308" y="12623"/>
                    </a:lnTo>
                    <a:lnTo>
                      <a:pt x="4678" y="12984"/>
                    </a:lnTo>
                    <a:lnTo>
                      <a:pt x="5049" y="13334"/>
                    </a:lnTo>
                    <a:lnTo>
                      <a:pt x="5441" y="13674"/>
                    </a:lnTo>
                    <a:lnTo>
                      <a:pt x="5833" y="13984"/>
                    </a:lnTo>
                    <a:lnTo>
                      <a:pt x="6224" y="14293"/>
                    </a:lnTo>
                    <a:lnTo>
                      <a:pt x="6616" y="14571"/>
                    </a:lnTo>
                    <a:lnTo>
                      <a:pt x="7007" y="14839"/>
                    </a:lnTo>
                    <a:lnTo>
                      <a:pt x="7389" y="15086"/>
                    </a:lnTo>
                    <a:lnTo>
                      <a:pt x="7760" y="15303"/>
                    </a:lnTo>
                    <a:lnTo>
                      <a:pt x="8131" y="15498"/>
                    </a:lnTo>
                    <a:lnTo>
                      <a:pt x="8481" y="15673"/>
                    </a:lnTo>
                    <a:lnTo>
                      <a:pt x="8811" y="15818"/>
                    </a:lnTo>
                    <a:lnTo>
                      <a:pt x="9130" y="15931"/>
                    </a:lnTo>
                    <a:lnTo>
                      <a:pt x="9429" y="16024"/>
                    </a:lnTo>
                    <a:lnTo>
                      <a:pt x="9563" y="16055"/>
                    </a:lnTo>
                    <a:lnTo>
                      <a:pt x="9697" y="16086"/>
                    </a:lnTo>
                    <a:lnTo>
                      <a:pt x="9821" y="16096"/>
                    </a:lnTo>
                    <a:lnTo>
                      <a:pt x="9944" y="16106"/>
                    </a:lnTo>
                    <a:lnTo>
                      <a:pt x="10058" y="16117"/>
                    </a:lnTo>
                    <a:lnTo>
                      <a:pt x="10161" y="16106"/>
                    </a:lnTo>
                    <a:lnTo>
                      <a:pt x="10253" y="16086"/>
                    </a:lnTo>
                    <a:lnTo>
                      <a:pt x="10336" y="16065"/>
                    </a:lnTo>
                    <a:lnTo>
                      <a:pt x="10418" y="16034"/>
                    </a:lnTo>
                    <a:lnTo>
                      <a:pt x="10490" y="15993"/>
                    </a:lnTo>
                    <a:lnTo>
                      <a:pt x="10552" y="15941"/>
                    </a:lnTo>
                    <a:lnTo>
                      <a:pt x="10604" y="15880"/>
                    </a:lnTo>
                    <a:lnTo>
                      <a:pt x="10635" y="15807"/>
                    </a:lnTo>
                    <a:lnTo>
                      <a:pt x="10666" y="15735"/>
                    </a:lnTo>
                    <a:lnTo>
                      <a:pt x="10686" y="15643"/>
                    </a:lnTo>
                    <a:lnTo>
                      <a:pt x="10696" y="15540"/>
                    </a:lnTo>
                    <a:lnTo>
                      <a:pt x="10696" y="15436"/>
                    </a:lnTo>
                    <a:lnTo>
                      <a:pt x="10686" y="15313"/>
                    </a:lnTo>
                    <a:lnTo>
                      <a:pt x="10655" y="15107"/>
                    </a:lnTo>
                    <a:lnTo>
                      <a:pt x="10635" y="14880"/>
                    </a:lnTo>
                    <a:lnTo>
                      <a:pt x="10635" y="14653"/>
                    </a:lnTo>
                    <a:lnTo>
                      <a:pt x="10645" y="14427"/>
                    </a:lnTo>
                    <a:lnTo>
                      <a:pt x="10666" y="14179"/>
                    </a:lnTo>
                    <a:lnTo>
                      <a:pt x="10686" y="13932"/>
                    </a:lnTo>
                    <a:lnTo>
                      <a:pt x="10758" y="13417"/>
                    </a:lnTo>
                    <a:lnTo>
                      <a:pt x="10841" y="12860"/>
                    </a:lnTo>
                    <a:lnTo>
                      <a:pt x="10944" y="12283"/>
                    </a:lnTo>
                    <a:lnTo>
                      <a:pt x="11047" y="11675"/>
                    </a:lnTo>
                    <a:lnTo>
                      <a:pt x="11140" y="11047"/>
                    </a:lnTo>
                    <a:lnTo>
                      <a:pt x="11222" y="10377"/>
                    </a:lnTo>
                    <a:lnTo>
                      <a:pt x="11253" y="10037"/>
                    </a:lnTo>
                    <a:lnTo>
                      <a:pt x="11284" y="9686"/>
                    </a:lnTo>
                    <a:lnTo>
                      <a:pt x="11294" y="9336"/>
                    </a:lnTo>
                    <a:lnTo>
                      <a:pt x="11304" y="8975"/>
                    </a:lnTo>
                    <a:lnTo>
                      <a:pt x="11294" y="8604"/>
                    </a:lnTo>
                    <a:lnTo>
                      <a:pt x="11284" y="8234"/>
                    </a:lnTo>
                    <a:lnTo>
                      <a:pt x="11253" y="7852"/>
                    </a:lnTo>
                    <a:lnTo>
                      <a:pt x="11212" y="7461"/>
                    </a:lnTo>
                    <a:lnTo>
                      <a:pt x="11160" y="7069"/>
                    </a:lnTo>
                    <a:lnTo>
                      <a:pt x="11088" y="6667"/>
                    </a:lnTo>
                    <a:lnTo>
                      <a:pt x="10995" y="6255"/>
                    </a:lnTo>
                    <a:lnTo>
                      <a:pt x="10892" y="5843"/>
                    </a:lnTo>
                    <a:lnTo>
                      <a:pt x="10758" y="5420"/>
                    </a:lnTo>
                    <a:lnTo>
                      <a:pt x="10614" y="4998"/>
                    </a:lnTo>
                    <a:lnTo>
                      <a:pt x="10459" y="4596"/>
                    </a:lnTo>
                    <a:lnTo>
                      <a:pt x="10284" y="4204"/>
                    </a:lnTo>
                    <a:lnTo>
                      <a:pt x="10099" y="3833"/>
                    </a:lnTo>
                    <a:lnTo>
                      <a:pt x="9913" y="3473"/>
                    </a:lnTo>
                    <a:lnTo>
                      <a:pt x="9707" y="3133"/>
                    </a:lnTo>
                    <a:lnTo>
                      <a:pt x="9491" y="2803"/>
                    </a:lnTo>
                    <a:lnTo>
                      <a:pt x="9264" y="2494"/>
                    </a:lnTo>
                    <a:lnTo>
                      <a:pt x="9027" y="2195"/>
                    </a:lnTo>
                    <a:lnTo>
                      <a:pt x="8780" y="1927"/>
                    </a:lnTo>
                    <a:lnTo>
                      <a:pt x="8522" y="1669"/>
                    </a:lnTo>
                    <a:lnTo>
                      <a:pt x="8254" y="1422"/>
                    </a:lnTo>
                    <a:lnTo>
                      <a:pt x="7986" y="1195"/>
                    </a:lnTo>
                    <a:lnTo>
                      <a:pt x="7698" y="1000"/>
                    </a:lnTo>
                    <a:lnTo>
                      <a:pt x="7409" y="804"/>
                    </a:lnTo>
                    <a:lnTo>
                      <a:pt x="7110" y="639"/>
                    </a:lnTo>
                    <a:lnTo>
                      <a:pt x="6801" y="495"/>
                    </a:lnTo>
                    <a:lnTo>
                      <a:pt x="6492" y="361"/>
                    </a:lnTo>
                    <a:lnTo>
                      <a:pt x="6173" y="247"/>
                    </a:lnTo>
                    <a:lnTo>
                      <a:pt x="5843" y="165"/>
                    </a:lnTo>
                    <a:lnTo>
                      <a:pt x="5513" y="93"/>
                    </a:lnTo>
                    <a:lnTo>
                      <a:pt x="5173" y="41"/>
                    </a:lnTo>
                    <a:lnTo>
                      <a:pt x="4823" y="10"/>
                    </a:lnTo>
                    <a:lnTo>
                      <a:pt x="44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5"/>
              <p:cNvSpPr/>
              <p:nvPr/>
            </p:nvSpPr>
            <p:spPr>
              <a:xfrm>
                <a:off x="5335203" y="4284714"/>
                <a:ext cx="143702" cy="55113"/>
              </a:xfrm>
              <a:custGeom>
                <a:avLst/>
                <a:gdLst/>
                <a:ahLst/>
                <a:cxnLst/>
                <a:rect l="l" t="t" r="r" b="b"/>
                <a:pathLst>
                  <a:path w="7658" h="2937" extrusionOk="0">
                    <a:moveTo>
                      <a:pt x="6678" y="0"/>
                    </a:moveTo>
                    <a:lnTo>
                      <a:pt x="6606" y="10"/>
                    </a:lnTo>
                    <a:lnTo>
                      <a:pt x="6524" y="21"/>
                    </a:lnTo>
                    <a:lnTo>
                      <a:pt x="6441" y="41"/>
                    </a:lnTo>
                    <a:lnTo>
                      <a:pt x="6359" y="83"/>
                    </a:lnTo>
                    <a:lnTo>
                      <a:pt x="6276" y="124"/>
                    </a:lnTo>
                    <a:lnTo>
                      <a:pt x="6101" y="237"/>
                    </a:lnTo>
                    <a:lnTo>
                      <a:pt x="5926" y="371"/>
                    </a:lnTo>
                    <a:lnTo>
                      <a:pt x="5740" y="526"/>
                    </a:lnTo>
                    <a:lnTo>
                      <a:pt x="5545" y="691"/>
                    </a:lnTo>
                    <a:lnTo>
                      <a:pt x="5339" y="855"/>
                    </a:lnTo>
                    <a:lnTo>
                      <a:pt x="5236" y="938"/>
                    </a:lnTo>
                    <a:lnTo>
                      <a:pt x="5102" y="1020"/>
                    </a:lnTo>
                    <a:lnTo>
                      <a:pt x="4803" y="1185"/>
                    </a:lnTo>
                    <a:lnTo>
                      <a:pt x="4452" y="1360"/>
                    </a:lnTo>
                    <a:lnTo>
                      <a:pt x="4051" y="1536"/>
                    </a:lnTo>
                    <a:lnTo>
                      <a:pt x="3628" y="1711"/>
                    </a:lnTo>
                    <a:lnTo>
                      <a:pt x="3175" y="1886"/>
                    </a:lnTo>
                    <a:lnTo>
                      <a:pt x="2721" y="2051"/>
                    </a:lnTo>
                    <a:lnTo>
                      <a:pt x="2268" y="2216"/>
                    </a:lnTo>
                    <a:lnTo>
                      <a:pt x="1402" y="2504"/>
                    </a:lnTo>
                    <a:lnTo>
                      <a:pt x="681" y="2731"/>
                    </a:lnTo>
                    <a:lnTo>
                      <a:pt x="1" y="2937"/>
                    </a:lnTo>
                    <a:lnTo>
                      <a:pt x="7657" y="2937"/>
                    </a:lnTo>
                    <a:lnTo>
                      <a:pt x="7575" y="2216"/>
                    </a:lnTo>
                    <a:lnTo>
                      <a:pt x="7534" y="1907"/>
                    </a:lnTo>
                    <a:lnTo>
                      <a:pt x="7492" y="1618"/>
                    </a:lnTo>
                    <a:lnTo>
                      <a:pt x="7441" y="1360"/>
                    </a:lnTo>
                    <a:lnTo>
                      <a:pt x="7389" y="1123"/>
                    </a:lnTo>
                    <a:lnTo>
                      <a:pt x="7338" y="917"/>
                    </a:lnTo>
                    <a:lnTo>
                      <a:pt x="7276" y="732"/>
                    </a:lnTo>
                    <a:lnTo>
                      <a:pt x="7224" y="577"/>
                    </a:lnTo>
                    <a:lnTo>
                      <a:pt x="7163" y="443"/>
                    </a:lnTo>
                    <a:lnTo>
                      <a:pt x="7101" y="320"/>
                    </a:lnTo>
                    <a:lnTo>
                      <a:pt x="7039" y="227"/>
                    </a:lnTo>
                    <a:lnTo>
                      <a:pt x="6967" y="144"/>
                    </a:lnTo>
                    <a:lnTo>
                      <a:pt x="6905" y="83"/>
                    </a:lnTo>
                    <a:lnTo>
                      <a:pt x="6833" y="41"/>
                    </a:lnTo>
                    <a:lnTo>
                      <a:pt x="6761" y="21"/>
                    </a:lnTo>
                    <a:lnTo>
                      <a:pt x="6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5"/>
              <p:cNvSpPr/>
              <p:nvPr/>
            </p:nvSpPr>
            <p:spPr>
              <a:xfrm>
                <a:off x="7095622" y="4288186"/>
                <a:ext cx="157420" cy="51641"/>
              </a:xfrm>
              <a:custGeom>
                <a:avLst/>
                <a:gdLst/>
                <a:ahLst/>
                <a:cxnLst/>
                <a:rect l="l" t="t" r="r" b="b"/>
                <a:pathLst>
                  <a:path w="8389" h="2752" extrusionOk="0">
                    <a:moveTo>
                      <a:pt x="269" y="1"/>
                    </a:moveTo>
                    <a:lnTo>
                      <a:pt x="197" y="11"/>
                    </a:lnTo>
                    <a:lnTo>
                      <a:pt x="135" y="32"/>
                    </a:lnTo>
                    <a:lnTo>
                      <a:pt x="94" y="73"/>
                    </a:lnTo>
                    <a:lnTo>
                      <a:pt x="52" y="135"/>
                    </a:lnTo>
                    <a:lnTo>
                      <a:pt x="22" y="207"/>
                    </a:lnTo>
                    <a:lnTo>
                      <a:pt x="1" y="299"/>
                    </a:lnTo>
                    <a:lnTo>
                      <a:pt x="1" y="403"/>
                    </a:lnTo>
                    <a:lnTo>
                      <a:pt x="11" y="537"/>
                    </a:lnTo>
                    <a:lnTo>
                      <a:pt x="32" y="681"/>
                    </a:lnTo>
                    <a:lnTo>
                      <a:pt x="63" y="856"/>
                    </a:lnTo>
                    <a:lnTo>
                      <a:pt x="114" y="1052"/>
                    </a:lnTo>
                    <a:lnTo>
                      <a:pt x="176" y="1268"/>
                    </a:lnTo>
                    <a:lnTo>
                      <a:pt x="248" y="1515"/>
                    </a:lnTo>
                    <a:lnTo>
                      <a:pt x="341" y="1783"/>
                    </a:lnTo>
                    <a:lnTo>
                      <a:pt x="454" y="2072"/>
                    </a:lnTo>
                    <a:lnTo>
                      <a:pt x="733" y="2752"/>
                    </a:lnTo>
                    <a:lnTo>
                      <a:pt x="8389" y="2752"/>
                    </a:lnTo>
                    <a:lnTo>
                      <a:pt x="7606" y="2556"/>
                    </a:lnTo>
                    <a:lnTo>
                      <a:pt x="6771" y="2340"/>
                    </a:lnTo>
                    <a:lnTo>
                      <a:pt x="5761" y="2072"/>
                    </a:lnTo>
                    <a:lnTo>
                      <a:pt x="4690" y="1763"/>
                    </a:lnTo>
                    <a:lnTo>
                      <a:pt x="4164" y="1598"/>
                    </a:lnTo>
                    <a:lnTo>
                      <a:pt x="3649" y="1433"/>
                    </a:lnTo>
                    <a:lnTo>
                      <a:pt x="3165" y="1268"/>
                    </a:lnTo>
                    <a:lnTo>
                      <a:pt x="2721" y="1114"/>
                    </a:lnTo>
                    <a:lnTo>
                      <a:pt x="2340" y="949"/>
                    </a:lnTo>
                    <a:lnTo>
                      <a:pt x="2175" y="877"/>
                    </a:lnTo>
                    <a:lnTo>
                      <a:pt x="2021" y="794"/>
                    </a:lnTo>
                    <a:lnTo>
                      <a:pt x="1475" y="495"/>
                    </a:lnTo>
                    <a:lnTo>
                      <a:pt x="1207" y="351"/>
                    </a:lnTo>
                    <a:lnTo>
                      <a:pt x="959" y="217"/>
                    </a:lnTo>
                    <a:lnTo>
                      <a:pt x="733" y="114"/>
                    </a:lnTo>
                    <a:lnTo>
                      <a:pt x="619" y="73"/>
                    </a:lnTo>
                    <a:lnTo>
                      <a:pt x="527" y="32"/>
                    </a:lnTo>
                    <a:lnTo>
                      <a:pt x="434" y="11"/>
                    </a:lnTo>
                    <a:lnTo>
                      <a:pt x="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5"/>
              <p:cNvSpPr/>
              <p:nvPr/>
            </p:nvSpPr>
            <p:spPr>
              <a:xfrm>
                <a:off x="5394763" y="1117558"/>
                <a:ext cx="1294823" cy="1106835"/>
              </a:xfrm>
              <a:custGeom>
                <a:avLst/>
                <a:gdLst/>
                <a:ahLst/>
                <a:cxnLst/>
                <a:rect l="l" t="t" r="r" b="b"/>
                <a:pathLst>
                  <a:path w="69002" h="58984" extrusionOk="0">
                    <a:moveTo>
                      <a:pt x="1464" y="0"/>
                    </a:moveTo>
                    <a:lnTo>
                      <a:pt x="1320" y="10"/>
                    </a:lnTo>
                    <a:lnTo>
                      <a:pt x="1186" y="31"/>
                    </a:lnTo>
                    <a:lnTo>
                      <a:pt x="1052" y="62"/>
                    </a:lnTo>
                    <a:lnTo>
                      <a:pt x="918" y="103"/>
                    </a:lnTo>
                    <a:lnTo>
                      <a:pt x="794" y="155"/>
                    </a:lnTo>
                    <a:lnTo>
                      <a:pt x="670" y="227"/>
                    </a:lnTo>
                    <a:lnTo>
                      <a:pt x="557" y="309"/>
                    </a:lnTo>
                    <a:lnTo>
                      <a:pt x="444" y="402"/>
                    </a:lnTo>
                    <a:lnTo>
                      <a:pt x="351" y="505"/>
                    </a:lnTo>
                    <a:lnTo>
                      <a:pt x="258" y="629"/>
                    </a:lnTo>
                    <a:lnTo>
                      <a:pt x="186" y="752"/>
                    </a:lnTo>
                    <a:lnTo>
                      <a:pt x="124" y="876"/>
                    </a:lnTo>
                    <a:lnTo>
                      <a:pt x="73" y="1010"/>
                    </a:lnTo>
                    <a:lnTo>
                      <a:pt x="32" y="1144"/>
                    </a:lnTo>
                    <a:lnTo>
                      <a:pt x="11" y="1288"/>
                    </a:lnTo>
                    <a:lnTo>
                      <a:pt x="1" y="1422"/>
                    </a:lnTo>
                    <a:lnTo>
                      <a:pt x="11" y="1556"/>
                    </a:lnTo>
                    <a:lnTo>
                      <a:pt x="32" y="1690"/>
                    </a:lnTo>
                    <a:lnTo>
                      <a:pt x="52" y="1824"/>
                    </a:lnTo>
                    <a:lnTo>
                      <a:pt x="104" y="1958"/>
                    </a:lnTo>
                    <a:lnTo>
                      <a:pt x="155" y="2082"/>
                    </a:lnTo>
                    <a:lnTo>
                      <a:pt x="227" y="2205"/>
                    </a:lnTo>
                    <a:lnTo>
                      <a:pt x="299" y="2319"/>
                    </a:lnTo>
                    <a:lnTo>
                      <a:pt x="392" y="2422"/>
                    </a:lnTo>
                    <a:lnTo>
                      <a:pt x="495" y="2525"/>
                    </a:lnTo>
                    <a:lnTo>
                      <a:pt x="619" y="2617"/>
                    </a:lnTo>
                    <a:lnTo>
                      <a:pt x="1835" y="3473"/>
                    </a:lnTo>
                    <a:lnTo>
                      <a:pt x="3061" y="4359"/>
                    </a:lnTo>
                    <a:lnTo>
                      <a:pt x="4308" y="5255"/>
                    </a:lnTo>
                    <a:lnTo>
                      <a:pt x="5555" y="6172"/>
                    </a:lnTo>
                    <a:lnTo>
                      <a:pt x="6812" y="7100"/>
                    </a:lnTo>
                    <a:lnTo>
                      <a:pt x="8080" y="8048"/>
                    </a:lnTo>
                    <a:lnTo>
                      <a:pt x="9357" y="9017"/>
                    </a:lnTo>
                    <a:lnTo>
                      <a:pt x="10635" y="9985"/>
                    </a:lnTo>
                    <a:lnTo>
                      <a:pt x="11913" y="10974"/>
                    </a:lnTo>
                    <a:lnTo>
                      <a:pt x="13201" y="11974"/>
                    </a:lnTo>
                    <a:lnTo>
                      <a:pt x="14489" y="12994"/>
                    </a:lnTo>
                    <a:lnTo>
                      <a:pt x="15787" y="14014"/>
                    </a:lnTo>
                    <a:lnTo>
                      <a:pt x="18374" y="16086"/>
                    </a:lnTo>
                    <a:lnTo>
                      <a:pt x="20971" y="18177"/>
                    </a:lnTo>
                    <a:lnTo>
                      <a:pt x="23557" y="20300"/>
                    </a:lnTo>
                    <a:lnTo>
                      <a:pt x="26123" y="22444"/>
                    </a:lnTo>
                    <a:lnTo>
                      <a:pt x="28679" y="24587"/>
                    </a:lnTo>
                    <a:lnTo>
                      <a:pt x="31214" y="26730"/>
                    </a:lnTo>
                    <a:lnTo>
                      <a:pt x="33707" y="28874"/>
                    </a:lnTo>
                    <a:lnTo>
                      <a:pt x="36170" y="30996"/>
                    </a:lnTo>
                    <a:lnTo>
                      <a:pt x="38592" y="33099"/>
                    </a:lnTo>
                    <a:lnTo>
                      <a:pt x="40952" y="35170"/>
                    </a:lnTo>
                    <a:lnTo>
                      <a:pt x="43260" y="37210"/>
                    </a:lnTo>
                    <a:lnTo>
                      <a:pt x="45506" y="39209"/>
                    </a:lnTo>
                    <a:lnTo>
                      <a:pt x="47681" y="41157"/>
                    </a:lnTo>
                    <a:lnTo>
                      <a:pt x="49772" y="43043"/>
                    </a:lnTo>
                    <a:lnTo>
                      <a:pt x="51792" y="44867"/>
                    </a:lnTo>
                    <a:lnTo>
                      <a:pt x="53709" y="46618"/>
                    </a:lnTo>
                    <a:lnTo>
                      <a:pt x="55533" y="48288"/>
                    </a:lnTo>
                    <a:lnTo>
                      <a:pt x="57264" y="49875"/>
                    </a:lnTo>
                    <a:lnTo>
                      <a:pt x="60376" y="52760"/>
                    </a:lnTo>
                    <a:lnTo>
                      <a:pt x="63004" y="55212"/>
                    </a:lnTo>
                    <a:lnTo>
                      <a:pt x="65085" y="57181"/>
                    </a:lnTo>
                    <a:lnTo>
                      <a:pt x="66579" y="58592"/>
                    </a:lnTo>
                    <a:lnTo>
                      <a:pt x="66682" y="58695"/>
                    </a:lnTo>
                    <a:lnTo>
                      <a:pt x="66806" y="58768"/>
                    </a:lnTo>
                    <a:lnTo>
                      <a:pt x="66930" y="58840"/>
                    </a:lnTo>
                    <a:lnTo>
                      <a:pt x="67053" y="58901"/>
                    </a:lnTo>
                    <a:lnTo>
                      <a:pt x="67187" y="58943"/>
                    </a:lnTo>
                    <a:lnTo>
                      <a:pt x="67321" y="58974"/>
                    </a:lnTo>
                    <a:lnTo>
                      <a:pt x="67455" y="58984"/>
                    </a:lnTo>
                    <a:lnTo>
                      <a:pt x="67589" y="58984"/>
                    </a:lnTo>
                    <a:lnTo>
                      <a:pt x="67734" y="58974"/>
                    </a:lnTo>
                    <a:lnTo>
                      <a:pt x="67868" y="58953"/>
                    </a:lnTo>
                    <a:lnTo>
                      <a:pt x="68001" y="58922"/>
                    </a:lnTo>
                    <a:lnTo>
                      <a:pt x="68125" y="58871"/>
                    </a:lnTo>
                    <a:lnTo>
                      <a:pt x="68249" y="58809"/>
                    </a:lnTo>
                    <a:lnTo>
                      <a:pt x="68372" y="58737"/>
                    </a:lnTo>
                    <a:lnTo>
                      <a:pt x="68486" y="58644"/>
                    </a:lnTo>
                    <a:lnTo>
                      <a:pt x="68599" y="58551"/>
                    </a:lnTo>
                    <a:lnTo>
                      <a:pt x="68692" y="58438"/>
                    </a:lnTo>
                    <a:lnTo>
                      <a:pt x="68774" y="58314"/>
                    </a:lnTo>
                    <a:lnTo>
                      <a:pt x="68846" y="58190"/>
                    </a:lnTo>
                    <a:lnTo>
                      <a:pt x="68898" y="58067"/>
                    </a:lnTo>
                    <a:lnTo>
                      <a:pt x="68950" y="57933"/>
                    </a:lnTo>
                    <a:lnTo>
                      <a:pt x="68980" y="57799"/>
                    </a:lnTo>
                    <a:lnTo>
                      <a:pt x="68991" y="57655"/>
                    </a:lnTo>
                    <a:lnTo>
                      <a:pt x="69001" y="57521"/>
                    </a:lnTo>
                    <a:lnTo>
                      <a:pt x="68991" y="57387"/>
                    </a:lnTo>
                    <a:lnTo>
                      <a:pt x="68970" y="57253"/>
                    </a:lnTo>
                    <a:lnTo>
                      <a:pt x="68929" y="57119"/>
                    </a:lnTo>
                    <a:lnTo>
                      <a:pt x="68888" y="56985"/>
                    </a:lnTo>
                    <a:lnTo>
                      <a:pt x="68826" y="56861"/>
                    </a:lnTo>
                    <a:lnTo>
                      <a:pt x="68743" y="56738"/>
                    </a:lnTo>
                    <a:lnTo>
                      <a:pt x="68661" y="56624"/>
                    </a:lnTo>
                    <a:lnTo>
                      <a:pt x="68558" y="56511"/>
                    </a:lnTo>
                    <a:lnTo>
                      <a:pt x="67053" y="55089"/>
                    </a:lnTo>
                    <a:lnTo>
                      <a:pt x="64962" y="53121"/>
                    </a:lnTo>
                    <a:lnTo>
                      <a:pt x="62324" y="50647"/>
                    </a:lnTo>
                    <a:lnTo>
                      <a:pt x="59191" y="47752"/>
                    </a:lnTo>
                    <a:lnTo>
                      <a:pt x="57460" y="46155"/>
                    </a:lnTo>
                    <a:lnTo>
                      <a:pt x="55626" y="44475"/>
                    </a:lnTo>
                    <a:lnTo>
                      <a:pt x="53688" y="42713"/>
                    </a:lnTo>
                    <a:lnTo>
                      <a:pt x="51668" y="40889"/>
                    </a:lnTo>
                    <a:lnTo>
                      <a:pt x="49566" y="38993"/>
                    </a:lnTo>
                    <a:lnTo>
                      <a:pt x="47382" y="37035"/>
                    </a:lnTo>
                    <a:lnTo>
                      <a:pt x="45125" y="35026"/>
                    </a:lnTo>
                    <a:lnTo>
                      <a:pt x="42806" y="32975"/>
                    </a:lnTo>
                    <a:lnTo>
                      <a:pt x="40436" y="30893"/>
                    </a:lnTo>
                    <a:lnTo>
                      <a:pt x="38004" y="28781"/>
                    </a:lnTo>
                    <a:lnTo>
                      <a:pt x="35531" y="26648"/>
                    </a:lnTo>
                    <a:lnTo>
                      <a:pt x="33027" y="24505"/>
                    </a:lnTo>
                    <a:lnTo>
                      <a:pt x="30482" y="22351"/>
                    </a:lnTo>
                    <a:lnTo>
                      <a:pt x="27916" y="20187"/>
                    </a:lnTo>
                    <a:lnTo>
                      <a:pt x="25330" y="18043"/>
                    </a:lnTo>
                    <a:lnTo>
                      <a:pt x="22723" y="15910"/>
                    </a:lnTo>
                    <a:lnTo>
                      <a:pt x="20126" y="13798"/>
                    </a:lnTo>
                    <a:lnTo>
                      <a:pt x="17519" y="11716"/>
                    </a:lnTo>
                    <a:lnTo>
                      <a:pt x="16220" y="10696"/>
                    </a:lnTo>
                    <a:lnTo>
                      <a:pt x="14922" y="9676"/>
                    </a:lnTo>
                    <a:lnTo>
                      <a:pt x="13623" y="8677"/>
                    </a:lnTo>
                    <a:lnTo>
                      <a:pt x="12335" y="7677"/>
                    </a:lnTo>
                    <a:lnTo>
                      <a:pt x="11047" y="6698"/>
                    </a:lnTo>
                    <a:lnTo>
                      <a:pt x="9769" y="5729"/>
                    </a:lnTo>
                    <a:lnTo>
                      <a:pt x="8492" y="4771"/>
                    </a:lnTo>
                    <a:lnTo>
                      <a:pt x="7235" y="3833"/>
                    </a:lnTo>
                    <a:lnTo>
                      <a:pt x="5977" y="2916"/>
                    </a:lnTo>
                    <a:lnTo>
                      <a:pt x="4730" y="2009"/>
                    </a:lnTo>
                    <a:lnTo>
                      <a:pt x="3484" y="1123"/>
                    </a:lnTo>
                    <a:lnTo>
                      <a:pt x="2257" y="258"/>
                    </a:lnTo>
                    <a:lnTo>
                      <a:pt x="2134" y="185"/>
                    </a:lnTo>
                    <a:lnTo>
                      <a:pt x="2010" y="113"/>
                    </a:lnTo>
                    <a:lnTo>
                      <a:pt x="1876" y="72"/>
                    </a:lnTo>
                    <a:lnTo>
                      <a:pt x="1732" y="31"/>
                    </a:lnTo>
                    <a:lnTo>
                      <a:pt x="1598" y="10"/>
                    </a:lnTo>
                    <a:lnTo>
                      <a:pt x="14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5"/>
              <p:cNvSpPr/>
              <p:nvPr/>
            </p:nvSpPr>
            <p:spPr>
              <a:xfrm>
                <a:off x="5412946" y="3506398"/>
                <a:ext cx="39857" cy="46237"/>
              </a:xfrm>
              <a:custGeom>
                <a:avLst/>
                <a:gdLst/>
                <a:ahLst/>
                <a:cxnLst/>
                <a:rect l="l" t="t" r="r" b="b"/>
                <a:pathLst>
                  <a:path w="2124" h="2464" extrusionOk="0">
                    <a:moveTo>
                      <a:pt x="1041" y="1"/>
                    </a:moveTo>
                    <a:lnTo>
                      <a:pt x="938" y="21"/>
                    </a:lnTo>
                    <a:lnTo>
                      <a:pt x="835" y="52"/>
                    </a:lnTo>
                    <a:lnTo>
                      <a:pt x="742" y="94"/>
                    </a:lnTo>
                    <a:lnTo>
                      <a:pt x="639" y="145"/>
                    </a:lnTo>
                    <a:lnTo>
                      <a:pt x="546" y="197"/>
                    </a:lnTo>
                    <a:lnTo>
                      <a:pt x="464" y="269"/>
                    </a:lnTo>
                    <a:lnTo>
                      <a:pt x="382" y="351"/>
                    </a:lnTo>
                    <a:lnTo>
                      <a:pt x="309" y="434"/>
                    </a:lnTo>
                    <a:lnTo>
                      <a:pt x="237" y="526"/>
                    </a:lnTo>
                    <a:lnTo>
                      <a:pt x="175" y="629"/>
                    </a:lnTo>
                    <a:lnTo>
                      <a:pt x="124" y="743"/>
                    </a:lnTo>
                    <a:lnTo>
                      <a:pt x="72" y="856"/>
                    </a:lnTo>
                    <a:lnTo>
                      <a:pt x="41" y="980"/>
                    </a:lnTo>
                    <a:lnTo>
                      <a:pt x="11" y="1103"/>
                    </a:lnTo>
                    <a:lnTo>
                      <a:pt x="0" y="1227"/>
                    </a:lnTo>
                    <a:lnTo>
                      <a:pt x="0" y="1351"/>
                    </a:lnTo>
                    <a:lnTo>
                      <a:pt x="0" y="1464"/>
                    </a:lnTo>
                    <a:lnTo>
                      <a:pt x="21" y="1577"/>
                    </a:lnTo>
                    <a:lnTo>
                      <a:pt x="41" y="1691"/>
                    </a:lnTo>
                    <a:lnTo>
                      <a:pt x="83" y="1804"/>
                    </a:lnTo>
                    <a:lnTo>
                      <a:pt x="124" y="1897"/>
                    </a:lnTo>
                    <a:lnTo>
                      <a:pt x="175" y="2000"/>
                    </a:lnTo>
                    <a:lnTo>
                      <a:pt x="237" y="2082"/>
                    </a:lnTo>
                    <a:lnTo>
                      <a:pt x="309" y="2165"/>
                    </a:lnTo>
                    <a:lnTo>
                      <a:pt x="382" y="2237"/>
                    </a:lnTo>
                    <a:lnTo>
                      <a:pt x="474" y="2309"/>
                    </a:lnTo>
                    <a:lnTo>
                      <a:pt x="557" y="2361"/>
                    </a:lnTo>
                    <a:lnTo>
                      <a:pt x="660" y="2402"/>
                    </a:lnTo>
                    <a:lnTo>
                      <a:pt x="763" y="2433"/>
                    </a:lnTo>
                    <a:lnTo>
                      <a:pt x="866" y="2453"/>
                    </a:lnTo>
                    <a:lnTo>
                      <a:pt x="969" y="2464"/>
                    </a:lnTo>
                    <a:lnTo>
                      <a:pt x="1072" y="2453"/>
                    </a:lnTo>
                    <a:lnTo>
                      <a:pt x="1185" y="2443"/>
                    </a:lnTo>
                    <a:lnTo>
                      <a:pt x="1278" y="2412"/>
                    </a:lnTo>
                    <a:lnTo>
                      <a:pt x="1381" y="2371"/>
                    </a:lnTo>
                    <a:lnTo>
                      <a:pt x="1474" y="2319"/>
                    </a:lnTo>
                    <a:lnTo>
                      <a:pt x="1567" y="2258"/>
                    </a:lnTo>
                    <a:lnTo>
                      <a:pt x="1659" y="2196"/>
                    </a:lnTo>
                    <a:lnTo>
                      <a:pt x="1742" y="2113"/>
                    </a:lnTo>
                    <a:lnTo>
                      <a:pt x="1814" y="2031"/>
                    </a:lnTo>
                    <a:lnTo>
                      <a:pt x="1886" y="1938"/>
                    </a:lnTo>
                    <a:lnTo>
                      <a:pt x="1948" y="1835"/>
                    </a:lnTo>
                    <a:lnTo>
                      <a:pt x="1999" y="1722"/>
                    </a:lnTo>
                    <a:lnTo>
                      <a:pt x="2041" y="1608"/>
                    </a:lnTo>
                    <a:lnTo>
                      <a:pt x="2082" y="1485"/>
                    </a:lnTo>
                    <a:lnTo>
                      <a:pt x="2102" y="1361"/>
                    </a:lnTo>
                    <a:lnTo>
                      <a:pt x="2123" y="1237"/>
                    </a:lnTo>
                    <a:lnTo>
                      <a:pt x="2123" y="1114"/>
                    </a:lnTo>
                    <a:lnTo>
                      <a:pt x="2113" y="1000"/>
                    </a:lnTo>
                    <a:lnTo>
                      <a:pt x="2102" y="877"/>
                    </a:lnTo>
                    <a:lnTo>
                      <a:pt x="2072" y="763"/>
                    </a:lnTo>
                    <a:lnTo>
                      <a:pt x="2041" y="660"/>
                    </a:lnTo>
                    <a:lnTo>
                      <a:pt x="1989" y="557"/>
                    </a:lnTo>
                    <a:lnTo>
                      <a:pt x="1938" y="465"/>
                    </a:lnTo>
                    <a:lnTo>
                      <a:pt x="1876" y="372"/>
                    </a:lnTo>
                    <a:lnTo>
                      <a:pt x="1814" y="289"/>
                    </a:lnTo>
                    <a:lnTo>
                      <a:pt x="1731" y="217"/>
                    </a:lnTo>
                    <a:lnTo>
                      <a:pt x="1649" y="155"/>
                    </a:lnTo>
                    <a:lnTo>
                      <a:pt x="1556" y="104"/>
                    </a:lnTo>
                    <a:lnTo>
                      <a:pt x="1464" y="63"/>
                    </a:lnTo>
                    <a:lnTo>
                      <a:pt x="1360" y="32"/>
                    </a:lnTo>
                    <a:lnTo>
                      <a:pt x="1257" y="11"/>
                    </a:lnTo>
                    <a:lnTo>
                      <a:pt x="1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5"/>
              <p:cNvSpPr/>
              <p:nvPr/>
            </p:nvSpPr>
            <p:spPr>
              <a:xfrm>
                <a:off x="5422422" y="3887347"/>
                <a:ext cx="27078" cy="43516"/>
              </a:xfrm>
              <a:custGeom>
                <a:avLst/>
                <a:gdLst/>
                <a:ahLst/>
                <a:cxnLst/>
                <a:rect l="l" t="t" r="r" b="b"/>
                <a:pathLst>
                  <a:path w="1443" h="2319" extrusionOk="0">
                    <a:moveTo>
                      <a:pt x="670" y="0"/>
                    </a:moveTo>
                    <a:lnTo>
                      <a:pt x="598" y="21"/>
                    </a:lnTo>
                    <a:lnTo>
                      <a:pt x="526" y="41"/>
                    </a:lnTo>
                    <a:lnTo>
                      <a:pt x="464" y="83"/>
                    </a:lnTo>
                    <a:lnTo>
                      <a:pt x="402" y="134"/>
                    </a:lnTo>
                    <a:lnTo>
                      <a:pt x="340" y="186"/>
                    </a:lnTo>
                    <a:lnTo>
                      <a:pt x="278" y="247"/>
                    </a:lnTo>
                    <a:lnTo>
                      <a:pt x="227" y="330"/>
                    </a:lnTo>
                    <a:lnTo>
                      <a:pt x="186" y="412"/>
                    </a:lnTo>
                    <a:lnTo>
                      <a:pt x="144" y="495"/>
                    </a:lnTo>
                    <a:lnTo>
                      <a:pt x="103" y="587"/>
                    </a:lnTo>
                    <a:lnTo>
                      <a:pt x="72" y="690"/>
                    </a:lnTo>
                    <a:lnTo>
                      <a:pt x="41" y="794"/>
                    </a:lnTo>
                    <a:lnTo>
                      <a:pt x="21" y="907"/>
                    </a:lnTo>
                    <a:lnTo>
                      <a:pt x="10" y="1020"/>
                    </a:lnTo>
                    <a:lnTo>
                      <a:pt x="0" y="1144"/>
                    </a:lnTo>
                    <a:lnTo>
                      <a:pt x="10" y="1257"/>
                    </a:lnTo>
                    <a:lnTo>
                      <a:pt x="10" y="1371"/>
                    </a:lnTo>
                    <a:lnTo>
                      <a:pt x="31" y="1484"/>
                    </a:lnTo>
                    <a:lnTo>
                      <a:pt x="52" y="1597"/>
                    </a:lnTo>
                    <a:lnTo>
                      <a:pt x="83" y="1700"/>
                    </a:lnTo>
                    <a:lnTo>
                      <a:pt x="114" y="1793"/>
                    </a:lnTo>
                    <a:lnTo>
                      <a:pt x="155" y="1886"/>
                    </a:lnTo>
                    <a:lnTo>
                      <a:pt x="196" y="1968"/>
                    </a:lnTo>
                    <a:lnTo>
                      <a:pt x="247" y="2040"/>
                    </a:lnTo>
                    <a:lnTo>
                      <a:pt x="299" y="2113"/>
                    </a:lnTo>
                    <a:lnTo>
                      <a:pt x="361" y="2164"/>
                    </a:lnTo>
                    <a:lnTo>
                      <a:pt x="423" y="2216"/>
                    </a:lnTo>
                    <a:lnTo>
                      <a:pt x="485" y="2257"/>
                    </a:lnTo>
                    <a:lnTo>
                      <a:pt x="557" y="2288"/>
                    </a:lnTo>
                    <a:lnTo>
                      <a:pt x="629" y="2308"/>
                    </a:lnTo>
                    <a:lnTo>
                      <a:pt x="701" y="2319"/>
                    </a:lnTo>
                    <a:lnTo>
                      <a:pt x="773" y="2308"/>
                    </a:lnTo>
                    <a:lnTo>
                      <a:pt x="845" y="2298"/>
                    </a:lnTo>
                    <a:lnTo>
                      <a:pt x="917" y="2267"/>
                    </a:lnTo>
                    <a:lnTo>
                      <a:pt x="979" y="2226"/>
                    </a:lnTo>
                    <a:lnTo>
                      <a:pt x="1041" y="2185"/>
                    </a:lnTo>
                    <a:lnTo>
                      <a:pt x="1103" y="2123"/>
                    </a:lnTo>
                    <a:lnTo>
                      <a:pt x="1165" y="2061"/>
                    </a:lnTo>
                    <a:lnTo>
                      <a:pt x="1216" y="1989"/>
                    </a:lnTo>
                    <a:lnTo>
                      <a:pt x="1257" y="1906"/>
                    </a:lnTo>
                    <a:lnTo>
                      <a:pt x="1299" y="1814"/>
                    </a:lnTo>
                    <a:lnTo>
                      <a:pt x="1340" y="1721"/>
                    </a:lnTo>
                    <a:lnTo>
                      <a:pt x="1371" y="1618"/>
                    </a:lnTo>
                    <a:lnTo>
                      <a:pt x="1402" y="1515"/>
                    </a:lnTo>
                    <a:lnTo>
                      <a:pt x="1422" y="1402"/>
                    </a:lnTo>
                    <a:lnTo>
                      <a:pt x="1433" y="1288"/>
                    </a:lnTo>
                    <a:lnTo>
                      <a:pt x="1443" y="1175"/>
                    </a:lnTo>
                    <a:lnTo>
                      <a:pt x="1433" y="1051"/>
                    </a:lnTo>
                    <a:lnTo>
                      <a:pt x="1433" y="938"/>
                    </a:lnTo>
                    <a:lnTo>
                      <a:pt x="1412" y="824"/>
                    </a:lnTo>
                    <a:lnTo>
                      <a:pt x="1391" y="721"/>
                    </a:lnTo>
                    <a:lnTo>
                      <a:pt x="1360" y="618"/>
                    </a:lnTo>
                    <a:lnTo>
                      <a:pt x="1329" y="515"/>
                    </a:lnTo>
                    <a:lnTo>
                      <a:pt x="1288" y="433"/>
                    </a:lnTo>
                    <a:lnTo>
                      <a:pt x="1247" y="350"/>
                    </a:lnTo>
                    <a:lnTo>
                      <a:pt x="1196" y="268"/>
                    </a:lnTo>
                    <a:lnTo>
                      <a:pt x="1144" y="206"/>
                    </a:lnTo>
                    <a:lnTo>
                      <a:pt x="1082" y="144"/>
                    </a:lnTo>
                    <a:lnTo>
                      <a:pt x="1020" y="93"/>
                    </a:lnTo>
                    <a:lnTo>
                      <a:pt x="959" y="52"/>
                    </a:lnTo>
                    <a:lnTo>
                      <a:pt x="886" y="21"/>
                    </a:lnTo>
                    <a:lnTo>
                      <a:pt x="8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5"/>
              <p:cNvSpPr/>
              <p:nvPr/>
            </p:nvSpPr>
            <p:spPr>
              <a:xfrm>
                <a:off x="5742835" y="3434866"/>
                <a:ext cx="41977" cy="29011"/>
              </a:xfrm>
              <a:custGeom>
                <a:avLst/>
                <a:gdLst/>
                <a:ahLst/>
                <a:cxnLst/>
                <a:rect l="l" t="t" r="r" b="b"/>
                <a:pathLst>
                  <a:path w="2237" h="1546" extrusionOk="0">
                    <a:moveTo>
                      <a:pt x="1329" y="0"/>
                    </a:moveTo>
                    <a:lnTo>
                      <a:pt x="1226" y="10"/>
                    </a:lnTo>
                    <a:lnTo>
                      <a:pt x="1113" y="31"/>
                    </a:lnTo>
                    <a:lnTo>
                      <a:pt x="1000" y="62"/>
                    </a:lnTo>
                    <a:lnTo>
                      <a:pt x="886" y="93"/>
                    </a:lnTo>
                    <a:lnTo>
                      <a:pt x="773" y="134"/>
                    </a:lnTo>
                    <a:lnTo>
                      <a:pt x="670" y="186"/>
                    </a:lnTo>
                    <a:lnTo>
                      <a:pt x="567" y="237"/>
                    </a:lnTo>
                    <a:lnTo>
                      <a:pt x="474" y="299"/>
                    </a:lnTo>
                    <a:lnTo>
                      <a:pt x="392" y="361"/>
                    </a:lnTo>
                    <a:lnTo>
                      <a:pt x="309" y="423"/>
                    </a:lnTo>
                    <a:lnTo>
                      <a:pt x="247" y="495"/>
                    </a:lnTo>
                    <a:lnTo>
                      <a:pt x="175" y="557"/>
                    </a:lnTo>
                    <a:lnTo>
                      <a:pt x="124" y="629"/>
                    </a:lnTo>
                    <a:lnTo>
                      <a:pt x="83" y="711"/>
                    </a:lnTo>
                    <a:lnTo>
                      <a:pt x="41" y="783"/>
                    </a:lnTo>
                    <a:lnTo>
                      <a:pt x="21" y="855"/>
                    </a:lnTo>
                    <a:lnTo>
                      <a:pt x="0" y="928"/>
                    </a:lnTo>
                    <a:lnTo>
                      <a:pt x="0" y="1010"/>
                    </a:lnTo>
                    <a:lnTo>
                      <a:pt x="0" y="1082"/>
                    </a:lnTo>
                    <a:lnTo>
                      <a:pt x="21" y="1154"/>
                    </a:lnTo>
                    <a:lnTo>
                      <a:pt x="52" y="1216"/>
                    </a:lnTo>
                    <a:lnTo>
                      <a:pt x="93" y="1278"/>
                    </a:lnTo>
                    <a:lnTo>
                      <a:pt x="144" y="1340"/>
                    </a:lnTo>
                    <a:lnTo>
                      <a:pt x="196" y="1381"/>
                    </a:lnTo>
                    <a:lnTo>
                      <a:pt x="268" y="1433"/>
                    </a:lnTo>
                    <a:lnTo>
                      <a:pt x="340" y="1463"/>
                    </a:lnTo>
                    <a:lnTo>
                      <a:pt x="423" y="1494"/>
                    </a:lnTo>
                    <a:lnTo>
                      <a:pt x="505" y="1525"/>
                    </a:lnTo>
                    <a:lnTo>
                      <a:pt x="598" y="1536"/>
                    </a:lnTo>
                    <a:lnTo>
                      <a:pt x="701" y="1546"/>
                    </a:lnTo>
                    <a:lnTo>
                      <a:pt x="907" y="1546"/>
                    </a:lnTo>
                    <a:lnTo>
                      <a:pt x="1010" y="1536"/>
                    </a:lnTo>
                    <a:lnTo>
                      <a:pt x="1123" y="1515"/>
                    </a:lnTo>
                    <a:lnTo>
                      <a:pt x="1237" y="1484"/>
                    </a:lnTo>
                    <a:lnTo>
                      <a:pt x="1350" y="1453"/>
                    </a:lnTo>
                    <a:lnTo>
                      <a:pt x="1463" y="1412"/>
                    </a:lnTo>
                    <a:lnTo>
                      <a:pt x="1566" y="1360"/>
                    </a:lnTo>
                    <a:lnTo>
                      <a:pt x="1669" y="1309"/>
                    </a:lnTo>
                    <a:lnTo>
                      <a:pt x="1762" y="1257"/>
                    </a:lnTo>
                    <a:lnTo>
                      <a:pt x="1845" y="1195"/>
                    </a:lnTo>
                    <a:lnTo>
                      <a:pt x="1927" y="1123"/>
                    </a:lnTo>
                    <a:lnTo>
                      <a:pt x="1999" y="1062"/>
                    </a:lnTo>
                    <a:lnTo>
                      <a:pt x="2061" y="989"/>
                    </a:lnTo>
                    <a:lnTo>
                      <a:pt x="2113" y="917"/>
                    </a:lnTo>
                    <a:lnTo>
                      <a:pt x="2154" y="845"/>
                    </a:lnTo>
                    <a:lnTo>
                      <a:pt x="2195" y="773"/>
                    </a:lnTo>
                    <a:lnTo>
                      <a:pt x="2216" y="691"/>
                    </a:lnTo>
                    <a:lnTo>
                      <a:pt x="2236" y="618"/>
                    </a:lnTo>
                    <a:lnTo>
                      <a:pt x="2236" y="546"/>
                    </a:lnTo>
                    <a:lnTo>
                      <a:pt x="2236" y="474"/>
                    </a:lnTo>
                    <a:lnTo>
                      <a:pt x="2216" y="402"/>
                    </a:lnTo>
                    <a:lnTo>
                      <a:pt x="2185" y="330"/>
                    </a:lnTo>
                    <a:lnTo>
                      <a:pt x="2143" y="268"/>
                    </a:lnTo>
                    <a:lnTo>
                      <a:pt x="2102" y="217"/>
                    </a:lnTo>
                    <a:lnTo>
                      <a:pt x="2040" y="165"/>
                    </a:lnTo>
                    <a:lnTo>
                      <a:pt x="1968" y="124"/>
                    </a:lnTo>
                    <a:lnTo>
                      <a:pt x="1896" y="83"/>
                    </a:lnTo>
                    <a:lnTo>
                      <a:pt x="1814" y="52"/>
                    </a:lnTo>
                    <a:lnTo>
                      <a:pt x="1731" y="31"/>
                    </a:lnTo>
                    <a:lnTo>
                      <a:pt x="1639" y="10"/>
                    </a:lnTo>
                    <a:lnTo>
                      <a:pt x="1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5"/>
              <p:cNvSpPr/>
              <p:nvPr/>
            </p:nvSpPr>
            <p:spPr>
              <a:xfrm>
                <a:off x="6569283" y="3732836"/>
                <a:ext cx="40045" cy="40251"/>
              </a:xfrm>
              <a:custGeom>
                <a:avLst/>
                <a:gdLst/>
                <a:ahLst/>
                <a:cxnLst/>
                <a:rect l="l" t="t" r="r" b="b"/>
                <a:pathLst>
                  <a:path w="2134" h="2145" extrusionOk="0">
                    <a:moveTo>
                      <a:pt x="578" y="1"/>
                    </a:moveTo>
                    <a:lnTo>
                      <a:pt x="495" y="21"/>
                    </a:lnTo>
                    <a:lnTo>
                      <a:pt x="402" y="42"/>
                    </a:lnTo>
                    <a:lnTo>
                      <a:pt x="330" y="83"/>
                    </a:lnTo>
                    <a:lnTo>
                      <a:pt x="258" y="124"/>
                    </a:lnTo>
                    <a:lnTo>
                      <a:pt x="196" y="176"/>
                    </a:lnTo>
                    <a:lnTo>
                      <a:pt x="134" y="238"/>
                    </a:lnTo>
                    <a:lnTo>
                      <a:pt x="93" y="310"/>
                    </a:lnTo>
                    <a:lnTo>
                      <a:pt x="52" y="392"/>
                    </a:lnTo>
                    <a:lnTo>
                      <a:pt x="31" y="485"/>
                    </a:lnTo>
                    <a:lnTo>
                      <a:pt x="11" y="578"/>
                    </a:lnTo>
                    <a:lnTo>
                      <a:pt x="1" y="670"/>
                    </a:lnTo>
                    <a:lnTo>
                      <a:pt x="11" y="763"/>
                    </a:lnTo>
                    <a:lnTo>
                      <a:pt x="21" y="866"/>
                    </a:lnTo>
                    <a:lnTo>
                      <a:pt x="52" y="969"/>
                    </a:lnTo>
                    <a:lnTo>
                      <a:pt x="83" y="1072"/>
                    </a:lnTo>
                    <a:lnTo>
                      <a:pt x="124" y="1175"/>
                    </a:lnTo>
                    <a:lnTo>
                      <a:pt x="176" y="1278"/>
                    </a:lnTo>
                    <a:lnTo>
                      <a:pt x="238" y="1381"/>
                    </a:lnTo>
                    <a:lnTo>
                      <a:pt x="310" y="1474"/>
                    </a:lnTo>
                    <a:lnTo>
                      <a:pt x="382" y="1567"/>
                    </a:lnTo>
                    <a:lnTo>
                      <a:pt x="464" y="1660"/>
                    </a:lnTo>
                    <a:lnTo>
                      <a:pt x="557" y="1752"/>
                    </a:lnTo>
                    <a:lnTo>
                      <a:pt x="650" y="1835"/>
                    </a:lnTo>
                    <a:lnTo>
                      <a:pt x="753" y="1907"/>
                    </a:lnTo>
                    <a:lnTo>
                      <a:pt x="856" y="1969"/>
                    </a:lnTo>
                    <a:lnTo>
                      <a:pt x="959" y="2020"/>
                    </a:lnTo>
                    <a:lnTo>
                      <a:pt x="1072" y="2072"/>
                    </a:lnTo>
                    <a:lnTo>
                      <a:pt x="1175" y="2103"/>
                    </a:lnTo>
                    <a:lnTo>
                      <a:pt x="1268" y="2123"/>
                    </a:lnTo>
                    <a:lnTo>
                      <a:pt x="1371" y="2144"/>
                    </a:lnTo>
                    <a:lnTo>
                      <a:pt x="1567" y="2144"/>
                    </a:lnTo>
                    <a:lnTo>
                      <a:pt x="1649" y="2123"/>
                    </a:lnTo>
                    <a:lnTo>
                      <a:pt x="1732" y="2103"/>
                    </a:lnTo>
                    <a:lnTo>
                      <a:pt x="1814" y="2072"/>
                    </a:lnTo>
                    <a:lnTo>
                      <a:pt x="1886" y="2020"/>
                    </a:lnTo>
                    <a:lnTo>
                      <a:pt x="1948" y="1969"/>
                    </a:lnTo>
                    <a:lnTo>
                      <a:pt x="2000" y="1907"/>
                    </a:lnTo>
                    <a:lnTo>
                      <a:pt x="2051" y="1835"/>
                    </a:lnTo>
                    <a:lnTo>
                      <a:pt x="2092" y="1752"/>
                    </a:lnTo>
                    <a:lnTo>
                      <a:pt x="2113" y="1670"/>
                    </a:lnTo>
                    <a:lnTo>
                      <a:pt x="2134" y="1577"/>
                    </a:lnTo>
                    <a:lnTo>
                      <a:pt x="2134" y="1485"/>
                    </a:lnTo>
                    <a:lnTo>
                      <a:pt x="2134" y="1381"/>
                    </a:lnTo>
                    <a:lnTo>
                      <a:pt x="2113" y="1278"/>
                    </a:lnTo>
                    <a:lnTo>
                      <a:pt x="2092" y="1175"/>
                    </a:lnTo>
                    <a:lnTo>
                      <a:pt x="2061" y="1072"/>
                    </a:lnTo>
                    <a:lnTo>
                      <a:pt x="2020" y="969"/>
                    </a:lnTo>
                    <a:lnTo>
                      <a:pt x="1969" y="866"/>
                    </a:lnTo>
                    <a:lnTo>
                      <a:pt x="1907" y="774"/>
                    </a:lnTo>
                    <a:lnTo>
                      <a:pt x="1835" y="670"/>
                    </a:lnTo>
                    <a:lnTo>
                      <a:pt x="1763" y="578"/>
                    </a:lnTo>
                    <a:lnTo>
                      <a:pt x="1680" y="485"/>
                    </a:lnTo>
                    <a:lnTo>
                      <a:pt x="1587" y="403"/>
                    </a:lnTo>
                    <a:lnTo>
                      <a:pt x="1484" y="320"/>
                    </a:lnTo>
                    <a:lnTo>
                      <a:pt x="1381" y="248"/>
                    </a:lnTo>
                    <a:lnTo>
                      <a:pt x="1278" y="176"/>
                    </a:lnTo>
                    <a:lnTo>
                      <a:pt x="1175" y="124"/>
                    </a:lnTo>
                    <a:lnTo>
                      <a:pt x="1072" y="83"/>
                    </a:lnTo>
                    <a:lnTo>
                      <a:pt x="969" y="42"/>
                    </a:lnTo>
                    <a:lnTo>
                      <a:pt x="866" y="21"/>
                    </a:lnTo>
                    <a:lnTo>
                      <a:pt x="773" y="11"/>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5"/>
              <p:cNvSpPr/>
              <p:nvPr/>
            </p:nvSpPr>
            <p:spPr>
              <a:xfrm>
                <a:off x="6853723" y="3994270"/>
                <a:ext cx="38112" cy="35015"/>
              </a:xfrm>
              <a:custGeom>
                <a:avLst/>
                <a:gdLst/>
                <a:ahLst/>
                <a:cxnLst/>
                <a:rect l="l" t="t" r="r" b="b"/>
                <a:pathLst>
                  <a:path w="2031" h="1866" extrusionOk="0">
                    <a:moveTo>
                      <a:pt x="341" y="1"/>
                    </a:moveTo>
                    <a:lnTo>
                      <a:pt x="269" y="11"/>
                    </a:lnTo>
                    <a:lnTo>
                      <a:pt x="207" y="21"/>
                    </a:lnTo>
                    <a:lnTo>
                      <a:pt x="155" y="42"/>
                    </a:lnTo>
                    <a:lnTo>
                      <a:pt x="104" y="83"/>
                    </a:lnTo>
                    <a:lnTo>
                      <a:pt x="63" y="124"/>
                    </a:lnTo>
                    <a:lnTo>
                      <a:pt x="32" y="176"/>
                    </a:lnTo>
                    <a:lnTo>
                      <a:pt x="11" y="227"/>
                    </a:lnTo>
                    <a:lnTo>
                      <a:pt x="1" y="299"/>
                    </a:lnTo>
                    <a:lnTo>
                      <a:pt x="11" y="361"/>
                    </a:lnTo>
                    <a:lnTo>
                      <a:pt x="21" y="444"/>
                    </a:lnTo>
                    <a:lnTo>
                      <a:pt x="32" y="516"/>
                    </a:lnTo>
                    <a:lnTo>
                      <a:pt x="63" y="598"/>
                    </a:lnTo>
                    <a:lnTo>
                      <a:pt x="104" y="691"/>
                    </a:lnTo>
                    <a:lnTo>
                      <a:pt x="145" y="773"/>
                    </a:lnTo>
                    <a:lnTo>
                      <a:pt x="269" y="949"/>
                    </a:lnTo>
                    <a:lnTo>
                      <a:pt x="413" y="1134"/>
                    </a:lnTo>
                    <a:lnTo>
                      <a:pt x="578" y="1299"/>
                    </a:lnTo>
                    <a:lnTo>
                      <a:pt x="774" y="1464"/>
                    </a:lnTo>
                    <a:lnTo>
                      <a:pt x="969" y="1608"/>
                    </a:lnTo>
                    <a:lnTo>
                      <a:pt x="1175" y="1721"/>
                    </a:lnTo>
                    <a:lnTo>
                      <a:pt x="1268" y="1763"/>
                    </a:lnTo>
                    <a:lnTo>
                      <a:pt x="1361" y="1804"/>
                    </a:lnTo>
                    <a:lnTo>
                      <a:pt x="1454" y="1824"/>
                    </a:lnTo>
                    <a:lnTo>
                      <a:pt x="1536" y="1845"/>
                    </a:lnTo>
                    <a:lnTo>
                      <a:pt x="1619" y="1855"/>
                    </a:lnTo>
                    <a:lnTo>
                      <a:pt x="1691" y="1866"/>
                    </a:lnTo>
                    <a:lnTo>
                      <a:pt x="1763" y="1855"/>
                    </a:lnTo>
                    <a:lnTo>
                      <a:pt x="1825" y="1845"/>
                    </a:lnTo>
                    <a:lnTo>
                      <a:pt x="1876" y="1814"/>
                    </a:lnTo>
                    <a:lnTo>
                      <a:pt x="1928" y="1783"/>
                    </a:lnTo>
                    <a:lnTo>
                      <a:pt x="1969" y="1742"/>
                    </a:lnTo>
                    <a:lnTo>
                      <a:pt x="2000" y="1691"/>
                    </a:lnTo>
                    <a:lnTo>
                      <a:pt x="2020" y="1629"/>
                    </a:lnTo>
                    <a:lnTo>
                      <a:pt x="2031" y="1567"/>
                    </a:lnTo>
                    <a:lnTo>
                      <a:pt x="2020" y="1495"/>
                    </a:lnTo>
                    <a:lnTo>
                      <a:pt x="2010" y="1423"/>
                    </a:lnTo>
                    <a:lnTo>
                      <a:pt x="2000" y="1340"/>
                    </a:lnTo>
                    <a:lnTo>
                      <a:pt x="1969" y="1258"/>
                    </a:lnTo>
                    <a:lnTo>
                      <a:pt x="1928" y="1175"/>
                    </a:lnTo>
                    <a:lnTo>
                      <a:pt x="1887" y="1093"/>
                    </a:lnTo>
                    <a:lnTo>
                      <a:pt x="1763" y="907"/>
                    </a:lnTo>
                    <a:lnTo>
                      <a:pt x="1629" y="732"/>
                    </a:lnTo>
                    <a:lnTo>
                      <a:pt x="1454" y="557"/>
                    </a:lnTo>
                    <a:lnTo>
                      <a:pt x="1258" y="392"/>
                    </a:lnTo>
                    <a:lnTo>
                      <a:pt x="1062" y="258"/>
                    </a:lnTo>
                    <a:lnTo>
                      <a:pt x="856" y="145"/>
                    </a:lnTo>
                    <a:lnTo>
                      <a:pt x="763" y="93"/>
                    </a:lnTo>
                    <a:lnTo>
                      <a:pt x="671" y="62"/>
                    </a:lnTo>
                    <a:lnTo>
                      <a:pt x="578" y="31"/>
                    </a:lnTo>
                    <a:lnTo>
                      <a:pt x="495" y="11"/>
                    </a:lnTo>
                    <a:lnTo>
                      <a:pt x="4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5"/>
              <p:cNvSpPr/>
              <p:nvPr/>
            </p:nvSpPr>
            <p:spPr>
              <a:xfrm>
                <a:off x="6373602" y="3478176"/>
                <a:ext cx="40045" cy="40439"/>
              </a:xfrm>
              <a:custGeom>
                <a:avLst/>
                <a:gdLst/>
                <a:ahLst/>
                <a:cxnLst/>
                <a:rect l="l" t="t" r="r" b="b"/>
                <a:pathLst>
                  <a:path w="2134" h="2155" extrusionOk="0">
                    <a:moveTo>
                      <a:pt x="670" y="0"/>
                    </a:moveTo>
                    <a:lnTo>
                      <a:pt x="577" y="11"/>
                    </a:lnTo>
                    <a:lnTo>
                      <a:pt x="484" y="21"/>
                    </a:lnTo>
                    <a:lnTo>
                      <a:pt x="402" y="52"/>
                    </a:lnTo>
                    <a:lnTo>
                      <a:pt x="330" y="83"/>
                    </a:lnTo>
                    <a:lnTo>
                      <a:pt x="258" y="124"/>
                    </a:lnTo>
                    <a:lnTo>
                      <a:pt x="196" y="186"/>
                    </a:lnTo>
                    <a:lnTo>
                      <a:pt x="134" y="248"/>
                    </a:lnTo>
                    <a:lnTo>
                      <a:pt x="93" y="320"/>
                    </a:lnTo>
                    <a:lnTo>
                      <a:pt x="52" y="402"/>
                    </a:lnTo>
                    <a:lnTo>
                      <a:pt x="21" y="485"/>
                    </a:lnTo>
                    <a:lnTo>
                      <a:pt x="10" y="577"/>
                    </a:lnTo>
                    <a:lnTo>
                      <a:pt x="0" y="670"/>
                    </a:lnTo>
                    <a:lnTo>
                      <a:pt x="10" y="773"/>
                    </a:lnTo>
                    <a:lnTo>
                      <a:pt x="21" y="866"/>
                    </a:lnTo>
                    <a:lnTo>
                      <a:pt x="52" y="969"/>
                    </a:lnTo>
                    <a:lnTo>
                      <a:pt x="83" y="1072"/>
                    </a:lnTo>
                    <a:lnTo>
                      <a:pt x="124" y="1175"/>
                    </a:lnTo>
                    <a:lnTo>
                      <a:pt x="175" y="1278"/>
                    </a:lnTo>
                    <a:lnTo>
                      <a:pt x="237" y="1381"/>
                    </a:lnTo>
                    <a:lnTo>
                      <a:pt x="299" y="1484"/>
                    </a:lnTo>
                    <a:lnTo>
                      <a:pt x="381" y="1577"/>
                    </a:lnTo>
                    <a:lnTo>
                      <a:pt x="464" y="1670"/>
                    </a:lnTo>
                    <a:lnTo>
                      <a:pt x="557" y="1752"/>
                    </a:lnTo>
                    <a:lnTo>
                      <a:pt x="649" y="1835"/>
                    </a:lnTo>
                    <a:lnTo>
                      <a:pt x="752" y="1907"/>
                    </a:lnTo>
                    <a:lnTo>
                      <a:pt x="855" y="1969"/>
                    </a:lnTo>
                    <a:lnTo>
                      <a:pt x="958" y="2030"/>
                    </a:lnTo>
                    <a:lnTo>
                      <a:pt x="1062" y="2072"/>
                    </a:lnTo>
                    <a:lnTo>
                      <a:pt x="1165" y="2103"/>
                    </a:lnTo>
                    <a:lnTo>
                      <a:pt x="1268" y="2133"/>
                    </a:lnTo>
                    <a:lnTo>
                      <a:pt x="1371" y="2144"/>
                    </a:lnTo>
                    <a:lnTo>
                      <a:pt x="1463" y="2154"/>
                    </a:lnTo>
                    <a:lnTo>
                      <a:pt x="1556" y="2144"/>
                    </a:lnTo>
                    <a:lnTo>
                      <a:pt x="1649" y="2133"/>
                    </a:lnTo>
                    <a:lnTo>
                      <a:pt x="1731" y="2103"/>
                    </a:lnTo>
                    <a:lnTo>
                      <a:pt x="1814" y="2072"/>
                    </a:lnTo>
                    <a:lnTo>
                      <a:pt x="1876" y="2030"/>
                    </a:lnTo>
                    <a:lnTo>
                      <a:pt x="1948" y="1979"/>
                    </a:lnTo>
                    <a:lnTo>
                      <a:pt x="1999" y="1907"/>
                    </a:lnTo>
                    <a:lnTo>
                      <a:pt x="2051" y="1835"/>
                    </a:lnTo>
                    <a:lnTo>
                      <a:pt x="2082" y="1752"/>
                    </a:lnTo>
                    <a:lnTo>
                      <a:pt x="2113" y="1670"/>
                    </a:lnTo>
                    <a:lnTo>
                      <a:pt x="2133" y="1577"/>
                    </a:lnTo>
                    <a:lnTo>
                      <a:pt x="2133" y="1484"/>
                    </a:lnTo>
                    <a:lnTo>
                      <a:pt x="2133" y="1381"/>
                    </a:lnTo>
                    <a:lnTo>
                      <a:pt x="2113" y="1288"/>
                    </a:lnTo>
                    <a:lnTo>
                      <a:pt x="2092" y="1185"/>
                    </a:lnTo>
                    <a:lnTo>
                      <a:pt x="2061" y="1082"/>
                    </a:lnTo>
                    <a:lnTo>
                      <a:pt x="2010" y="979"/>
                    </a:lnTo>
                    <a:lnTo>
                      <a:pt x="1958" y="876"/>
                    </a:lnTo>
                    <a:lnTo>
                      <a:pt x="1906" y="773"/>
                    </a:lnTo>
                    <a:lnTo>
                      <a:pt x="1834" y="681"/>
                    </a:lnTo>
                    <a:lnTo>
                      <a:pt x="1762" y="577"/>
                    </a:lnTo>
                    <a:lnTo>
                      <a:pt x="1669" y="485"/>
                    </a:lnTo>
                    <a:lnTo>
                      <a:pt x="1587" y="402"/>
                    </a:lnTo>
                    <a:lnTo>
                      <a:pt x="1484" y="320"/>
                    </a:lnTo>
                    <a:lnTo>
                      <a:pt x="1381" y="248"/>
                    </a:lnTo>
                    <a:lnTo>
                      <a:pt x="1278" y="186"/>
                    </a:lnTo>
                    <a:lnTo>
                      <a:pt x="1175" y="134"/>
                    </a:lnTo>
                    <a:lnTo>
                      <a:pt x="1072" y="83"/>
                    </a:lnTo>
                    <a:lnTo>
                      <a:pt x="969" y="52"/>
                    </a:lnTo>
                    <a:lnTo>
                      <a:pt x="866" y="21"/>
                    </a:lnTo>
                    <a:lnTo>
                      <a:pt x="763" y="11"/>
                    </a:lnTo>
                    <a:lnTo>
                      <a:pt x="6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5"/>
              <p:cNvSpPr/>
              <p:nvPr/>
            </p:nvSpPr>
            <p:spPr>
              <a:xfrm>
                <a:off x="5956411" y="2982573"/>
                <a:ext cx="37324" cy="42953"/>
              </a:xfrm>
              <a:custGeom>
                <a:avLst/>
                <a:gdLst/>
                <a:ahLst/>
                <a:cxnLst/>
                <a:rect l="l" t="t" r="r" b="b"/>
                <a:pathLst>
                  <a:path w="1989" h="2289" extrusionOk="0">
                    <a:moveTo>
                      <a:pt x="618" y="1"/>
                    </a:moveTo>
                    <a:lnTo>
                      <a:pt x="526" y="11"/>
                    </a:lnTo>
                    <a:lnTo>
                      <a:pt x="443" y="31"/>
                    </a:lnTo>
                    <a:lnTo>
                      <a:pt x="371" y="62"/>
                    </a:lnTo>
                    <a:lnTo>
                      <a:pt x="299" y="104"/>
                    </a:lnTo>
                    <a:lnTo>
                      <a:pt x="227" y="155"/>
                    </a:lnTo>
                    <a:lnTo>
                      <a:pt x="165" y="217"/>
                    </a:lnTo>
                    <a:lnTo>
                      <a:pt x="113" y="289"/>
                    </a:lnTo>
                    <a:lnTo>
                      <a:pt x="72" y="372"/>
                    </a:lnTo>
                    <a:lnTo>
                      <a:pt x="41" y="464"/>
                    </a:lnTo>
                    <a:lnTo>
                      <a:pt x="21" y="557"/>
                    </a:lnTo>
                    <a:lnTo>
                      <a:pt x="10" y="650"/>
                    </a:lnTo>
                    <a:lnTo>
                      <a:pt x="0" y="753"/>
                    </a:lnTo>
                    <a:lnTo>
                      <a:pt x="10" y="856"/>
                    </a:lnTo>
                    <a:lnTo>
                      <a:pt x="21" y="959"/>
                    </a:lnTo>
                    <a:lnTo>
                      <a:pt x="52" y="1072"/>
                    </a:lnTo>
                    <a:lnTo>
                      <a:pt x="82" y="1186"/>
                    </a:lnTo>
                    <a:lnTo>
                      <a:pt x="124" y="1289"/>
                    </a:lnTo>
                    <a:lnTo>
                      <a:pt x="175" y="1402"/>
                    </a:lnTo>
                    <a:lnTo>
                      <a:pt x="227" y="1505"/>
                    </a:lnTo>
                    <a:lnTo>
                      <a:pt x="299" y="1618"/>
                    </a:lnTo>
                    <a:lnTo>
                      <a:pt x="371" y="1711"/>
                    </a:lnTo>
                    <a:lnTo>
                      <a:pt x="453" y="1814"/>
                    </a:lnTo>
                    <a:lnTo>
                      <a:pt x="536" y="1907"/>
                    </a:lnTo>
                    <a:lnTo>
                      <a:pt x="629" y="1989"/>
                    </a:lnTo>
                    <a:lnTo>
                      <a:pt x="721" y="2061"/>
                    </a:lnTo>
                    <a:lnTo>
                      <a:pt x="814" y="2123"/>
                    </a:lnTo>
                    <a:lnTo>
                      <a:pt x="907" y="2175"/>
                    </a:lnTo>
                    <a:lnTo>
                      <a:pt x="1010" y="2216"/>
                    </a:lnTo>
                    <a:lnTo>
                      <a:pt x="1103" y="2247"/>
                    </a:lnTo>
                    <a:lnTo>
                      <a:pt x="1195" y="2268"/>
                    </a:lnTo>
                    <a:lnTo>
                      <a:pt x="1288" y="2278"/>
                    </a:lnTo>
                    <a:lnTo>
                      <a:pt x="1381" y="2288"/>
                    </a:lnTo>
                    <a:lnTo>
                      <a:pt x="1463" y="2278"/>
                    </a:lnTo>
                    <a:lnTo>
                      <a:pt x="1546" y="2257"/>
                    </a:lnTo>
                    <a:lnTo>
                      <a:pt x="1628" y="2226"/>
                    </a:lnTo>
                    <a:lnTo>
                      <a:pt x="1700" y="2185"/>
                    </a:lnTo>
                    <a:lnTo>
                      <a:pt x="1762" y="2134"/>
                    </a:lnTo>
                    <a:lnTo>
                      <a:pt x="1824" y="2072"/>
                    </a:lnTo>
                    <a:lnTo>
                      <a:pt x="1875" y="2000"/>
                    </a:lnTo>
                    <a:lnTo>
                      <a:pt x="1917" y="1917"/>
                    </a:lnTo>
                    <a:lnTo>
                      <a:pt x="1948" y="1824"/>
                    </a:lnTo>
                    <a:lnTo>
                      <a:pt x="1968" y="1732"/>
                    </a:lnTo>
                    <a:lnTo>
                      <a:pt x="1989" y="1639"/>
                    </a:lnTo>
                    <a:lnTo>
                      <a:pt x="1989" y="1536"/>
                    </a:lnTo>
                    <a:lnTo>
                      <a:pt x="1979" y="1433"/>
                    </a:lnTo>
                    <a:lnTo>
                      <a:pt x="1968" y="1320"/>
                    </a:lnTo>
                    <a:lnTo>
                      <a:pt x="1948" y="1216"/>
                    </a:lnTo>
                    <a:lnTo>
                      <a:pt x="1917" y="1103"/>
                    </a:lnTo>
                    <a:lnTo>
                      <a:pt x="1875" y="1000"/>
                    </a:lnTo>
                    <a:lnTo>
                      <a:pt x="1824" y="887"/>
                    </a:lnTo>
                    <a:lnTo>
                      <a:pt x="1762" y="784"/>
                    </a:lnTo>
                    <a:lnTo>
                      <a:pt x="1700" y="670"/>
                    </a:lnTo>
                    <a:lnTo>
                      <a:pt x="1628" y="567"/>
                    </a:lnTo>
                    <a:lnTo>
                      <a:pt x="1546" y="475"/>
                    </a:lnTo>
                    <a:lnTo>
                      <a:pt x="1453" y="382"/>
                    </a:lnTo>
                    <a:lnTo>
                      <a:pt x="1360" y="299"/>
                    </a:lnTo>
                    <a:lnTo>
                      <a:pt x="1267" y="227"/>
                    </a:lnTo>
                    <a:lnTo>
                      <a:pt x="1175" y="165"/>
                    </a:lnTo>
                    <a:lnTo>
                      <a:pt x="1082" y="114"/>
                    </a:lnTo>
                    <a:lnTo>
                      <a:pt x="989" y="73"/>
                    </a:lnTo>
                    <a:lnTo>
                      <a:pt x="897" y="42"/>
                    </a:lnTo>
                    <a:lnTo>
                      <a:pt x="793" y="21"/>
                    </a:lnTo>
                    <a:lnTo>
                      <a:pt x="7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5"/>
              <p:cNvSpPr/>
              <p:nvPr/>
            </p:nvSpPr>
            <p:spPr>
              <a:xfrm>
                <a:off x="6176656" y="3255022"/>
                <a:ext cx="37136" cy="42953"/>
              </a:xfrm>
              <a:custGeom>
                <a:avLst/>
                <a:gdLst/>
                <a:ahLst/>
                <a:cxnLst/>
                <a:rect l="l" t="t" r="r" b="b"/>
                <a:pathLst>
                  <a:path w="1979" h="2289" extrusionOk="0">
                    <a:moveTo>
                      <a:pt x="608" y="1"/>
                    </a:moveTo>
                    <a:lnTo>
                      <a:pt x="515" y="11"/>
                    </a:lnTo>
                    <a:lnTo>
                      <a:pt x="433" y="32"/>
                    </a:lnTo>
                    <a:lnTo>
                      <a:pt x="361" y="63"/>
                    </a:lnTo>
                    <a:lnTo>
                      <a:pt x="289" y="104"/>
                    </a:lnTo>
                    <a:lnTo>
                      <a:pt x="216" y="155"/>
                    </a:lnTo>
                    <a:lnTo>
                      <a:pt x="165" y="217"/>
                    </a:lnTo>
                    <a:lnTo>
                      <a:pt x="113" y="289"/>
                    </a:lnTo>
                    <a:lnTo>
                      <a:pt x="62" y="372"/>
                    </a:lnTo>
                    <a:lnTo>
                      <a:pt x="31" y="465"/>
                    </a:lnTo>
                    <a:lnTo>
                      <a:pt x="10" y="557"/>
                    </a:lnTo>
                    <a:lnTo>
                      <a:pt x="0" y="650"/>
                    </a:lnTo>
                    <a:lnTo>
                      <a:pt x="0" y="753"/>
                    </a:lnTo>
                    <a:lnTo>
                      <a:pt x="0" y="856"/>
                    </a:lnTo>
                    <a:lnTo>
                      <a:pt x="21" y="969"/>
                    </a:lnTo>
                    <a:lnTo>
                      <a:pt x="41" y="1073"/>
                    </a:lnTo>
                    <a:lnTo>
                      <a:pt x="72" y="1186"/>
                    </a:lnTo>
                    <a:lnTo>
                      <a:pt x="113" y="1289"/>
                    </a:lnTo>
                    <a:lnTo>
                      <a:pt x="165" y="1402"/>
                    </a:lnTo>
                    <a:lnTo>
                      <a:pt x="216" y="1505"/>
                    </a:lnTo>
                    <a:lnTo>
                      <a:pt x="289" y="1619"/>
                    </a:lnTo>
                    <a:lnTo>
                      <a:pt x="361" y="1722"/>
                    </a:lnTo>
                    <a:lnTo>
                      <a:pt x="443" y="1814"/>
                    </a:lnTo>
                    <a:lnTo>
                      <a:pt x="526" y="1907"/>
                    </a:lnTo>
                    <a:lnTo>
                      <a:pt x="618" y="1990"/>
                    </a:lnTo>
                    <a:lnTo>
                      <a:pt x="711" y="2062"/>
                    </a:lnTo>
                    <a:lnTo>
                      <a:pt x="804" y="2124"/>
                    </a:lnTo>
                    <a:lnTo>
                      <a:pt x="897" y="2175"/>
                    </a:lnTo>
                    <a:lnTo>
                      <a:pt x="1000" y="2216"/>
                    </a:lnTo>
                    <a:lnTo>
                      <a:pt x="1092" y="2247"/>
                    </a:lnTo>
                    <a:lnTo>
                      <a:pt x="1185" y="2268"/>
                    </a:lnTo>
                    <a:lnTo>
                      <a:pt x="1278" y="2288"/>
                    </a:lnTo>
                    <a:lnTo>
                      <a:pt x="1371" y="2288"/>
                    </a:lnTo>
                    <a:lnTo>
                      <a:pt x="1453" y="2278"/>
                    </a:lnTo>
                    <a:lnTo>
                      <a:pt x="1535" y="2258"/>
                    </a:lnTo>
                    <a:lnTo>
                      <a:pt x="1618" y="2227"/>
                    </a:lnTo>
                    <a:lnTo>
                      <a:pt x="1690" y="2185"/>
                    </a:lnTo>
                    <a:lnTo>
                      <a:pt x="1752" y="2134"/>
                    </a:lnTo>
                    <a:lnTo>
                      <a:pt x="1814" y="2072"/>
                    </a:lnTo>
                    <a:lnTo>
                      <a:pt x="1865" y="2000"/>
                    </a:lnTo>
                    <a:lnTo>
                      <a:pt x="1906" y="1917"/>
                    </a:lnTo>
                    <a:lnTo>
                      <a:pt x="1937" y="1825"/>
                    </a:lnTo>
                    <a:lnTo>
                      <a:pt x="1958" y="1732"/>
                    </a:lnTo>
                    <a:lnTo>
                      <a:pt x="1979" y="1639"/>
                    </a:lnTo>
                    <a:lnTo>
                      <a:pt x="1979" y="1536"/>
                    </a:lnTo>
                    <a:lnTo>
                      <a:pt x="1968" y="1433"/>
                    </a:lnTo>
                    <a:lnTo>
                      <a:pt x="1958" y="1330"/>
                    </a:lnTo>
                    <a:lnTo>
                      <a:pt x="1937" y="1217"/>
                    </a:lnTo>
                    <a:lnTo>
                      <a:pt x="1906" y="1103"/>
                    </a:lnTo>
                    <a:lnTo>
                      <a:pt x="1865" y="1000"/>
                    </a:lnTo>
                    <a:lnTo>
                      <a:pt x="1814" y="887"/>
                    </a:lnTo>
                    <a:lnTo>
                      <a:pt x="1752" y="784"/>
                    </a:lnTo>
                    <a:lnTo>
                      <a:pt x="1690" y="671"/>
                    </a:lnTo>
                    <a:lnTo>
                      <a:pt x="1618" y="578"/>
                    </a:lnTo>
                    <a:lnTo>
                      <a:pt x="1535" y="475"/>
                    </a:lnTo>
                    <a:lnTo>
                      <a:pt x="1443" y="382"/>
                    </a:lnTo>
                    <a:lnTo>
                      <a:pt x="1360" y="300"/>
                    </a:lnTo>
                    <a:lnTo>
                      <a:pt x="1268" y="228"/>
                    </a:lnTo>
                    <a:lnTo>
                      <a:pt x="1165" y="166"/>
                    </a:lnTo>
                    <a:lnTo>
                      <a:pt x="1072" y="114"/>
                    </a:lnTo>
                    <a:lnTo>
                      <a:pt x="979" y="73"/>
                    </a:lnTo>
                    <a:lnTo>
                      <a:pt x="886" y="42"/>
                    </a:lnTo>
                    <a:lnTo>
                      <a:pt x="794" y="21"/>
                    </a:lnTo>
                    <a:lnTo>
                      <a:pt x="701" y="11"/>
                    </a:lnTo>
                    <a:lnTo>
                      <a:pt x="6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5"/>
              <p:cNvSpPr/>
              <p:nvPr/>
            </p:nvSpPr>
            <p:spPr>
              <a:xfrm>
                <a:off x="6222374" y="2588490"/>
                <a:ext cx="46819" cy="31919"/>
              </a:xfrm>
              <a:custGeom>
                <a:avLst/>
                <a:gdLst/>
                <a:ahLst/>
                <a:cxnLst/>
                <a:rect l="l" t="t" r="r" b="b"/>
                <a:pathLst>
                  <a:path w="2495" h="1701" extrusionOk="0">
                    <a:moveTo>
                      <a:pt x="1299" y="1"/>
                    </a:moveTo>
                    <a:lnTo>
                      <a:pt x="1176" y="11"/>
                    </a:lnTo>
                    <a:lnTo>
                      <a:pt x="1052" y="21"/>
                    </a:lnTo>
                    <a:lnTo>
                      <a:pt x="928" y="42"/>
                    </a:lnTo>
                    <a:lnTo>
                      <a:pt x="805" y="83"/>
                    </a:lnTo>
                    <a:lnTo>
                      <a:pt x="691" y="114"/>
                    </a:lnTo>
                    <a:lnTo>
                      <a:pt x="578" y="165"/>
                    </a:lnTo>
                    <a:lnTo>
                      <a:pt x="485" y="217"/>
                    </a:lnTo>
                    <a:lnTo>
                      <a:pt x="392" y="279"/>
                    </a:lnTo>
                    <a:lnTo>
                      <a:pt x="310" y="341"/>
                    </a:lnTo>
                    <a:lnTo>
                      <a:pt x="228" y="403"/>
                    </a:lnTo>
                    <a:lnTo>
                      <a:pt x="166" y="475"/>
                    </a:lnTo>
                    <a:lnTo>
                      <a:pt x="114" y="547"/>
                    </a:lnTo>
                    <a:lnTo>
                      <a:pt x="63" y="629"/>
                    </a:lnTo>
                    <a:lnTo>
                      <a:pt x="32" y="712"/>
                    </a:lnTo>
                    <a:lnTo>
                      <a:pt x="11" y="794"/>
                    </a:lnTo>
                    <a:lnTo>
                      <a:pt x="1" y="877"/>
                    </a:lnTo>
                    <a:lnTo>
                      <a:pt x="1" y="959"/>
                    </a:lnTo>
                    <a:lnTo>
                      <a:pt x="11" y="1041"/>
                    </a:lnTo>
                    <a:lnTo>
                      <a:pt x="42" y="1124"/>
                    </a:lnTo>
                    <a:lnTo>
                      <a:pt x="73" y="1206"/>
                    </a:lnTo>
                    <a:lnTo>
                      <a:pt x="124" y="1278"/>
                    </a:lnTo>
                    <a:lnTo>
                      <a:pt x="186" y="1351"/>
                    </a:lnTo>
                    <a:lnTo>
                      <a:pt x="258" y="1412"/>
                    </a:lnTo>
                    <a:lnTo>
                      <a:pt x="341" y="1474"/>
                    </a:lnTo>
                    <a:lnTo>
                      <a:pt x="423" y="1526"/>
                    </a:lnTo>
                    <a:lnTo>
                      <a:pt x="516" y="1567"/>
                    </a:lnTo>
                    <a:lnTo>
                      <a:pt x="619" y="1608"/>
                    </a:lnTo>
                    <a:lnTo>
                      <a:pt x="722" y="1639"/>
                    </a:lnTo>
                    <a:lnTo>
                      <a:pt x="836" y="1670"/>
                    </a:lnTo>
                    <a:lnTo>
                      <a:pt x="959" y="1680"/>
                    </a:lnTo>
                    <a:lnTo>
                      <a:pt x="1073" y="1691"/>
                    </a:lnTo>
                    <a:lnTo>
                      <a:pt x="1196" y="1701"/>
                    </a:lnTo>
                    <a:lnTo>
                      <a:pt x="1320" y="1691"/>
                    </a:lnTo>
                    <a:lnTo>
                      <a:pt x="1443" y="1670"/>
                    </a:lnTo>
                    <a:lnTo>
                      <a:pt x="1567" y="1649"/>
                    </a:lnTo>
                    <a:lnTo>
                      <a:pt x="1691" y="1618"/>
                    </a:lnTo>
                    <a:lnTo>
                      <a:pt x="1804" y="1577"/>
                    </a:lnTo>
                    <a:lnTo>
                      <a:pt x="1918" y="1536"/>
                    </a:lnTo>
                    <a:lnTo>
                      <a:pt x="2010" y="1474"/>
                    </a:lnTo>
                    <a:lnTo>
                      <a:pt x="2103" y="1423"/>
                    </a:lnTo>
                    <a:lnTo>
                      <a:pt x="2185" y="1361"/>
                    </a:lnTo>
                    <a:lnTo>
                      <a:pt x="2268" y="1289"/>
                    </a:lnTo>
                    <a:lnTo>
                      <a:pt x="2330" y="1217"/>
                    </a:lnTo>
                    <a:lnTo>
                      <a:pt x="2381" y="1144"/>
                    </a:lnTo>
                    <a:lnTo>
                      <a:pt x="2433" y="1072"/>
                    </a:lnTo>
                    <a:lnTo>
                      <a:pt x="2464" y="990"/>
                    </a:lnTo>
                    <a:lnTo>
                      <a:pt x="2484" y="907"/>
                    </a:lnTo>
                    <a:lnTo>
                      <a:pt x="2495" y="825"/>
                    </a:lnTo>
                    <a:lnTo>
                      <a:pt x="2495" y="743"/>
                    </a:lnTo>
                    <a:lnTo>
                      <a:pt x="2484" y="650"/>
                    </a:lnTo>
                    <a:lnTo>
                      <a:pt x="2453" y="567"/>
                    </a:lnTo>
                    <a:lnTo>
                      <a:pt x="2422" y="495"/>
                    </a:lnTo>
                    <a:lnTo>
                      <a:pt x="2371" y="413"/>
                    </a:lnTo>
                    <a:lnTo>
                      <a:pt x="2309" y="341"/>
                    </a:lnTo>
                    <a:lnTo>
                      <a:pt x="2237" y="279"/>
                    </a:lnTo>
                    <a:lnTo>
                      <a:pt x="2155" y="227"/>
                    </a:lnTo>
                    <a:lnTo>
                      <a:pt x="2072" y="165"/>
                    </a:lnTo>
                    <a:lnTo>
                      <a:pt x="1979" y="124"/>
                    </a:lnTo>
                    <a:lnTo>
                      <a:pt x="1876" y="83"/>
                    </a:lnTo>
                    <a:lnTo>
                      <a:pt x="1773" y="52"/>
                    </a:lnTo>
                    <a:lnTo>
                      <a:pt x="1660" y="32"/>
                    </a:lnTo>
                    <a:lnTo>
                      <a:pt x="1547" y="11"/>
                    </a:lnTo>
                    <a:lnTo>
                      <a:pt x="14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5"/>
              <p:cNvSpPr/>
              <p:nvPr/>
            </p:nvSpPr>
            <p:spPr>
              <a:xfrm>
                <a:off x="5279133" y="2787661"/>
                <a:ext cx="47006" cy="31732"/>
              </a:xfrm>
              <a:custGeom>
                <a:avLst/>
                <a:gdLst/>
                <a:ahLst/>
                <a:cxnLst/>
                <a:rect l="l" t="t" r="r" b="b"/>
                <a:pathLst>
                  <a:path w="2505" h="1691" extrusionOk="0">
                    <a:moveTo>
                      <a:pt x="1175" y="0"/>
                    </a:moveTo>
                    <a:lnTo>
                      <a:pt x="1051" y="21"/>
                    </a:lnTo>
                    <a:lnTo>
                      <a:pt x="928" y="42"/>
                    </a:lnTo>
                    <a:lnTo>
                      <a:pt x="804" y="73"/>
                    </a:lnTo>
                    <a:lnTo>
                      <a:pt x="691" y="114"/>
                    </a:lnTo>
                    <a:lnTo>
                      <a:pt x="588" y="165"/>
                    </a:lnTo>
                    <a:lnTo>
                      <a:pt x="485" y="217"/>
                    </a:lnTo>
                    <a:lnTo>
                      <a:pt x="392" y="268"/>
                    </a:lnTo>
                    <a:lnTo>
                      <a:pt x="310" y="330"/>
                    </a:lnTo>
                    <a:lnTo>
                      <a:pt x="237" y="402"/>
                    </a:lnTo>
                    <a:lnTo>
                      <a:pt x="165" y="474"/>
                    </a:lnTo>
                    <a:lnTo>
                      <a:pt x="114" y="547"/>
                    </a:lnTo>
                    <a:lnTo>
                      <a:pt x="73" y="629"/>
                    </a:lnTo>
                    <a:lnTo>
                      <a:pt x="31" y="701"/>
                    </a:lnTo>
                    <a:lnTo>
                      <a:pt x="11" y="784"/>
                    </a:lnTo>
                    <a:lnTo>
                      <a:pt x="0" y="866"/>
                    </a:lnTo>
                    <a:lnTo>
                      <a:pt x="0" y="959"/>
                    </a:lnTo>
                    <a:lnTo>
                      <a:pt x="11" y="1041"/>
                    </a:lnTo>
                    <a:lnTo>
                      <a:pt x="42" y="1124"/>
                    </a:lnTo>
                    <a:lnTo>
                      <a:pt x="83" y="1206"/>
                    </a:lnTo>
                    <a:lnTo>
                      <a:pt x="134" y="1278"/>
                    </a:lnTo>
                    <a:lnTo>
                      <a:pt x="186" y="1350"/>
                    </a:lnTo>
                    <a:lnTo>
                      <a:pt x="258" y="1412"/>
                    </a:lnTo>
                    <a:lnTo>
                      <a:pt x="340" y="1474"/>
                    </a:lnTo>
                    <a:lnTo>
                      <a:pt x="423" y="1526"/>
                    </a:lnTo>
                    <a:lnTo>
                      <a:pt x="526" y="1567"/>
                    </a:lnTo>
                    <a:lnTo>
                      <a:pt x="619" y="1608"/>
                    </a:lnTo>
                    <a:lnTo>
                      <a:pt x="732" y="1639"/>
                    </a:lnTo>
                    <a:lnTo>
                      <a:pt x="845" y="1659"/>
                    </a:lnTo>
                    <a:lnTo>
                      <a:pt x="959" y="1680"/>
                    </a:lnTo>
                    <a:lnTo>
                      <a:pt x="1072" y="1690"/>
                    </a:lnTo>
                    <a:lnTo>
                      <a:pt x="1319" y="1690"/>
                    </a:lnTo>
                    <a:lnTo>
                      <a:pt x="1443" y="1670"/>
                    </a:lnTo>
                    <a:lnTo>
                      <a:pt x="1567" y="1649"/>
                    </a:lnTo>
                    <a:lnTo>
                      <a:pt x="1690" y="1618"/>
                    </a:lnTo>
                    <a:lnTo>
                      <a:pt x="1804" y="1577"/>
                    </a:lnTo>
                    <a:lnTo>
                      <a:pt x="1917" y="1526"/>
                    </a:lnTo>
                    <a:lnTo>
                      <a:pt x="2020" y="1474"/>
                    </a:lnTo>
                    <a:lnTo>
                      <a:pt x="2113" y="1422"/>
                    </a:lnTo>
                    <a:lnTo>
                      <a:pt x="2195" y="1361"/>
                    </a:lnTo>
                    <a:lnTo>
                      <a:pt x="2267" y="1289"/>
                    </a:lnTo>
                    <a:lnTo>
                      <a:pt x="2329" y="1216"/>
                    </a:lnTo>
                    <a:lnTo>
                      <a:pt x="2391" y="1144"/>
                    </a:lnTo>
                    <a:lnTo>
                      <a:pt x="2432" y="1062"/>
                    </a:lnTo>
                    <a:lnTo>
                      <a:pt x="2463" y="979"/>
                    </a:lnTo>
                    <a:lnTo>
                      <a:pt x="2494" y="907"/>
                    </a:lnTo>
                    <a:lnTo>
                      <a:pt x="2504" y="814"/>
                    </a:lnTo>
                    <a:lnTo>
                      <a:pt x="2504" y="732"/>
                    </a:lnTo>
                    <a:lnTo>
                      <a:pt x="2484" y="650"/>
                    </a:lnTo>
                    <a:lnTo>
                      <a:pt x="2463" y="567"/>
                    </a:lnTo>
                    <a:lnTo>
                      <a:pt x="2422" y="485"/>
                    </a:lnTo>
                    <a:lnTo>
                      <a:pt x="2370" y="413"/>
                    </a:lnTo>
                    <a:lnTo>
                      <a:pt x="2309" y="340"/>
                    </a:lnTo>
                    <a:lnTo>
                      <a:pt x="2237" y="279"/>
                    </a:lnTo>
                    <a:lnTo>
                      <a:pt x="2164" y="217"/>
                    </a:lnTo>
                    <a:lnTo>
                      <a:pt x="2072" y="165"/>
                    </a:lnTo>
                    <a:lnTo>
                      <a:pt x="1979" y="124"/>
                    </a:lnTo>
                    <a:lnTo>
                      <a:pt x="1876" y="83"/>
                    </a:lnTo>
                    <a:lnTo>
                      <a:pt x="1773" y="52"/>
                    </a:lnTo>
                    <a:lnTo>
                      <a:pt x="1659" y="21"/>
                    </a:lnTo>
                    <a:lnTo>
                      <a:pt x="1546" y="11"/>
                    </a:lnTo>
                    <a:lnTo>
                      <a:pt x="14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5"/>
              <p:cNvSpPr/>
              <p:nvPr/>
            </p:nvSpPr>
            <p:spPr>
              <a:xfrm>
                <a:off x="5960940" y="2607442"/>
                <a:ext cx="46631" cy="23419"/>
              </a:xfrm>
              <a:custGeom>
                <a:avLst/>
                <a:gdLst/>
                <a:ahLst/>
                <a:cxnLst/>
                <a:rect l="l" t="t" r="r" b="b"/>
                <a:pathLst>
                  <a:path w="2485" h="1248" extrusionOk="0">
                    <a:moveTo>
                      <a:pt x="980" y="0"/>
                    </a:moveTo>
                    <a:lnTo>
                      <a:pt x="866" y="11"/>
                    </a:lnTo>
                    <a:lnTo>
                      <a:pt x="743" y="31"/>
                    </a:lnTo>
                    <a:lnTo>
                      <a:pt x="640" y="52"/>
                    </a:lnTo>
                    <a:lnTo>
                      <a:pt x="537" y="83"/>
                    </a:lnTo>
                    <a:lnTo>
                      <a:pt x="444" y="114"/>
                    </a:lnTo>
                    <a:lnTo>
                      <a:pt x="351" y="155"/>
                    </a:lnTo>
                    <a:lnTo>
                      <a:pt x="269" y="196"/>
                    </a:lnTo>
                    <a:lnTo>
                      <a:pt x="207" y="237"/>
                    </a:lnTo>
                    <a:lnTo>
                      <a:pt x="145" y="289"/>
                    </a:lnTo>
                    <a:lnTo>
                      <a:pt x="94" y="341"/>
                    </a:lnTo>
                    <a:lnTo>
                      <a:pt x="52" y="392"/>
                    </a:lnTo>
                    <a:lnTo>
                      <a:pt x="21" y="454"/>
                    </a:lnTo>
                    <a:lnTo>
                      <a:pt x="1" y="516"/>
                    </a:lnTo>
                    <a:lnTo>
                      <a:pt x="1" y="578"/>
                    </a:lnTo>
                    <a:lnTo>
                      <a:pt x="1" y="639"/>
                    </a:lnTo>
                    <a:lnTo>
                      <a:pt x="21" y="701"/>
                    </a:lnTo>
                    <a:lnTo>
                      <a:pt x="52" y="763"/>
                    </a:lnTo>
                    <a:lnTo>
                      <a:pt x="104" y="825"/>
                    </a:lnTo>
                    <a:lnTo>
                      <a:pt x="155" y="876"/>
                    </a:lnTo>
                    <a:lnTo>
                      <a:pt x="217" y="938"/>
                    </a:lnTo>
                    <a:lnTo>
                      <a:pt x="289" y="979"/>
                    </a:lnTo>
                    <a:lnTo>
                      <a:pt x="372" y="1031"/>
                    </a:lnTo>
                    <a:lnTo>
                      <a:pt x="465" y="1072"/>
                    </a:lnTo>
                    <a:lnTo>
                      <a:pt x="557" y="1113"/>
                    </a:lnTo>
                    <a:lnTo>
                      <a:pt x="660" y="1144"/>
                    </a:lnTo>
                    <a:lnTo>
                      <a:pt x="877" y="1206"/>
                    </a:lnTo>
                    <a:lnTo>
                      <a:pt x="1000" y="1227"/>
                    </a:lnTo>
                    <a:lnTo>
                      <a:pt x="1124" y="1237"/>
                    </a:lnTo>
                    <a:lnTo>
                      <a:pt x="1248" y="1247"/>
                    </a:lnTo>
                    <a:lnTo>
                      <a:pt x="1371" y="1247"/>
                    </a:lnTo>
                    <a:lnTo>
                      <a:pt x="1495" y="1237"/>
                    </a:lnTo>
                    <a:lnTo>
                      <a:pt x="1619" y="1227"/>
                    </a:lnTo>
                    <a:lnTo>
                      <a:pt x="1732" y="1216"/>
                    </a:lnTo>
                    <a:lnTo>
                      <a:pt x="1845" y="1186"/>
                    </a:lnTo>
                    <a:lnTo>
                      <a:pt x="1948" y="1165"/>
                    </a:lnTo>
                    <a:lnTo>
                      <a:pt x="2041" y="1124"/>
                    </a:lnTo>
                    <a:lnTo>
                      <a:pt x="2124" y="1093"/>
                    </a:lnTo>
                    <a:lnTo>
                      <a:pt x="2206" y="1052"/>
                    </a:lnTo>
                    <a:lnTo>
                      <a:pt x="2278" y="1000"/>
                    </a:lnTo>
                    <a:lnTo>
                      <a:pt x="2340" y="959"/>
                    </a:lnTo>
                    <a:lnTo>
                      <a:pt x="2392" y="907"/>
                    </a:lnTo>
                    <a:lnTo>
                      <a:pt x="2433" y="845"/>
                    </a:lnTo>
                    <a:lnTo>
                      <a:pt x="2464" y="794"/>
                    </a:lnTo>
                    <a:lnTo>
                      <a:pt x="2474" y="732"/>
                    </a:lnTo>
                    <a:lnTo>
                      <a:pt x="2484" y="670"/>
                    </a:lnTo>
                    <a:lnTo>
                      <a:pt x="2474" y="608"/>
                    </a:lnTo>
                    <a:lnTo>
                      <a:pt x="2453" y="536"/>
                    </a:lnTo>
                    <a:lnTo>
                      <a:pt x="2422" y="474"/>
                    </a:lnTo>
                    <a:lnTo>
                      <a:pt x="2381" y="423"/>
                    </a:lnTo>
                    <a:lnTo>
                      <a:pt x="2330" y="361"/>
                    </a:lnTo>
                    <a:lnTo>
                      <a:pt x="2268" y="310"/>
                    </a:lnTo>
                    <a:lnTo>
                      <a:pt x="2196" y="258"/>
                    </a:lnTo>
                    <a:lnTo>
                      <a:pt x="2113" y="217"/>
                    </a:lnTo>
                    <a:lnTo>
                      <a:pt x="2021" y="165"/>
                    </a:lnTo>
                    <a:lnTo>
                      <a:pt x="1928" y="134"/>
                    </a:lnTo>
                    <a:lnTo>
                      <a:pt x="1825" y="93"/>
                    </a:lnTo>
                    <a:lnTo>
                      <a:pt x="1598" y="42"/>
                    </a:lnTo>
                    <a:lnTo>
                      <a:pt x="1485" y="21"/>
                    </a:lnTo>
                    <a:lnTo>
                      <a:pt x="1361" y="11"/>
                    </a:lnTo>
                    <a:lnTo>
                      <a:pt x="12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5"/>
              <p:cNvSpPr/>
              <p:nvPr/>
            </p:nvSpPr>
            <p:spPr>
              <a:xfrm>
                <a:off x="5022540" y="2582691"/>
                <a:ext cx="36948" cy="36948"/>
              </a:xfrm>
              <a:custGeom>
                <a:avLst/>
                <a:gdLst/>
                <a:ahLst/>
                <a:cxnLst/>
                <a:rect l="l" t="t" r="r" b="b"/>
                <a:pathLst>
                  <a:path w="1969" h="1969" extrusionOk="0">
                    <a:moveTo>
                      <a:pt x="392" y="0"/>
                    </a:moveTo>
                    <a:lnTo>
                      <a:pt x="319" y="11"/>
                    </a:lnTo>
                    <a:lnTo>
                      <a:pt x="247" y="21"/>
                    </a:lnTo>
                    <a:lnTo>
                      <a:pt x="186" y="42"/>
                    </a:lnTo>
                    <a:lnTo>
                      <a:pt x="134" y="83"/>
                    </a:lnTo>
                    <a:lnTo>
                      <a:pt x="93" y="124"/>
                    </a:lnTo>
                    <a:lnTo>
                      <a:pt x="52" y="176"/>
                    </a:lnTo>
                    <a:lnTo>
                      <a:pt x="21" y="237"/>
                    </a:lnTo>
                    <a:lnTo>
                      <a:pt x="10" y="299"/>
                    </a:lnTo>
                    <a:lnTo>
                      <a:pt x="0" y="371"/>
                    </a:lnTo>
                    <a:lnTo>
                      <a:pt x="0" y="454"/>
                    </a:lnTo>
                    <a:lnTo>
                      <a:pt x="10" y="536"/>
                    </a:lnTo>
                    <a:lnTo>
                      <a:pt x="31" y="619"/>
                    </a:lnTo>
                    <a:lnTo>
                      <a:pt x="62" y="712"/>
                    </a:lnTo>
                    <a:lnTo>
                      <a:pt x="103" y="804"/>
                    </a:lnTo>
                    <a:lnTo>
                      <a:pt x="144" y="897"/>
                    </a:lnTo>
                    <a:lnTo>
                      <a:pt x="196" y="990"/>
                    </a:lnTo>
                    <a:lnTo>
                      <a:pt x="330" y="1175"/>
                    </a:lnTo>
                    <a:lnTo>
                      <a:pt x="402" y="1268"/>
                    </a:lnTo>
                    <a:lnTo>
                      <a:pt x="484" y="1361"/>
                    </a:lnTo>
                    <a:lnTo>
                      <a:pt x="577" y="1453"/>
                    </a:lnTo>
                    <a:lnTo>
                      <a:pt x="670" y="1536"/>
                    </a:lnTo>
                    <a:lnTo>
                      <a:pt x="763" y="1618"/>
                    </a:lnTo>
                    <a:lnTo>
                      <a:pt x="866" y="1690"/>
                    </a:lnTo>
                    <a:lnTo>
                      <a:pt x="958" y="1752"/>
                    </a:lnTo>
                    <a:lnTo>
                      <a:pt x="1051" y="1814"/>
                    </a:lnTo>
                    <a:lnTo>
                      <a:pt x="1154" y="1855"/>
                    </a:lnTo>
                    <a:lnTo>
                      <a:pt x="1247" y="1897"/>
                    </a:lnTo>
                    <a:lnTo>
                      <a:pt x="1329" y="1927"/>
                    </a:lnTo>
                    <a:lnTo>
                      <a:pt x="1422" y="1948"/>
                    </a:lnTo>
                    <a:lnTo>
                      <a:pt x="1505" y="1958"/>
                    </a:lnTo>
                    <a:lnTo>
                      <a:pt x="1577" y="1969"/>
                    </a:lnTo>
                    <a:lnTo>
                      <a:pt x="1659" y="1958"/>
                    </a:lnTo>
                    <a:lnTo>
                      <a:pt x="1721" y="1948"/>
                    </a:lnTo>
                    <a:lnTo>
                      <a:pt x="1783" y="1927"/>
                    </a:lnTo>
                    <a:lnTo>
                      <a:pt x="1834" y="1886"/>
                    </a:lnTo>
                    <a:lnTo>
                      <a:pt x="1875" y="1845"/>
                    </a:lnTo>
                    <a:lnTo>
                      <a:pt x="1917" y="1793"/>
                    </a:lnTo>
                    <a:lnTo>
                      <a:pt x="1948" y="1732"/>
                    </a:lnTo>
                    <a:lnTo>
                      <a:pt x="1958" y="1670"/>
                    </a:lnTo>
                    <a:lnTo>
                      <a:pt x="1968" y="1598"/>
                    </a:lnTo>
                    <a:lnTo>
                      <a:pt x="1968" y="1515"/>
                    </a:lnTo>
                    <a:lnTo>
                      <a:pt x="1958" y="1433"/>
                    </a:lnTo>
                    <a:lnTo>
                      <a:pt x="1937" y="1350"/>
                    </a:lnTo>
                    <a:lnTo>
                      <a:pt x="1906" y="1258"/>
                    </a:lnTo>
                    <a:lnTo>
                      <a:pt x="1865" y="1165"/>
                    </a:lnTo>
                    <a:lnTo>
                      <a:pt x="1824" y="1072"/>
                    </a:lnTo>
                    <a:lnTo>
                      <a:pt x="1772" y="979"/>
                    </a:lnTo>
                    <a:lnTo>
                      <a:pt x="1638" y="794"/>
                    </a:lnTo>
                    <a:lnTo>
                      <a:pt x="1566" y="701"/>
                    </a:lnTo>
                    <a:lnTo>
                      <a:pt x="1484" y="608"/>
                    </a:lnTo>
                    <a:lnTo>
                      <a:pt x="1391" y="516"/>
                    </a:lnTo>
                    <a:lnTo>
                      <a:pt x="1298" y="433"/>
                    </a:lnTo>
                    <a:lnTo>
                      <a:pt x="1206" y="351"/>
                    </a:lnTo>
                    <a:lnTo>
                      <a:pt x="1103" y="279"/>
                    </a:lnTo>
                    <a:lnTo>
                      <a:pt x="1010" y="217"/>
                    </a:lnTo>
                    <a:lnTo>
                      <a:pt x="917" y="165"/>
                    </a:lnTo>
                    <a:lnTo>
                      <a:pt x="824" y="114"/>
                    </a:lnTo>
                    <a:lnTo>
                      <a:pt x="732" y="73"/>
                    </a:lnTo>
                    <a:lnTo>
                      <a:pt x="639" y="42"/>
                    </a:lnTo>
                    <a:lnTo>
                      <a:pt x="546" y="21"/>
                    </a:lnTo>
                    <a:lnTo>
                      <a:pt x="464" y="11"/>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5"/>
              <p:cNvSpPr/>
              <p:nvPr/>
            </p:nvSpPr>
            <p:spPr>
              <a:xfrm>
                <a:off x="6426200" y="2389712"/>
                <a:ext cx="32295" cy="41208"/>
              </a:xfrm>
              <a:custGeom>
                <a:avLst/>
                <a:gdLst/>
                <a:ahLst/>
                <a:cxnLst/>
                <a:rect l="l" t="t" r="r" b="b"/>
                <a:pathLst>
                  <a:path w="1721" h="2196" extrusionOk="0">
                    <a:moveTo>
                      <a:pt x="1340" y="0"/>
                    </a:moveTo>
                    <a:lnTo>
                      <a:pt x="1267" y="11"/>
                    </a:lnTo>
                    <a:lnTo>
                      <a:pt x="1185" y="31"/>
                    </a:lnTo>
                    <a:lnTo>
                      <a:pt x="1113" y="52"/>
                    </a:lnTo>
                    <a:lnTo>
                      <a:pt x="1030" y="93"/>
                    </a:lnTo>
                    <a:lnTo>
                      <a:pt x="948" y="134"/>
                    </a:lnTo>
                    <a:lnTo>
                      <a:pt x="866" y="196"/>
                    </a:lnTo>
                    <a:lnTo>
                      <a:pt x="783" y="258"/>
                    </a:lnTo>
                    <a:lnTo>
                      <a:pt x="701" y="330"/>
                    </a:lnTo>
                    <a:lnTo>
                      <a:pt x="546" y="495"/>
                    </a:lnTo>
                    <a:lnTo>
                      <a:pt x="464" y="588"/>
                    </a:lnTo>
                    <a:lnTo>
                      <a:pt x="392" y="681"/>
                    </a:lnTo>
                    <a:lnTo>
                      <a:pt x="319" y="784"/>
                    </a:lnTo>
                    <a:lnTo>
                      <a:pt x="258" y="897"/>
                    </a:lnTo>
                    <a:lnTo>
                      <a:pt x="196" y="1010"/>
                    </a:lnTo>
                    <a:lnTo>
                      <a:pt x="144" y="1113"/>
                    </a:lnTo>
                    <a:lnTo>
                      <a:pt x="103" y="1227"/>
                    </a:lnTo>
                    <a:lnTo>
                      <a:pt x="62" y="1330"/>
                    </a:lnTo>
                    <a:lnTo>
                      <a:pt x="41" y="1433"/>
                    </a:lnTo>
                    <a:lnTo>
                      <a:pt x="21" y="1536"/>
                    </a:lnTo>
                    <a:lnTo>
                      <a:pt x="10" y="1629"/>
                    </a:lnTo>
                    <a:lnTo>
                      <a:pt x="0" y="1711"/>
                    </a:lnTo>
                    <a:lnTo>
                      <a:pt x="10" y="1804"/>
                    </a:lnTo>
                    <a:lnTo>
                      <a:pt x="21" y="1876"/>
                    </a:lnTo>
                    <a:lnTo>
                      <a:pt x="41" y="1948"/>
                    </a:lnTo>
                    <a:lnTo>
                      <a:pt x="62" y="2010"/>
                    </a:lnTo>
                    <a:lnTo>
                      <a:pt x="103" y="2061"/>
                    </a:lnTo>
                    <a:lnTo>
                      <a:pt x="144" y="2113"/>
                    </a:lnTo>
                    <a:lnTo>
                      <a:pt x="196" y="2144"/>
                    </a:lnTo>
                    <a:lnTo>
                      <a:pt x="247" y="2175"/>
                    </a:lnTo>
                    <a:lnTo>
                      <a:pt x="319" y="2185"/>
                    </a:lnTo>
                    <a:lnTo>
                      <a:pt x="381" y="2195"/>
                    </a:lnTo>
                    <a:lnTo>
                      <a:pt x="453" y="2185"/>
                    </a:lnTo>
                    <a:lnTo>
                      <a:pt x="536" y="2164"/>
                    </a:lnTo>
                    <a:lnTo>
                      <a:pt x="608" y="2133"/>
                    </a:lnTo>
                    <a:lnTo>
                      <a:pt x="690" y="2103"/>
                    </a:lnTo>
                    <a:lnTo>
                      <a:pt x="773" y="2051"/>
                    </a:lnTo>
                    <a:lnTo>
                      <a:pt x="855" y="2000"/>
                    </a:lnTo>
                    <a:lnTo>
                      <a:pt x="938" y="1938"/>
                    </a:lnTo>
                    <a:lnTo>
                      <a:pt x="1020" y="1866"/>
                    </a:lnTo>
                    <a:lnTo>
                      <a:pt x="1185" y="1701"/>
                    </a:lnTo>
                    <a:lnTo>
                      <a:pt x="1257" y="1608"/>
                    </a:lnTo>
                    <a:lnTo>
                      <a:pt x="1329" y="1515"/>
                    </a:lnTo>
                    <a:lnTo>
                      <a:pt x="1401" y="1402"/>
                    </a:lnTo>
                    <a:lnTo>
                      <a:pt x="1463" y="1299"/>
                    </a:lnTo>
                    <a:lnTo>
                      <a:pt x="1525" y="1185"/>
                    </a:lnTo>
                    <a:lnTo>
                      <a:pt x="1577" y="1072"/>
                    </a:lnTo>
                    <a:lnTo>
                      <a:pt x="1618" y="969"/>
                    </a:lnTo>
                    <a:lnTo>
                      <a:pt x="1659" y="866"/>
                    </a:lnTo>
                    <a:lnTo>
                      <a:pt x="1680" y="763"/>
                    </a:lnTo>
                    <a:lnTo>
                      <a:pt x="1700" y="660"/>
                    </a:lnTo>
                    <a:lnTo>
                      <a:pt x="1711" y="567"/>
                    </a:lnTo>
                    <a:lnTo>
                      <a:pt x="1721" y="474"/>
                    </a:lnTo>
                    <a:lnTo>
                      <a:pt x="1711" y="392"/>
                    </a:lnTo>
                    <a:lnTo>
                      <a:pt x="1700" y="320"/>
                    </a:lnTo>
                    <a:lnTo>
                      <a:pt x="1680" y="248"/>
                    </a:lnTo>
                    <a:lnTo>
                      <a:pt x="1659" y="186"/>
                    </a:lnTo>
                    <a:lnTo>
                      <a:pt x="1618" y="134"/>
                    </a:lnTo>
                    <a:lnTo>
                      <a:pt x="1577" y="83"/>
                    </a:lnTo>
                    <a:lnTo>
                      <a:pt x="1525" y="52"/>
                    </a:lnTo>
                    <a:lnTo>
                      <a:pt x="1474" y="21"/>
                    </a:lnTo>
                    <a:lnTo>
                      <a:pt x="1401" y="11"/>
                    </a:lnTo>
                    <a:lnTo>
                      <a:pt x="13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5"/>
              <p:cNvSpPr/>
              <p:nvPr/>
            </p:nvSpPr>
            <p:spPr>
              <a:xfrm>
                <a:off x="5667212" y="2822846"/>
                <a:ext cx="19947" cy="41414"/>
              </a:xfrm>
              <a:custGeom>
                <a:avLst/>
                <a:gdLst/>
                <a:ahLst/>
                <a:cxnLst/>
                <a:rect l="l" t="t" r="r" b="b"/>
                <a:pathLst>
                  <a:path w="1063" h="2207" extrusionOk="0">
                    <a:moveTo>
                      <a:pt x="454" y="1"/>
                    </a:moveTo>
                    <a:lnTo>
                      <a:pt x="393" y="21"/>
                    </a:lnTo>
                    <a:lnTo>
                      <a:pt x="341" y="42"/>
                    </a:lnTo>
                    <a:lnTo>
                      <a:pt x="300" y="73"/>
                    </a:lnTo>
                    <a:lnTo>
                      <a:pt x="248" y="125"/>
                    </a:lnTo>
                    <a:lnTo>
                      <a:pt x="207" y="176"/>
                    </a:lnTo>
                    <a:lnTo>
                      <a:pt x="166" y="238"/>
                    </a:lnTo>
                    <a:lnTo>
                      <a:pt x="135" y="300"/>
                    </a:lnTo>
                    <a:lnTo>
                      <a:pt x="73" y="465"/>
                    </a:lnTo>
                    <a:lnTo>
                      <a:pt x="32" y="650"/>
                    </a:lnTo>
                    <a:lnTo>
                      <a:pt x="1" y="846"/>
                    </a:lnTo>
                    <a:lnTo>
                      <a:pt x="1" y="1062"/>
                    </a:lnTo>
                    <a:lnTo>
                      <a:pt x="11" y="1279"/>
                    </a:lnTo>
                    <a:lnTo>
                      <a:pt x="52" y="1495"/>
                    </a:lnTo>
                    <a:lnTo>
                      <a:pt x="104" y="1691"/>
                    </a:lnTo>
                    <a:lnTo>
                      <a:pt x="176" y="1856"/>
                    </a:lnTo>
                    <a:lnTo>
                      <a:pt x="217" y="1928"/>
                    </a:lnTo>
                    <a:lnTo>
                      <a:pt x="259" y="2000"/>
                    </a:lnTo>
                    <a:lnTo>
                      <a:pt x="310" y="2052"/>
                    </a:lnTo>
                    <a:lnTo>
                      <a:pt x="351" y="2103"/>
                    </a:lnTo>
                    <a:lnTo>
                      <a:pt x="403" y="2144"/>
                    </a:lnTo>
                    <a:lnTo>
                      <a:pt x="454" y="2175"/>
                    </a:lnTo>
                    <a:lnTo>
                      <a:pt x="506" y="2196"/>
                    </a:lnTo>
                    <a:lnTo>
                      <a:pt x="557" y="2206"/>
                    </a:lnTo>
                    <a:lnTo>
                      <a:pt x="609" y="2196"/>
                    </a:lnTo>
                    <a:lnTo>
                      <a:pt x="660" y="2185"/>
                    </a:lnTo>
                    <a:lnTo>
                      <a:pt x="712" y="2165"/>
                    </a:lnTo>
                    <a:lnTo>
                      <a:pt x="764" y="2134"/>
                    </a:lnTo>
                    <a:lnTo>
                      <a:pt x="815" y="2082"/>
                    </a:lnTo>
                    <a:lnTo>
                      <a:pt x="856" y="2031"/>
                    </a:lnTo>
                    <a:lnTo>
                      <a:pt x="897" y="1969"/>
                    </a:lnTo>
                    <a:lnTo>
                      <a:pt x="928" y="1897"/>
                    </a:lnTo>
                    <a:lnTo>
                      <a:pt x="990" y="1742"/>
                    </a:lnTo>
                    <a:lnTo>
                      <a:pt x="1031" y="1557"/>
                    </a:lnTo>
                    <a:lnTo>
                      <a:pt x="1062" y="1361"/>
                    </a:lnTo>
                    <a:lnTo>
                      <a:pt x="1062" y="1145"/>
                    </a:lnTo>
                    <a:lnTo>
                      <a:pt x="1042" y="918"/>
                    </a:lnTo>
                    <a:lnTo>
                      <a:pt x="1011" y="712"/>
                    </a:lnTo>
                    <a:lnTo>
                      <a:pt x="949" y="516"/>
                    </a:lnTo>
                    <a:lnTo>
                      <a:pt x="887" y="351"/>
                    </a:lnTo>
                    <a:lnTo>
                      <a:pt x="846" y="279"/>
                    </a:lnTo>
                    <a:lnTo>
                      <a:pt x="805" y="207"/>
                    </a:lnTo>
                    <a:lnTo>
                      <a:pt x="753" y="155"/>
                    </a:lnTo>
                    <a:lnTo>
                      <a:pt x="712" y="104"/>
                    </a:lnTo>
                    <a:lnTo>
                      <a:pt x="660" y="63"/>
                    </a:lnTo>
                    <a:lnTo>
                      <a:pt x="609" y="32"/>
                    </a:lnTo>
                    <a:lnTo>
                      <a:pt x="557" y="11"/>
                    </a:lnTo>
                    <a:lnTo>
                      <a:pt x="5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5"/>
              <p:cNvSpPr/>
              <p:nvPr/>
            </p:nvSpPr>
            <p:spPr>
              <a:xfrm>
                <a:off x="5819790" y="2807196"/>
                <a:ext cx="20135" cy="41208"/>
              </a:xfrm>
              <a:custGeom>
                <a:avLst/>
                <a:gdLst/>
                <a:ahLst/>
                <a:cxnLst/>
                <a:rect l="l" t="t" r="r" b="b"/>
                <a:pathLst>
                  <a:path w="1073" h="2196" extrusionOk="0">
                    <a:moveTo>
                      <a:pt x="454" y="0"/>
                    </a:moveTo>
                    <a:lnTo>
                      <a:pt x="402" y="11"/>
                    </a:lnTo>
                    <a:lnTo>
                      <a:pt x="351" y="41"/>
                    </a:lnTo>
                    <a:lnTo>
                      <a:pt x="299" y="72"/>
                    </a:lnTo>
                    <a:lnTo>
                      <a:pt x="258" y="114"/>
                    </a:lnTo>
                    <a:lnTo>
                      <a:pt x="217" y="165"/>
                    </a:lnTo>
                    <a:lnTo>
                      <a:pt x="176" y="227"/>
                    </a:lnTo>
                    <a:lnTo>
                      <a:pt x="134" y="299"/>
                    </a:lnTo>
                    <a:lnTo>
                      <a:pt x="73" y="464"/>
                    </a:lnTo>
                    <a:lnTo>
                      <a:pt x="31" y="639"/>
                    </a:lnTo>
                    <a:lnTo>
                      <a:pt x="11" y="845"/>
                    </a:lnTo>
                    <a:lnTo>
                      <a:pt x="0" y="1062"/>
                    </a:lnTo>
                    <a:lnTo>
                      <a:pt x="21" y="1278"/>
                    </a:lnTo>
                    <a:lnTo>
                      <a:pt x="62" y="1494"/>
                    </a:lnTo>
                    <a:lnTo>
                      <a:pt x="114" y="1690"/>
                    </a:lnTo>
                    <a:lnTo>
                      <a:pt x="186" y="1855"/>
                    </a:lnTo>
                    <a:lnTo>
                      <a:pt x="227" y="1927"/>
                    </a:lnTo>
                    <a:lnTo>
                      <a:pt x="268" y="1989"/>
                    </a:lnTo>
                    <a:lnTo>
                      <a:pt x="310" y="2051"/>
                    </a:lnTo>
                    <a:lnTo>
                      <a:pt x="361" y="2102"/>
                    </a:lnTo>
                    <a:lnTo>
                      <a:pt x="413" y="2144"/>
                    </a:lnTo>
                    <a:lnTo>
                      <a:pt x="464" y="2164"/>
                    </a:lnTo>
                    <a:lnTo>
                      <a:pt x="516" y="2185"/>
                    </a:lnTo>
                    <a:lnTo>
                      <a:pt x="567" y="2195"/>
                    </a:lnTo>
                    <a:lnTo>
                      <a:pt x="619" y="2195"/>
                    </a:lnTo>
                    <a:lnTo>
                      <a:pt x="670" y="2185"/>
                    </a:lnTo>
                    <a:lnTo>
                      <a:pt x="722" y="2164"/>
                    </a:lnTo>
                    <a:lnTo>
                      <a:pt x="773" y="2123"/>
                    </a:lnTo>
                    <a:lnTo>
                      <a:pt x="814" y="2082"/>
                    </a:lnTo>
                    <a:lnTo>
                      <a:pt x="866" y="2030"/>
                    </a:lnTo>
                    <a:lnTo>
                      <a:pt x="897" y="1968"/>
                    </a:lnTo>
                    <a:lnTo>
                      <a:pt x="938" y="1896"/>
                    </a:lnTo>
                    <a:lnTo>
                      <a:pt x="1000" y="1742"/>
                    </a:lnTo>
                    <a:lnTo>
                      <a:pt x="1041" y="1556"/>
                    </a:lnTo>
                    <a:lnTo>
                      <a:pt x="1062" y="1360"/>
                    </a:lnTo>
                    <a:lnTo>
                      <a:pt x="1072" y="1144"/>
                    </a:lnTo>
                    <a:lnTo>
                      <a:pt x="1051" y="917"/>
                    </a:lnTo>
                    <a:lnTo>
                      <a:pt x="1021" y="701"/>
                    </a:lnTo>
                    <a:lnTo>
                      <a:pt x="959" y="515"/>
                    </a:lnTo>
                    <a:lnTo>
                      <a:pt x="887" y="340"/>
                    </a:lnTo>
                    <a:lnTo>
                      <a:pt x="845" y="268"/>
                    </a:lnTo>
                    <a:lnTo>
                      <a:pt x="804" y="206"/>
                    </a:lnTo>
                    <a:lnTo>
                      <a:pt x="763" y="144"/>
                    </a:lnTo>
                    <a:lnTo>
                      <a:pt x="711" y="103"/>
                    </a:lnTo>
                    <a:lnTo>
                      <a:pt x="660" y="62"/>
                    </a:lnTo>
                    <a:lnTo>
                      <a:pt x="619" y="31"/>
                    </a:lnTo>
                    <a:lnTo>
                      <a:pt x="567" y="11"/>
                    </a:lnTo>
                    <a:lnTo>
                      <a:pt x="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5"/>
              <p:cNvSpPr/>
              <p:nvPr/>
            </p:nvSpPr>
            <p:spPr>
              <a:xfrm>
                <a:off x="5791755" y="2624068"/>
                <a:ext cx="20116" cy="41396"/>
              </a:xfrm>
              <a:custGeom>
                <a:avLst/>
                <a:gdLst/>
                <a:ahLst/>
                <a:cxnLst/>
                <a:rect l="l" t="t" r="r" b="b"/>
                <a:pathLst>
                  <a:path w="1072" h="2206" extrusionOk="0">
                    <a:moveTo>
                      <a:pt x="505" y="1"/>
                    </a:moveTo>
                    <a:lnTo>
                      <a:pt x="454" y="11"/>
                    </a:lnTo>
                    <a:lnTo>
                      <a:pt x="402" y="21"/>
                    </a:lnTo>
                    <a:lnTo>
                      <a:pt x="351" y="42"/>
                    </a:lnTo>
                    <a:lnTo>
                      <a:pt x="299" y="83"/>
                    </a:lnTo>
                    <a:lnTo>
                      <a:pt x="258" y="124"/>
                    </a:lnTo>
                    <a:lnTo>
                      <a:pt x="206" y="176"/>
                    </a:lnTo>
                    <a:lnTo>
                      <a:pt x="175" y="238"/>
                    </a:lnTo>
                    <a:lnTo>
                      <a:pt x="134" y="310"/>
                    </a:lnTo>
                    <a:lnTo>
                      <a:pt x="72" y="464"/>
                    </a:lnTo>
                    <a:lnTo>
                      <a:pt x="31" y="650"/>
                    </a:lnTo>
                    <a:lnTo>
                      <a:pt x="11" y="846"/>
                    </a:lnTo>
                    <a:lnTo>
                      <a:pt x="0" y="1062"/>
                    </a:lnTo>
                    <a:lnTo>
                      <a:pt x="21" y="1289"/>
                    </a:lnTo>
                    <a:lnTo>
                      <a:pt x="62" y="1495"/>
                    </a:lnTo>
                    <a:lnTo>
                      <a:pt x="114" y="1691"/>
                    </a:lnTo>
                    <a:lnTo>
                      <a:pt x="186" y="1856"/>
                    </a:lnTo>
                    <a:lnTo>
                      <a:pt x="227" y="1938"/>
                    </a:lnTo>
                    <a:lnTo>
                      <a:pt x="268" y="2000"/>
                    </a:lnTo>
                    <a:lnTo>
                      <a:pt x="309" y="2062"/>
                    </a:lnTo>
                    <a:lnTo>
                      <a:pt x="361" y="2103"/>
                    </a:lnTo>
                    <a:lnTo>
                      <a:pt x="412" y="2144"/>
                    </a:lnTo>
                    <a:lnTo>
                      <a:pt x="464" y="2175"/>
                    </a:lnTo>
                    <a:lnTo>
                      <a:pt x="515" y="2196"/>
                    </a:lnTo>
                    <a:lnTo>
                      <a:pt x="567" y="2206"/>
                    </a:lnTo>
                    <a:lnTo>
                      <a:pt x="618" y="2206"/>
                    </a:lnTo>
                    <a:lnTo>
                      <a:pt x="670" y="2185"/>
                    </a:lnTo>
                    <a:lnTo>
                      <a:pt x="722" y="2165"/>
                    </a:lnTo>
                    <a:lnTo>
                      <a:pt x="773" y="2134"/>
                    </a:lnTo>
                    <a:lnTo>
                      <a:pt x="814" y="2093"/>
                    </a:lnTo>
                    <a:lnTo>
                      <a:pt x="855" y="2031"/>
                    </a:lnTo>
                    <a:lnTo>
                      <a:pt x="897" y="1969"/>
                    </a:lnTo>
                    <a:lnTo>
                      <a:pt x="938" y="1907"/>
                    </a:lnTo>
                    <a:lnTo>
                      <a:pt x="1000" y="1742"/>
                    </a:lnTo>
                    <a:lnTo>
                      <a:pt x="1041" y="1567"/>
                    </a:lnTo>
                    <a:lnTo>
                      <a:pt x="1062" y="1361"/>
                    </a:lnTo>
                    <a:lnTo>
                      <a:pt x="1072" y="1144"/>
                    </a:lnTo>
                    <a:lnTo>
                      <a:pt x="1051" y="928"/>
                    </a:lnTo>
                    <a:lnTo>
                      <a:pt x="1010" y="712"/>
                    </a:lnTo>
                    <a:lnTo>
                      <a:pt x="959" y="516"/>
                    </a:lnTo>
                    <a:lnTo>
                      <a:pt x="886" y="351"/>
                    </a:lnTo>
                    <a:lnTo>
                      <a:pt x="845" y="279"/>
                    </a:lnTo>
                    <a:lnTo>
                      <a:pt x="804" y="207"/>
                    </a:lnTo>
                    <a:lnTo>
                      <a:pt x="763" y="155"/>
                    </a:lnTo>
                    <a:lnTo>
                      <a:pt x="711" y="104"/>
                    </a:lnTo>
                    <a:lnTo>
                      <a:pt x="660" y="63"/>
                    </a:lnTo>
                    <a:lnTo>
                      <a:pt x="608" y="32"/>
                    </a:lnTo>
                    <a:lnTo>
                      <a:pt x="557" y="11"/>
                    </a:lnTo>
                    <a:lnTo>
                      <a:pt x="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5"/>
              <p:cNvSpPr/>
              <p:nvPr/>
            </p:nvSpPr>
            <p:spPr>
              <a:xfrm>
                <a:off x="5664904" y="2626395"/>
                <a:ext cx="19928" cy="41208"/>
              </a:xfrm>
              <a:custGeom>
                <a:avLst/>
                <a:gdLst/>
                <a:ahLst/>
                <a:cxnLst/>
                <a:rect l="l" t="t" r="r" b="b"/>
                <a:pathLst>
                  <a:path w="1062" h="2196" extrusionOk="0">
                    <a:moveTo>
                      <a:pt x="454" y="0"/>
                    </a:moveTo>
                    <a:lnTo>
                      <a:pt x="402" y="11"/>
                    </a:lnTo>
                    <a:lnTo>
                      <a:pt x="351" y="42"/>
                    </a:lnTo>
                    <a:lnTo>
                      <a:pt x="299" y="72"/>
                    </a:lnTo>
                    <a:lnTo>
                      <a:pt x="248" y="114"/>
                    </a:lnTo>
                    <a:lnTo>
                      <a:pt x="206" y="176"/>
                    </a:lnTo>
                    <a:lnTo>
                      <a:pt x="165" y="237"/>
                    </a:lnTo>
                    <a:lnTo>
                      <a:pt x="134" y="299"/>
                    </a:lnTo>
                    <a:lnTo>
                      <a:pt x="72" y="464"/>
                    </a:lnTo>
                    <a:lnTo>
                      <a:pt x="31" y="639"/>
                    </a:lnTo>
                    <a:lnTo>
                      <a:pt x="11" y="845"/>
                    </a:lnTo>
                    <a:lnTo>
                      <a:pt x="0" y="1062"/>
                    </a:lnTo>
                    <a:lnTo>
                      <a:pt x="21" y="1278"/>
                    </a:lnTo>
                    <a:lnTo>
                      <a:pt x="52" y="1495"/>
                    </a:lnTo>
                    <a:lnTo>
                      <a:pt x="114" y="1690"/>
                    </a:lnTo>
                    <a:lnTo>
                      <a:pt x="186" y="1855"/>
                    </a:lnTo>
                    <a:lnTo>
                      <a:pt x="217" y="1927"/>
                    </a:lnTo>
                    <a:lnTo>
                      <a:pt x="268" y="1999"/>
                    </a:lnTo>
                    <a:lnTo>
                      <a:pt x="309" y="2051"/>
                    </a:lnTo>
                    <a:lnTo>
                      <a:pt x="361" y="2102"/>
                    </a:lnTo>
                    <a:lnTo>
                      <a:pt x="402" y="2144"/>
                    </a:lnTo>
                    <a:lnTo>
                      <a:pt x="454" y="2175"/>
                    </a:lnTo>
                    <a:lnTo>
                      <a:pt x="505" y="2195"/>
                    </a:lnTo>
                    <a:lnTo>
                      <a:pt x="619" y="2195"/>
                    </a:lnTo>
                    <a:lnTo>
                      <a:pt x="670" y="2185"/>
                    </a:lnTo>
                    <a:lnTo>
                      <a:pt x="722" y="2164"/>
                    </a:lnTo>
                    <a:lnTo>
                      <a:pt x="773" y="2123"/>
                    </a:lnTo>
                    <a:lnTo>
                      <a:pt x="814" y="2082"/>
                    </a:lnTo>
                    <a:lnTo>
                      <a:pt x="856" y="2030"/>
                    </a:lnTo>
                    <a:lnTo>
                      <a:pt x="897" y="1969"/>
                    </a:lnTo>
                    <a:lnTo>
                      <a:pt x="938" y="1896"/>
                    </a:lnTo>
                    <a:lnTo>
                      <a:pt x="990" y="1742"/>
                    </a:lnTo>
                    <a:lnTo>
                      <a:pt x="1041" y="1556"/>
                    </a:lnTo>
                    <a:lnTo>
                      <a:pt x="1062" y="1361"/>
                    </a:lnTo>
                    <a:lnTo>
                      <a:pt x="1062" y="1144"/>
                    </a:lnTo>
                    <a:lnTo>
                      <a:pt x="1051" y="917"/>
                    </a:lnTo>
                    <a:lnTo>
                      <a:pt x="1010" y="701"/>
                    </a:lnTo>
                    <a:lnTo>
                      <a:pt x="959" y="516"/>
                    </a:lnTo>
                    <a:lnTo>
                      <a:pt x="887" y="340"/>
                    </a:lnTo>
                    <a:lnTo>
                      <a:pt x="845" y="268"/>
                    </a:lnTo>
                    <a:lnTo>
                      <a:pt x="804" y="206"/>
                    </a:lnTo>
                    <a:lnTo>
                      <a:pt x="763" y="145"/>
                    </a:lnTo>
                    <a:lnTo>
                      <a:pt x="711" y="103"/>
                    </a:lnTo>
                    <a:lnTo>
                      <a:pt x="660" y="62"/>
                    </a:lnTo>
                    <a:lnTo>
                      <a:pt x="608" y="31"/>
                    </a:lnTo>
                    <a:lnTo>
                      <a:pt x="557" y="11"/>
                    </a:lnTo>
                    <a:lnTo>
                      <a:pt x="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5"/>
              <p:cNvSpPr/>
              <p:nvPr/>
            </p:nvSpPr>
            <p:spPr>
              <a:xfrm>
                <a:off x="5505176" y="2106998"/>
                <a:ext cx="244827" cy="381924"/>
              </a:xfrm>
              <a:custGeom>
                <a:avLst/>
                <a:gdLst/>
                <a:ahLst/>
                <a:cxnLst/>
                <a:rect l="l" t="t" r="r" b="b"/>
                <a:pathLst>
                  <a:path w="13047" h="20353" extrusionOk="0">
                    <a:moveTo>
                      <a:pt x="6843" y="1"/>
                    </a:moveTo>
                    <a:lnTo>
                      <a:pt x="6544" y="11"/>
                    </a:lnTo>
                    <a:lnTo>
                      <a:pt x="6101" y="42"/>
                    </a:lnTo>
                    <a:lnTo>
                      <a:pt x="5658" y="94"/>
                    </a:lnTo>
                    <a:lnTo>
                      <a:pt x="5235" y="166"/>
                    </a:lnTo>
                    <a:lnTo>
                      <a:pt x="4834" y="269"/>
                    </a:lnTo>
                    <a:lnTo>
                      <a:pt x="4442" y="382"/>
                    </a:lnTo>
                    <a:lnTo>
                      <a:pt x="4071" y="516"/>
                    </a:lnTo>
                    <a:lnTo>
                      <a:pt x="3710" y="671"/>
                    </a:lnTo>
                    <a:lnTo>
                      <a:pt x="3370" y="846"/>
                    </a:lnTo>
                    <a:lnTo>
                      <a:pt x="3205" y="939"/>
                    </a:lnTo>
                    <a:lnTo>
                      <a:pt x="3041" y="1031"/>
                    </a:lnTo>
                    <a:lnTo>
                      <a:pt x="2886" y="1135"/>
                    </a:lnTo>
                    <a:lnTo>
                      <a:pt x="2731" y="1248"/>
                    </a:lnTo>
                    <a:lnTo>
                      <a:pt x="2587" y="1361"/>
                    </a:lnTo>
                    <a:lnTo>
                      <a:pt x="2433" y="1475"/>
                    </a:lnTo>
                    <a:lnTo>
                      <a:pt x="2299" y="1598"/>
                    </a:lnTo>
                    <a:lnTo>
                      <a:pt x="2165" y="1732"/>
                    </a:lnTo>
                    <a:lnTo>
                      <a:pt x="2031" y="1856"/>
                    </a:lnTo>
                    <a:lnTo>
                      <a:pt x="1897" y="2000"/>
                    </a:lnTo>
                    <a:lnTo>
                      <a:pt x="1773" y="2144"/>
                    </a:lnTo>
                    <a:lnTo>
                      <a:pt x="1660" y="2289"/>
                    </a:lnTo>
                    <a:lnTo>
                      <a:pt x="1423" y="2598"/>
                    </a:lnTo>
                    <a:lnTo>
                      <a:pt x="1217" y="2917"/>
                    </a:lnTo>
                    <a:lnTo>
                      <a:pt x="1021" y="3268"/>
                    </a:lnTo>
                    <a:lnTo>
                      <a:pt x="846" y="3628"/>
                    </a:lnTo>
                    <a:lnTo>
                      <a:pt x="681" y="4010"/>
                    </a:lnTo>
                    <a:lnTo>
                      <a:pt x="536" y="4411"/>
                    </a:lnTo>
                    <a:lnTo>
                      <a:pt x="413" y="4834"/>
                    </a:lnTo>
                    <a:lnTo>
                      <a:pt x="299" y="5277"/>
                    </a:lnTo>
                    <a:lnTo>
                      <a:pt x="207" y="5730"/>
                    </a:lnTo>
                    <a:lnTo>
                      <a:pt x="135" y="6204"/>
                    </a:lnTo>
                    <a:lnTo>
                      <a:pt x="73" y="6699"/>
                    </a:lnTo>
                    <a:lnTo>
                      <a:pt x="32" y="7214"/>
                    </a:lnTo>
                    <a:lnTo>
                      <a:pt x="11" y="7740"/>
                    </a:lnTo>
                    <a:lnTo>
                      <a:pt x="1" y="8286"/>
                    </a:lnTo>
                    <a:lnTo>
                      <a:pt x="11" y="8853"/>
                    </a:lnTo>
                    <a:lnTo>
                      <a:pt x="42" y="9440"/>
                    </a:lnTo>
                    <a:lnTo>
                      <a:pt x="83" y="10038"/>
                    </a:lnTo>
                    <a:lnTo>
                      <a:pt x="145" y="10656"/>
                    </a:lnTo>
                    <a:lnTo>
                      <a:pt x="227" y="11295"/>
                    </a:lnTo>
                    <a:lnTo>
                      <a:pt x="320" y="11913"/>
                    </a:lnTo>
                    <a:lnTo>
                      <a:pt x="423" y="12501"/>
                    </a:lnTo>
                    <a:lnTo>
                      <a:pt x="547" y="13078"/>
                    </a:lnTo>
                    <a:lnTo>
                      <a:pt x="670" y="13624"/>
                    </a:lnTo>
                    <a:lnTo>
                      <a:pt x="804" y="14149"/>
                    </a:lnTo>
                    <a:lnTo>
                      <a:pt x="959" y="14644"/>
                    </a:lnTo>
                    <a:lnTo>
                      <a:pt x="1114" y="15128"/>
                    </a:lnTo>
                    <a:lnTo>
                      <a:pt x="1289" y="15582"/>
                    </a:lnTo>
                    <a:lnTo>
                      <a:pt x="1464" y="16014"/>
                    </a:lnTo>
                    <a:lnTo>
                      <a:pt x="1660" y="16427"/>
                    </a:lnTo>
                    <a:lnTo>
                      <a:pt x="1855" y="16818"/>
                    </a:lnTo>
                    <a:lnTo>
                      <a:pt x="2062" y="17189"/>
                    </a:lnTo>
                    <a:lnTo>
                      <a:pt x="2278" y="17540"/>
                    </a:lnTo>
                    <a:lnTo>
                      <a:pt x="2494" y="17859"/>
                    </a:lnTo>
                    <a:lnTo>
                      <a:pt x="2721" y="18168"/>
                    </a:lnTo>
                    <a:lnTo>
                      <a:pt x="2958" y="18457"/>
                    </a:lnTo>
                    <a:lnTo>
                      <a:pt x="3205" y="18714"/>
                    </a:lnTo>
                    <a:lnTo>
                      <a:pt x="3453" y="18962"/>
                    </a:lnTo>
                    <a:lnTo>
                      <a:pt x="3710" y="19188"/>
                    </a:lnTo>
                    <a:lnTo>
                      <a:pt x="3978" y="19384"/>
                    </a:lnTo>
                    <a:lnTo>
                      <a:pt x="4246" y="19570"/>
                    </a:lnTo>
                    <a:lnTo>
                      <a:pt x="4514" y="19734"/>
                    </a:lnTo>
                    <a:lnTo>
                      <a:pt x="4792" y="19879"/>
                    </a:lnTo>
                    <a:lnTo>
                      <a:pt x="5081" y="20002"/>
                    </a:lnTo>
                    <a:lnTo>
                      <a:pt x="5369" y="20105"/>
                    </a:lnTo>
                    <a:lnTo>
                      <a:pt x="5658" y="20188"/>
                    </a:lnTo>
                    <a:lnTo>
                      <a:pt x="5946" y="20260"/>
                    </a:lnTo>
                    <a:lnTo>
                      <a:pt x="6245" y="20311"/>
                    </a:lnTo>
                    <a:lnTo>
                      <a:pt x="6544" y="20342"/>
                    </a:lnTo>
                    <a:lnTo>
                      <a:pt x="6853" y="20353"/>
                    </a:lnTo>
                    <a:lnTo>
                      <a:pt x="7152" y="20342"/>
                    </a:lnTo>
                    <a:lnTo>
                      <a:pt x="7307" y="20332"/>
                    </a:lnTo>
                    <a:lnTo>
                      <a:pt x="7461" y="20311"/>
                    </a:lnTo>
                    <a:lnTo>
                      <a:pt x="7616" y="20291"/>
                    </a:lnTo>
                    <a:lnTo>
                      <a:pt x="7770" y="20260"/>
                    </a:lnTo>
                    <a:lnTo>
                      <a:pt x="7915" y="20229"/>
                    </a:lnTo>
                    <a:lnTo>
                      <a:pt x="8069" y="20188"/>
                    </a:lnTo>
                    <a:lnTo>
                      <a:pt x="8213" y="20136"/>
                    </a:lnTo>
                    <a:lnTo>
                      <a:pt x="8368" y="20085"/>
                    </a:lnTo>
                    <a:lnTo>
                      <a:pt x="8657" y="19951"/>
                    </a:lnTo>
                    <a:lnTo>
                      <a:pt x="8935" y="19796"/>
                    </a:lnTo>
                    <a:lnTo>
                      <a:pt x="9213" y="19621"/>
                    </a:lnTo>
                    <a:lnTo>
                      <a:pt x="9491" y="19425"/>
                    </a:lnTo>
                    <a:lnTo>
                      <a:pt x="9759" y="19209"/>
                    </a:lnTo>
                    <a:lnTo>
                      <a:pt x="10017" y="18962"/>
                    </a:lnTo>
                    <a:lnTo>
                      <a:pt x="10264" y="18704"/>
                    </a:lnTo>
                    <a:lnTo>
                      <a:pt x="10501" y="18415"/>
                    </a:lnTo>
                    <a:lnTo>
                      <a:pt x="10738" y="18106"/>
                    </a:lnTo>
                    <a:lnTo>
                      <a:pt x="10965" y="17787"/>
                    </a:lnTo>
                    <a:lnTo>
                      <a:pt x="11181" y="17436"/>
                    </a:lnTo>
                    <a:lnTo>
                      <a:pt x="11387" y="17076"/>
                    </a:lnTo>
                    <a:lnTo>
                      <a:pt x="11583" y="16684"/>
                    </a:lnTo>
                    <a:lnTo>
                      <a:pt x="11769" y="16282"/>
                    </a:lnTo>
                    <a:lnTo>
                      <a:pt x="11944" y="15860"/>
                    </a:lnTo>
                    <a:lnTo>
                      <a:pt x="12109" y="15427"/>
                    </a:lnTo>
                    <a:lnTo>
                      <a:pt x="12253" y="14963"/>
                    </a:lnTo>
                    <a:lnTo>
                      <a:pt x="12397" y="14489"/>
                    </a:lnTo>
                    <a:lnTo>
                      <a:pt x="12521" y="14005"/>
                    </a:lnTo>
                    <a:lnTo>
                      <a:pt x="12634" y="13500"/>
                    </a:lnTo>
                    <a:lnTo>
                      <a:pt x="12737" y="12975"/>
                    </a:lnTo>
                    <a:lnTo>
                      <a:pt x="12830" y="12439"/>
                    </a:lnTo>
                    <a:lnTo>
                      <a:pt x="12902" y="11893"/>
                    </a:lnTo>
                    <a:lnTo>
                      <a:pt x="12954" y="11326"/>
                    </a:lnTo>
                    <a:lnTo>
                      <a:pt x="13005" y="10738"/>
                    </a:lnTo>
                    <a:lnTo>
                      <a:pt x="13026" y="10151"/>
                    </a:lnTo>
                    <a:lnTo>
                      <a:pt x="13046" y="9543"/>
                    </a:lnTo>
                    <a:lnTo>
                      <a:pt x="13036" y="8925"/>
                    </a:lnTo>
                    <a:lnTo>
                      <a:pt x="13015" y="8286"/>
                    </a:lnTo>
                    <a:lnTo>
                      <a:pt x="12985" y="7678"/>
                    </a:lnTo>
                    <a:lnTo>
                      <a:pt x="12923" y="7101"/>
                    </a:lnTo>
                    <a:lnTo>
                      <a:pt x="12851" y="6544"/>
                    </a:lnTo>
                    <a:lnTo>
                      <a:pt x="12768" y="6019"/>
                    </a:lnTo>
                    <a:lnTo>
                      <a:pt x="12665" y="5514"/>
                    </a:lnTo>
                    <a:lnTo>
                      <a:pt x="12541" y="5040"/>
                    </a:lnTo>
                    <a:lnTo>
                      <a:pt x="12407" y="4587"/>
                    </a:lnTo>
                    <a:lnTo>
                      <a:pt x="12263" y="4154"/>
                    </a:lnTo>
                    <a:lnTo>
                      <a:pt x="12109" y="3752"/>
                    </a:lnTo>
                    <a:lnTo>
                      <a:pt x="11933" y="3371"/>
                    </a:lnTo>
                    <a:lnTo>
                      <a:pt x="11758" y="3010"/>
                    </a:lnTo>
                    <a:lnTo>
                      <a:pt x="11563" y="2680"/>
                    </a:lnTo>
                    <a:lnTo>
                      <a:pt x="11356" y="2371"/>
                    </a:lnTo>
                    <a:lnTo>
                      <a:pt x="11140" y="2072"/>
                    </a:lnTo>
                    <a:lnTo>
                      <a:pt x="10913" y="1804"/>
                    </a:lnTo>
                    <a:lnTo>
                      <a:pt x="10687" y="1557"/>
                    </a:lnTo>
                    <a:lnTo>
                      <a:pt x="10450" y="1330"/>
                    </a:lnTo>
                    <a:lnTo>
                      <a:pt x="10192" y="1114"/>
                    </a:lnTo>
                    <a:lnTo>
                      <a:pt x="9945" y="928"/>
                    </a:lnTo>
                    <a:lnTo>
                      <a:pt x="9677" y="753"/>
                    </a:lnTo>
                    <a:lnTo>
                      <a:pt x="9409" y="609"/>
                    </a:lnTo>
                    <a:lnTo>
                      <a:pt x="9141" y="475"/>
                    </a:lnTo>
                    <a:lnTo>
                      <a:pt x="8863" y="351"/>
                    </a:lnTo>
                    <a:lnTo>
                      <a:pt x="8584" y="259"/>
                    </a:lnTo>
                    <a:lnTo>
                      <a:pt x="8296" y="176"/>
                    </a:lnTo>
                    <a:lnTo>
                      <a:pt x="8007" y="104"/>
                    </a:lnTo>
                    <a:lnTo>
                      <a:pt x="7719" y="63"/>
                    </a:lnTo>
                    <a:lnTo>
                      <a:pt x="7430" y="22"/>
                    </a:lnTo>
                    <a:lnTo>
                      <a:pt x="713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5"/>
              <p:cNvSpPr/>
              <p:nvPr/>
            </p:nvSpPr>
            <p:spPr>
              <a:xfrm>
                <a:off x="5511369" y="2168885"/>
                <a:ext cx="174045" cy="305156"/>
              </a:xfrm>
              <a:custGeom>
                <a:avLst/>
                <a:gdLst/>
                <a:ahLst/>
                <a:cxnLst/>
                <a:rect l="l" t="t" r="r" b="b"/>
                <a:pathLst>
                  <a:path w="9275" h="16262" extrusionOk="0">
                    <a:moveTo>
                      <a:pt x="2978" y="0"/>
                    </a:moveTo>
                    <a:lnTo>
                      <a:pt x="2762" y="11"/>
                    </a:lnTo>
                    <a:lnTo>
                      <a:pt x="2556" y="31"/>
                    </a:lnTo>
                    <a:lnTo>
                      <a:pt x="2360" y="52"/>
                    </a:lnTo>
                    <a:lnTo>
                      <a:pt x="2175" y="83"/>
                    </a:lnTo>
                    <a:lnTo>
                      <a:pt x="1999" y="124"/>
                    </a:lnTo>
                    <a:lnTo>
                      <a:pt x="1835" y="186"/>
                    </a:lnTo>
                    <a:lnTo>
                      <a:pt x="1670" y="279"/>
                    </a:lnTo>
                    <a:lnTo>
                      <a:pt x="1515" y="382"/>
                    </a:lnTo>
                    <a:lnTo>
                      <a:pt x="1371" y="505"/>
                    </a:lnTo>
                    <a:lnTo>
                      <a:pt x="1227" y="639"/>
                    </a:lnTo>
                    <a:lnTo>
                      <a:pt x="1093" y="794"/>
                    </a:lnTo>
                    <a:lnTo>
                      <a:pt x="969" y="969"/>
                    </a:lnTo>
                    <a:lnTo>
                      <a:pt x="845" y="1165"/>
                    </a:lnTo>
                    <a:lnTo>
                      <a:pt x="742" y="1371"/>
                    </a:lnTo>
                    <a:lnTo>
                      <a:pt x="639" y="1587"/>
                    </a:lnTo>
                    <a:lnTo>
                      <a:pt x="536" y="1824"/>
                    </a:lnTo>
                    <a:lnTo>
                      <a:pt x="454" y="2072"/>
                    </a:lnTo>
                    <a:lnTo>
                      <a:pt x="371" y="2340"/>
                    </a:lnTo>
                    <a:lnTo>
                      <a:pt x="299" y="2608"/>
                    </a:lnTo>
                    <a:lnTo>
                      <a:pt x="227" y="2896"/>
                    </a:lnTo>
                    <a:lnTo>
                      <a:pt x="176" y="3195"/>
                    </a:lnTo>
                    <a:lnTo>
                      <a:pt x="124" y="3504"/>
                    </a:lnTo>
                    <a:lnTo>
                      <a:pt x="83" y="3813"/>
                    </a:lnTo>
                    <a:lnTo>
                      <a:pt x="52" y="4143"/>
                    </a:lnTo>
                    <a:lnTo>
                      <a:pt x="21" y="4473"/>
                    </a:lnTo>
                    <a:lnTo>
                      <a:pt x="11" y="4823"/>
                    </a:lnTo>
                    <a:lnTo>
                      <a:pt x="0" y="5163"/>
                    </a:lnTo>
                    <a:lnTo>
                      <a:pt x="0" y="5524"/>
                    </a:lnTo>
                    <a:lnTo>
                      <a:pt x="0" y="5884"/>
                    </a:lnTo>
                    <a:lnTo>
                      <a:pt x="21" y="6255"/>
                    </a:lnTo>
                    <a:lnTo>
                      <a:pt x="42" y="6626"/>
                    </a:lnTo>
                    <a:lnTo>
                      <a:pt x="72" y="6997"/>
                    </a:lnTo>
                    <a:lnTo>
                      <a:pt x="114" y="7379"/>
                    </a:lnTo>
                    <a:lnTo>
                      <a:pt x="165" y="7760"/>
                    </a:lnTo>
                    <a:lnTo>
                      <a:pt x="227" y="8141"/>
                    </a:lnTo>
                    <a:lnTo>
                      <a:pt x="289" y="8522"/>
                    </a:lnTo>
                    <a:lnTo>
                      <a:pt x="371" y="8914"/>
                    </a:lnTo>
                    <a:lnTo>
                      <a:pt x="454" y="9295"/>
                    </a:lnTo>
                    <a:lnTo>
                      <a:pt x="547" y="9677"/>
                    </a:lnTo>
                    <a:lnTo>
                      <a:pt x="650" y="10058"/>
                    </a:lnTo>
                    <a:lnTo>
                      <a:pt x="763" y="10429"/>
                    </a:lnTo>
                    <a:lnTo>
                      <a:pt x="887" y="10800"/>
                    </a:lnTo>
                    <a:lnTo>
                      <a:pt x="1010" y="11160"/>
                    </a:lnTo>
                    <a:lnTo>
                      <a:pt x="1154" y="11521"/>
                    </a:lnTo>
                    <a:lnTo>
                      <a:pt x="1299" y="11871"/>
                    </a:lnTo>
                    <a:lnTo>
                      <a:pt x="1443" y="12212"/>
                    </a:lnTo>
                    <a:lnTo>
                      <a:pt x="1598" y="12541"/>
                    </a:lnTo>
                    <a:lnTo>
                      <a:pt x="1762" y="12871"/>
                    </a:lnTo>
                    <a:lnTo>
                      <a:pt x="1927" y="13180"/>
                    </a:lnTo>
                    <a:lnTo>
                      <a:pt x="2103" y="13489"/>
                    </a:lnTo>
                    <a:lnTo>
                      <a:pt x="2278" y="13778"/>
                    </a:lnTo>
                    <a:lnTo>
                      <a:pt x="2453" y="14056"/>
                    </a:lnTo>
                    <a:lnTo>
                      <a:pt x="2638" y="14324"/>
                    </a:lnTo>
                    <a:lnTo>
                      <a:pt x="2824" y="14582"/>
                    </a:lnTo>
                    <a:lnTo>
                      <a:pt x="3009" y="14819"/>
                    </a:lnTo>
                    <a:lnTo>
                      <a:pt x="3195" y="15035"/>
                    </a:lnTo>
                    <a:lnTo>
                      <a:pt x="3391" y="15241"/>
                    </a:lnTo>
                    <a:lnTo>
                      <a:pt x="3586" y="15437"/>
                    </a:lnTo>
                    <a:lnTo>
                      <a:pt x="3782" y="15612"/>
                    </a:lnTo>
                    <a:lnTo>
                      <a:pt x="3978" y="15756"/>
                    </a:lnTo>
                    <a:lnTo>
                      <a:pt x="4163" y="15901"/>
                    </a:lnTo>
                    <a:lnTo>
                      <a:pt x="4359" y="16014"/>
                    </a:lnTo>
                    <a:lnTo>
                      <a:pt x="4555" y="16107"/>
                    </a:lnTo>
                    <a:lnTo>
                      <a:pt x="4751" y="16179"/>
                    </a:lnTo>
                    <a:lnTo>
                      <a:pt x="4936" y="16230"/>
                    </a:lnTo>
                    <a:lnTo>
                      <a:pt x="5122" y="16251"/>
                    </a:lnTo>
                    <a:lnTo>
                      <a:pt x="5307" y="16261"/>
                    </a:lnTo>
                    <a:lnTo>
                      <a:pt x="5400" y="16251"/>
                    </a:lnTo>
                    <a:lnTo>
                      <a:pt x="5493" y="16241"/>
                    </a:lnTo>
                    <a:lnTo>
                      <a:pt x="5668" y="16199"/>
                    </a:lnTo>
                    <a:lnTo>
                      <a:pt x="5853" y="16148"/>
                    </a:lnTo>
                    <a:lnTo>
                      <a:pt x="6049" y="16076"/>
                    </a:lnTo>
                    <a:lnTo>
                      <a:pt x="6235" y="15983"/>
                    </a:lnTo>
                    <a:lnTo>
                      <a:pt x="6431" y="15890"/>
                    </a:lnTo>
                    <a:lnTo>
                      <a:pt x="6626" y="15767"/>
                    </a:lnTo>
                    <a:lnTo>
                      <a:pt x="6822" y="15643"/>
                    </a:lnTo>
                    <a:lnTo>
                      <a:pt x="7008" y="15488"/>
                    </a:lnTo>
                    <a:lnTo>
                      <a:pt x="7203" y="15324"/>
                    </a:lnTo>
                    <a:lnTo>
                      <a:pt x="7389" y="15148"/>
                    </a:lnTo>
                    <a:lnTo>
                      <a:pt x="7574" y="14942"/>
                    </a:lnTo>
                    <a:lnTo>
                      <a:pt x="7750" y="14736"/>
                    </a:lnTo>
                    <a:lnTo>
                      <a:pt x="7925" y="14499"/>
                    </a:lnTo>
                    <a:lnTo>
                      <a:pt x="8090" y="14252"/>
                    </a:lnTo>
                    <a:lnTo>
                      <a:pt x="8254" y="13984"/>
                    </a:lnTo>
                    <a:lnTo>
                      <a:pt x="8399" y="13706"/>
                    </a:lnTo>
                    <a:lnTo>
                      <a:pt x="8543" y="13407"/>
                    </a:lnTo>
                    <a:lnTo>
                      <a:pt x="8677" y="13087"/>
                    </a:lnTo>
                    <a:lnTo>
                      <a:pt x="8801" y="12747"/>
                    </a:lnTo>
                    <a:lnTo>
                      <a:pt x="8904" y="12397"/>
                    </a:lnTo>
                    <a:lnTo>
                      <a:pt x="9007" y="12016"/>
                    </a:lnTo>
                    <a:lnTo>
                      <a:pt x="9089" y="11624"/>
                    </a:lnTo>
                    <a:lnTo>
                      <a:pt x="9151" y="11212"/>
                    </a:lnTo>
                    <a:lnTo>
                      <a:pt x="9213" y="10789"/>
                    </a:lnTo>
                    <a:lnTo>
                      <a:pt x="9244" y="10336"/>
                    </a:lnTo>
                    <a:lnTo>
                      <a:pt x="9264" y="9862"/>
                    </a:lnTo>
                    <a:lnTo>
                      <a:pt x="9275" y="9378"/>
                    </a:lnTo>
                    <a:lnTo>
                      <a:pt x="9254" y="8873"/>
                    </a:lnTo>
                    <a:lnTo>
                      <a:pt x="9223" y="8337"/>
                    </a:lnTo>
                    <a:lnTo>
                      <a:pt x="9161" y="7791"/>
                    </a:lnTo>
                    <a:lnTo>
                      <a:pt x="9089" y="7224"/>
                    </a:lnTo>
                    <a:lnTo>
                      <a:pt x="8986" y="6637"/>
                    </a:lnTo>
                    <a:lnTo>
                      <a:pt x="8873" y="6049"/>
                    </a:lnTo>
                    <a:lnTo>
                      <a:pt x="8739" y="5503"/>
                    </a:lnTo>
                    <a:lnTo>
                      <a:pt x="8594" y="4988"/>
                    </a:lnTo>
                    <a:lnTo>
                      <a:pt x="8440" y="4504"/>
                    </a:lnTo>
                    <a:lnTo>
                      <a:pt x="8275" y="4040"/>
                    </a:lnTo>
                    <a:lnTo>
                      <a:pt x="8090" y="3617"/>
                    </a:lnTo>
                    <a:lnTo>
                      <a:pt x="7904" y="3226"/>
                    </a:lnTo>
                    <a:lnTo>
                      <a:pt x="7698" y="2855"/>
                    </a:lnTo>
                    <a:lnTo>
                      <a:pt x="7492" y="2515"/>
                    </a:lnTo>
                    <a:lnTo>
                      <a:pt x="7275" y="2206"/>
                    </a:lnTo>
                    <a:lnTo>
                      <a:pt x="7059" y="1917"/>
                    </a:lnTo>
                    <a:lnTo>
                      <a:pt x="6822" y="1649"/>
                    </a:lnTo>
                    <a:lnTo>
                      <a:pt x="6595" y="1412"/>
                    </a:lnTo>
                    <a:lnTo>
                      <a:pt x="6348" y="1196"/>
                    </a:lnTo>
                    <a:lnTo>
                      <a:pt x="6111" y="1000"/>
                    </a:lnTo>
                    <a:lnTo>
                      <a:pt x="5864" y="825"/>
                    </a:lnTo>
                    <a:lnTo>
                      <a:pt x="5616" y="670"/>
                    </a:lnTo>
                    <a:lnTo>
                      <a:pt x="5369" y="536"/>
                    </a:lnTo>
                    <a:lnTo>
                      <a:pt x="5122" y="413"/>
                    </a:lnTo>
                    <a:lnTo>
                      <a:pt x="4864" y="310"/>
                    </a:lnTo>
                    <a:lnTo>
                      <a:pt x="4617" y="227"/>
                    </a:lnTo>
                    <a:lnTo>
                      <a:pt x="4370" y="155"/>
                    </a:lnTo>
                    <a:lnTo>
                      <a:pt x="4133" y="104"/>
                    </a:lnTo>
                    <a:lnTo>
                      <a:pt x="3885" y="62"/>
                    </a:lnTo>
                    <a:lnTo>
                      <a:pt x="3648" y="31"/>
                    </a:lnTo>
                    <a:lnTo>
                      <a:pt x="3422" y="11"/>
                    </a:lnTo>
                    <a:lnTo>
                      <a:pt x="3195"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5"/>
              <p:cNvSpPr/>
              <p:nvPr/>
            </p:nvSpPr>
            <p:spPr>
              <a:xfrm>
                <a:off x="5511369" y="2168885"/>
                <a:ext cx="173088" cy="158958"/>
              </a:xfrm>
              <a:custGeom>
                <a:avLst/>
                <a:gdLst/>
                <a:ahLst/>
                <a:cxnLst/>
                <a:rect l="l" t="t" r="r" b="b"/>
                <a:pathLst>
                  <a:path w="9224" h="8471" extrusionOk="0">
                    <a:moveTo>
                      <a:pt x="2978" y="0"/>
                    </a:moveTo>
                    <a:lnTo>
                      <a:pt x="2762" y="11"/>
                    </a:lnTo>
                    <a:lnTo>
                      <a:pt x="2556" y="31"/>
                    </a:lnTo>
                    <a:lnTo>
                      <a:pt x="2360" y="52"/>
                    </a:lnTo>
                    <a:lnTo>
                      <a:pt x="2175" y="83"/>
                    </a:lnTo>
                    <a:lnTo>
                      <a:pt x="2020" y="124"/>
                    </a:lnTo>
                    <a:lnTo>
                      <a:pt x="1866" y="176"/>
                    </a:lnTo>
                    <a:lnTo>
                      <a:pt x="1711" y="248"/>
                    </a:lnTo>
                    <a:lnTo>
                      <a:pt x="1567" y="341"/>
                    </a:lnTo>
                    <a:lnTo>
                      <a:pt x="1433" y="444"/>
                    </a:lnTo>
                    <a:lnTo>
                      <a:pt x="1299" y="567"/>
                    </a:lnTo>
                    <a:lnTo>
                      <a:pt x="1175" y="701"/>
                    </a:lnTo>
                    <a:lnTo>
                      <a:pt x="1062" y="845"/>
                    </a:lnTo>
                    <a:lnTo>
                      <a:pt x="948" y="1010"/>
                    </a:lnTo>
                    <a:lnTo>
                      <a:pt x="835" y="1186"/>
                    </a:lnTo>
                    <a:lnTo>
                      <a:pt x="742" y="1371"/>
                    </a:lnTo>
                    <a:lnTo>
                      <a:pt x="650" y="1567"/>
                    </a:lnTo>
                    <a:lnTo>
                      <a:pt x="557" y="1783"/>
                    </a:lnTo>
                    <a:lnTo>
                      <a:pt x="474" y="2010"/>
                    </a:lnTo>
                    <a:lnTo>
                      <a:pt x="402" y="2247"/>
                    </a:lnTo>
                    <a:lnTo>
                      <a:pt x="330" y="2484"/>
                    </a:lnTo>
                    <a:lnTo>
                      <a:pt x="268" y="2742"/>
                    </a:lnTo>
                    <a:lnTo>
                      <a:pt x="217" y="3009"/>
                    </a:lnTo>
                    <a:lnTo>
                      <a:pt x="165" y="3277"/>
                    </a:lnTo>
                    <a:lnTo>
                      <a:pt x="124" y="3556"/>
                    </a:lnTo>
                    <a:lnTo>
                      <a:pt x="83" y="3854"/>
                    </a:lnTo>
                    <a:lnTo>
                      <a:pt x="52" y="4143"/>
                    </a:lnTo>
                    <a:lnTo>
                      <a:pt x="31" y="4452"/>
                    </a:lnTo>
                    <a:lnTo>
                      <a:pt x="11" y="4761"/>
                    </a:lnTo>
                    <a:lnTo>
                      <a:pt x="0" y="5081"/>
                    </a:lnTo>
                    <a:lnTo>
                      <a:pt x="0" y="5400"/>
                    </a:lnTo>
                    <a:lnTo>
                      <a:pt x="0" y="5730"/>
                    </a:lnTo>
                    <a:lnTo>
                      <a:pt x="11" y="6060"/>
                    </a:lnTo>
                    <a:lnTo>
                      <a:pt x="31" y="6389"/>
                    </a:lnTo>
                    <a:lnTo>
                      <a:pt x="62" y="6729"/>
                    </a:lnTo>
                    <a:lnTo>
                      <a:pt x="93" y="7069"/>
                    </a:lnTo>
                    <a:lnTo>
                      <a:pt x="124" y="7420"/>
                    </a:lnTo>
                    <a:lnTo>
                      <a:pt x="845" y="7410"/>
                    </a:lnTo>
                    <a:lnTo>
                      <a:pt x="1587" y="7410"/>
                    </a:lnTo>
                    <a:lnTo>
                      <a:pt x="2340" y="7430"/>
                    </a:lnTo>
                    <a:lnTo>
                      <a:pt x="3112" y="7471"/>
                    </a:lnTo>
                    <a:lnTo>
                      <a:pt x="3896" y="7544"/>
                    </a:lnTo>
                    <a:lnTo>
                      <a:pt x="4699" y="7626"/>
                    </a:lnTo>
                    <a:lnTo>
                      <a:pt x="5513" y="7729"/>
                    </a:lnTo>
                    <a:lnTo>
                      <a:pt x="6327" y="7853"/>
                    </a:lnTo>
                    <a:lnTo>
                      <a:pt x="7080" y="7987"/>
                    </a:lnTo>
                    <a:lnTo>
                      <a:pt x="7801" y="8131"/>
                    </a:lnTo>
                    <a:lnTo>
                      <a:pt x="8522" y="8296"/>
                    </a:lnTo>
                    <a:lnTo>
                      <a:pt x="9223" y="8471"/>
                    </a:lnTo>
                    <a:lnTo>
                      <a:pt x="9223" y="8471"/>
                    </a:lnTo>
                    <a:lnTo>
                      <a:pt x="9182" y="8028"/>
                    </a:lnTo>
                    <a:lnTo>
                      <a:pt x="9130" y="7574"/>
                    </a:lnTo>
                    <a:lnTo>
                      <a:pt x="9069" y="7111"/>
                    </a:lnTo>
                    <a:lnTo>
                      <a:pt x="8986" y="6637"/>
                    </a:lnTo>
                    <a:lnTo>
                      <a:pt x="8873" y="6049"/>
                    </a:lnTo>
                    <a:lnTo>
                      <a:pt x="8739" y="5503"/>
                    </a:lnTo>
                    <a:lnTo>
                      <a:pt x="8594" y="4988"/>
                    </a:lnTo>
                    <a:lnTo>
                      <a:pt x="8440" y="4504"/>
                    </a:lnTo>
                    <a:lnTo>
                      <a:pt x="8275" y="4040"/>
                    </a:lnTo>
                    <a:lnTo>
                      <a:pt x="8090" y="3617"/>
                    </a:lnTo>
                    <a:lnTo>
                      <a:pt x="7904" y="3226"/>
                    </a:lnTo>
                    <a:lnTo>
                      <a:pt x="7698" y="2855"/>
                    </a:lnTo>
                    <a:lnTo>
                      <a:pt x="7492" y="2515"/>
                    </a:lnTo>
                    <a:lnTo>
                      <a:pt x="7275" y="2206"/>
                    </a:lnTo>
                    <a:lnTo>
                      <a:pt x="7059" y="1917"/>
                    </a:lnTo>
                    <a:lnTo>
                      <a:pt x="6822" y="1649"/>
                    </a:lnTo>
                    <a:lnTo>
                      <a:pt x="6595" y="1412"/>
                    </a:lnTo>
                    <a:lnTo>
                      <a:pt x="6348" y="1196"/>
                    </a:lnTo>
                    <a:lnTo>
                      <a:pt x="6111" y="1000"/>
                    </a:lnTo>
                    <a:lnTo>
                      <a:pt x="5864" y="825"/>
                    </a:lnTo>
                    <a:lnTo>
                      <a:pt x="5616" y="670"/>
                    </a:lnTo>
                    <a:lnTo>
                      <a:pt x="5369" y="536"/>
                    </a:lnTo>
                    <a:lnTo>
                      <a:pt x="5122" y="413"/>
                    </a:lnTo>
                    <a:lnTo>
                      <a:pt x="4864" y="310"/>
                    </a:lnTo>
                    <a:lnTo>
                      <a:pt x="4617" y="227"/>
                    </a:lnTo>
                    <a:lnTo>
                      <a:pt x="4370" y="155"/>
                    </a:lnTo>
                    <a:lnTo>
                      <a:pt x="4133" y="104"/>
                    </a:lnTo>
                    <a:lnTo>
                      <a:pt x="3885" y="62"/>
                    </a:lnTo>
                    <a:lnTo>
                      <a:pt x="3648" y="31"/>
                    </a:lnTo>
                    <a:lnTo>
                      <a:pt x="3422" y="11"/>
                    </a:lnTo>
                    <a:lnTo>
                      <a:pt x="3195" y="0"/>
                    </a:ln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5"/>
              <p:cNvSpPr/>
              <p:nvPr/>
            </p:nvSpPr>
            <p:spPr>
              <a:xfrm>
                <a:off x="5615777" y="2284515"/>
                <a:ext cx="28260" cy="53199"/>
              </a:xfrm>
              <a:custGeom>
                <a:avLst/>
                <a:gdLst/>
                <a:ahLst/>
                <a:cxnLst/>
                <a:rect l="l" t="t" r="r" b="b"/>
                <a:pathLst>
                  <a:path w="1506" h="2835" extrusionOk="0">
                    <a:moveTo>
                      <a:pt x="774" y="1"/>
                    </a:moveTo>
                    <a:lnTo>
                      <a:pt x="691" y="11"/>
                    </a:lnTo>
                    <a:lnTo>
                      <a:pt x="619" y="42"/>
                    </a:lnTo>
                    <a:lnTo>
                      <a:pt x="547" y="73"/>
                    </a:lnTo>
                    <a:lnTo>
                      <a:pt x="475" y="124"/>
                    </a:lnTo>
                    <a:lnTo>
                      <a:pt x="413" y="186"/>
                    </a:lnTo>
                    <a:lnTo>
                      <a:pt x="351" y="258"/>
                    </a:lnTo>
                    <a:lnTo>
                      <a:pt x="289" y="341"/>
                    </a:lnTo>
                    <a:lnTo>
                      <a:pt x="238" y="433"/>
                    </a:lnTo>
                    <a:lnTo>
                      <a:pt x="186" y="537"/>
                    </a:lnTo>
                    <a:lnTo>
                      <a:pt x="145" y="640"/>
                    </a:lnTo>
                    <a:lnTo>
                      <a:pt x="104" y="763"/>
                    </a:lnTo>
                    <a:lnTo>
                      <a:pt x="73" y="887"/>
                    </a:lnTo>
                    <a:lnTo>
                      <a:pt x="42" y="1011"/>
                    </a:lnTo>
                    <a:lnTo>
                      <a:pt x="22" y="1144"/>
                    </a:lnTo>
                    <a:lnTo>
                      <a:pt x="11" y="1289"/>
                    </a:lnTo>
                    <a:lnTo>
                      <a:pt x="1" y="1433"/>
                    </a:lnTo>
                    <a:lnTo>
                      <a:pt x="1" y="1577"/>
                    </a:lnTo>
                    <a:lnTo>
                      <a:pt x="11" y="1722"/>
                    </a:lnTo>
                    <a:lnTo>
                      <a:pt x="32" y="1856"/>
                    </a:lnTo>
                    <a:lnTo>
                      <a:pt x="52" y="1979"/>
                    </a:lnTo>
                    <a:lnTo>
                      <a:pt x="83" y="2103"/>
                    </a:lnTo>
                    <a:lnTo>
                      <a:pt x="125" y="2226"/>
                    </a:lnTo>
                    <a:lnTo>
                      <a:pt x="166" y="2330"/>
                    </a:lnTo>
                    <a:lnTo>
                      <a:pt x="207" y="2433"/>
                    </a:lnTo>
                    <a:lnTo>
                      <a:pt x="259" y="2525"/>
                    </a:lnTo>
                    <a:lnTo>
                      <a:pt x="320" y="2597"/>
                    </a:lnTo>
                    <a:lnTo>
                      <a:pt x="372" y="2670"/>
                    </a:lnTo>
                    <a:lnTo>
                      <a:pt x="444" y="2731"/>
                    </a:lnTo>
                    <a:lnTo>
                      <a:pt x="506" y="2773"/>
                    </a:lnTo>
                    <a:lnTo>
                      <a:pt x="578" y="2814"/>
                    </a:lnTo>
                    <a:lnTo>
                      <a:pt x="650" y="2834"/>
                    </a:lnTo>
                    <a:lnTo>
                      <a:pt x="805" y="2834"/>
                    </a:lnTo>
                    <a:lnTo>
                      <a:pt x="887" y="2804"/>
                    </a:lnTo>
                    <a:lnTo>
                      <a:pt x="959" y="2773"/>
                    </a:lnTo>
                    <a:lnTo>
                      <a:pt x="1031" y="2721"/>
                    </a:lnTo>
                    <a:lnTo>
                      <a:pt x="1093" y="2659"/>
                    </a:lnTo>
                    <a:lnTo>
                      <a:pt x="1155" y="2587"/>
                    </a:lnTo>
                    <a:lnTo>
                      <a:pt x="1217" y="2505"/>
                    </a:lnTo>
                    <a:lnTo>
                      <a:pt x="1268" y="2412"/>
                    </a:lnTo>
                    <a:lnTo>
                      <a:pt x="1320" y="2309"/>
                    </a:lnTo>
                    <a:lnTo>
                      <a:pt x="1361" y="2196"/>
                    </a:lnTo>
                    <a:lnTo>
                      <a:pt x="1402" y="2082"/>
                    </a:lnTo>
                    <a:lnTo>
                      <a:pt x="1433" y="1959"/>
                    </a:lnTo>
                    <a:lnTo>
                      <a:pt x="1464" y="1825"/>
                    </a:lnTo>
                    <a:lnTo>
                      <a:pt x="1485" y="1691"/>
                    </a:lnTo>
                    <a:lnTo>
                      <a:pt x="1495" y="1546"/>
                    </a:lnTo>
                    <a:lnTo>
                      <a:pt x="1505" y="1402"/>
                    </a:lnTo>
                    <a:lnTo>
                      <a:pt x="1505" y="1258"/>
                    </a:lnTo>
                    <a:lnTo>
                      <a:pt x="1495" y="1114"/>
                    </a:lnTo>
                    <a:lnTo>
                      <a:pt x="1474" y="980"/>
                    </a:lnTo>
                    <a:lnTo>
                      <a:pt x="1454" y="856"/>
                    </a:lnTo>
                    <a:lnTo>
                      <a:pt x="1423" y="732"/>
                    </a:lnTo>
                    <a:lnTo>
                      <a:pt x="1382" y="609"/>
                    </a:lnTo>
                    <a:lnTo>
                      <a:pt x="1341" y="506"/>
                    </a:lnTo>
                    <a:lnTo>
                      <a:pt x="1299" y="403"/>
                    </a:lnTo>
                    <a:lnTo>
                      <a:pt x="1248" y="310"/>
                    </a:lnTo>
                    <a:lnTo>
                      <a:pt x="1186" y="238"/>
                    </a:lnTo>
                    <a:lnTo>
                      <a:pt x="1124" y="166"/>
                    </a:lnTo>
                    <a:lnTo>
                      <a:pt x="1062" y="104"/>
                    </a:lnTo>
                    <a:lnTo>
                      <a:pt x="990" y="63"/>
                    </a:lnTo>
                    <a:lnTo>
                      <a:pt x="918" y="32"/>
                    </a:lnTo>
                    <a:lnTo>
                      <a:pt x="846" y="11"/>
                    </a:lnTo>
                    <a:lnTo>
                      <a:pt x="7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5"/>
              <p:cNvSpPr/>
              <p:nvPr/>
            </p:nvSpPr>
            <p:spPr>
              <a:xfrm>
                <a:off x="5522778" y="2287030"/>
                <a:ext cx="25933" cy="53780"/>
              </a:xfrm>
              <a:custGeom>
                <a:avLst/>
                <a:gdLst/>
                <a:ahLst/>
                <a:cxnLst/>
                <a:rect l="l" t="t" r="r" b="b"/>
                <a:pathLst>
                  <a:path w="1382" h="2866" extrusionOk="0">
                    <a:moveTo>
                      <a:pt x="722" y="1"/>
                    </a:moveTo>
                    <a:lnTo>
                      <a:pt x="660" y="11"/>
                    </a:lnTo>
                    <a:lnTo>
                      <a:pt x="588" y="42"/>
                    </a:lnTo>
                    <a:lnTo>
                      <a:pt x="516" y="73"/>
                    </a:lnTo>
                    <a:lnTo>
                      <a:pt x="454" y="124"/>
                    </a:lnTo>
                    <a:lnTo>
                      <a:pt x="392" y="186"/>
                    </a:lnTo>
                    <a:lnTo>
                      <a:pt x="330" y="258"/>
                    </a:lnTo>
                    <a:lnTo>
                      <a:pt x="279" y="341"/>
                    </a:lnTo>
                    <a:lnTo>
                      <a:pt x="227" y="433"/>
                    </a:lnTo>
                    <a:lnTo>
                      <a:pt x="186" y="536"/>
                    </a:lnTo>
                    <a:lnTo>
                      <a:pt x="134" y="650"/>
                    </a:lnTo>
                    <a:lnTo>
                      <a:pt x="103" y="763"/>
                    </a:lnTo>
                    <a:lnTo>
                      <a:pt x="72" y="887"/>
                    </a:lnTo>
                    <a:lnTo>
                      <a:pt x="42" y="1021"/>
                    </a:lnTo>
                    <a:lnTo>
                      <a:pt x="21" y="1155"/>
                    </a:lnTo>
                    <a:lnTo>
                      <a:pt x="11" y="1299"/>
                    </a:lnTo>
                    <a:lnTo>
                      <a:pt x="0" y="1443"/>
                    </a:lnTo>
                    <a:lnTo>
                      <a:pt x="0" y="1588"/>
                    </a:lnTo>
                    <a:lnTo>
                      <a:pt x="11" y="1732"/>
                    </a:lnTo>
                    <a:lnTo>
                      <a:pt x="21" y="1866"/>
                    </a:lnTo>
                    <a:lnTo>
                      <a:pt x="42" y="2000"/>
                    </a:lnTo>
                    <a:lnTo>
                      <a:pt x="62" y="2123"/>
                    </a:lnTo>
                    <a:lnTo>
                      <a:pt x="93" y="2247"/>
                    </a:lnTo>
                    <a:lnTo>
                      <a:pt x="134" y="2350"/>
                    </a:lnTo>
                    <a:lnTo>
                      <a:pt x="176" y="2453"/>
                    </a:lnTo>
                    <a:lnTo>
                      <a:pt x="217" y="2546"/>
                    </a:lnTo>
                    <a:lnTo>
                      <a:pt x="268" y="2628"/>
                    </a:lnTo>
                    <a:lnTo>
                      <a:pt x="330" y="2700"/>
                    </a:lnTo>
                    <a:lnTo>
                      <a:pt x="382" y="2752"/>
                    </a:lnTo>
                    <a:lnTo>
                      <a:pt x="443" y="2804"/>
                    </a:lnTo>
                    <a:lnTo>
                      <a:pt x="516" y="2834"/>
                    </a:lnTo>
                    <a:lnTo>
                      <a:pt x="577" y="2855"/>
                    </a:lnTo>
                    <a:lnTo>
                      <a:pt x="650" y="2865"/>
                    </a:lnTo>
                    <a:lnTo>
                      <a:pt x="722" y="2855"/>
                    </a:lnTo>
                    <a:lnTo>
                      <a:pt x="794" y="2834"/>
                    </a:lnTo>
                    <a:lnTo>
                      <a:pt x="856" y="2793"/>
                    </a:lnTo>
                    <a:lnTo>
                      <a:pt x="917" y="2752"/>
                    </a:lnTo>
                    <a:lnTo>
                      <a:pt x="979" y="2690"/>
                    </a:lnTo>
                    <a:lnTo>
                      <a:pt x="1041" y="2618"/>
                    </a:lnTo>
                    <a:lnTo>
                      <a:pt x="1103" y="2525"/>
                    </a:lnTo>
                    <a:lnTo>
                      <a:pt x="1154" y="2433"/>
                    </a:lnTo>
                    <a:lnTo>
                      <a:pt x="1196" y="2329"/>
                    </a:lnTo>
                    <a:lnTo>
                      <a:pt x="1237" y="2226"/>
                    </a:lnTo>
                    <a:lnTo>
                      <a:pt x="1278" y="2103"/>
                    </a:lnTo>
                    <a:lnTo>
                      <a:pt x="1309" y="1979"/>
                    </a:lnTo>
                    <a:lnTo>
                      <a:pt x="1340" y="1845"/>
                    </a:lnTo>
                    <a:lnTo>
                      <a:pt x="1361" y="1711"/>
                    </a:lnTo>
                    <a:lnTo>
                      <a:pt x="1371" y="1567"/>
                    </a:lnTo>
                    <a:lnTo>
                      <a:pt x="1381" y="1412"/>
                    </a:lnTo>
                    <a:lnTo>
                      <a:pt x="1381" y="1268"/>
                    </a:lnTo>
                    <a:lnTo>
                      <a:pt x="1371" y="1134"/>
                    </a:lnTo>
                    <a:lnTo>
                      <a:pt x="1361" y="990"/>
                    </a:lnTo>
                    <a:lnTo>
                      <a:pt x="1340" y="866"/>
                    </a:lnTo>
                    <a:lnTo>
                      <a:pt x="1309" y="732"/>
                    </a:lnTo>
                    <a:lnTo>
                      <a:pt x="1278" y="619"/>
                    </a:lnTo>
                    <a:lnTo>
                      <a:pt x="1247" y="516"/>
                    </a:lnTo>
                    <a:lnTo>
                      <a:pt x="1206" y="413"/>
                    </a:lnTo>
                    <a:lnTo>
                      <a:pt x="1154" y="320"/>
                    </a:lnTo>
                    <a:lnTo>
                      <a:pt x="1103" y="238"/>
                    </a:lnTo>
                    <a:lnTo>
                      <a:pt x="1051" y="166"/>
                    </a:lnTo>
                    <a:lnTo>
                      <a:pt x="990" y="114"/>
                    </a:lnTo>
                    <a:lnTo>
                      <a:pt x="928" y="62"/>
                    </a:lnTo>
                    <a:lnTo>
                      <a:pt x="866" y="32"/>
                    </a:lnTo>
                    <a:lnTo>
                      <a:pt x="794" y="11"/>
                    </a:lnTo>
                    <a:lnTo>
                      <a:pt x="7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5"/>
              <p:cNvSpPr/>
              <p:nvPr/>
            </p:nvSpPr>
            <p:spPr>
              <a:xfrm>
                <a:off x="5564549" y="2322027"/>
                <a:ext cx="26309" cy="50103"/>
              </a:xfrm>
              <a:custGeom>
                <a:avLst/>
                <a:gdLst/>
                <a:ahLst/>
                <a:cxnLst/>
                <a:rect l="l" t="t" r="r" b="b"/>
                <a:pathLst>
                  <a:path w="1402" h="2670" extrusionOk="0">
                    <a:moveTo>
                      <a:pt x="969" y="1"/>
                    </a:moveTo>
                    <a:lnTo>
                      <a:pt x="876" y="104"/>
                    </a:lnTo>
                    <a:lnTo>
                      <a:pt x="752" y="258"/>
                    </a:lnTo>
                    <a:lnTo>
                      <a:pt x="629" y="444"/>
                    </a:lnTo>
                    <a:lnTo>
                      <a:pt x="484" y="660"/>
                    </a:lnTo>
                    <a:lnTo>
                      <a:pt x="351" y="887"/>
                    </a:lnTo>
                    <a:lnTo>
                      <a:pt x="227" y="1134"/>
                    </a:lnTo>
                    <a:lnTo>
                      <a:pt x="124" y="1382"/>
                    </a:lnTo>
                    <a:lnTo>
                      <a:pt x="83" y="1505"/>
                    </a:lnTo>
                    <a:lnTo>
                      <a:pt x="52" y="1629"/>
                    </a:lnTo>
                    <a:lnTo>
                      <a:pt x="21" y="1753"/>
                    </a:lnTo>
                    <a:lnTo>
                      <a:pt x="10" y="1866"/>
                    </a:lnTo>
                    <a:lnTo>
                      <a:pt x="0" y="1979"/>
                    </a:lnTo>
                    <a:lnTo>
                      <a:pt x="10" y="2082"/>
                    </a:lnTo>
                    <a:lnTo>
                      <a:pt x="21" y="2185"/>
                    </a:lnTo>
                    <a:lnTo>
                      <a:pt x="62" y="2278"/>
                    </a:lnTo>
                    <a:lnTo>
                      <a:pt x="103" y="2361"/>
                    </a:lnTo>
                    <a:lnTo>
                      <a:pt x="165" y="2443"/>
                    </a:lnTo>
                    <a:lnTo>
                      <a:pt x="247" y="2505"/>
                    </a:lnTo>
                    <a:lnTo>
                      <a:pt x="351" y="2567"/>
                    </a:lnTo>
                    <a:lnTo>
                      <a:pt x="464" y="2608"/>
                    </a:lnTo>
                    <a:lnTo>
                      <a:pt x="598" y="2649"/>
                    </a:lnTo>
                    <a:lnTo>
                      <a:pt x="763" y="2670"/>
                    </a:lnTo>
                    <a:lnTo>
                      <a:pt x="938" y="2670"/>
                    </a:lnTo>
                    <a:lnTo>
                      <a:pt x="1144" y="2659"/>
                    </a:lnTo>
                    <a:lnTo>
                      <a:pt x="1371" y="2639"/>
                    </a:lnTo>
                    <a:lnTo>
                      <a:pt x="1381" y="2587"/>
                    </a:lnTo>
                    <a:lnTo>
                      <a:pt x="1402" y="2525"/>
                    </a:lnTo>
                    <a:lnTo>
                      <a:pt x="1268" y="2525"/>
                    </a:lnTo>
                    <a:lnTo>
                      <a:pt x="1144" y="2505"/>
                    </a:lnTo>
                    <a:lnTo>
                      <a:pt x="1041" y="2484"/>
                    </a:lnTo>
                    <a:lnTo>
                      <a:pt x="938" y="2464"/>
                    </a:lnTo>
                    <a:lnTo>
                      <a:pt x="855" y="2422"/>
                    </a:lnTo>
                    <a:lnTo>
                      <a:pt x="783" y="2381"/>
                    </a:lnTo>
                    <a:lnTo>
                      <a:pt x="711" y="2340"/>
                    </a:lnTo>
                    <a:lnTo>
                      <a:pt x="660" y="2288"/>
                    </a:lnTo>
                    <a:lnTo>
                      <a:pt x="608" y="2227"/>
                    </a:lnTo>
                    <a:lnTo>
                      <a:pt x="567" y="2165"/>
                    </a:lnTo>
                    <a:lnTo>
                      <a:pt x="536" y="2103"/>
                    </a:lnTo>
                    <a:lnTo>
                      <a:pt x="515" y="2031"/>
                    </a:lnTo>
                    <a:lnTo>
                      <a:pt x="505" y="1959"/>
                    </a:lnTo>
                    <a:lnTo>
                      <a:pt x="495" y="1876"/>
                    </a:lnTo>
                    <a:lnTo>
                      <a:pt x="495" y="1794"/>
                    </a:lnTo>
                    <a:lnTo>
                      <a:pt x="495" y="1711"/>
                    </a:lnTo>
                    <a:lnTo>
                      <a:pt x="526" y="1536"/>
                    </a:lnTo>
                    <a:lnTo>
                      <a:pt x="577" y="1361"/>
                    </a:lnTo>
                    <a:lnTo>
                      <a:pt x="639" y="1176"/>
                    </a:lnTo>
                    <a:lnTo>
                      <a:pt x="721" y="990"/>
                    </a:lnTo>
                    <a:lnTo>
                      <a:pt x="814" y="815"/>
                    </a:lnTo>
                    <a:lnTo>
                      <a:pt x="907" y="640"/>
                    </a:lnTo>
                    <a:lnTo>
                      <a:pt x="1010" y="475"/>
                    </a:lnTo>
                    <a:lnTo>
                      <a:pt x="1103" y="310"/>
                    </a:lnTo>
                    <a:lnTo>
                      <a:pt x="1010" y="83"/>
                    </a:lnTo>
                    <a:lnTo>
                      <a:pt x="969" y="1"/>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5"/>
              <p:cNvSpPr/>
              <p:nvPr/>
            </p:nvSpPr>
            <p:spPr>
              <a:xfrm>
                <a:off x="5575958" y="2394159"/>
                <a:ext cx="65565" cy="41977"/>
              </a:xfrm>
              <a:custGeom>
                <a:avLst/>
                <a:gdLst/>
                <a:ahLst/>
                <a:cxnLst/>
                <a:rect l="l" t="t" r="r" b="b"/>
                <a:pathLst>
                  <a:path w="3494" h="2237" extrusionOk="0">
                    <a:moveTo>
                      <a:pt x="3493" y="0"/>
                    </a:moveTo>
                    <a:lnTo>
                      <a:pt x="0" y="423"/>
                    </a:lnTo>
                    <a:lnTo>
                      <a:pt x="10" y="577"/>
                    </a:lnTo>
                    <a:lnTo>
                      <a:pt x="31" y="732"/>
                    </a:lnTo>
                    <a:lnTo>
                      <a:pt x="72" y="928"/>
                    </a:lnTo>
                    <a:lnTo>
                      <a:pt x="134" y="1113"/>
                    </a:lnTo>
                    <a:lnTo>
                      <a:pt x="206" y="1289"/>
                    </a:lnTo>
                    <a:lnTo>
                      <a:pt x="299" y="1453"/>
                    </a:lnTo>
                    <a:lnTo>
                      <a:pt x="402" y="1608"/>
                    </a:lnTo>
                    <a:lnTo>
                      <a:pt x="515" y="1742"/>
                    </a:lnTo>
                    <a:lnTo>
                      <a:pt x="649" y="1866"/>
                    </a:lnTo>
                    <a:lnTo>
                      <a:pt x="783" y="1969"/>
                    </a:lnTo>
                    <a:lnTo>
                      <a:pt x="928" y="2061"/>
                    </a:lnTo>
                    <a:lnTo>
                      <a:pt x="1082" y="2133"/>
                    </a:lnTo>
                    <a:lnTo>
                      <a:pt x="1237" y="2185"/>
                    </a:lnTo>
                    <a:lnTo>
                      <a:pt x="1412" y="2226"/>
                    </a:lnTo>
                    <a:lnTo>
                      <a:pt x="1577" y="2237"/>
                    </a:lnTo>
                    <a:lnTo>
                      <a:pt x="1752" y="2237"/>
                    </a:lnTo>
                    <a:lnTo>
                      <a:pt x="1927" y="2216"/>
                    </a:lnTo>
                    <a:lnTo>
                      <a:pt x="2102" y="2175"/>
                    </a:lnTo>
                    <a:lnTo>
                      <a:pt x="2267" y="2123"/>
                    </a:lnTo>
                    <a:lnTo>
                      <a:pt x="2411" y="2051"/>
                    </a:lnTo>
                    <a:lnTo>
                      <a:pt x="2556" y="1958"/>
                    </a:lnTo>
                    <a:lnTo>
                      <a:pt x="2690" y="1866"/>
                    </a:lnTo>
                    <a:lnTo>
                      <a:pt x="2824" y="1752"/>
                    </a:lnTo>
                    <a:lnTo>
                      <a:pt x="2937" y="1629"/>
                    </a:lnTo>
                    <a:lnTo>
                      <a:pt x="3040" y="1505"/>
                    </a:lnTo>
                    <a:lnTo>
                      <a:pt x="3143" y="1361"/>
                    </a:lnTo>
                    <a:lnTo>
                      <a:pt x="3226" y="1206"/>
                    </a:lnTo>
                    <a:lnTo>
                      <a:pt x="3298" y="1052"/>
                    </a:lnTo>
                    <a:lnTo>
                      <a:pt x="3370" y="887"/>
                    </a:lnTo>
                    <a:lnTo>
                      <a:pt x="3421" y="722"/>
                    </a:lnTo>
                    <a:lnTo>
                      <a:pt x="3452" y="547"/>
                    </a:lnTo>
                    <a:lnTo>
                      <a:pt x="3483" y="371"/>
                    </a:lnTo>
                    <a:lnTo>
                      <a:pt x="3493" y="186"/>
                    </a:lnTo>
                    <a:lnTo>
                      <a:pt x="3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5"/>
              <p:cNvSpPr/>
              <p:nvPr/>
            </p:nvSpPr>
            <p:spPr>
              <a:xfrm>
                <a:off x="5581362" y="2396674"/>
                <a:ext cx="56670" cy="22649"/>
              </a:xfrm>
              <a:custGeom>
                <a:avLst/>
                <a:gdLst/>
                <a:ahLst/>
                <a:cxnLst/>
                <a:rect l="l" t="t" r="r" b="b"/>
                <a:pathLst>
                  <a:path w="3020" h="1207" extrusionOk="0">
                    <a:moveTo>
                      <a:pt x="3020" y="0"/>
                    </a:moveTo>
                    <a:lnTo>
                      <a:pt x="1" y="413"/>
                    </a:lnTo>
                    <a:lnTo>
                      <a:pt x="1" y="536"/>
                    </a:lnTo>
                    <a:lnTo>
                      <a:pt x="11" y="650"/>
                    </a:lnTo>
                    <a:lnTo>
                      <a:pt x="52" y="804"/>
                    </a:lnTo>
                    <a:lnTo>
                      <a:pt x="104" y="948"/>
                    </a:lnTo>
                    <a:lnTo>
                      <a:pt x="166" y="1082"/>
                    </a:lnTo>
                    <a:lnTo>
                      <a:pt x="238" y="1206"/>
                    </a:lnTo>
                    <a:lnTo>
                      <a:pt x="2762" y="897"/>
                    </a:lnTo>
                    <a:lnTo>
                      <a:pt x="2824" y="794"/>
                    </a:lnTo>
                    <a:lnTo>
                      <a:pt x="2876" y="691"/>
                    </a:lnTo>
                    <a:lnTo>
                      <a:pt x="2917" y="577"/>
                    </a:lnTo>
                    <a:lnTo>
                      <a:pt x="2948" y="464"/>
                    </a:lnTo>
                    <a:lnTo>
                      <a:pt x="2979" y="351"/>
                    </a:lnTo>
                    <a:lnTo>
                      <a:pt x="2999" y="237"/>
                    </a:lnTo>
                    <a:lnTo>
                      <a:pt x="3010" y="114"/>
                    </a:lnTo>
                    <a:lnTo>
                      <a:pt x="30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5"/>
              <p:cNvSpPr/>
              <p:nvPr/>
            </p:nvSpPr>
            <p:spPr>
              <a:xfrm>
                <a:off x="6568514" y="2144528"/>
                <a:ext cx="62863" cy="65565"/>
              </a:xfrm>
              <a:custGeom>
                <a:avLst/>
                <a:gdLst/>
                <a:ahLst/>
                <a:cxnLst/>
                <a:rect l="l" t="t" r="r" b="b"/>
                <a:pathLst>
                  <a:path w="3350" h="3494" extrusionOk="0">
                    <a:moveTo>
                      <a:pt x="1227" y="0"/>
                    </a:moveTo>
                    <a:lnTo>
                      <a:pt x="1206" y="10"/>
                    </a:lnTo>
                    <a:lnTo>
                      <a:pt x="1185" y="31"/>
                    </a:lnTo>
                    <a:lnTo>
                      <a:pt x="1134" y="93"/>
                    </a:lnTo>
                    <a:lnTo>
                      <a:pt x="1082" y="186"/>
                    </a:lnTo>
                    <a:lnTo>
                      <a:pt x="1020" y="309"/>
                    </a:lnTo>
                    <a:lnTo>
                      <a:pt x="876" y="649"/>
                    </a:lnTo>
                    <a:lnTo>
                      <a:pt x="722" y="1092"/>
                    </a:lnTo>
                    <a:lnTo>
                      <a:pt x="546" y="1608"/>
                    </a:lnTo>
                    <a:lnTo>
                      <a:pt x="361" y="2185"/>
                    </a:lnTo>
                    <a:lnTo>
                      <a:pt x="186" y="2813"/>
                    </a:lnTo>
                    <a:lnTo>
                      <a:pt x="0" y="3452"/>
                    </a:lnTo>
                    <a:lnTo>
                      <a:pt x="31" y="3462"/>
                    </a:lnTo>
                    <a:lnTo>
                      <a:pt x="124" y="3483"/>
                    </a:lnTo>
                    <a:lnTo>
                      <a:pt x="268" y="3493"/>
                    </a:lnTo>
                    <a:lnTo>
                      <a:pt x="361" y="3493"/>
                    </a:lnTo>
                    <a:lnTo>
                      <a:pt x="454" y="3483"/>
                    </a:lnTo>
                    <a:lnTo>
                      <a:pt x="557" y="3462"/>
                    </a:lnTo>
                    <a:lnTo>
                      <a:pt x="660" y="3442"/>
                    </a:lnTo>
                    <a:lnTo>
                      <a:pt x="773" y="3401"/>
                    </a:lnTo>
                    <a:lnTo>
                      <a:pt x="886" y="3339"/>
                    </a:lnTo>
                    <a:lnTo>
                      <a:pt x="1000" y="3267"/>
                    </a:lnTo>
                    <a:lnTo>
                      <a:pt x="1113" y="3174"/>
                    </a:lnTo>
                    <a:lnTo>
                      <a:pt x="1227" y="3050"/>
                    </a:lnTo>
                    <a:lnTo>
                      <a:pt x="1330" y="2916"/>
                    </a:lnTo>
                    <a:lnTo>
                      <a:pt x="1422" y="2762"/>
                    </a:lnTo>
                    <a:lnTo>
                      <a:pt x="1505" y="2607"/>
                    </a:lnTo>
                    <a:lnTo>
                      <a:pt x="1556" y="2453"/>
                    </a:lnTo>
                    <a:lnTo>
                      <a:pt x="1598" y="2298"/>
                    </a:lnTo>
                    <a:lnTo>
                      <a:pt x="1628" y="2143"/>
                    </a:lnTo>
                    <a:lnTo>
                      <a:pt x="1649" y="1999"/>
                    </a:lnTo>
                    <a:lnTo>
                      <a:pt x="1659" y="1855"/>
                    </a:lnTo>
                    <a:lnTo>
                      <a:pt x="1649" y="1721"/>
                    </a:lnTo>
                    <a:lnTo>
                      <a:pt x="1649" y="1597"/>
                    </a:lnTo>
                    <a:lnTo>
                      <a:pt x="1639" y="1474"/>
                    </a:lnTo>
                    <a:lnTo>
                      <a:pt x="1598" y="1288"/>
                    </a:lnTo>
                    <a:lnTo>
                      <a:pt x="1577" y="1165"/>
                    </a:lnTo>
                    <a:lnTo>
                      <a:pt x="1556" y="1123"/>
                    </a:lnTo>
                    <a:lnTo>
                      <a:pt x="1701" y="1195"/>
                    </a:lnTo>
                    <a:lnTo>
                      <a:pt x="1845" y="1268"/>
                    </a:lnTo>
                    <a:lnTo>
                      <a:pt x="1999" y="1340"/>
                    </a:lnTo>
                    <a:lnTo>
                      <a:pt x="2164" y="1391"/>
                    </a:lnTo>
                    <a:lnTo>
                      <a:pt x="2319" y="1453"/>
                    </a:lnTo>
                    <a:lnTo>
                      <a:pt x="2473" y="1494"/>
                    </a:lnTo>
                    <a:lnTo>
                      <a:pt x="2772" y="1566"/>
                    </a:lnTo>
                    <a:lnTo>
                      <a:pt x="2917" y="1587"/>
                    </a:lnTo>
                    <a:lnTo>
                      <a:pt x="3030" y="1597"/>
                    </a:lnTo>
                    <a:lnTo>
                      <a:pt x="3143" y="1608"/>
                    </a:lnTo>
                    <a:lnTo>
                      <a:pt x="3226" y="1597"/>
                    </a:lnTo>
                    <a:lnTo>
                      <a:pt x="3298" y="1587"/>
                    </a:lnTo>
                    <a:lnTo>
                      <a:pt x="3339" y="1566"/>
                    </a:lnTo>
                    <a:lnTo>
                      <a:pt x="3349" y="1546"/>
                    </a:lnTo>
                    <a:lnTo>
                      <a:pt x="3349" y="1525"/>
                    </a:lnTo>
                    <a:lnTo>
                      <a:pt x="3349" y="1505"/>
                    </a:lnTo>
                    <a:lnTo>
                      <a:pt x="3329" y="1484"/>
                    </a:lnTo>
                    <a:lnTo>
                      <a:pt x="3277" y="1412"/>
                    </a:lnTo>
                    <a:lnTo>
                      <a:pt x="3195" y="1329"/>
                    </a:lnTo>
                    <a:lnTo>
                      <a:pt x="2958" y="1123"/>
                    </a:lnTo>
                    <a:lnTo>
                      <a:pt x="2638" y="876"/>
                    </a:lnTo>
                    <a:lnTo>
                      <a:pt x="2288" y="618"/>
                    </a:lnTo>
                    <a:lnTo>
                      <a:pt x="1927" y="381"/>
                    </a:lnTo>
                    <a:lnTo>
                      <a:pt x="1608" y="175"/>
                    </a:lnTo>
                    <a:lnTo>
                      <a:pt x="1474" y="103"/>
                    </a:lnTo>
                    <a:lnTo>
                      <a:pt x="1361" y="41"/>
                    </a:lnTo>
                    <a:lnTo>
                      <a:pt x="1278" y="10"/>
                    </a:lnTo>
                    <a:lnTo>
                      <a:pt x="122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5"/>
              <p:cNvSpPr/>
              <p:nvPr/>
            </p:nvSpPr>
            <p:spPr>
              <a:xfrm>
                <a:off x="6610866" y="2117056"/>
                <a:ext cx="18953" cy="24770"/>
              </a:xfrm>
              <a:custGeom>
                <a:avLst/>
                <a:gdLst/>
                <a:ahLst/>
                <a:cxnLst/>
                <a:rect l="l" t="t" r="r" b="b"/>
                <a:pathLst>
                  <a:path w="1010" h="1320" extrusionOk="0">
                    <a:moveTo>
                      <a:pt x="670" y="1"/>
                    </a:moveTo>
                    <a:lnTo>
                      <a:pt x="587" y="21"/>
                    </a:lnTo>
                    <a:lnTo>
                      <a:pt x="505" y="63"/>
                    </a:lnTo>
                    <a:lnTo>
                      <a:pt x="423" y="135"/>
                    </a:lnTo>
                    <a:lnTo>
                      <a:pt x="340" y="238"/>
                    </a:lnTo>
                    <a:lnTo>
                      <a:pt x="247" y="372"/>
                    </a:lnTo>
                    <a:lnTo>
                      <a:pt x="165" y="526"/>
                    </a:lnTo>
                    <a:lnTo>
                      <a:pt x="93" y="671"/>
                    </a:lnTo>
                    <a:lnTo>
                      <a:pt x="41" y="815"/>
                    </a:lnTo>
                    <a:lnTo>
                      <a:pt x="10" y="949"/>
                    </a:lnTo>
                    <a:lnTo>
                      <a:pt x="0" y="1062"/>
                    </a:lnTo>
                    <a:lnTo>
                      <a:pt x="10" y="1165"/>
                    </a:lnTo>
                    <a:lnTo>
                      <a:pt x="21" y="1206"/>
                    </a:lnTo>
                    <a:lnTo>
                      <a:pt x="41" y="1248"/>
                    </a:lnTo>
                    <a:lnTo>
                      <a:pt x="62" y="1279"/>
                    </a:lnTo>
                    <a:lnTo>
                      <a:pt x="93" y="1299"/>
                    </a:lnTo>
                    <a:lnTo>
                      <a:pt x="124" y="1310"/>
                    </a:lnTo>
                    <a:lnTo>
                      <a:pt x="155" y="1320"/>
                    </a:lnTo>
                    <a:lnTo>
                      <a:pt x="196" y="1320"/>
                    </a:lnTo>
                    <a:lnTo>
                      <a:pt x="237" y="1310"/>
                    </a:lnTo>
                    <a:lnTo>
                      <a:pt x="330" y="1279"/>
                    </a:lnTo>
                    <a:lnTo>
                      <a:pt x="433" y="1217"/>
                    </a:lnTo>
                    <a:lnTo>
                      <a:pt x="536" y="1124"/>
                    </a:lnTo>
                    <a:lnTo>
                      <a:pt x="639" y="1021"/>
                    </a:lnTo>
                    <a:lnTo>
                      <a:pt x="742" y="887"/>
                    </a:lnTo>
                    <a:lnTo>
                      <a:pt x="835" y="743"/>
                    </a:lnTo>
                    <a:lnTo>
                      <a:pt x="917" y="599"/>
                    </a:lnTo>
                    <a:lnTo>
                      <a:pt x="969" y="475"/>
                    </a:lnTo>
                    <a:lnTo>
                      <a:pt x="1000" y="372"/>
                    </a:lnTo>
                    <a:lnTo>
                      <a:pt x="1010" y="279"/>
                    </a:lnTo>
                    <a:lnTo>
                      <a:pt x="1000" y="207"/>
                    </a:lnTo>
                    <a:lnTo>
                      <a:pt x="969" y="145"/>
                    </a:lnTo>
                    <a:lnTo>
                      <a:pt x="927" y="94"/>
                    </a:lnTo>
                    <a:lnTo>
                      <a:pt x="866" y="52"/>
                    </a:lnTo>
                    <a:lnTo>
                      <a:pt x="804" y="21"/>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5"/>
              <p:cNvSpPr/>
              <p:nvPr/>
            </p:nvSpPr>
            <p:spPr>
              <a:xfrm>
                <a:off x="6625165" y="2127884"/>
                <a:ext cx="18784" cy="24770"/>
              </a:xfrm>
              <a:custGeom>
                <a:avLst/>
                <a:gdLst/>
                <a:ahLst/>
                <a:cxnLst/>
                <a:rect l="l" t="t" r="r" b="b"/>
                <a:pathLst>
                  <a:path w="1001" h="1320" extrusionOk="0">
                    <a:moveTo>
                      <a:pt x="660" y="1"/>
                    </a:moveTo>
                    <a:lnTo>
                      <a:pt x="588" y="22"/>
                    </a:lnTo>
                    <a:lnTo>
                      <a:pt x="506" y="63"/>
                    </a:lnTo>
                    <a:lnTo>
                      <a:pt x="423" y="135"/>
                    </a:lnTo>
                    <a:lnTo>
                      <a:pt x="330" y="238"/>
                    </a:lnTo>
                    <a:lnTo>
                      <a:pt x="238" y="372"/>
                    </a:lnTo>
                    <a:lnTo>
                      <a:pt x="155" y="526"/>
                    </a:lnTo>
                    <a:lnTo>
                      <a:pt x="93" y="671"/>
                    </a:lnTo>
                    <a:lnTo>
                      <a:pt x="42" y="815"/>
                    </a:lnTo>
                    <a:lnTo>
                      <a:pt x="11" y="949"/>
                    </a:lnTo>
                    <a:lnTo>
                      <a:pt x="1" y="1062"/>
                    </a:lnTo>
                    <a:lnTo>
                      <a:pt x="11" y="1165"/>
                    </a:lnTo>
                    <a:lnTo>
                      <a:pt x="21" y="1207"/>
                    </a:lnTo>
                    <a:lnTo>
                      <a:pt x="31" y="1248"/>
                    </a:lnTo>
                    <a:lnTo>
                      <a:pt x="62" y="1279"/>
                    </a:lnTo>
                    <a:lnTo>
                      <a:pt x="83" y="1299"/>
                    </a:lnTo>
                    <a:lnTo>
                      <a:pt x="114" y="1310"/>
                    </a:lnTo>
                    <a:lnTo>
                      <a:pt x="155" y="1320"/>
                    </a:lnTo>
                    <a:lnTo>
                      <a:pt x="196" y="1320"/>
                    </a:lnTo>
                    <a:lnTo>
                      <a:pt x="238" y="1310"/>
                    </a:lnTo>
                    <a:lnTo>
                      <a:pt x="330" y="1279"/>
                    </a:lnTo>
                    <a:lnTo>
                      <a:pt x="423" y="1217"/>
                    </a:lnTo>
                    <a:lnTo>
                      <a:pt x="526" y="1124"/>
                    </a:lnTo>
                    <a:lnTo>
                      <a:pt x="629" y="1021"/>
                    </a:lnTo>
                    <a:lnTo>
                      <a:pt x="732" y="887"/>
                    </a:lnTo>
                    <a:lnTo>
                      <a:pt x="835" y="743"/>
                    </a:lnTo>
                    <a:lnTo>
                      <a:pt x="907" y="599"/>
                    </a:lnTo>
                    <a:lnTo>
                      <a:pt x="969" y="475"/>
                    </a:lnTo>
                    <a:lnTo>
                      <a:pt x="990" y="372"/>
                    </a:lnTo>
                    <a:lnTo>
                      <a:pt x="1000" y="279"/>
                    </a:lnTo>
                    <a:lnTo>
                      <a:pt x="990" y="207"/>
                    </a:lnTo>
                    <a:lnTo>
                      <a:pt x="969" y="145"/>
                    </a:lnTo>
                    <a:lnTo>
                      <a:pt x="918" y="94"/>
                    </a:lnTo>
                    <a:lnTo>
                      <a:pt x="866" y="52"/>
                    </a:lnTo>
                    <a:lnTo>
                      <a:pt x="804" y="22"/>
                    </a:lnTo>
                    <a:lnTo>
                      <a:pt x="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5"/>
              <p:cNvSpPr/>
              <p:nvPr/>
            </p:nvSpPr>
            <p:spPr>
              <a:xfrm>
                <a:off x="6635223" y="2142202"/>
                <a:ext cx="18971" cy="24770"/>
              </a:xfrm>
              <a:custGeom>
                <a:avLst/>
                <a:gdLst/>
                <a:ahLst/>
                <a:cxnLst/>
                <a:rect l="l" t="t" r="r" b="b"/>
                <a:pathLst>
                  <a:path w="1011" h="1320" extrusionOk="0">
                    <a:moveTo>
                      <a:pt x="670" y="0"/>
                    </a:moveTo>
                    <a:lnTo>
                      <a:pt x="588" y="11"/>
                    </a:lnTo>
                    <a:lnTo>
                      <a:pt x="505" y="62"/>
                    </a:lnTo>
                    <a:lnTo>
                      <a:pt x="423" y="124"/>
                    </a:lnTo>
                    <a:lnTo>
                      <a:pt x="330" y="227"/>
                    </a:lnTo>
                    <a:lnTo>
                      <a:pt x="248" y="361"/>
                    </a:lnTo>
                    <a:lnTo>
                      <a:pt x="155" y="516"/>
                    </a:lnTo>
                    <a:lnTo>
                      <a:pt x="93" y="670"/>
                    </a:lnTo>
                    <a:lnTo>
                      <a:pt x="42" y="815"/>
                    </a:lnTo>
                    <a:lnTo>
                      <a:pt x="11" y="948"/>
                    </a:lnTo>
                    <a:lnTo>
                      <a:pt x="0" y="1062"/>
                    </a:lnTo>
                    <a:lnTo>
                      <a:pt x="11" y="1165"/>
                    </a:lnTo>
                    <a:lnTo>
                      <a:pt x="21" y="1206"/>
                    </a:lnTo>
                    <a:lnTo>
                      <a:pt x="42" y="1237"/>
                    </a:lnTo>
                    <a:lnTo>
                      <a:pt x="62" y="1268"/>
                    </a:lnTo>
                    <a:lnTo>
                      <a:pt x="93" y="1289"/>
                    </a:lnTo>
                    <a:lnTo>
                      <a:pt x="124" y="1309"/>
                    </a:lnTo>
                    <a:lnTo>
                      <a:pt x="155" y="1319"/>
                    </a:lnTo>
                    <a:lnTo>
                      <a:pt x="196" y="1319"/>
                    </a:lnTo>
                    <a:lnTo>
                      <a:pt x="237" y="1309"/>
                    </a:lnTo>
                    <a:lnTo>
                      <a:pt x="330" y="1268"/>
                    </a:lnTo>
                    <a:lnTo>
                      <a:pt x="433" y="1206"/>
                    </a:lnTo>
                    <a:lnTo>
                      <a:pt x="536" y="1124"/>
                    </a:lnTo>
                    <a:lnTo>
                      <a:pt x="639" y="1010"/>
                    </a:lnTo>
                    <a:lnTo>
                      <a:pt x="732" y="887"/>
                    </a:lnTo>
                    <a:lnTo>
                      <a:pt x="835" y="742"/>
                    </a:lnTo>
                    <a:lnTo>
                      <a:pt x="918" y="598"/>
                    </a:lnTo>
                    <a:lnTo>
                      <a:pt x="969" y="474"/>
                    </a:lnTo>
                    <a:lnTo>
                      <a:pt x="1000" y="371"/>
                    </a:lnTo>
                    <a:lnTo>
                      <a:pt x="1010" y="279"/>
                    </a:lnTo>
                    <a:lnTo>
                      <a:pt x="1000" y="207"/>
                    </a:lnTo>
                    <a:lnTo>
                      <a:pt x="969" y="145"/>
                    </a:lnTo>
                    <a:lnTo>
                      <a:pt x="928" y="93"/>
                    </a:lnTo>
                    <a:lnTo>
                      <a:pt x="866" y="52"/>
                    </a:lnTo>
                    <a:lnTo>
                      <a:pt x="804" y="21"/>
                    </a:lnTo>
                    <a:lnTo>
                      <a:pt x="7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5"/>
              <p:cNvSpPr/>
              <p:nvPr/>
            </p:nvSpPr>
            <p:spPr>
              <a:xfrm>
                <a:off x="4876155" y="2389130"/>
                <a:ext cx="54738" cy="99605"/>
              </a:xfrm>
              <a:custGeom>
                <a:avLst/>
                <a:gdLst/>
                <a:ahLst/>
                <a:cxnLst/>
                <a:rect l="l" t="t" r="r" b="b"/>
                <a:pathLst>
                  <a:path w="2917" h="5308" extrusionOk="0">
                    <a:moveTo>
                      <a:pt x="1072" y="1"/>
                    </a:moveTo>
                    <a:lnTo>
                      <a:pt x="959" y="21"/>
                    </a:lnTo>
                    <a:lnTo>
                      <a:pt x="835" y="52"/>
                    </a:lnTo>
                    <a:lnTo>
                      <a:pt x="722" y="114"/>
                    </a:lnTo>
                    <a:lnTo>
                      <a:pt x="608" y="186"/>
                    </a:lnTo>
                    <a:lnTo>
                      <a:pt x="505" y="279"/>
                    </a:lnTo>
                    <a:lnTo>
                      <a:pt x="402" y="382"/>
                    </a:lnTo>
                    <a:lnTo>
                      <a:pt x="309" y="495"/>
                    </a:lnTo>
                    <a:lnTo>
                      <a:pt x="227" y="608"/>
                    </a:lnTo>
                    <a:lnTo>
                      <a:pt x="155" y="732"/>
                    </a:lnTo>
                    <a:lnTo>
                      <a:pt x="93" y="866"/>
                    </a:lnTo>
                    <a:lnTo>
                      <a:pt x="52" y="990"/>
                    </a:lnTo>
                    <a:lnTo>
                      <a:pt x="21" y="1144"/>
                    </a:lnTo>
                    <a:lnTo>
                      <a:pt x="0" y="1340"/>
                    </a:lnTo>
                    <a:lnTo>
                      <a:pt x="0" y="1567"/>
                    </a:lnTo>
                    <a:lnTo>
                      <a:pt x="31" y="1824"/>
                    </a:lnTo>
                    <a:lnTo>
                      <a:pt x="72" y="2113"/>
                    </a:lnTo>
                    <a:lnTo>
                      <a:pt x="134" y="2412"/>
                    </a:lnTo>
                    <a:lnTo>
                      <a:pt x="217" y="2731"/>
                    </a:lnTo>
                    <a:lnTo>
                      <a:pt x="330" y="3061"/>
                    </a:lnTo>
                    <a:lnTo>
                      <a:pt x="464" y="3391"/>
                    </a:lnTo>
                    <a:lnTo>
                      <a:pt x="536" y="3556"/>
                    </a:lnTo>
                    <a:lnTo>
                      <a:pt x="619" y="3720"/>
                    </a:lnTo>
                    <a:lnTo>
                      <a:pt x="711" y="3875"/>
                    </a:lnTo>
                    <a:lnTo>
                      <a:pt x="814" y="4040"/>
                    </a:lnTo>
                    <a:lnTo>
                      <a:pt x="917" y="4195"/>
                    </a:lnTo>
                    <a:lnTo>
                      <a:pt x="1031" y="4339"/>
                    </a:lnTo>
                    <a:lnTo>
                      <a:pt x="1144" y="4483"/>
                    </a:lnTo>
                    <a:lnTo>
                      <a:pt x="1278" y="4627"/>
                    </a:lnTo>
                    <a:lnTo>
                      <a:pt x="1412" y="4761"/>
                    </a:lnTo>
                    <a:lnTo>
                      <a:pt x="1546" y="4885"/>
                    </a:lnTo>
                    <a:lnTo>
                      <a:pt x="1701" y="5009"/>
                    </a:lnTo>
                    <a:lnTo>
                      <a:pt x="1855" y="5112"/>
                    </a:lnTo>
                    <a:lnTo>
                      <a:pt x="2030" y="5215"/>
                    </a:lnTo>
                    <a:lnTo>
                      <a:pt x="2206" y="5307"/>
                    </a:lnTo>
                    <a:lnTo>
                      <a:pt x="2257" y="5297"/>
                    </a:lnTo>
                    <a:lnTo>
                      <a:pt x="2381" y="5266"/>
                    </a:lnTo>
                    <a:lnTo>
                      <a:pt x="2546" y="5204"/>
                    </a:lnTo>
                    <a:lnTo>
                      <a:pt x="2638" y="5163"/>
                    </a:lnTo>
                    <a:lnTo>
                      <a:pt x="2721" y="5112"/>
                    </a:lnTo>
                    <a:lnTo>
                      <a:pt x="2793" y="5050"/>
                    </a:lnTo>
                    <a:lnTo>
                      <a:pt x="2855" y="4988"/>
                    </a:lnTo>
                    <a:lnTo>
                      <a:pt x="2896" y="4916"/>
                    </a:lnTo>
                    <a:lnTo>
                      <a:pt x="2906" y="4875"/>
                    </a:lnTo>
                    <a:lnTo>
                      <a:pt x="2917" y="4833"/>
                    </a:lnTo>
                    <a:lnTo>
                      <a:pt x="2917" y="4792"/>
                    </a:lnTo>
                    <a:lnTo>
                      <a:pt x="2906" y="4751"/>
                    </a:lnTo>
                    <a:lnTo>
                      <a:pt x="2886" y="4699"/>
                    </a:lnTo>
                    <a:lnTo>
                      <a:pt x="2865" y="4648"/>
                    </a:lnTo>
                    <a:lnTo>
                      <a:pt x="2824" y="4596"/>
                    </a:lnTo>
                    <a:lnTo>
                      <a:pt x="2783" y="4545"/>
                    </a:lnTo>
                    <a:lnTo>
                      <a:pt x="2659" y="4432"/>
                    </a:lnTo>
                    <a:lnTo>
                      <a:pt x="2587" y="4359"/>
                    </a:lnTo>
                    <a:lnTo>
                      <a:pt x="2525" y="4287"/>
                    </a:lnTo>
                    <a:lnTo>
                      <a:pt x="2463" y="4195"/>
                    </a:lnTo>
                    <a:lnTo>
                      <a:pt x="2412" y="4102"/>
                    </a:lnTo>
                    <a:lnTo>
                      <a:pt x="2360" y="3988"/>
                    </a:lnTo>
                    <a:lnTo>
                      <a:pt x="2319" y="3875"/>
                    </a:lnTo>
                    <a:lnTo>
                      <a:pt x="2236" y="3617"/>
                    </a:lnTo>
                    <a:lnTo>
                      <a:pt x="2175" y="3339"/>
                    </a:lnTo>
                    <a:lnTo>
                      <a:pt x="2113" y="3040"/>
                    </a:lnTo>
                    <a:lnTo>
                      <a:pt x="2061" y="2731"/>
                    </a:lnTo>
                    <a:lnTo>
                      <a:pt x="2020" y="2412"/>
                    </a:lnTo>
                    <a:lnTo>
                      <a:pt x="1948" y="1773"/>
                    </a:lnTo>
                    <a:lnTo>
                      <a:pt x="1907" y="1474"/>
                    </a:lnTo>
                    <a:lnTo>
                      <a:pt x="1865" y="1186"/>
                    </a:lnTo>
                    <a:lnTo>
                      <a:pt x="1814" y="918"/>
                    </a:lnTo>
                    <a:lnTo>
                      <a:pt x="1752" y="681"/>
                    </a:lnTo>
                    <a:lnTo>
                      <a:pt x="1690" y="475"/>
                    </a:lnTo>
                    <a:lnTo>
                      <a:pt x="1649" y="392"/>
                    </a:lnTo>
                    <a:lnTo>
                      <a:pt x="1608" y="310"/>
                    </a:lnTo>
                    <a:lnTo>
                      <a:pt x="1556" y="248"/>
                    </a:lnTo>
                    <a:lnTo>
                      <a:pt x="1505" y="186"/>
                    </a:lnTo>
                    <a:lnTo>
                      <a:pt x="1464" y="145"/>
                    </a:lnTo>
                    <a:lnTo>
                      <a:pt x="1412" y="104"/>
                    </a:lnTo>
                    <a:lnTo>
                      <a:pt x="1350" y="62"/>
                    </a:lnTo>
                    <a:lnTo>
                      <a:pt x="1299" y="42"/>
                    </a:lnTo>
                    <a:lnTo>
                      <a:pt x="1247" y="21"/>
                    </a:lnTo>
                    <a:lnTo>
                      <a:pt x="1185" y="11"/>
                    </a:lnTo>
                    <a:lnTo>
                      <a:pt x="113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5"/>
              <p:cNvSpPr/>
              <p:nvPr/>
            </p:nvSpPr>
            <p:spPr>
              <a:xfrm>
                <a:off x="4904189" y="2372298"/>
                <a:ext cx="45261" cy="104258"/>
              </a:xfrm>
              <a:custGeom>
                <a:avLst/>
                <a:gdLst/>
                <a:ahLst/>
                <a:cxnLst/>
                <a:rect l="l" t="t" r="r" b="b"/>
                <a:pathLst>
                  <a:path w="2412" h="5556" extrusionOk="0">
                    <a:moveTo>
                      <a:pt x="2206" y="1"/>
                    </a:moveTo>
                    <a:lnTo>
                      <a:pt x="2144" y="22"/>
                    </a:lnTo>
                    <a:lnTo>
                      <a:pt x="2082" y="53"/>
                    </a:lnTo>
                    <a:lnTo>
                      <a:pt x="2020" y="94"/>
                    </a:lnTo>
                    <a:lnTo>
                      <a:pt x="1876" y="207"/>
                    </a:lnTo>
                    <a:lnTo>
                      <a:pt x="1721" y="351"/>
                    </a:lnTo>
                    <a:lnTo>
                      <a:pt x="1567" y="547"/>
                    </a:lnTo>
                    <a:lnTo>
                      <a:pt x="1402" y="774"/>
                    </a:lnTo>
                    <a:lnTo>
                      <a:pt x="1227" y="1031"/>
                    </a:lnTo>
                    <a:lnTo>
                      <a:pt x="1052" y="1320"/>
                    </a:lnTo>
                    <a:lnTo>
                      <a:pt x="887" y="1650"/>
                    </a:lnTo>
                    <a:lnTo>
                      <a:pt x="712" y="2010"/>
                    </a:lnTo>
                    <a:lnTo>
                      <a:pt x="557" y="2392"/>
                    </a:lnTo>
                    <a:lnTo>
                      <a:pt x="402" y="2804"/>
                    </a:lnTo>
                    <a:lnTo>
                      <a:pt x="258" y="3247"/>
                    </a:lnTo>
                    <a:lnTo>
                      <a:pt x="134" y="3711"/>
                    </a:lnTo>
                    <a:lnTo>
                      <a:pt x="21" y="4205"/>
                    </a:lnTo>
                    <a:lnTo>
                      <a:pt x="11" y="4277"/>
                    </a:lnTo>
                    <a:lnTo>
                      <a:pt x="1" y="4360"/>
                    </a:lnTo>
                    <a:lnTo>
                      <a:pt x="11" y="4442"/>
                    </a:lnTo>
                    <a:lnTo>
                      <a:pt x="21" y="4514"/>
                    </a:lnTo>
                    <a:lnTo>
                      <a:pt x="62" y="4679"/>
                    </a:lnTo>
                    <a:lnTo>
                      <a:pt x="124" y="4834"/>
                    </a:lnTo>
                    <a:lnTo>
                      <a:pt x="207" y="4988"/>
                    </a:lnTo>
                    <a:lnTo>
                      <a:pt x="299" y="5133"/>
                    </a:lnTo>
                    <a:lnTo>
                      <a:pt x="413" y="5256"/>
                    </a:lnTo>
                    <a:lnTo>
                      <a:pt x="516" y="5370"/>
                    </a:lnTo>
                    <a:lnTo>
                      <a:pt x="629" y="5452"/>
                    </a:lnTo>
                    <a:lnTo>
                      <a:pt x="732" y="5514"/>
                    </a:lnTo>
                    <a:lnTo>
                      <a:pt x="825" y="5555"/>
                    </a:lnTo>
                    <a:lnTo>
                      <a:pt x="918" y="5555"/>
                    </a:lnTo>
                    <a:lnTo>
                      <a:pt x="949" y="5545"/>
                    </a:lnTo>
                    <a:lnTo>
                      <a:pt x="979" y="5524"/>
                    </a:lnTo>
                    <a:lnTo>
                      <a:pt x="1010" y="5493"/>
                    </a:lnTo>
                    <a:lnTo>
                      <a:pt x="1031" y="5462"/>
                    </a:lnTo>
                    <a:lnTo>
                      <a:pt x="1041" y="5411"/>
                    </a:lnTo>
                    <a:lnTo>
                      <a:pt x="1052" y="5349"/>
                    </a:lnTo>
                    <a:lnTo>
                      <a:pt x="1052" y="5277"/>
                    </a:lnTo>
                    <a:lnTo>
                      <a:pt x="1041" y="5184"/>
                    </a:lnTo>
                    <a:lnTo>
                      <a:pt x="1010" y="4958"/>
                    </a:lnTo>
                    <a:lnTo>
                      <a:pt x="1000" y="4721"/>
                    </a:lnTo>
                    <a:lnTo>
                      <a:pt x="1000" y="4494"/>
                    </a:lnTo>
                    <a:lnTo>
                      <a:pt x="1010" y="4267"/>
                    </a:lnTo>
                    <a:lnTo>
                      <a:pt x="1031" y="4030"/>
                    </a:lnTo>
                    <a:lnTo>
                      <a:pt x="1062" y="3803"/>
                    </a:lnTo>
                    <a:lnTo>
                      <a:pt x="1103" y="3587"/>
                    </a:lnTo>
                    <a:lnTo>
                      <a:pt x="1155" y="3360"/>
                    </a:lnTo>
                    <a:lnTo>
                      <a:pt x="1206" y="3144"/>
                    </a:lnTo>
                    <a:lnTo>
                      <a:pt x="1278" y="2928"/>
                    </a:lnTo>
                    <a:lnTo>
                      <a:pt x="1412" y="2515"/>
                    </a:lnTo>
                    <a:lnTo>
                      <a:pt x="1567" y="2124"/>
                    </a:lnTo>
                    <a:lnTo>
                      <a:pt x="1732" y="1753"/>
                    </a:lnTo>
                    <a:lnTo>
                      <a:pt x="1886" y="1402"/>
                    </a:lnTo>
                    <a:lnTo>
                      <a:pt x="2041" y="1093"/>
                    </a:lnTo>
                    <a:lnTo>
                      <a:pt x="2175" y="805"/>
                    </a:lnTo>
                    <a:lnTo>
                      <a:pt x="2288" y="557"/>
                    </a:lnTo>
                    <a:lnTo>
                      <a:pt x="2371" y="362"/>
                    </a:lnTo>
                    <a:lnTo>
                      <a:pt x="2391" y="269"/>
                    </a:lnTo>
                    <a:lnTo>
                      <a:pt x="2412" y="197"/>
                    </a:lnTo>
                    <a:lnTo>
                      <a:pt x="2412" y="135"/>
                    </a:lnTo>
                    <a:lnTo>
                      <a:pt x="2412" y="83"/>
                    </a:lnTo>
                    <a:lnTo>
                      <a:pt x="2391" y="42"/>
                    </a:lnTo>
                    <a:lnTo>
                      <a:pt x="2350" y="11"/>
                    </a:lnTo>
                    <a:lnTo>
                      <a:pt x="23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5"/>
              <p:cNvSpPr/>
              <p:nvPr/>
            </p:nvSpPr>
            <p:spPr>
              <a:xfrm>
                <a:off x="4894525" y="2317579"/>
                <a:ext cx="16645" cy="96508"/>
              </a:xfrm>
              <a:custGeom>
                <a:avLst/>
                <a:gdLst/>
                <a:ahLst/>
                <a:cxnLst/>
                <a:rect l="l" t="t" r="r" b="b"/>
                <a:pathLst>
                  <a:path w="887" h="5143" extrusionOk="0">
                    <a:moveTo>
                      <a:pt x="443" y="1"/>
                    </a:moveTo>
                    <a:lnTo>
                      <a:pt x="423" y="11"/>
                    </a:lnTo>
                    <a:lnTo>
                      <a:pt x="402" y="32"/>
                    </a:lnTo>
                    <a:lnTo>
                      <a:pt x="351" y="104"/>
                    </a:lnTo>
                    <a:lnTo>
                      <a:pt x="309" y="227"/>
                    </a:lnTo>
                    <a:lnTo>
                      <a:pt x="258" y="392"/>
                    </a:lnTo>
                    <a:lnTo>
                      <a:pt x="217" y="598"/>
                    </a:lnTo>
                    <a:lnTo>
                      <a:pt x="175" y="835"/>
                    </a:lnTo>
                    <a:lnTo>
                      <a:pt x="134" y="1103"/>
                    </a:lnTo>
                    <a:lnTo>
                      <a:pt x="103" y="1402"/>
                    </a:lnTo>
                    <a:lnTo>
                      <a:pt x="72" y="1732"/>
                    </a:lnTo>
                    <a:lnTo>
                      <a:pt x="42" y="2082"/>
                    </a:lnTo>
                    <a:lnTo>
                      <a:pt x="21" y="2464"/>
                    </a:lnTo>
                    <a:lnTo>
                      <a:pt x="11" y="2855"/>
                    </a:lnTo>
                    <a:lnTo>
                      <a:pt x="0" y="3267"/>
                    </a:lnTo>
                    <a:lnTo>
                      <a:pt x="0" y="3700"/>
                    </a:lnTo>
                    <a:lnTo>
                      <a:pt x="11" y="4133"/>
                    </a:lnTo>
                    <a:lnTo>
                      <a:pt x="21" y="4586"/>
                    </a:lnTo>
                    <a:lnTo>
                      <a:pt x="196" y="4731"/>
                    </a:lnTo>
                    <a:lnTo>
                      <a:pt x="361" y="4875"/>
                    </a:lnTo>
                    <a:lnTo>
                      <a:pt x="536" y="5009"/>
                    </a:lnTo>
                    <a:lnTo>
                      <a:pt x="629" y="5071"/>
                    </a:lnTo>
                    <a:lnTo>
                      <a:pt x="711" y="5112"/>
                    </a:lnTo>
                    <a:lnTo>
                      <a:pt x="773" y="5133"/>
                    </a:lnTo>
                    <a:lnTo>
                      <a:pt x="835" y="5143"/>
                    </a:lnTo>
                    <a:lnTo>
                      <a:pt x="856" y="5133"/>
                    </a:lnTo>
                    <a:lnTo>
                      <a:pt x="876" y="5122"/>
                    </a:lnTo>
                    <a:lnTo>
                      <a:pt x="886" y="5102"/>
                    </a:lnTo>
                    <a:lnTo>
                      <a:pt x="886" y="5071"/>
                    </a:lnTo>
                    <a:lnTo>
                      <a:pt x="876" y="4988"/>
                    </a:lnTo>
                    <a:lnTo>
                      <a:pt x="845" y="4865"/>
                    </a:lnTo>
                    <a:lnTo>
                      <a:pt x="814" y="4782"/>
                    </a:lnTo>
                    <a:lnTo>
                      <a:pt x="794" y="4689"/>
                    </a:lnTo>
                    <a:lnTo>
                      <a:pt x="753" y="4432"/>
                    </a:lnTo>
                    <a:lnTo>
                      <a:pt x="722" y="4133"/>
                    </a:lnTo>
                    <a:lnTo>
                      <a:pt x="701" y="3783"/>
                    </a:lnTo>
                    <a:lnTo>
                      <a:pt x="660" y="2979"/>
                    </a:lnTo>
                    <a:lnTo>
                      <a:pt x="629" y="2134"/>
                    </a:lnTo>
                    <a:lnTo>
                      <a:pt x="598" y="1320"/>
                    </a:lnTo>
                    <a:lnTo>
                      <a:pt x="567" y="640"/>
                    </a:lnTo>
                    <a:lnTo>
                      <a:pt x="546" y="372"/>
                    </a:lnTo>
                    <a:lnTo>
                      <a:pt x="516" y="166"/>
                    </a:lnTo>
                    <a:lnTo>
                      <a:pt x="505" y="94"/>
                    </a:lnTo>
                    <a:lnTo>
                      <a:pt x="485" y="42"/>
                    </a:lnTo>
                    <a:lnTo>
                      <a:pt x="464" y="11"/>
                    </a:lnTo>
                    <a:lnTo>
                      <a:pt x="4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5"/>
              <p:cNvSpPr/>
              <p:nvPr/>
            </p:nvSpPr>
            <p:spPr>
              <a:xfrm>
                <a:off x="4878275" y="2323190"/>
                <a:ext cx="22068" cy="93037"/>
              </a:xfrm>
              <a:custGeom>
                <a:avLst/>
                <a:gdLst/>
                <a:ahLst/>
                <a:cxnLst/>
                <a:rect l="l" t="t" r="r" b="b"/>
                <a:pathLst>
                  <a:path w="1176" h="4958" extrusionOk="0">
                    <a:moveTo>
                      <a:pt x="166" y="1"/>
                    </a:moveTo>
                    <a:lnTo>
                      <a:pt x="145" y="11"/>
                    </a:lnTo>
                    <a:lnTo>
                      <a:pt x="124" y="32"/>
                    </a:lnTo>
                    <a:lnTo>
                      <a:pt x="104" y="73"/>
                    </a:lnTo>
                    <a:lnTo>
                      <a:pt x="73" y="186"/>
                    </a:lnTo>
                    <a:lnTo>
                      <a:pt x="42" y="341"/>
                    </a:lnTo>
                    <a:lnTo>
                      <a:pt x="21" y="536"/>
                    </a:lnTo>
                    <a:lnTo>
                      <a:pt x="11" y="773"/>
                    </a:lnTo>
                    <a:lnTo>
                      <a:pt x="1" y="1041"/>
                    </a:lnTo>
                    <a:lnTo>
                      <a:pt x="1" y="1340"/>
                    </a:lnTo>
                    <a:lnTo>
                      <a:pt x="1" y="1660"/>
                    </a:lnTo>
                    <a:lnTo>
                      <a:pt x="21" y="2010"/>
                    </a:lnTo>
                    <a:lnTo>
                      <a:pt x="42" y="2391"/>
                    </a:lnTo>
                    <a:lnTo>
                      <a:pt x="63" y="2783"/>
                    </a:lnTo>
                    <a:lnTo>
                      <a:pt x="104" y="3185"/>
                    </a:lnTo>
                    <a:lnTo>
                      <a:pt x="145" y="3607"/>
                    </a:lnTo>
                    <a:lnTo>
                      <a:pt x="196" y="4030"/>
                    </a:lnTo>
                    <a:lnTo>
                      <a:pt x="258" y="4463"/>
                    </a:lnTo>
                    <a:lnTo>
                      <a:pt x="330" y="4906"/>
                    </a:lnTo>
                    <a:lnTo>
                      <a:pt x="506" y="4926"/>
                    </a:lnTo>
                    <a:lnTo>
                      <a:pt x="670" y="4947"/>
                    </a:lnTo>
                    <a:lnTo>
                      <a:pt x="856" y="4957"/>
                    </a:lnTo>
                    <a:lnTo>
                      <a:pt x="938" y="4947"/>
                    </a:lnTo>
                    <a:lnTo>
                      <a:pt x="1021" y="4926"/>
                    </a:lnTo>
                    <a:lnTo>
                      <a:pt x="1083" y="4906"/>
                    </a:lnTo>
                    <a:lnTo>
                      <a:pt x="1134" y="4875"/>
                    </a:lnTo>
                    <a:lnTo>
                      <a:pt x="1155" y="4844"/>
                    </a:lnTo>
                    <a:lnTo>
                      <a:pt x="1165" y="4823"/>
                    </a:lnTo>
                    <a:lnTo>
                      <a:pt x="1175" y="4792"/>
                    </a:lnTo>
                    <a:lnTo>
                      <a:pt x="1175" y="4761"/>
                    </a:lnTo>
                    <a:lnTo>
                      <a:pt x="1175" y="4720"/>
                    </a:lnTo>
                    <a:lnTo>
                      <a:pt x="1155" y="4679"/>
                    </a:lnTo>
                    <a:lnTo>
                      <a:pt x="1114" y="4586"/>
                    </a:lnTo>
                    <a:lnTo>
                      <a:pt x="1072" y="4524"/>
                    </a:lnTo>
                    <a:lnTo>
                      <a:pt x="1041" y="4442"/>
                    </a:lnTo>
                    <a:lnTo>
                      <a:pt x="980" y="4226"/>
                    </a:lnTo>
                    <a:lnTo>
                      <a:pt x="908" y="3937"/>
                    </a:lnTo>
                    <a:lnTo>
                      <a:pt x="846" y="3607"/>
                    </a:lnTo>
                    <a:lnTo>
                      <a:pt x="712" y="2834"/>
                    </a:lnTo>
                    <a:lnTo>
                      <a:pt x="578" y="2010"/>
                    </a:lnTo>
                    <a:lnTo>
                      <a:pt x="454" y="1217"/>
                    </a:lnTo>
                    <a:lnTo>
                      <a:pt x="330" y="557"/>
                    </a:lnTo>
                    <a:lnTo>
                      <a:pt x="279" y="310"/>
                    </a:lnTo>
                    <a:lnTo>
                      <a:pt x="227" y="124"/>
                    </a:lnTo>
                    <a:lnTo>
                      <a:pt x="207" y="62"/>
                    </a:lnTo>
                    <a:lnTo>
                      <a:pt x="186" y="21"/>
                    </a:lnTo>
                    <a:lnTo>
                      <a:pt x="1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5"/>
              <p:cNvSpPr/>
              <p:nvPr/>
            </p:nvSpPr>
            <p:spPr>
              <a:xfrm>
                <a:off x="4861462" y="2350456"/>
                <a:ext cx="33852" cy="87220"/>
              </a:xfrm>
              <a:custGeom>
                <a:avLst/>
                <a:gdLst/>
                <a:ahLst/>
                <a:cxnLst/>
                <a:rect l="l" t="t" r="r" b="b"/>
                <a:pathLst>
                  <a:path w="1804" h="4648" extrusionOk="0">
                    <a:moveTo>
                      <a:pt x="41" y="1"/>
                    </a:moveTo>
                    <a:lnTo>
                      <a:pt x="31" y="31"/>
                    </a:lnTo>
                    <a:lnTo>
                      <a:pt x="21" y="73"/>
                    </a:lnTo>
                    <a:lnTo>
                      <a:pt x="0" y="176"/>
                    </a:lnTo>
                    <a:lnTo>
                      <a:pt x="0" y="330"/>
                    </a:lnTo>
                    <a:lnTo>
                      <a:pt x="10" y="516"/>
                    </a:lnTo>
                    <a:lnTo>
                      <a:pt x="31" y="743"/>
                    </a:lnTo>
                    <a:lnTo>
                      <a:pt x="62" y="1000"/>
                    </a:lnTo>
                    <a:lnTo>
                      <a:pt x="103" y="1289"/>
                    </a:lnTo>
                    <a:lnTo>
                      <a:pt x="155" y="1598"/>
                    </a:lnTo>
                    <a:lnTo>
                      <a:pt x="227" y="1928"/>
                    </a:lnTo>
                    <a:lnTo>
                      <a:pt x="299" y="2278"/>
                    </a:lnTo>
                    <a:lnTo>
                      <a:pt x="381" y="2649"/>
                    </a:lnTo>
                    <a:lnTo>
                      <a:pt x="485" y="3030"/>
                    </a:lnTo>
                    <a:lnTo>
                      <a:pt x="588" y="3422"/>
                    </a:lnTo>
                    <a:lnTo>
                      <a:pt x="711" y="3824"/>
                    </a:lnTo>
                    <a:lnTo>
                      <a:pt x="835" y="4236"/>
                    </a:lnTo>
                    <a:lnTo>
                      <a:pt x="979" y="4638"/>
                    </a:lnTo>
                    <a:lnTo>
                      <a:pt x="1154" y="4648"/>
                    </a:lnTo>
                    <a:lnTo>
                      <a:pt x="1319" y="4648"/>
                    </a:lnTo>
                    <a:lnTo>
                      <a:pt x="1505" y="4627"/>
                    </a:lnTo>
                    <a:lnTo>
                      <a:pt x="1587" y="4617"/>
                    </a:lnTo>
                    <a:lnTo>
                      <a:pt x="1670" y="4596"/>
                    </a:lnTo>
                    <a:lnTo>
                      <a:pt x="1731" y="4566"/>
                    </a:lnTo>
                    <a:lnTo>
                      <a:pt x="1773" y="4524"/>
                    </a:lnTo>
                    <a:lnTo>
                      <a:pt x="1793" y="4493"/>
                    </a:lnTo>
                    <a:lnTo>
                      <a:pt x="1804" y="4473"/>
                    </a:lnTo>
                    <a:lnTo>
                      <a:pt x="1804" y="4442"/>
                    </a:lnTo>
                    <a:lnTo>
                      <a:pt x="1804" y="4411"/>
                    </a:lnTo>
                    <a:lnTo>
                      <a:pt x="1793" y="4380"/>
                    </a:lnTo>
                    <a:lnTo>
                      <a:pt x="1773" y="4339"/>
                    </a:lnTo>
                    <a:lnTo>
                      <a:pt x="1711" y="4256"/>
                    </a:lnTo>
                    <a:lnTo>
                      <a:pt x="1670" y="4195"/>
                    </a:lnTo>
                    <a:lnTo>
                      <a:pt x="1618" y="4122"/>
                    </a:lnTo>
                    <a:lnTo>
                      <a:pt x="1515" y="3927"/>
                    </a:lnTo>
                    <a:lnTo>
                      <a:pt x="1412" y="3659"/>
                    </a:lnTo>
                    <a:lnTo>
                      <a:pt x="1288" y="3350"/>
                    </a:lnTo>
                    <a:lnTo>
                      <a:pt x="1041" y="2639"/>
                    </a:lnTo>
                    <a:lnTo>
                      <a:pt x="783" y="1866"/>
                    </a:lnTo>
                    <a:lnTo>
                      <a:pt x="536" y="1124"/>
                    </a:lnTo>
                    <a:lnTo>
                      <a:pt x="320" y="506"/>
                    </a:lnTo>
                    <a:lnTo>
                      <a:pt x="227" y="268"/>
                    </a:lnTo>
                    <a:lnTo>
                      <a:pt x="155" y="104"/>
                    </a:lnTo>
                    <a:lnTo>
                      <a:pt x="114" y="42"/>
                    </a:lnTo>
                    <a:lnTo>
                      <a:pt x="93" y="11"/>
                    </a:lnTo>
                    <a:lnTo>
                      <a:pt x="6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5"/>
              <p:cNvSpPr/>
              <p:nvPr/>
            </p:nvSpPr>
            <p:spPr>
              <a:xfrm>
                <a:off x="5530115" y="2224374"/>
                <a:ext cx="81815" cy="46631"/>
              </a:xfrm>
              <a:custGeom>
                <a:avLst/>
                <a:gdLst/>
                <a:ahLst/>
                <a:cxnLst/>
                <a:rect l="l" t="t" r="r" b="b"/>
                <a:pathLst>
                  <a:path w="4360" h="2485" extrusionOk="0">
                    <a:moveTo>
                      <a:pt x="2567" y="1"/>
                    </a:moveTo>
                    <a:lnTo>
                      <a:pt x="2350" y="22"/>
                    </a:lnTo>
                    <a:lnTo>
                      <a:pt x="2134" y="52"/>
                    </a:lnTo>
                    <a:lnTo>
                      <a:pt x="1918" y="94"/>
                    </a:lnTo>
                    <a:lnTo>
                      <a:pt x="1712" y="145"/>
                    </a:lnTo>
                    <a:lnTo>
                      <a:pt x="1505" y="207"/>
                    </a:lnTo>
                    <a:lnTo>
                      <a:pt x="1310" y="279"/>
                    </a:lnTo>
                    <a:lnTo>
                      <a:pt x="1124" y="362"/>
                    </a:lnTo>
                    <a:lnTo>
                      <a:pt x="949" y="454"/>
                    </a:lnTo>
                    <a:lnTo>
                      <a:pt x="784" y="547"/>
                    </a:lnTo>
                    <a:lnTo>
                      <a:pt x="630" y="650"/>
                    </a:lnTo>
                    <a:lnTo>
                      <a:pt x="485" y="753"/>
                    </a:lnTo>
                    <a:lnTo>
                      <a:pt x="362" y="867"/>
                    </a:lnTo>
                    <a:lnTo>
                      <a:pt x="248" y="990"/>
                    </a:lnTo>
                    <a:lnTo>
                      <a:pt x="155" y="1114"/>
                    </a:lnTo>
                    <a:lnTo>
                      <a:pt x="83" y="1237"/>
                    </a:lnTo>
                    <a:lnTo>
                      <a:pt x="32" y="1371"/>
                    </a:lnTo>
                    <a:lnTo>
                      <a:pt x="11" y="1495"/>
                    </a:lnTo>
                    <a:lnTo>
                      <a:pt x="1" y="1608"/>
                    </a:lnTo>
                    <a:lnTo>
                      <a:pt x="22" y="1722"/>
                    </a:lnTo>
                    <a:lnTo>
                      <a:pt x="52" y="1835"/>
                    </a:lnTo>
                    <a:lnTo>
                      <a:pt x="114" y="1938"/>
                    </a:lnTo>
                    <a:lnTo>
                      <a:pt x="186" y="2031"/>
                    </a:lnTo>
                    <a:lnTo>
                      <a:pt x="279" y="2113"/>
                    </a:lnTo>
                    <a:lnTo>
                      <a:pt x="392" y="2196"/>
                    </a:lnTo>
                    <a:lnTo>
                      <a:pt x="516" y="2268"/>
                    </a:lnTo>
                    <a:lnTo>
                      <a:pt x="660" y="2330"/>
                    </a:lnTo>
                    <a:lnTo>
                      <a:pt x="815" y="2381"/>
                    </a:lnTo>
                    <a:lnTo>
                      <a:pt x="990" y="2423"/>
                    </a:lnTo>
                    <a:lnTo>
                      <a:pt x="1176" y="2453"/>
                    </a:lnTo>
                    <a:lnTo>
                      <a:pt x="1371" y="2474"/>
                    </a:lnTo>
                    <a:lnTo>
                      <a:pt x="1588" y="2484"/>
                    </a:lnTo>
                    <a:lnTo>
                      <a:pt x="1804" y="2474"/>
                    </a:lnTo>
                    <a:lnTo>
                      <a:pt x="2021" y="2453"/>
                    </a:lnTo>
                    <a:lnTo>
                      <a:pt x="2237" y="2423"/>
                    </a:lnTo>
                    <a:lnTo>
                      <a:pt x="2443" y="2381"/>
                    </a:lnTo>
                    <a:lnTo>
                      <a:pt x="2649" y="2330"/>
                    </a:lnTo>
                    <a:lnTo>
                      <a:pt x="2855" y="2268"/>
                    </a:lnTo>
                    <a:lnTo>
                      <a:pt x="3051" y="2196"/>
                    </a:lnTo>
                    <a:lnTo>
                      <a:pt x="3237" y="2113"/>
                    </a:lnTo>
                    <a:lnTo>
                      <a:pt x="3422" y="2031"/>
                    </a:lnTo>
                    <a:lnTo>
                      <a:pt x="3587" y="1938"/>
                    </a:lnTo>
                    <a:lnTo>
                      <a:pt x="3742" y="1835"/>
                    </a:lnTo>
                    <a:lnTo>
                      <a:pt x="3875" y="1722"/>
                    </a:lnTo>
                    <a:lnTo>
                      <a:pt x="3999" y="1608"/>
                    </a:lnTo>
                    <a:lnTo>
                      <a:pt x="4113" y="1495"/>
                    </a:lnTo>
                    <a:lnTo>
                      <a:pt x="4205" y="1371"/>
                    </a:lnTo>
                    <a:lnTo>
                      <a:pt x="4277" y="1237"/>
                    </a:lnTo>
                    <a:lnTo>
                      <a:pt x="4329" y="1114"/>
                    </a:lnTo>
                    <a:lnTo>
                      <a:pt x="4350" y="990"/>
                    </a:lnTo>
                    <a:lnTo>
                      <a:pt x="4360" y="867"/>
                    </a:lnTo>
                    <a:lnTo>
                      <a:pt x="4339" y="753"/>
                    </a:lnTo>
                    <a:lnTo>
                      <a:pt x="4308" y="650"/>
                    </a:lnTo>
                    <a:lnTo>
                      <a:pt x="4257" y="547"/>
                    </a:lnTo>
                    <a:lnTo>
                      <a:pt x="4174" y="454"/>
                    </a:lnTo>
                    <a:lnTo>
                      <a:pt x="4082" y="362"/>
                    </a:lnTo>
                    <a:lnTo>
                      <a:pt x="3979" y="279"/>
                    </a:lnTo>
                    <a:lnTo>
                      <a:pt x="3845" y="207"/>
                    </a:lnTo>
                    <a:lnTo>
                      <a:pt x="3711" y="145"/>
                    </a:lnTo>
                    <a:lnTo>
                      <a:pt x="3546" y="94"/>
                    </a:lnTo>
                    <a:lnTo>
                      <a:pt x="3381" y="52"/>
                    </a:lnTo>
                    <a:lnTo>
                      <a:pt x="3185" y="22"/>
                    </a:lnTo>
                    <a:lnTo>
                      <a:pt x="2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5"/>
              <p:cNvSpPr/>
              <p:nvPr/>
            </p:nvSpPr>
            <p:spPr>
              <a:xfrm>
                <a:off x="5455486" y="2224374"/>
                <a:ext cx="81815" cy="46631"/>
              </a:xfrm>
              <a:custGeom>
                <a:avLst/>
                <a:gdLst/>
                <a:ahLst/>
                <a:cxnLst/>
                <a:rect l="l" t="t" r="r" b="b"/>
                <a:pathLst>
                  <a:path w="4360" h="2485" extrusionOk="0">
                    <a:moveTo>
                      <a:pt x="2556" y="1"/>
                    </a:moveTo>
                    <a:lnTo>
                      <a:pt x="2339" y="22"/>
                    </a:lnTo>
                    <a:lnTo>
                      <a:pt x="2123" y="52"/>
                    </a:lnTo>
                    <a:lnTo>
                      <a:pt x="1917" y="94"/>
                    </a:lnTo>
                    <a:lnTo>
                      <a:pt x="1711" y="145"/>
                    </a:lnTo>
                    <a:lnTo>
                      <a:pt x="1505" y="207"/>
                    </a:lnTo>
                    <a:lnTo>
                      <a:pt x="1309" y="279"/>
                    </a:lnTo>
                    <a:lnTo>
                      <a:pt x="1124" y="362"/>
                    </a:lnTo>
                    <a:lnTo>
                      <a:pt x="948" y="454"/>
                    </a:lnTo>
                    <a:lnTo>
                      <a:pt x="773" y="547"/>
                    </a:lnTo>
                    <a:lnTo>
                      <a:pt x="619" y="650"/>
                    </a:lnTo>
                    <a:lnTo>
                      <a:pt x="485" y="753"/>
                    </a:lnTo>
                    <a:lnTo>
                      <a:pt x="361" y="867"/>
                    </a:lnTo>
                    <a:lnTo>
                      <a:pt x="248" y="990"/>
                    </a:lnTo>
                    <a:lnTo>
                      <a:pt x="155" y="1114"/>
                    </a:lnTo>
                    <a:lnTo>
                      <a:pt x="83" y="1237"/>
                    </a:lnTo>
                    <a:lnTo>
                      <a:pt x="31" y="1371"/>
                    </a:lnTo>
                    <a:lnTo>
                      <a:pt x="11" y="1495"/>
                    </a:lnTo>
                    <a:lnTo>
                      <a:pt x="0" y="1608"/>
                    </a:lnTo>
                    <a:lnTo>
                      <a:pt x="21" y="1722"/>
                    </a:lnTo>
                    <a:lnTo>
                      <a:pt x="52" y="1835"/>
                    </a:lnTo>
                    <a:lnTo>
                      <a:pt x="103" y="1938"/>
                    </a:lnTo>
                    <a:lnTo>
                      <a:pt x="186" y="2031"/>
                    </a:lnTo>
                    <a:lnTo>
                      <a:pt x="279" y="2113"/>
                    </a:lnTo>
                    <a:lnTo>
                      <a:pt x="382" y="2196"/>
                    </a:lnTo>
                    <a:lnTo>
                      <a:pt x="516" y="2268"/>
                    </a:lnTo>
                    <a:lnTo>
                      <a:pt x="660" y="2330"/>
                    </a:lnTo>
                    <a:lnTo>
                      <a:pt x="814" y="2381"/>
                    </a:lnTo>
                    <a:lnTo>
                      <a:pt x="990" y="2423"/>
                    </a:lnTo>
                    <a:lnTo>
                      <a:pt x="1175" y="2453"/>
                    </a:lnTo>
                    <a:lnTo>
                      <a:pt x="1371" y="2474"/>
                    </a:lnTo>
                    <a:lnTo>
                      <a:pt x="1577" y="2484"/>
                    </a:lnTo>
                    <a:lnTo>
                      <a:pt x="1793" y="2474"/>
                    </a:lnTo>
                    <a:lnTo>
                      <a:pt x="2020" y="2453"/>
                    </a:lnTo>
                    <a:lnTo>
                      <a:pt x="2226" y="2423"/>
                    </a:lnTo>
                    <a:lnTo>
                      <a:pt x="2443" y="2381"/>
                    </a:lnTo>
                    <a:lnTo>
                      <a:pt x="2649" y="2330"/>
                    </a:lnTo>
                    <a:lnTo>
                      <a:pt x="2855" y="2268"/>
                    </a:lnTo>
                    <a:lnTo>
                      <a:pt x="3050" y="2196"/>
                    </a:lnTo>
                    <a:lnTo>
                      <a:pt x="3236" y="2113"/>
                    </a:lnTo>
                    <a:lnTo>
                      <a:pt x="3411" y="2031"/>
                    </a:lnTo>
                    <a:lnTo>
                      <a:pt x="3586" y="1938"/>
                    </a:lnTo>
                    <a:lnTo>
                      <a:pt x="3741" y="1835"/>
                    </a:lnTo>
                    <a:lnTo>
                      <a:pt x="3875" y="1722"/>
                    </a:lnTo>
                    <a:lnTo>
                      <a:pt x="3999" y="1608"/>
                    </a:lnTo>
                    <a:lnTo>
                      <a:pt x="4112" y="1495"/>
                    </a:lnTo>
                    <a:lnTo>
                      <a:pt x="4205" y="1371"/>
                    </a:lnTo>
                    <a:lnTo>
                      <a:pt x="4277" y="1237"/>
                    </a:lnTo>
                    <a:lnTo>
                      <a:pt x="4328" y="1114"/>
                    </a:lnTo>
                    <a:lnTo>
                      <a:pt x="4349" y="990"/>
                    </a:lnTo>
                    <a:lnTo>
                      <a:pt x="4359" y="867"/>
                    </a:lnTo>
                    <a:lnTo>
                      <a:pt x="4339" y="753"/>
                    </a:lnTo>
                    <a:lnTo>
                      <a:pt x="4308" y="650"/>
                    </a:lnTo>
                    <a:lnTo>
                      <a:pt x="4246" y="547"/>
                    </a:lnTo>
                    <a:lnTo>
                      <a:pt x="4174" y="454"/>
                    </a:lnTo>
                    <a:lnTo>
                      <a:pt x="4081" y="362"/>
                    </a:lnTo>
                    <a:lnTo>
                      <a:pt x="3978" y="279"/>
                    </a:lnTo>
                    <a:lnTo>
                      <a:pt x="3844" y="207"/>
                    </a:lnTo>
                    <a:lnTo>
                      <a:pt x="3700" y="145"/>
                    </a:lnTo>
                    <a:lnTo>
                      <a:pt x="3545" y="94"/>
                    </a:lnTo>
                    <a:lnTo>
                      <a:pt x="3370" y="52"/>
                    </a:lnTo>
                    <a:lnTo>
                      <a:pt x="3184" y="22"/>
                    </a:lnTo>
                    <a:lnTo>
                      <a:pt x="2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5"/>
              <p:cNvSpPr/>
              <p:nvPr/>
            </p:nvSpPr>
            <p:spPr>
              <a:xfrm>
                <a:off x="5460703" y="2134470"/>
                <a:ext cx="244827" cy="111595"/>
              </a:xfrm>
              <a:custGeom>
                <a:avLst/>
                <a:gdLst/>
                <a:ahLst/>
                <a:cxnLst/>
                <a:rect l="l" t="t" r="r" b="b"/>
                <a:pathLst>
                  <a:path w="13047" h="5947" extrusionOk="0">
                    <a:moveTo>
                      <a:pt x="2000" y="0"/>
                    </a:moveTo>
                    <a:lnTo>
                      <a:pt x="1" y="3195"/>
                    </a:lnTo>
                    <a:lnTo>
                      <a:pt x="1" y="5946"/>
                    </a:lnTo>
                    <a:lnTo>
                      <a:pt x="13046" y="5946"/>
                    </a:lnTo>
                    <a:lnTo>
                      <a:pt x="85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5"/>
              <p:cNvSpPr/>
              <p:nvPr/>
            </p:nvSpPr>
            <p:spPr>
              <a:xfrm>
                <a:off x="5448131" y="2499149"/>
                <a:ext cx="125913" cy="22649"/>
              </a:xfrm>
              <a:custGeom>
                <a:avLst/>
                <a:gdLst/>
                <a:ahLst/>
                <a:cxnLst/>
                <a:rect l="l" t="t" r="r" b="b"/>
                <a:pathLst>
                  <a:path w="6710" h="1207" extrusionOk="0">
                    <a:moveTo>
                      <a:pt x="1" y="1"/>
                    </a:moveTo>
                    <a:lnTo>
                      <a:pt x="1" y="1176"/>
                    </a:lnTo>
                    <a:lnTo>
                      <a:pt x="6709" y="1207"/>
                    </a:lnTo>
                    <a:lnTo>
                      <a:pt x="6709" y="32"/>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5"/>
              <p:cNvSpPr/>
              <p:nvPr/>
            </p:nvSpPr>
            <p:spPr>
              <a:xfrm>
                <a:off x="5564549" y="2399188"/>
                <a:ext cx="151227" cy="118745"/>
              </a:xfrm>
              <a:custGeom>
                <a:avLst/>
                <a:gdLst/>
                <a:ahLst/>
                <a:cxnLst/>
                <a:rect l="l" t="t" r="r" b="b"/>
                <a:pathLst>
                  <a:path w="8059" h="6328" extrusionOk="0">
                    <a:moveTo>
                      <a:pt x="8058" y="0"/>
                    </a:moveTo>
                    <a:lnTo>
                      <a:pt x="0" y="5513"/>
                    </a:lnTo>
                    <a:lnTo>
                      <a:pt x="0" y="6327"/>
                    </a:lnTo>
                    <a:lnTo>
                      <a:pt x="8058" y="814"/>
                    </a:lnTo>
                    <a:lnTo>
                      <a:pt x="80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5"/>
              <p:cNvSpPr/>
              <p:nvPr/>
            </p:nvSpPr>
            <p:spPr>
              <a:xfrm>
                <a:off x="5448131" y="2483875"/>
                <a:ext cx="55526" cy="33477"/>
              </a:xfrm>
              <a:custGeom>
                <a:avLst/>
                <a:gdLst/>
                <a:ahLst/>
                <a:cxnLst/>
                <a:rect l="l" t="t" r="r" b="b"/>
                <a:pathLst>
                  <a:path w="2959" h="1784" extrusionOk="0">
                    <a:moveTo>
                      <a:pt x="1248" y="1"/>
                    </a:moveTo>
                    <a:lnTo>
                      <a:pt x="1103" y="11"/>
                    </a:lnTo>
                    <a:lnTo>
                      <a:pt x="959" y="21"/>
                    </a:lnTo>
                    <a:lnTo>
                      <a:pt x="825" y="42"/>
                    </a:lnTo>
                    <a:lnTo>
                      <a:pt x="701" y="73"/>
                    </a:lnTo>
                    <a:lnTo>
                      <a:pt x="578" y="114"/>
                    </a:lnTo>
                    <a:lnTo>
                      <a:pt x="475" y="155"/>
                    </a:lnTo>
                    <a:lnTo>
                      <a:pt x="372" y="207"/>
                    </a:lnTo>
                    <a:lnTo>
                      <a:pt x="279" y="269"/>
                    </a:lnTo>
                    <a:lnTo>
                      <a:pt x="207" y="331"/>
                    </a:lnTo>
                    <a:lnTo>
                      <a:pt x="135" y="392"/>
                    </a:lnTo>
                    <a:lnTo>
                      <a:pt x="83" y="475"/>
                    </a:lnTo>
                    <a:lnTo>
                      <a:pt x="42" y="547"/>
                    </a:lnTo>
                    <a:lnTo>
                      <a:pt x="11" y="629"/>
                    </a:lnTo>
                    <a:lnTo>
                      <a:pt x="1" y="712"/>
                    </a:lnTo>
                    <a:lnTo>
                      <a:pt x="1" y="805"/>
                    </a:lnTo>
                    <a:lnTo>
                      <a:pt x="21" y="897"/>
                    </a:lnTo>
                    <a:lnTo>
                      <a:pt x="52" y="990"/>
                    </a:lnTo>
                    <a:lnTo>
                      <a:pt x="93" y="1072"/>
                    </a:lnTo>
                    <a:lnTo>
                      <a:pt x="155" y="1165"/>
                    </a:lnTo>
                    <a:lnTo>
                      <a:pt x="217" y="1237"/>
                    </a:lnTo>
                    <a:lnTo>
                      <a:pt x="300" y="1320"/>
                    </a:lnTo>
                    <a:lnTo>
                      <a:pt x="392" y="1392"/>
                    </a:lnTo>
                    <a:lnTo>
                      <a:pt x="495" y="1464"/>
                    </a:lnTo>
                    <a:lnTo>
                      <a:pt x="609" y="1526"/>
                    </a:lnTo>
                    <a:lnTo>
                      <a:pt x="722" y="1588"/>
                    </a:lnTo>
                    <a:lnTo>
                      <a:pt x="856" y="1639"/>
                    </a:lnTo>
                    <a:lnTo>
                      <a:pt x="980" y="1680"/>
                    </a:lnTo>
                    <a:lnTo>
                      <a:pt x="1124" y="1722"/>
                    </a:lnTo>
                    <a:lnTo>
                      <a:pt x="1268" y="1742"/>
                    </a:lnTo>
                    <a:lnTo>
                      <a:pt x="1412" y="1773"/>
                    </a:lnTo>
                    <a:lnTo>
                      <a:pt x="1557" y="1784"/>
                    </a:lnTo>
                    <a:lnTo>
                      <a:pt x="1856" y="1784"/>
                    </a:lnTo>
                    <a:lnTo>
                      <a:pt x="2000" y="1773"/>
                    </a:lnTo>
                    <a:lnTo>
                      <a:pt x="2134" y="1742"/>
                    </a:lnTo>
                    <a:lnTo>
                      <a:pt x="2257" y="1722"/>
                    </a:lnTo>
                    <a:lnTo>
                      <a:pt x="2381" y="1680"/>
                    </a:lnTo>
                    <a:lnTo>
                      <a:pt x="2484" y="1639"/>
                    </a:lnTo>
                    <a:lnTo>
                      <a:pt x="2587" y="1588"/>
                    </a:lnTo>
                    <a:lnTo>
                      <a:pt x="2680" y="1526"/>
                    </a:lnTo>
                    <a:lnTo>
                      <a:pt x="2752" y="1464"/>
                    </a:lnTo>
                    <a:lnTo>
                      <a:pt x="2824" y="1392"/>
                    </a:lnTo>
                    <a:lnTo>
                      <a:pt x="2876" y="1320"/>
                    </a:lnTo>
                    <a:lnTo>
                      <a:pt x="2917" y="1237"/>
                    </a:lnTo>
                    <a:lnTo>
                      <a:pt x="2948" y="1165"/>
                    </a:lnTo>
                    <a:lnTo>
                      <a:pt x="2958" y="1072"/>
                    </a:lnTo>
                    <a:lnTo>
                      <a:pt x="2958" y="990"/>
                    </a:lnTo>
                    <a:lnTo>
                      <a:pt x="2938" y="897"/>
                    </a:lnTo>
                    <a:lnTo>
                      <a:pt x="2907" y="805"/>
                    </a:lnTo>
                    <a:lnTo>
                      <a:pt x="2865" y="712"/>
                    </a:lnTo>
                    <a:lnTo>
                      <a:pt x="2804" y="629"/>
                    </a:lnTo>
                    <a:lnTo>
                      <a:pt x="2742" y="547"/>
                    </a:lnTo>
                    <a:lnTo>
                      <a:pt x="2659" y="475"/>
                    </a:lnTo>
                    <a:lnTo>
                      <a:pt x="2567" y="392"/>
                    </a:lnTo>
                    <a:lnTo>
                      <a:pt x="2464" y="331"/>
                    </a:lnTo>
                    <a:lnTo>
                      <a:pt x="2350" y="269"/>
                    </a:lnTo>
                    <a:lnTo>
                      <a:pt x="2237" y="207"/>
                    </a:lnTo>
                    <a:lnTo>
                      <a:pt x="2103" y="155"/>
                    </a:lnTo>
                    <a:lnTo>
                      <a:pt x="1969" y="114"/>
                    </a:lnTo>
                    <a:lnTo>
                      <a:pt x="1835" y="73"/>
                    </a:lnTo>
                    <a:lnTo>
                      <a:pt x="1691" y="42"/>
                    </a:lnTo>
                    <a:lnTo>
                      <a:pt x="1546" y="21"/>
                    </a:lnTo>
                    <a:lnTo>
                      <a:pt x="1402" y="11"/>
                    </a:lnTo>
                    <a:lnTo>
                      <a:pt x="1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5"/>
              <p:cNvSpPr/>
              <p:nvPr/>
            </p:nvSpPr>
            <p:spPr>
              <a:xfrm>
                <a:off x="5501892" y="2483875"/>
                <a:ext cx="60161" cy="33477"/>
              </a:xfrm>
              <a:custGeom>
                <a:avLst/>
                <a:gdLst/>
                <a:ahLst/>
                <a:cxnLst/>
                <a:rect l="l" t="t" r="r" b="b"/>
                <a:pathLst>
                  <a:path w="3206" h="1784" extrusionOk="0">
                    <a:moveTo>
                      <a:pt x="1350" y="1"/>
                    </a:moveTo>
                    <a:lnTo>
                      <a:pt x="1196" y="11"/>
                    </a:lnTo>
                    <a:lnTo>
                      <a:pt x="1041" y="21"/>
                    </a:lnTo>
                    <a:lnTo>
                      <a:pt x="897" y="42"/>
                    </a:lnTo>
                    <a:lnTo>
                      <a:pt x="763" y="73"/>
                    </a:lnTo>
                    <a:lnTo>
                      <a:pt x="629" y="114"/>
                    </a:lnTo>
                    <a:lnTo>
                      <a:pt x="516" y="155"/>
                    </a:lnTo>
                    <a:lnTo>
                      <a:pt x="402" y="207"/>
                    </a:lnTo>
                    <a:lnTo>
                      <a:pt x="310" y="269"/>
                    </a:lnTo>
                    <a:lnTo>
                      <a:pt x="227" y="331"/>
                    </a:lnTo>
                    <a:lnTo>
                      <a:pt x="155" y="392"/>
                    </a:lnTo>
                    <a:lnTo>
                      <a:pt x="93" y="475"/>
                    </a:lnTo>
                    <a:lnTo>
                      <a:pt x="52" y="547"/>
                    </a:lnTo>
                    <a:lnTo>
                      <a:pt x="21" y="629"/>
                    </a:lnTo>
                    <a:lnTo>
                      <a:pt x="0" y="712"/>
                    </a:lnTo>
                    <a:lnTo>
                      <a:pt x="0" y="805"/>
                    </a:lnTo>
                    <a:lnTo>
                      <a:pt x="21" y="897"/>
                    </a:lnTo>
                    <a:lnTo>
                      <a:pt x="52" y="990"/>
                    </a:lnTo>
                    <a:lnTo>
                      <a:pt x="103" y="1072"/>
                    </a:lnTo>
                    <a:lnTo>
                      <a:pt x="165" y="1165"/>
                    </a:lnTo>
                    <a:lnTo>
                      <a:pt x="237" y="1237"/>
                    </a:lnTo>
                    <a:lnTo>
                      <a:pt x="330" y="1320"/>
                    </a:lnTo>
                    <a:lnTo>
                      <a:pt x="433" y="1392"/>
                    </a:lnTo>
                    <a:lnTo>
                      <a:pt x="536" y="1464"/>
                    </a:lnTo>
                    <a:lnTo>
                      <a:pt x="660" y="1526"/>
                    </a:lnTo>
                    <a:lnTo>
                      <a:pt x="784" y="1588"/>
                    </a:lnTo>
                    <a:lnTo>
                      <a:pt x="928" y="1639"/>
                    </a:lnTo>
                    <a:lnTo>
                      <a:pt x="1072" y="1680"/>
                    </a:lnTo>
                    <a:lnTo>
                      <a:pt x="1216" y="1722"/>
                    </a:lnTo>
                    <a:lnTo>
                      <a:pt x="1371" y="1742"/>
                    </a:lnTo>
                    <a:lnTo>
                      <a:pt x="1526" y="1773"/>
                    </a:lnTo>
                    <a:lnTo>
                      <a:pt x="1690" y="1784"/>
                    </a:lnTo>
                    <a:lnTo>
                      <a:pt x="2010" y="1784"/>
                    </a:lnTo>
                    <a:lnTo>
                      <a:pt x="2164" y="1773"/>
                    </a:lnTo>
                    <a:lnTo>
                      <a:pt x="2309" y="1742"/>
                    </a:lnTo>
                    <a:lnTo>
                      <a:pt x="2443" y="1722"/>
                    </a:lnTo>
                    <a:lnTo>
                      <a:pt x="2577" y="1680"/>
                    </a:lnTo>
                    <a:lnTo>
                      <a:pt x="2690" y="1639"/>
                    </a:lnTo>
                    <a:lnTo>
                      <a:pt x="2803" y="1588"/>
                    </a:lnTo>
                    <a:lnTo>
                      <a:pt x="2896" y="1526"/>
                    </a:lnTo>
                    <a:lnTo>
                      <a:pt x="2978" y="1464"/>
                    </a:lnTo>
                    <a:lnTo>
                      <a:pt x="3051" y="1392"/>
                    </a:lnTo>
                    <a:lnTo>
                      <a:pt x="3112" y="1320"/>
                    </a:lnTo>
                    <a:lnTo>
                      <a:pt x="3154" y="1237"/>
                    </a:lnTo>
                    <a:lnTo>
                      <a:pt x="3185" y="1165"/>
                    </a:lnTo>
                    <a:lnTo>
                      <a:pt x="3205" y="1072"/>
                    </a:lnTo>
                    <a:lnTo>
                      <a:pt x="3195" y="990"/>
                    </a:lnTo>
                    <a:lnTo>
                      <a:pt x="3185" y="897"/>
                    </a:lnTo>
                    <a:lnTo>
                      <a:pt x="3154" y="805"/>
                    </a:lnTo>
                    <a:lnTo>
                      <a:pt x="3102" y="712"/>
                    </a:lnTo>
                    <a:lnTo>
                      <a:pt x="3040" y="629"/>
                    </a:lnTo>
                    <a:lnTo>
                      <a:pt x="2958" y="547"/>
                    </a:lnTo>
                    <a:lnTo>
                      <a:pt x="2875" y="475"/>
                    </a:lnTo>
                    <a:lnTo>
                      <a:pt x="2772" y="392"/>
                    </a:lnTo>
                    <a:lnTo>
                      <a:pt x="2659" y="331"/>
                    </a:lnTo>
                    <a:lnTo>
                      <a:pt x="2546" y="269"/>
                    </a:lnTo>
                    <a:lnTo>
                      <a:pt x="2412" y="207"/>
                    </a:lnTo>
                    <a:lnTo>
                      <a:pt x="2278" y="155"/>
                    </a:lnTo>
                    <a:lnTo>
                      <a:pt x="2134" y="114"/>
                    </a:lnTo>
                    <a:lnTo>
                      <a:pt x="1989" y="73"/>
                    </a:lnTo>
                    <a:lnTo>
                      <a:pt x="1835" y="42"/>
                    </a:lnTo>
                    <a:lnTo>
                      <a:pt x="1680" y="21"/>
                    </a:lnTo>
                    <a:lnTo>
                      <a:pt x="1515" y="11"/>
                    </a:lnTo>
                    <a:lnTo>
                      <a:pt x="1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5"/>
              <p:cNvSpPr/>
              <p:nvPr/>
            </p:nvSpPr>
            <p:spPr>
              <a:xfrm>
                <a:off x="5448131" y="2499149"/>
                <a:ext cx="105215" cy="22649"/>
              </a:xfrm>
              <a:custGeom>
                <a:avLst/>
                <a:gdLst/>
                <a:ahLst/>
                <a:cxnLst/>
                <a:rect l="l" t="t" r="r" b="b"/>
                <a:pathLst>
                  <a:path w="5607" h="1207" extrusionOk="0">
                    <a:moveTo>
                      <a:pt x="1" y="1"/>
                    </a:moveTo>
                    <a:lnTo>
                      <a:pt x="1" y="1176"/>
                    </a:lnTo>
                    <a:lnTo>
                      <a:pt x="5606" y="1207"/>
                    </a:lnTo>
                    <a:lnTo>
                      <a:pt x="5606" y="32"/>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5"/>
              <p:cNvSpPr/>
              <p:nvPr/>
            </p:nvSpPr>
            <p:spPr>
              <a:xfrm>
                <a:off x="5703372" y="2159803"/>
                <a:ext cx="189132" cy="256030"/>
              </a:xfrm>
              <a:custGeom>
                <a:avLst/>
                <a:gdLst/>
                <a:ahLst/>
                <a:cxnLst/>
                <a:rect l="l" t="t" r="r" b="b"/>
                <a:pathLst>
                  <a:path w="10079" h="13644" extrusionOk="0">
                    <a:moveTo>
                      <a:pt x="5349" y="0"/>
                    </a:moveTo>
                    <a:lnTo>
                      <a:pt x="5050" y="10"/>
                    </a:lnTo>
                    <a:lnTo>
                      <a:pt x="4751" y="41"/>
                    </a:lnTo>
                    <a:lnTo>
                      <a:pt x="4463" y="83"/>
                    </a:lnTo>
                    <a:lnTo>
                      <a:pt x="4174" y="144"/>
                    </a:lnTo>
                    <a:lnTo>
                      <a:pt x="3896" y="217"/>
                    </a:lnTo>
                    <a:lnTo>
                      <a:pt x="3628" y="309"/>
                    </a:lnTo>
                    <a:lnTo>
                      <a:pt x="3371" y="412"/>
                    </a:lnTo>
                    <a:lnTo>
                      <a:pt x="3123" y="526"/>
                    </a:lnTo>
                    <a:lnTo>
                      <a:pt x="3556" y="1206"/>
                    </a:lnTo>
                    <a:lnTo>
                      <a:pt x="3762" y="1113"/>
                    </a:lnTo>
                    <a:lnTo>
                      <a:pt x="3968" y="1031"/>
                    </a:lnTo>
                    <a:lnTo>
                      <a:pt x="4185" y="969"/>
                    </a:lnTo>
                    <a:lnTo>
                      <a:pt x="4422" y="907"/>
                    </a:lnTo>
                    <a:lnTo>
                      <a:pt x="4648" y="855"/>
                    </a:lnTo>
                    <a:lnTo>
                      <a:pt x="4885" y="825"/>
                    </a:lnTo>
                    <a:lnTo>
                      <a:pt x="5133" y="804"/>
                    </a:lnTo>
                    <a:lnTo>
                      <a:pt x="5380" y="794"/>
                    </a:lnTo>
                    <a:lnTo>
                      <a:pt x="5627" y="794"/>
                    </a:lnTo>
                    <a:lnTo>
                      <a:pt x="5875" y="804"/>
                    </a:lnTo>
                    <a:lnTo>
                      <a:pt x="6122" y="825"/>
                    </a:lnTo>
                    <a:lnTo>
                      <a:pt x="6359" y="855"/>
                    </a:lnTo>
                    <a:lnTo>
                      <a:pt x="6606" y="907"/>
                    </a:lnTo>
                    <a:lnTo>
                      <a:pt x="6843" y="969"/>
                    </a:lnTo>
                    <a:lnTo>
                      <a:pt x="7070" y="1041"/>
                    </a:lnTo>
                    <a:lnTo>
                      <a:pt x="7286" y="1123"/>
                    </a:lnTo>
                    <a:lnTo>
                      <a:pt x="7554" y="1237"/>
                    </a:lnTo>
                    <a:lnTo>
                      <a:pt x="7699" y="1309"/>
                    </a:lnTo>
                    <a:lnTo>
                      <a:pt x="7833" y="1391"/>
                    </a:lnTo>
                    <a:lnTo>
                      <a:pt x="7967" y="1484"/>
                    </a:lnTo>
                    <a:lnTo>
                      <a:pt x="8100" y="1577"/>
                    </a:lnTo>
                    <a:lnTo>
                      <a:pt x="8234" y="1690"/>
                    </a:lnTo>
                    <a:lnTo>
                      <a:pt x="8368" y="1814"/>
                    </a:lnTo>
                    <a:lnTo>
                      <a:pt x="8482" y="1937"/>
                    </a:lnTo>
                    <a:lnTo>
                      <a:pt x="8605" y="2082"/>
                    </a:lnTo>
                    <a:lnTo>
                      <a:pt x="8708" y="2226"/>
                    </a:lnTo>
                    <a:lnTo>
                      <a:pt x="8811" y="2391"/>
                    </a:lnTo>
                    <a:lnTo>
                      <a:pt x="8894" y="2566"/>
                    </a:lnTo>
                    <a:lnTo>
                      <a:pt x="8976" y="2762"/>
                    </a:lnTo>
                    <a:lnTo>
                      <a:pt x="9038" y="2958"/>
                    </a:lnTo>
                    <a:lnTo>
                      <a:pt x="9090" y="3174"/>
                    </a:lnTo>
                    <a:lnTo>
                      <a:pt x="9131" y="3390"/>
                    </a:lnTo>
                    <a:lnTo>
                      <a:pt x="9162" y="3617"/>
                    </a:lnTo>
                    <a:lnTo>
                      <a:pt x="9193" y="3844"/>
                    </a:lnTo>
                    <a:lnTo>
                      <a:pt x="9213" y="4081"/>
                    </a:lnTo>
                    <a:lnTo>
                      <a:pt x="9213" y="4308"/>
                    </a:lnTo>
                    <a:lnTo>
                      <a:pt x="9213" y="4555"/>
                    </a:lnTo>
                    <a:lnTo>
                      <a:pt x="9193" y="4792"/>
                    </a:lnTo>
                    <a:lnTo>
                      <a:pt x="9162" y="5039"/>
                    </a:lnTo>
                    <a:lnTo>
                      <a:pt x="9110" y="5297"/>
                    </a:lnTo>
                    <a:lnTo>
                      <a:pt x="9048" y="5554"/>
                    </a:lnTo>
                    <a:lnTo>
                      <a:pt x="8956" y="5812"/>
                    </a:lnTo>
                    <a:lnTo>
                      <a:pt x="8853" y="6080"/>
                    </a:lnTo>
                    <a:lnTo>
                      <a:pt x="8719" y="6358"/>
                    </a:lnTo>
                    <a:lnTo>
                      <a:pt x="8564" y="6636"/>
                    </a:lnTo>
                    <a:lnTo>
                      <a:pt x="8389" y="6925"/>
                    </a:lnTo>
                    <a:lnTo>
                      <a:pt x="8183" y="7224"/>
                    </a:lnTo>
                    <a:lnTo>
                      <a:pt x="7946" y="7523"/>
                    </a:lnTo>
                    <a:lnTo>
                      <a:pt x="7688" y="7832"/>
                    </a:lnTo>
                    <a:lnTo>
                      <a:pt x="7389" y="8151"/>
                    </a:lnTo>
                    <a:lnTo>
                      <a:pt x="7060" y="8471"/>
                    </a:lnTo>
                    <a:lnTo>
                      <a:pt x="6699" y="8800"/>
                    </a:lnTo>
                    <a:lnTo>
                      <a:pt x="6297" y="9140"/>
                    </a:lnTo>
                    <a:lnTo>
                      <a:pt x="5854" y="9491"/>
                    </a:lnTo>
                    <a:lnTo>
                      <a:pt x="5380" y="9841"/>
                    </a:lnTo>
                    <a:lnTo>
                      <a:pt x="4865" y="10212"/>
                    </a:lnTo>
                    <a:lnTo>
                      <a:pt x="4308" y="10583"/>
                    </a:lnTo>
                    <a:lnTo>
                      <a:pt x="3711" y="10964"/>
                    </a:lnTo>
                    <a:lnTo>
                      <a:pt x="3061" y="11356"/>
                    </a:lnTo>
                    <a:lnTo>
                      <a:pt x="2371" y="11758"/>
                    </a:lnTo>
                    <a:lnTo>
                      <a:pt x="1629" y="12170"/>
                    </a:lnTo>
                    <a:lnTo>
                      <a:pt x="836" y="12592"/>
                    </a:lnTo>
                    <a:lnTo>
                      <a:pt x="1" y="13025"/>
                    </a:lnTo>
                    <a:lnTo>
                      <a:pt x="434" y="13644"/>
                    </a:lnTo>
                    <a:lnTo>
                      <a:pt x="1227" y="13242"/>
                    </a:lnTo>
                    <a:lnTo>
                      <a:pt x="1990" y="12840"/>
                    </a:lnTo>
                    <a:lnTo>
                      <a:pt x="2701" y="12438"/>
                    </a:lnTo>
                    <a:lnTo>
                      <a:pt x="3371" y="12057"/>
                    </a:lnTo>
                    <a:lnTo>
                      <a:pt x="4009" y="11675"/>
                    </a:lnTo>
                    <a:lnTo>
                      <a:pt x="4607" y="11304"/>
                    </a:lnTo>
                    <a:lnTo>
                      <a:pt x="5164" y="10933"/>
                    </a:lnTo>
                    <a:lnTo>
                      <a:pt x="5689" y="10583"/>
                    </a:lnTo>
                    <a:lnTo>
                      <a:pt x="6184" y="10222"/>
                    </a:lnTo>
                    <a:lnTo>
                      <a:pt x="6637" y="9872"/>
                    </a:lnTo>
                    <a:lnTo>
                      <a:pt x="7060" y="9532"/>
                    </a:lnTo>
                    <a:lnTo>
                      <a:pt x="7441" y="9192"/>
                    </a:lnTo>
                    <a:lnTo>
                      <a:pt x="7802" y="8862"/>
                    </a:lnTo>
                    <a:lnTo>
                      <a:pt x="8131" y="8532"/>
                    </a:lnTo>
                    <a:lnTo>
                      <a:pt x="8430" y="8203"/>
                    </a:lnTo>
                    <a:lnTo>
                      <a:pt x="8698" y="7883"/>
                    </a:lnTo>
                    <a:lnTo>
                      <a:pt x="8945" y="7564"/>
                    </a:lnTo>
                    <a:lnTo>
                      <a:pt x="9162" y="7255"/>
                    </a:lnTo>
                    <a:lnTo>
                      <a:pt x="9347" y="6946"/>
                    </a:lnTo>
                    <a:lnTo>
                      <a:pt x="9512" y="6636"/>
                    </a:lnTo>
                    <a:lnTo>
                      <a:pt x="9656" y="6327"/>
                    </a:lnTo>
                    <a:lnTo>
                      <a:pt x="9780" y="6018"/>
                    </a:lnTo>
                    <a:lnTo>
                      <a:pt x="9873" y="5719"/>
                    </a:lnTo>
                    <a:lnTo>
                      <a:pt x="9955" y="5420"/>
                    </a:lnTo>
                    <a:lnTo>
                      <a:pt x="10007" y="5122"/>
                    </a:lnTo>
                    <a:lnTo>
                      <a:pt x="10048" y="4823"/>
                    </a:lnTo>
                    <a:lnTo>
                      <a:pt x="10079" y="4524"/>
                    </a:lnTo>
                    <a:lnTo>
                      <a:pt x="10079" y="4225"/>
                    </a:lnTo>
                    <a:lnTo>
                      <a:pt x="10069" y="3926"/>
                    </a:lnTo>
                    <a:lnTo>
                      <a:pt x="10048" y="3627"/>
                    </a:lnTo>
                    <a:lnTo>
                      <a:pt x="10007" y="3329"/>
                    </a:lnTo>
                    <a:lnTo>
                      <a:pt x="9955" y="3030"/>
                    </a:lnTo>
                    <a:lnTo>
                      <a:pt x="9904" y="2813"/>
                    </a:lnTo>
                    <a:lnTo>
                      <a:pt x="9842" y="2597"/>
                    </a:lnTo>
                    <a:lnTo>
                      <a:pt x="9770" y="2391"/>
                    </a:lnTo>
                    <a:lnTo>
                      <a:pt x="9677" y="2195"/>
                    </a:lnTo>
                    <a:lnTo>
                      <a:pt x="9574" y="1999"/>
                    </a:lnTo>
                    <a:lnTo>
                      <a:pt x="9461" y="1814"/>
                    </a:lnTo>
                    <a:lnTo>
                      <a:pt x="9337" y="1639"/>
                    </a:lnTo>
                    <a:lnTo>
                      <a:pt x="9193" y="1463"/>
                    </a:lnTo>
                    <a:lnTo>
                      <a:pt x="9048" y="1299"/>
                    </a:lnTo>
                    <a:lnTo>
                      <a:pt x="8884" y="1144"/>
                    </a:lnTo>
                    <a:lnTo>
                      <a:pt x="8708" y="1000"/>
                    </a:lnTo>
                    <a:lnTo>
                      <a:pt x="8523" y="866"/>
                    </a:lnTo>
                    <a:lnTo>
                      <a:pt x="8327" y="732"/>
                    </a:lnTo>
                    <a:lnTo>
                      <a:pt x="8121" y="618"/>
                    </a:lnTo>
                    <a:lnTo>
                      <a:pt x="7905" y="505"/>
                    </a:lnTo>
                    <a:lnTo>
                      <a:pt x="7668" y="402"/>
                    </a:lnTo>
                    <a:lnTo>
                      <a:pt x="7400" y="299"/>
                    </a:lnTo>
                    <a:lnTo>
                      <a:pt x="7122" y="217"/>
                    </a:lnTo>
                    <a:lnTo>
                      <a:pt x="6833" y="144"/>
                    </a:lnTo>
                    <a:lnTo>
                      <a:pt x="6544" y="83"/>
                    </a:lnTo>
                    <a:lnTo>
                      <a:pt x="6246" y="41"/>
                    </a:lnTo>
                    <a:lnTo>
                      <a:pt x="5947" y="10"/>
                    </a:lnTo>
                    <a:lnTo>
                      <a:pt x="56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5"/>
              <p:cNvSpPr/>
              <p:nvPr/>
            </p:nvSpPr>
            <p:spPr>
              <a:xfrm>
                <a:off x="5551207" y="2029086"/>
                <a:ext cx="251188" cy="212532"/>
              </a:xfrm>
              <a:custGeom>
                <a:avLst/>
                <a:gdLst/>
                <a:ahLst/>
                <a:cxnLst/>
                <a:rect l="l" t="t" r="r" b="b"/>
                <a:pathLst>
                  <a:path w="13386" h="11326" extrusionOk="0">
                    <a:moveTo>
                      <a:pt x="8254" y="0"/>
                    </a:moveTo>
                    <a:lnTo>
                      <a:pt x="7821" y="11"/>
                    </a:lnTo>
                    <a:lnTo>
                      <a:pt x="7378" y="31"/>
                    </a:lnTo>
                    <a:lnTo>
                      <a:pt x="6925" y="83"/>
                    </a:lnTo>
                    <a:lnTo>
                      <a:pt x="6482" y="155"/>
                    </a:lnTo>
                    <a:lnTo>
                      <a:pt x="6131" y="227"/>
                    </a:lnTo>
                    <a:lnTo>
                      <a:pt x="5750" y="330"/>
                    </a:lnTo>
                    <a:lnTo>
                      <a:pt x="5348" y="454"/>
                    </a:lnTo>
                    <a:lnTo>
                      <a:pt x="4926" y="598"/>
                    </a:lnTo>
                    <a:lnTo>
                      <a:pt x="4699" y="691"/>
                    </a:lnTo>
                    <a:lnTo>
                      <a:pt x="4483" y="783"/>
                    </a:lnTo>
                    <a:lnTo>
                      <a:pt x="4256" y="886"/>
                    </a:lnTo>
                    <a:lnTo>
                      <a:pt x="4029" y="1000"/>
                    </a:lnTo>
                    <a:lnTo>
                      <a:pt x="3803" y="1123"/>
                    </a:lnTo>
                    <a:lnTo>
                      <a:pt x="3576" y="1257"/>
                    </a:lnTo>
                    <a:lnTo>
                      <a:pt x="3349" y="1402"/>
                    </a:lnTo>
                    <a:lnTo>
                      <a:pt x="3122" y="1556"/>
                    </a:lnTo>
                    <a:lnTo>
                      <a:pt x="2896" y="1731"/>
                    </a:lnTo>
                    <a:lnTo>
                      <a:pt x="2669" y="1907"/>
                    </a:lnTo>
                    <a:lnTo>
                      <a:pt x="2442" y="2092"/>
                    </a:lnTo>
                    <a:lnTo>
                      <a:pt x="2226" y="2298"/>
                    </a:lnTo>
                    <a:lnTo>
                      <a:pt x="2010" y="2515"/>
                    </a:lnTo>
                    <a:lnTo>
                      <a:pt x="1793" y="2741"/>
                    </a:lnTo>
                    <a:lnTo>
                      <a:pt x="1587" y="2978"/>
                    </a:lnTo>
                    <a:lnTo>
                      <a:pt x="1381" y="3236"/>
                    </a:lnTo>
                    <a:lnTo>
                      <a:pt x="1185" y="3504"/>
                    </a:lnTo>
                    <a:lnTo>
                      <a:pt x="989" y="3782"/>
                    </a:lnTo>
                    <a:lnTo>
                      <a:pt x="804" y="4081"/>
                    </a:lnTo>
                    <a:lnTo>
                      <a:pt x="629" y="4400"/>
                    </a:lnTo>
                    <a:lnTo>
                      <a:pt x="454" y="4730"/>
                    </a:lnTo>
                    <a:lnTo>
                      <a:pt x="289" y="5080"/>
                    </a:lnTo>
                    <a:lnTo>
                      <a:pt x="144" y="5441"/>
                    </a:lnTo>
                    <a:lnTo>
                      <a:pt x="0" y="5822"/>
                    </a:lnTo>
                    <a:lnTo>
                      <a:pt x="835" y="6111"/>
                    </a:lnTo>
                    <a:lnTo>
                      <a:pt x="969" y="5771"/>
                    </a:lnTo>
                    <a:lnTo>
                      <a:pt x="1103" y="5451"/>
                    </a:lnTo>
                    <a:lnTo>
                      <a:pt x="1247" y="5142"/>
                    </a:lnTo>
                    <a:lnTo>
                      <a:pt x="1402" y="4843"/>
                    </a:lnTo>
                    <a:lnTo>
                      <a:pt x="1556" y="4555"/>
                    </a:lnTo>
                    <a:lnTo>
                      <a:pt x="1731" y="4287"/>
                    </a:lnTo>
                    <a:lnTo>
                      <a:pt x="1896" y="4040"/>
                    </a:lnTo>
                    <a:lnTo>
                      <a:pt x="2082" y="3792"/>
                    </a:lnTo>
                    <a:lnTo>
                      <a:pt x="2257" y="3566"/>
                    </a:lnTo>
                    <a:lnTo>
                      <a:pt x="2442" y="3349"/>
                    </a:lnTo>
                    <a:lnTo>
                      <a:pt x="2638" y="3143"/>
                    </a:lnTo>
                    <a:lnTo>
                      <a:pt x="2834" y="2947"/>
                    </a:lnTo>
                    <a:lnTo>
                      <a:pt x="3030" y="2772"/>
                    </a:lnTo>
                    <a:lnTo>
                      <a:pt x="3236" y="2597"/>
                    </a:lnTo>
                    <a:lnTo>
                      <a:pt x="3432" y="2442"/>
                    </a:lnTo>
                    <a:lnTo>
                      <a:pt x="3638" y="2288"/>
                    </a:lnTo>
                    <a:lnTo>
                      <a:pt x="3844" y="2154"/>
                    </a:lnTo>
                    <a:lnTo>
                      <a:pt x="4050" y="2020"/>
                    </a:lnTo>
                    <a:lnTo>
                      <a:pt x="4246" y="1907"/>
                    </a:lnTo>
                    <a:lnTo>
                      <a:pt x="4452" y="1793"/>
                    </a:lnTo>
                    <a:lnTo>
                      <a:pt x="4658" y="1690"/>
                    </a:lnTo>
                    <a:lnTo>
                      <a:pt x="4854" y="1597"/>
                    </a:lnTo>
                    <a:lnTo>
                      <a:pt x="5245" y="1433"/>
                    </a:lnTo>
                    <a:lnTo>
                      <a:pt x="5627" y="1299"/>
                    </a:lnTo>
                    <a:lnTo>
                      <a:pt x="5987" y="1185"/>
                    </a:lnTo>
                    <a:lnTo>
                      <a:pt x="6338" y="1093"/>
                    </a:lnTo>
                    <a:lnTo>
                      <a:pt x="6647" y="1031"/>
                    </a:lnTo>
                    <a:lnTo>
                      <a:pt x="7069" y="969"/>
                    </a:lnTo>
                    <a:lnTo>
                      <a:pt x="7481" y="917"/>
                    </a:lnTo>
                    <a:lnTo>
                      <a:pt x="7883" y="897"/>
                    </a:lnTo>
                    <a:lnTo>
                      <a:pt x="8285" y="897"/>
                    </a:lnTo>
                    <a:lnTo>
                      <a:pt x="8666" y="907"/>
                    </a:lnTo>
                    <a:lnTo>
                      <a:pt x="9037" y="948"/>
                    </a:lnTo>
                    <a:lnTo>
                      <a:pt x="9398" y="1000"/>
                    </a:lnTo>
                    <a:lnTo>
                      <a:pt x="9738" y="1062"/>
                    </a:lnTo>
                    <a:lnTo>
                      <a:pt x="10068" y="1144"/>
                    </a:lnTo>
                    <a:lnTo>
                      <a:pt x="10367" y="1237"/>
                    </a:lnTo>
                    <a:lnTo>
                      <a:pt x="10655" y="1350"/>
                    </a:lnTo>
                    <a:lnTo>
                      <a:pt x="10913" y="1463"/>
                    </a:lnTo>
                    <a:lnTo>
                      <a:pt x="11150" y="1597"/>
                    </a:lnTo>
                    <a:lnTo>
                      <a:pt x="11356" y="1731"/>
                    </a:lnTo>
                    <a:lnTo>
                      <a:pt x="11531" y="1876"/>
                    </a:lnTo>
                    <a:lnTo>
                      <a:pt x="11614" y="1958"/>
                    </a:lnTo>
                    <a:lnTo>
                      <a:pt x="11675" y="2030"/>
                    </a:lnTo>
                    <a:lnTo>
                      <a:pt x="11809" y="2185"/>
                    </a:lnTo>
                    <a:lnTo>
                      <a:pt x="11923" y="2350"/>
                    </a:lnTo>
                    <a:lnTo>
                      <a:pt x="12036" y="2525"/>
                    </a:lnTo>
                    <a:lnTo>
                      <a:pt x="12129" y="2700"/>
                    </a:lnTo>
                    <a:lnTo>
                      <a:pt x="12211" y="2886"/>
                    </a:lnTo>
                    <a:lnTo>
                      <a:pt x="12283" y="3081"/>
                    </a:lnTo>
                    <a:lnTo>
                      <a:pt x="12345" y="3277"/>
                    </a:lnTo>
                    <a:lnTo>
                      <a:pt x="12397" y="3473"/>
                    </a:lnTo>
                    <a:lnTo>
                      <a:pt x="12438" y="3679"/>
                    </a:lnTo>
                    <a:lnTo>
                      <a:pt x="12469" y="3885"/>
                    </a:lnTo>
                    <a:lnTo>
                      <a:pt x="12489" y="4101"/>
                    </a:lnTo>
                    <a:lnTo>
                      <a:pt x="12489" y="4308"/>
                    </a:lnTo>
                    <a:lnTo>
                      <a:pt x="12489" y="4534"/>
                    </a:lnTo>
                    <a:lnTo>
                      <a:pt x="12469" y="4751"/>
                    </a:lnTo>
                    <a:lnTo>
                      <a:pt x="12438" y="4967"/>
                    </a:lnTo>
                    <a:lnTo>
                      <a:pt x="12397" y="5194"/>
                    </a:lnTo>
                    <a:lnTo>
                      <a:pt x="12355" y="5379"/>
                    </a:lnTo>
                    <a:lnTo>
                      <a:pt x="12304" y="5575"/>
                    </a:lnTo>
                    <a:lnTo>
                      <a:pt x="12242" y="5761"/>
                    </a:lnTo>
                    <a:lnTo>
                      <a:pt x="12170" y="5946"/>
                    </a:lnTo>
                    <a:lnTo>
                      <a:pt x="12088" y="6142"/>
                    </a:lnTo>
                    <a:lnTo>
                      <a:pt x="12005" y="6327"/>
                    </a:lnTo>
                    <a:lnTo>
                      <a:pt x="11912" y="6513"/>
                    </a:lnTo>
                    <a:lnTo>
                      <a:pt x="11809" y="6688"/>
                    </a:lnTo>
                    <a:lnTo>
                      <a:pt x="11696" y="6873"/>
                    </a:lnTo>
                    <a:lnTo>
                      <a:pt x="11583" y="7059"/>
                    </a:lnTo>
                    <a:lnTo>
                      <a:pt x="11449" y="7234"/>
                    </a:lnTo>
                    <a:lnTo>
                      <a:pt x="11315" y="7409"/>
                    </a:lnTo>
                    <a:lnTo>
                      <a:pt x="11181" y="7584"/>
                    </a:lnTo>
                    <a:lnTo>
                      <a:pt x="11026" y="7760"/>
                    </a:lnTo>
                    <a:lnTo>
                      <a:pt x="10872" y="7935"/>
                    </a:lnTo>
                    <a:lnTo>
                      <a:pt x="10707" y="8100"/>
                    </a:lnTo>
                    <a:lnTo>
                      <a:pt x="10542" y="8265"/>
                    </a:lnTo>
                    <a:lnTo>
                      <a:pt x="10356" y="8440"/>
                    </a:lnTo>
                    <a:lnTo>
                      <a:pt x="10171" y="8594"/>
                    </a:lnTo>
                    <a:lnTo>
                      <a:pt x="9985" y="8759"/>
                    </a:lnTo>
                    <a:lnTo>
                      <a:pt x="9573" y="9079"/>
                    </a:lnTo>
                    <a:lnTo>
                      <a:pt x="9140" y="9388"/>
                    </a:lnTo>
                    <a:lnTo>
                      <a:pt x="8677" y="9687"/>
                    </a:lnTo>
                    <a:lnTo>
                      <a:pt x="8182" y="9975"/>
                    </a:lnTo>
                    <a:lnTo>
                      <a:pt x="7667" y="10253"/>
                    </a:lnTo>
                    <a:lnTo>
                      <a:pt x="7131" y="10511"/>
                    </a:lnTo>
                    <a:lnTo>
                      <a:pt x="7502" y="11325"/>
                    </a:lnTo>
                    <a:lnTo>
                      <a:pt x="8100" y="11037"/>
                    </a:lnTo>
                    <a:lnTo>
                      <a:pt x="8378" y="10882"/>
                    </a:lnTo>
                    <a:lnTo>
                      <a:pt x="8656" y="10727"/>
                    </a:lnTo>
                    <a:lnTo>
                      <a:pt x="8924" y="10573"/>
                    </a:lnTo>
                    <a:lnTo>
                      <a:pt x="9192" y="10408"/>
                    </a:lnTo>
                    <a:lnTo>
                      <a:pt x="9450" y="10253"/>
                    </a:lnTo>
                    <a:lnTo>
                      <a:pt x="9697" y="10088"/>
                    </a:lnTo>
                    <a:lnTo>
                      <a:pt x="9934" y="9913"/>
                    </a:lnTo>
                    <a:lnTo>
                      <a:pt x="10171" y="9748"/>
                    </a:lnTo>
                    <a:lnTo>
                      <a:pt x="10398" y="9573"/>
                    </a:lnTo>
                    <a:lnTo>
                      <a:pt x="10614" y="9388"/>
                    </a:lnTo>
                    <a:lnTo>
                      <a:pt x="10820" y="9213"/>
                    </a:lnTo>
                    <a:lnTo>
                      <a:pt x="11026" y="9027"/>
                    </a:lnTo>
                    <a:lnTo>
                      <a:pt x="11222" y="8842"/>
                    </a:lnTo>
                    <a:lnTo>
                      <a:pt x="11407" y="8656"/>
                    </a:lnTo>
                    <a:lnTo>
                      <a:pt x="11583" y="8471"/>
                    </a:lnTo>
                    <a:lnTo>
                      <a:pt x="11758" y="8275"/>
                    </a:lnTo>
                    <a:lnTo>
                      <a:pt x="11923" y="8079"/>
                    </a:lnTo>
                    <a:lnTo>
                      <a:pt x="12077" y="7883"/>
                    </a:lnTo>
                    <a:lnTo>
                      <a:pt x="12222" y="7687"/>
                    </a:lnTo>
                    <a:lnTo>
                      <a:pt x="12366" y="7481"/>
                    </a:lnTo>
                    <a:lnTo>
                      <a:pt x="12489" y="7275"/>
                    </a:lnTo>
                    <a:lnTo>
                      <a:pt x="12613" y="7080"/>
                    </a:lnTo>
                    <a:lnTo>
                      <a:pt x="12726" y="6873"/>
                    </a:lnTo>
                    <a:lnTo>
                      <a:pt x="12830" y="6657"/>
                    </a:lnTo>
                    <a:lnTo>
                      <a:pt x="12922" y="6451"/>
                    </a:lnTo>
                    <a:lnTo>
                      <a:pt x="13015" y="6235"/>
                    </a:lnTo>
                    <a:lnTo>
                      <a:pt x="13087" y="6028"/>
                    </a:lnTo>
                    <a:lnTo>
                      <a:pt x="13159" y="5812"/>
                    </a:lnTo>
                    <a:lnTo>
                      <a:pt x="13221" y="5596"/>
                    </a:lnTo>
                    <a:lnTo>
                      <a:pt x="13273" y="5379"/>
                    </a:lnTo>
                    <a:lnTo>
                      <a:pt x="13324" y="5101"/>
                    </a:lnTo>
                    <a:lnTo>
                      <a:pt x="13355" y="4833"/>
                    </a:lnTo>
                    <a:lnTo>
                      <a:pt x="13376" y="4565"/>
                    </a:lnTo>
                    <a:lnTo>
                      <a:pt x="13386" y="4297"/>
                    </a:lnTo>
                    <a:lnTo>
                      <a:pt x="13376" y="4029"/>
                    </a:lnTo>
                    <a:lnTo>
                      <a:pt x="13355" y="3761"/>
                    </a:lnTo>
                    <a:lnTo>
                      <a:pt x="13314" y="3504"/>
                    </a:lnTo>
                    <a:lnTo>
                      <a:pt x="13262" y="3256"/>
                    </a:lnTo>
                    <a:lnTo>
                      <a:pt x="13200" y="3009"/>
                    </a:lnTo>
                    <a:lnTo>
                      <a:pt x="13118" y="2762"/>
                    </a:lnTo>
                    <a:lnTo>
                      <a:pt x="13025" y="2525"/>
                    </a:lnTo>
                    <a:lnTo>
                      <a:pt x="12922" y="2298"/>
                    </a:lnTo>
                    <a:lnTo>
                      <a:pt x="12799" y="2071"/>
                    </a:lnTo>
                    <a:lnTo>
                      <a:pt x="12665" y="1855"/>
                    </a:lnTo>
                    <a:lnTo>
                      <a:pt x="12520" y="1649"/>
                    </a:lnTo>
                    <a:lnTo>
                      <a:pt x="12355" y="1453"/>
                    </a:lnTo>
                    <a:lnTo>
                      <a:pt x="12252" y="1340"/>
                    </a:lnTo>
                    <a:lnTo>
                      <a:pt x="12149" y="1237"/>
                    </a:lnTo>
                    <a:lnTo>
                      <a:pt x="12026" y="1134"/>
                    </a:lnTo>
                    <a:lnTo>
                      <a:pt x="11902" y="1031"/>
                    </a:lnTo>
                    <a:lnTo>
                      <a:pt x="11768" y="938"/>
                    </a:lnTo>
                    <a:lnTo>
                      <a:pt x="11634" y="845"/>
                    </a:lnTo>
                    <a:lnTo>
                      <a:pt x="11490" y="763"/>
                    </a:lnTo>
                    <a:lnTo>
                      <a:pt x="11335" y="680"/>
                    </a:lnTo>
                    <a:lnTo>
                      <a:pt x="11181" y="608"/>
                    </a:lnTo>
                    <a:lnTo>
                      <a:pt x="11016" y="526"/>
                    </a:lnTo>
                    <a:lnTo>
                      <a:pt x="10666" y="402"/>
                    </a:lnTo>
                    <a:lnTo>
                      <a:pt x="10305" y="289"/>
                    </a:lnTo>
                    <a:lnTo>
                      <a:pt x="9924" y="186"/>
                    </a:lnTo>
                    <a:lnTo>
                      <a:pt x="9522" y="114"/>
                    </a:lnTo>
                    <a:lnTo>
                      <a:pt x="9110" y="52"/>
                    </a:lnTo>
                    <a:lnTo>
                      <a:pt x="8687" y="21"/>
                    </a:lnTo>
                    <a:lnTo>
                      <a:pt x="8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5"/>
              <p:cNvSpPr/>
              <p:nvPr/>
            </p:nvSpPr>
            <p:spPr>
              <a:xfrm>
                <a:off x="5666443" y="2197314"/>
                <a:ext cx="46425" cy="69618"/>
              </a:xfrm>
              <a:custGeom>
                <a:avLst/>
                <a:gdLst/>
                <a:ahLst/>
                <a:cxnLst/>
                <a:rect l="l" t="t" r="r" b="b"/>
                <a:pathLst>
                  <a:path w="2474" h="3710" extrusionOk="0">
                    <a:moveTo>
                      <a:pt x="1237" y="0"/>
                    </a:moveTo>
                    <a:lnTo>
                      <a:pt x="1114" y="11"/>
                    </a:lnTo>
                    <a:lnTo>
                      <a:pt x="990" y="41"/>
                    </a:lnTo>
                    <a:lnTo>
                      <a:pt x="877" y="83"/>
                    </a:lnTo>
                    <a:lnTo>
                      <a:pt x="763" y="155"/>
                    </a:lnTo>
                    <a:lnTo>
                      <a:pt x="650" y="227"/>
                    </a:lnTo>
                    <a:lnTo>
                      <a:pt x="547" y="320"/>
                    </a:lnTo>
                    <a:lnTo>
                      <a:pt x="454" y="433"/>
                    </a:lnTo>
                    <a:lnTo>
                      <a:pt x="361" y="546"/>
                    </a:lnTo>
                    <a:lnTo>
                      <a:pt x="289" y="680"/>
                    </a:lnTo>
                    <a:lnTo>
                      <a:pt x="217" y="825"/>
                    </a:lnTo>
                    <a:lnTo>
                      <a:pt x="155" y="979"/>
                    </a:lnTo>
                    <a:lnTo>
                      <a:pt x="104" y="1134"/>
                    </a:lnTo>
                    <a:lnTo>
                      <a:pt x="63" y="1309"/>
                    </a:lnTo>
                    <a:lnTo>
                      <a:pt x="32" y="1484"/>
                    </a:lnTo>
                    <a:lnTo>
                      <a:pt x="11" y="1670"/>
                    </a:lnTo>
                    <a:lnTo>
                      <a:pt x="1" y="1855"/>
                    </a:lnTo>
                    <a:lnTo>
                      <a:pt x="11" y="2051"/>
                    </a:lnTo>
                    <a:lnTo>
                      <a:pt x="32" y="2236"/>
                    </a:lnTo>
                    <a:lnTo>
                      <a:pt x="63" y="2412"/>
                    </a:lnTo>
                    <a:lnTo>
                      <a:pt x="104" y="2576"/>
                    </a:lnTo>
                    <a:lnTo>
                      <a:pt x="155" y="2741"/>
                    </a:lnTo>
                    <a:lnTo>
                      <a:pt x="217" y="2896"/>
                    </a:lnTo>
                    <a:lnTo>
                      <a:pt x="289" y="3040"/>
                    </a:lnTo>
                    <a:lnTo>
                      <a:pt x="361" y="3174"/>
                    </a:lnTo>
                    <a:lnTo>
                      <a:pt x="454" y="3287"/>
                    </a:lnTo>
                    <a:lnTo>
                      <a:pt x="547" y="3401"/>
                    </a:lnTo>
                    <a:lnTo>
                      <a:pt x="650" y="3494"/>
                    </a:lnTo>
                    <a:lnTo>
                      <a:pt x="763" y="3566"/>
                    </a:lnTo>
                    <a:lnTo>
                      <a:pt x="877" y="3628"/>
                    </a:lnTo>
                    <a:lnTo>
                      <a:pt x="990" y="3679"/>
                    </a:lnTo>
                    <a:lnTo>
                      <a:pt x="1114" y="3700"/>
                    </a:lnTo>
                    <a:lnTo>
                      <a:pt x="1237" y="3710"/>
                    </a:lnTo>
                    <a:lnTo>
                      <a:pt x="1361" y="3700"/>
                    </a:lnTo>
                    <a:lnTo>
                      <a:pt x="1485" y="3679"/>
                    </a:lnTo>
                    <a:lnTo>
                      <a:pt x="1608" y="3628"/>
                    </a:lnTo>
                    <a:lnTo>
                      <a:pt x="1722" y="3566"/>
                    </a:lnTo>
                    <a:lnTo>
                      <a:pt x="1825" y="3494"/>
                    </a:lnTo>
                    <a:lnTo>
                      <a:pt x="1928" y="3401"/>
                    </a:lnTo>
                    <a:lnTo>
                      <a:pt x="2031" y="3287"/>
                    </a:lnTo>
                    <a:lnTo>
                      <a:pt x="2113" y="3174"/>
                    </a:lnTo>
                    <a:lnTo>
                      <a:pt x="2196" y="3040"/>
                    </a:lnTo>
                    <a:lnTo>
                      <a:pt x="2268" y="2896"/>
                    </a:lnTo>
                    <a:lnTo>
                      <a:pt x="2330" y="2741"/>
                    </a:lnTo>
                    <a:lnTo>
                      <a:pt x="2381" y="2576"/>
                    </a:lnTo>
                    <a:lnTo>
                      <a:pt x="2422" y="2412"/>
                    </a:lnTo>
                    <a:lnTo>
                      <a:pt x="2453" y="2236"/>
                    </a:lnTo>
                    <a:lnTo>
                      <a:pt x="2474" y="2051"/>
                    </a:lnTo>
                    <a:lnTo>
                      <a:pt x="2474" y="1855"/>
                    </a:lnTo>
                    <a:lnTo>
                      <a:pt x="2474" y="1670"/>
                    </a:lnTo>
                    <a:lnTo>
                      <a:pt x="2453" y="1484"/>
                    </a:lnTo>
                    <a:lnTo>
                      <a:pt x="2422" y="1309"/>
                    </a:lnTo>
                    <a:lnTo>
                      <a:pt x="2381" y="1134"/>
                    </a:lnTo>
                    <a:lnTo>
                      <a:pt x="2330" y="979"/>
                    </a:lnTo>
                    <a:lnTo>
                      <a:pt x="2268" y="825"/>
                    </a:lnTo>
                    <a:lnTo>
                      <a:pt x="2196" y="680"/>
                    </a:lnTo>
                    <a:lnTo>
                      <a:pt x="2113" y="546"/>
                    </a:lnTo>
                    <a:lnTo>
                      <a:pt x="2031" y="433"/>
                    </a:lnTo>
                    <a:lnTo>
                      <a:pt x="1928" y="320"/>
                    </a:lnTo>
                    <a:lnTo>
                      <a:pt x="1825" y="227"/>
                    </a:lnTo>
                    <a:lnTo>
                      <a:pt x="1722" y="155"/>
                    </a:lnTo>
                    <a:lnTo>
                      <a:pt x="1608" y="83"/>
                    </a:lnTo>
                    <a:lnTo>
                      <a:pt x="1485" y="41"/>
                    </a:lnTo>
                    <a:lnTo>
                      <a:pt x="1361" y="11"/>
                    </a:lnTo>
                    <a:lnTo>
                      <a:pt x="1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5"/>
              <p:cNvSpPr/>
              <p:nvPr/>
            </p:nvSpPr>
            <p:spPr>
              <a:xfrm>
                <a:off x="5681717" y="2211238"/>
                <a:ext cx="28054" cy="41977"/>
              </a:xfrm>
              <a:custGeom>
                <a:avLst/>
                <a:gdLst/>
                <a:ahLst/>
                <a:cxnLst/>
                <a:rect l="l" t="t" r="r" b="b"/>
                <a:pathLst>
                  <a:path w="1495" h="2237" extrusionOk="0">
                    <a:moveTo>
                      <a:pt x="671" y="0"/>
                    </a:moveTo>
                    <a:lnTo>
                      <a:pt x="598" y="21"/>
                    </a:lnTo>
                    <a:lnTo>
                      <a:pt x="526" y="52"/>
                    </a:lnTo>
                    <a:lnTo>
                      <a:pt x="454" y="83"/>
                    </a:lnTo>
                    <a:lnTo>
                      <a:pt x="392" y="134"/>
                    </a:lnTo>
                    <a:lnTo>
                      <a:pt x="331" y="186"/>
                    </a:lnTo>
                    <a:lnTo>
                      <a:pt x="269" y="258"/>
                    </a:lnTo>
                    <a:lnTo>
                      <a:pt x="217" y="330"/>
                    </a:lnTo>
                    <a:lnTo>
                      <a:pt x="166" y="402"/>
                    </a:lnTo>
                    <a:lnTo>
                      <a:pt x="124" y="495"/>
                    </a:lnTo>
                    <a:lnTo>
                      <a:pt x="94" y="588"/>
                    </a:lnTo>
                    <a:lnTo>
                      <a:pt x="63" y="680"/>
                    </a:lnTo>
                    <a:lnTo>
                      <a:pt x="32" y="783"/>
                    </a:lnTo>
                    <a:lnTo>
                      <a:pt x="11" y="897"/>
                    </a:lnTo>
                    <a:lnTo>
                      <a:pt x="1" y="1000"/>
                    </a:lnTo>
                    <a:lnTo>
                      <a:pt x="1" y="1113"/>
                    </a:lnTo>
                    <a:lnTo>
                      <a:pt x="1" y="1237"/>
                    </a:lnTo>
                    <a:lnTo>
                      <a:pt x="11" y="1340"/>
                    </a:lnTo>
                    <a:lnTo>
                      <a:pt x="32" y="1453"/>
                    </a:lnTo>
                    <a:lnTo>
                      <a:pt x="63" y="1556"/>
                    </a:lnTo>
                    <a:lnTo>
                      <a:pt x="94" y="1649"/>
                    </a:lnTo>
                    <a:lnTo>
                      <a:pt x="124" y="1742"/>
                    </a:lnTo>
                    <a:lnTo>
                      <a:pt x="166" y="1824"/>
                    </a:lnTo>
                    <a:lnTo>
                      <a:pt x="217" y="1907"/>
                    </a:lnTo>
                    <a:lnTo>
                      <a:pt x="269" y="1979"/>
                    </a:lnTo>
                    <a:lnTo>
                      <a:pt x="331" y="2041"/>
                    </a:lnTo>
                    <a:lnTo>
                      <a:pt x="392" y="2102"/>
                    </a:lnTo>
                    <a:lnTo>
                      <a:pt x="454" y="2144"/>
                    </a:lnTo>
                    <a:lnTo>
                      <a:pt x="526" y="2185"/>
                    </a:lnTo>
                    <a:lnTo>
                      <a:pt x="598" y="2216"/>
                    </a:lnTo>
                    <a:lnTo>
                      <a:pt x="671" y="2226"/>
                    </a:lnTo>
                    <a:lnTo>
                      <a:pt x="743" y="2236"/>
                    </a:lnTo>
                    <a:lnTo>
                      <a:pt x="825" y="2226"/>
                    </a:lnTo>
                    <a:lnTo>
                      <a:pt x="897" y="2216"/>
                    </a:lnTo>
                    <a:lnTo>
                      <a:pt x="969" y="2185"/>
                    </a:lnTo>
                    <a:lnTo>
                      <a:pt x="1031" y="2144"/>
                    </a:lnTo>
                    <a:lnTo>
                      <a:pt x="1103" y="2102"/>
                    </a:lnTo>
                    <a:lnTo>
                      <a:pt x="1165" y="2041"/>
                    </a:lnTo>
                    <a:lnTo>
                      <a:pt x="1217" y="1979"/>
                    </a:lnTo>
                    <a:lnTo>
                      <a:pt x="1268" y="1907"/>
                    </a:lnTo>
                    <a:lnTo>
                      <a:pt x="1320" y="1824"/>
                    </a:lnTo>
                    <a:lnTo>
                      <a:pt x="1361" y="1742"/>
                    </a:lnTo>
                    <a:lnTo>
                      <a:pt x="1402" y="1649"/>
                    </a:lnTo>
                    <a:lnTo>
                      <a:pt x="1433" y="1556"/>
                    </a:lnTo>
                    <a:lnTo>
                      <a:pt x="1454" y="1453"/>
                    </a:lnTo>
                    <a:lnTo>
                      <a:pt x="1474" y="1340"/>
                    </a:lnTo>
                    <a:lnTo>
                      <a:pt x="1485" y="1237"/>
                    </a:lnTo>
                    <a:lnTo>
                      <a:pt x="1495" y="1113"/>
                    </a:lnTo>
                    <a:lnTo>
                      <a:pt x="1485" y="1000"/>
                    </a:lnTo>
                    <a:lnTo>
                      <a:pt x="1474" y="897"/>
                    </a:lnTo>
                    <a:lnTo>
                      <a:pt x="1454" y="783"/>
                    </a:lnTo>
                    <a:lnTo>
                      <a:pt x="1433" y="680"/>
                    </a:lnTo>
                    <a:lnTo>
                      <a:pt x="1402" y="588"/>
                    </a:lnTo>
                    <a:lnTo>
                      <a:pt x="1361" y="495"/>
                    </a:lnTo>
                    <a:lnTo>
                      <a:pt x="1320" y="402"/>
                    </a:lnTo>
                    <a:lnTo>
                      <a:pt x="1268" y="330"/>
                    </a:lnTo>
                    <a:lnTo>
                      <a:pt x="1217" y="258"/>
                    </a:lnTo>
                    <a:lnTo>
                      <a:pt x="1165" y="186"/>
                    </a:lnTo>
                    <a:lnTo>
                      <a:pt x="1103" y="134"/>
                    </a:lnTo>
                    <a:lnTo>
                      <a:pt x="1031" y="83"/>
                    </a:lnTo>
                    <a:lnTo>
                      <a:pt x="969" y="52"/>
                    </a:lnTo>
                    <a:lnTo>
                      <a:pt x="897" y="21"/>
                    </a:lnTo>
                    <a:lnTo>
                      <a:pt x="8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5"/>
              <p:cNvSpPr/>
              <p:nvPr/>
            </p:nvSpPr>
            <p:spPr>
              <a:xfrm>
                <a:off x="5460703" y="2131562"/>
                <a:ext cx="157232" cy="111595"/>
              </a:xfrm>
              <a:custGeom>
                <a:avLst/>
                <a:gdLst/>
                <a:ahLst/>
                <a:cxnLst/>
                <a:rect l="l" t="t" r="r" b="b"/>
                <a:pathLst>
                  <a:path w="8379" h="5947" extrusionOk="0">
                    <a:moveTo>
                      <a:pt x="2000" y="1"/>
                    </a:moveTo>
                    <a:lnTo>
                      <a:pt x="1" y="3185"/>
                    </a:lnTo>
                    <a:lnTo>
                      <a:pt x="1" y="5946"/>
                    </a:lnTo>
                    <a:lnTo>
                      <a:pt x="6503" y="5946"/>
                    </a:lnTo>
                    <a:lnTo>
                      <a:pt x="6503" y="3205"/>
                    </a:lnTo>
                    <a:lnTo>
                      <a:pt x="83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5"/>
              <p:cNvSpPr/>
              <p:nvPr/>
            </p:nvSpPr>
            <p:spPr>
              <a:xfrm>
                <a:off x="5684232" y="2382168"/>
                <a:ext cx="48357" cy="49915"/>
              </a:xfrm>
              <a:custGeom>
                <a:avLst/>
                <a:gdLst/>
                <a:ahLst/>
                <a:cxnLst/>
                <a:rect l="l" t="t" r="r" b="b"/>
                <a:pathLst>
                  <a:path w="2577" h="2660" extrusionOk="0">
                    <a:moveTo>
                      <a:pt x="1783" y="1"/>
                    </a:moveTo>
                    <a:lnTo>
                      <a:pt x="1660" y="11"/>
                    </a:lnTo>
                    <a:lnTo>
                      <a:pt x="1536" y="31"/>
                    </a:lnTo>
                    <a:lnTo>
                      <a:pt x="1413" y="62"/>
                    </a:lnTo>
                    <a:lnTo>
                      <a:pt x="1289" y="104"/>
                    </a:lnTo>
                    <a:lnTo>
                      <a:pt x="1165" y="165"/>
                    </a:lnTo>
                    <a:lnTo>
                      <a:pt x="1042" y="227"/>
                    </a:lnTo>
                    <a:lnTo>
                      <a:pt x="918" y="310"/>
                    </a:lnTo>
                    <a:lnTo>
                      <a:pt x="805" y="392"/>
                    </a:lnTo>
                    <a:lnTo>
                      <a:pt x="691" y="485"/>
                    </a:lnTo>
                    <a:lnTo>
                      <a:pt x="578" y="588"/>
                    </a:lnTo>
                    <a:lnTo>
                      <a:pt x="485" y="701"/>
                    </a:lnTo>
                    <a:lnTo>
                      <a:pt x="392" y="815"/>
                    </a:lnTo>
                    <a:lnTo>
                      <a:pt x="300" y="938"/>
                    </a:lnTo>
                    <a:lnTo>
                      <a:pt x="227" y="1062"/>
                    </a:lnTo>
                    <a:lnTo>
                      <a:pt x="155" y="1196"/>
                    </a:lnTo>
                    <a:lnTo>
                      <a:pt x="104" y="1330"/>
                    </a:lnTo>
                    <a:lnTo>
                      <a:pt x="63" y="1464"/>
                    </a:lnTo>
                    <a:lnTo>
                      <a:pt x="32" y="1598"/>
                    </a:lnTo>
                    <a:lnTo>
                      <a:pt x="11" y="1721"/>
                    </a:lnTo>
                    <a:lnTo>
                      <a:pt x="1" y="1845"/>
                    </a:lnTo>
                    <a:lnTo>
                      <a:pt x="11" y="1958"/>
                    </a:lnTo>
                    <a:lnTo>
                      <a:pt x="32" y="2072"/>
                    </a:lnTo>
                    <a:lnTo>
                      <a:pt x="63" y="2175"/>
                    </a:lnTo>
                    <a:lnTo>
                      <a:pt x="104" y="2268"/>
                    </a:lnTo>
                    <a:lnTo>
                      <a:pt x="155" y="2350"/>
                    </a:lnTo>
                    <a:lnTo>
                      <a:pt x="217" y="2432"/>
                    </a:lnTo>
                    <a:lnTo>
                      <a:pt x="289" y="2494"/>
                    </a:lnTo>
                    <a:lnTo>
                      <a:pt x="372" y="2546"/>
                    </a:lnTo>
                    <a:lnTo>
                      <a:pt x="464" y="2597"/>
                    </a:lnTo>
                    <a:lnTo>
                      <a:pt x="568" y="2628"/>
                    </a:lnTo>
                    <a:lnTo>
                      <a:pt x="681" y="2649"/>
                    </a:lnTo>
                    <a:lnTo>
                      <a:pt x="794" y="2659"/>
                    </a:lnTo>
                    <a:lnTo>
                      <a:pt x="918" y="2649"/>
                    </a:lnTo>
                    <a:lnTo>
                      <a:pt x="1042" y="2628"/>
                    </a:lnTo>
                    <a:lnTo>
                      <a:pt x="1176" y="2597"/>
                    </a:lnTo>
                    <a:lnTo>
                      <a:pt x="1299" y="2546"/>
                    </a:lnTo>
                    <a:lnTo>
                      <a:pt x="1423" y="2494"/>
                    </a:lnTo>
                    <a:lnTo>
                      <a:pt x="1546" y="2432"/>
                    </a:lnTo>
                    <a:lnTo>
                      <a:pt x="1670" y="2350"/>
                    </a:lnTo>
                    <a:lnTo>
                      <a:pt x="1783" y="2268"/>
                    </a:lnTo>
                    <a:lnTo>
                      <a:pt x="1897" y="2175"/>
                    </a:lnTo>
                    <a:lnTo>
                      <a:pt x="2000" y="2072"/>
                    </a:lnTo>
                    <a:lnTo>
                      <a:pt x="2103" y="1958"/>
                    </a:lnTo>
                    <a:lnTo>
                      <a:pt x="2196" y="1845"/>
                    </a:lnTo>
                    <a:lnTo>
                      <a:pt x="2278" y="1721"/>
                    </a:lnTo>
                    <a:lnTo>
                      <a:pt x="2361" y="1598"/>
                    </a:lnTo>
                    <a:lnTo>
                      <a:pt x="2422" y="1464"/>
                    </a:lnTo>
                    <a:lnTo>
                      <a:pt x="2484" y="1330"/>
                    </a:lnTo>
                    <a:lnTo>
                      <a:pt x="2525" y="1196"/>
                    </a:lnTo>
                    <a:lnTo>
                      <a:pt x="2556" y="1062"/>
                    </a:lnTo>
                    <a:lnTo>
                      <a:pt x="2577" y="938"/>
                    </a:lnTo>
                    <a:lnTo>
                      <a:pt x="2577" y="815"/>
                    </a:lnTo>
                    <a:lnTo>
                      <a:pt x="2577" y="701"/>
                    </a:lnTo>
                    <a:lnTo>
                      <a:pt x="2556" y="588"/>
                    </a:lnTo>
                    <a:lnTo>
                      <a:pt x="2525" y="485"/>
                    </a:lnTo>
                    <a:lnTo>
                      <a:pt x="2484" y="392"/>
                    </a:lnTo>
                    <a:lnTo>
                      <a:pt x="2433" y="310"/>
                    </a:lnTo>
                    <a:lnTo>
                      <a:pt x="2371" y="227"/>
                    </a:lnTo>
                    <a:lnTo>
                      <a:pt x="2299" y="165"/>
                    </a:lnTo>
                    <a:lnTo>
                      <a:pt x="2206" y="104"/>
                    </a:lnTo>
                    <a:lnTo>
                      <a:pt x="2113" y="62"/>
                    </a:lnTo>
                    <a:lnTo>
                      <a:pt x="2021" y="31"/>
                    </a:lnTo>
                    <a:lnTo>
                      <a:pt x="1907" y="11"/>
                    </a:lnTo>
                    <a:lnTo>
                      <a:pt x="1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5"/>
              <p:cNvSpPr/>
              <p:nvPr/>
            </p:nvSpPr>
            <p:spPr>
              <a:xfrm>
                <a:off x="5695266" y="2395116"/>
                <a:ext cx="30568" cy="31544"/>
              </a:xfrm>
              <a:custGeom>
                <a:avLst/>
                <a:gdLst/>
                <a:ahLst/>
                <a:cxnLst/>
                <a:rect l="l" t="t" r="r" b="b"/>
                <a:pathLst>
                  <a:path w="1629" h="1681" extrusionOk="0">
                    <a:moveTo>
                      <a:pt x="1051" y="1"/>
                    </a:moveTo>
                    <a:lnTo>
                      <a:pt x="969" y="11"/>
                    </a:lnTo>
                    <a:lnTo>
                      <a:pt x="886" y="32"/>
                    </a:lnTo>
                    <a:lnTo>
                      <a:pt x="814" y="63"/>
                    </a:lnTo>
                    <a:lnTo>
                      <a:pt x="732" y="94"/>
                    </a:lnTo>
                    <a:lnTo>
                      <a:pt x="649" y="135"/>
                    </a:lnTo>
                    <a:lnTo>
                      <a:pt x="505" y="238"/>
                    </a:lnTo>
                    <a:lnTo>
                      <a:pt x="361" y="362"/>
                    </a:lnTo>
                    <a:lnTo>
                      <a:pt x="237" y="506"/>
                    </a:lnTo>
                    <a:lnTo>
                      <a:pt x="186" y="588"/>
                    </a:lnTo>
                    <a:lnTo>
                      <a:pt x="134" y="671"/>
                    </a:lnTo>
                    <a:lnTo>
                      <a:pt x="93" y="753"/>
                    </a:lnTo>
                    <a:lnTo>
                      <a:pt x="62" y="836"/>
                    </a:lnTo>
                    <a:lnTo>
                      <a:pt x="31" y="918"/>
                    </a:lnTo>
                    <a:lnTo>
                      <a:pt x="10" y="1011"/>
                    </a:lnTo>
                    <a:lnTo>
                      <a:pt x="0" y="1083"/>
                    </a:lnTo>
                    <a:lnTo>
                      <a:pt x="0" y="1165"/>
                    </a:lnTo>
                    <a:lnTo>
                      <a:pt x="0" y="1238"/>
                    </a:lnTo>
                    <a:lnTo>
                      <a:pt x="10" y="1310"/>
                    </a:lnTo>
                    <a:lnTo>
                      <a:pt x="31" y="1371"/>
                    </a:lnTo>
                    <a:lnTo>
                      <a:pt x="62" y="1433"/>
                    </a:lnTo>
                    <a:lnTo>
                      <a:pt x="93" y="1485"/>
                    </a:lnTo>
                    <a:lnTo>
                      <a:pt x="134" y="1536"/>
                    </a:lnTo>
                    <a:lnTo>
                      <a:pt x="175" y="1578"/>
                    </a:lnTo>
                    <a:lnTo>
                      <a:pt x="227" y="1608"/>
                    </a:lnTo>
                    <a:lnTo>
                      <a:pt x="289" y="1639"/>
                    </a:lnTo>
                    <a:lnTo>
                      <a:pt x="351" y="1660"/>
                    </a:lnTo>
                    <a:lnTo>
                      <a:pt x="423" y="1670"/>
                    </a:lnTo>
                    <a:lnTo>
                      <a:pt x="495" y="1681"/>
                    </a:lnTo>
                    <a:lnTo>
                      <a:pt x="577" y="1670"/>
                    </a:lnTo>
                    <a:lnTo>
                      <a:pt x="660" y="1660"/>
                    </a:lnTo>
                    <a:lnTo>
                      <a:pt x="742" y="1639"/>
                    </a:lnTo>
                    <a:lnTo>
                      <a:pt x="814" y="1608"/>
                    </a:lnTo>
                    <a:lnTo>
                      <a:pt x="897" y="1578"/>
                    </a:lnTo>
                    <a:lnTo>
                      <a:pt x="979" y="1536"/>
                    </a:lnTo>
                    <a:lnTo>
                      <a:pt x="1123" y="1433"/>
                    </a:lnTo>
                    <a:lnTo>
                      <a:pt x="1268" y="1310"/>
                    </a:lnTo>
                    <a:lnTo>
                      <a:pt x="1391" y="1165"/>
                    </a:lnTo>
                    <a:lnTo>
                      <a:pt x="1443" y="1083"/>
                    </a:lnTo>
                    <a:lnTo>
                      <a:pt x="1484" y="1011"/>
                    </a:lnTo>
                    <a:lnTo>
                      <a:pt x="1536" y="918"/>
                    </a:lnTo>
                    <a:lnTo>
                      <a:pt x="1566" y="836"/>
                    </a:lnTo>
                    <a:lnTo>
                      <a:pt x="1597" y="753"/>
                    </a:lnTo>
                    <a:lnTo>
                      <a:pt x="1618" y="671"/>
                    </a:lnTo>
                    <a:lnTo>
                      <a:pt x="1628" y="588"/>
                    </a:lnTo>
                    <a:lnTo>
                      <a:pt x="1628" y="506"/>
                    </a:lnTo>
                    <a:lnTo>
                      <a:pt x="1628" y="434"/>
                    </a:lnTo>
                    <a:lnTo>
                      <a:pt x="1618" y="362"/>
                    </a:lnTo>
                    <a:lnTo>
                      <a:pt x="1597" y="300"/>
                    </a:lnTo>
                    <a:lnTo>
                      <a:pt x="1566" y="238"/>
                    </a:lnTo>
                    <a:lnTo>
                      <a:pt x="1536" y="186"/>
                    </a:lnTo>
                    <a:lnTo>
                      <a:pt x="1494" y="135"/>
                    </a:lnTo>
                    <a:lnTo>
                      <a:pt x="1453" y="94"/>
                    </a:lnTo>
                    <a:lnTo>
                      <a:pt x="1391" y="63"/>
                    </a:lnTo>
                    <a:lnTo>
                      <a:pt x="1340" y="32"/>
                    </a:lnTo>
                    <a:lnTo>
                      <a:pt x="1278" y="11"/>
                    </a:lnTo>
                    <a:lnTo>
                      <a:pt x="12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1" name="Google Shape;4071;p45"/>
            <p:cNvSpPr/>
            <p:nvPr/>
          </p:nvSpPr>
          <p:spPr>
            <a:xfrm>
              <a:off x="6228925" y="2507500"/>
              <a:ext cx="172200" cy="17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72" name="Google Shape;4072;p45"/>
          <p:cNvCxnSpPr>
            <a:stCxn id="3912" idx="6"/>
            <a:endCxn id="4071" idx="4"/>
          </p:cNvCxnSpPr>
          <p:nvPr/>
        </p:nvCxnSpPr>
        <p:spPr>
          <a:xfrm rot="10800000" flipH="1">
            <a:off x="4945650" y="2755888"/>
            <a:ext cx="1369500" cy="609900"/>
          </a:xfrm>
          <a:prstGeom prst="bentConnector2">
            <a:avLst/>
          </a:prstGeom>
          <a:noFill/>
          <a:ln w="9525" cap="flat" cmpd="sng">
            <a:solidFill>
              <a:schemeClr val="dk2"/>
            </a:solidFill>
            <a:prstDash val="solid"/>
            <a:round/>
            <a:headEnd type="none" w="med" len="med"/>
            <a:tailEnd type="oval" w="med" len="med"/>
          </a:ln>
        </p:spPr>
      </p:cxnSp>
    </p:spTree>
    <p:extLst>
      <p:ext uri="{BB962C8B-B14F-4D97-AF65-F5344CB8AC3E}">
        <p14:creationId xmlns:p14="http://schemas.microsoft.com/office/powerpoint/2010/main" val="324995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996"/>
                                        </p:tgtEl>
                                        <p:attrNameLst>
                                          <p:attrName>style.visibility</p:attrName>
                                        </p:attrNameLst>
                                      </p:cBhvr>
                                      <p:to>
                                        <p:strVal val="visible"/>
                                      </p:to>
                                    </p:set>
                                    <p:anim calcmode="lin" valueType="num">
                                      <p:cBhvr>
                                        <p:cTn id="7" dur="500" fill="hold"/>
                                        <p:tgtEl>
                                          <p:spTgt spid="3996"/>
                                        </p:tgtEl>
                                        <p:attrNameLst>
                                          <p:attrName>ppt_w</p:attrName>
                                        </p:attrNameLst>
                                      </p:cBhvr>
                                      <p:tavLst>
                                        <p:tav tm="0">
                                          <p:val>
                                            <p:fltVal val="0"/>
                                          </p:val>
                                        </p:tav>
                                        <p:tav tm="100000">
                                          <p:val>
                                            <p:strVal val="#ppt_w"/>
                                          </p:val>
                                        </p:tav>
                                      </p:tavLst>
                                    </p:anim>
                                    <p:anim calcmode="lin" valueType="num">
                                      <p:cBhvr>
                                        <p:cTn id="8" dur="500" fill="hold"/>
                                        <p:tgtEl>
                                          <p:spTgt spid="3996"/>
                                        </p:tgtEl>
                                        <p:attrNameLst>
                                          <p:attrName>ppt_h</p:attrName>
                                        </p:attrNameLst>
                                      </p:cBhvr>
                                      <p:tavLst>
                                        <p:tav tm="0">
                                          <p:val>
                                            <p:fltVal val="0"/>
                                          </p:val>
                                        </p:tav>
                                        <p:tav tm="100000">
                                          <p:val>
                                            <p:strVal val="#ppt_h"/>
                                          </p:val>
                                        </p:tav>
                                      </p:tavLst>
                                    </p:anim>
                                    <p:animEffect transition="in" filter="fade">
                                      <p:cBhvr>
                                        <p:cTn id="9" dur="500"/>
                                        <p:tgtEl>
                                          <p:spTgt spid="399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921"/>
                                        </p:tgtEl>
                                        <p:attrNameLst>
                                          <p:attrName>style.visibility</p:attrName>
                                        </p:attrNameLst>
                                      </p:cBhvr>
                                      <p:to>
                                        <p:strVal val="visible"/>
                                      </p:to>
                                    </p:set>
                                    <p:anim calcmode="lin" valueType="num">
                                      <p:cBhvr>
                                        <p:cTn id="14" dur="500" fill="hold"/>
                                        <p:tgtEl>
                                          <p:spTgt spid="3921"/>
                                        </p:tgtEl>
                                        <p:attrNameLst>
                                          <p:attrName>ppt_w</p:attrName>
                                        </p:attrNameLst>
                                      </p:cBhvr>
                                      <p:tavLst>
                                        <p:tav tm="0">
                                          <p:val>
                                            <p:fltVal val="0"/>
                                          </p:val>
                                        </p:tav>
                                        <p:tav tm="100000">
                                          <p:val>
                                            <p:strVal val="#ppt_w"/>
                                          </p:val>
                                        </p:tav>
                                      </p:tavLst>
                                    </p:anim>
                                    <p:anim calcmode="lin" valueType="num">
                                      <p:cBhvr>
                                        <p:cTn id="15" dur="500" fill="hold"/>
                                        <p:tgtEl>
                                          <p:spTgt spid="3921"/>
                                        </p:tgtEl>
                                        <p:attrNameLst>
                                          <p:attrName>ppt_h</p:attrName>
                                        </p:attrNameLst>
                                      </p:cBhvr>
                                      <p:tavLst>
                                        <p:tav tm="0">
                                          <p:val>
                                            <p:fltVal val="0"/>
                                          </p:val>
                                        </p:tav>
                                        <p:tav tm="100000">
                                          <p:val>
                                            <p:strVal val="#ppt_h"/>
                                          </p:val>
                                        </p:tav>
                                      </p:tavLst>
                                    </p:anim>
                                    <p:animEffect transition="in" filter="fade">
                                      <p:cBhvr>
                                        <p:cTn id="16" dur="500"/>
                                        <p:tgtEl>
                                          <p:spTgt spid="39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76"/>
        <p:cNvGrpSpPr/>
        <p:nvPr/>
      </p:nvGrpSpPr>
      <p:grpSpPr>
        <a:xfrm>
          <a:off x="0" y="0"/>
          <a:ext cx="0" cy="0"/>
          <a:chOff x="0" y="0"/>
          <a:chExt cx="0" cy="0"/>
        </a:xfrm>
      </p:grpSpPr>
      <p:sp>
        <p:nvSpPr>
          <p:cNvPr id="4077" name="Google Shape;4077;p4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z-Latn-AZ" dirty="0"/>
              <a:t>Top 10 </a:t>
            </a:r>
            <a:r>
              <a:rPr lang="az-Latn-AZ" dirty="0" err="1"/>
              <a:t>movies</a:t>
            </a:r>
            <a:r>
              <a:rPr lang="az-Latn-AZ" dirty="0"/>
              <a:t> </a:t>
            </a:r>
            <a:r>
              <a:rPr lang="en-US" dirty="0"/>
              <a:t>with the highest Rating</a:t>
            </a:r>
            <a:endParaRPr dirty="0"/>
          </a:p>
        </p:txBody>
      </p:sp>
      <p:grpSp>
        <p:nvGrpSpPr>
          <p:cNvPr id="4079" name="Google Shape;4079;p46"/>
          <p:cNvGrpSpPr/>
          <p:nvPr/>
        </p:nvGrpSpPr>
        <p:grpSpPr>
          <a:xfrm>
            <a:off x="618344" y="804037"/>
            <a:ext cx="7682201" cy="4081187"/>
            <a:chOff x="3207375" y="985494"/>
            <a:chExt cx="5479421" cy="3390281"/>
          </a:xfrm>
        </p:grpSpPr>
        <p:sp>
          <p:nvSpPr>
            <p:cNvPr id="4080" name="Google Shape;4080;p46"/>
            <p:cNvSpPr/>
            <p:nvPr/>
          </p:nvSpPr>
          <p:spPr>
            <a:xfrm>
              <a:off x="3207375" y="4102175"/>
              <a:ext cx="2248500" cy="2736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1" name="Google Shape;4081;p46"/>
            <p:cNvGrpSpPr/>
            <p:nvPr/>
          </p:nvGrpSpPr>
          <p:grpSpPr>
            <a:xfrm>
              <a:off x="3884053" y="985494"/>
              <a:ext cx="4802743" cy="3296990"/>
              <a:chOff x="238125" y="405100"/>
              <a:chExt cx="7143750" cy="4904775"/>
            </a:xfrm>
          </p:grpSpPr>
          <p:sp>
            <p:nvSpPr>
              <p:cNvPr id="4082" name="Google Shape;4082;p46"/>
              <p:cNvSpPr/>
              <p:nvPr/>
            </p:nvSpPr>
            <p:spPr>
              <a:xfrm>
                <a:off x="6719850" y="1167175"/>
                <a:ext cx="179050" cy="179050"/>
              </a:xfrm>
              <a:custGeom>
                <a:avLst/>
                <a:gdLst/>
                <a:ahLst/>
                <a:cxnLst/>
                <a:rect l="l" t="t" r="r" b="b"/>
                <a:pathLst>
                  <a:path w="7162" h="7162" extrusionOk="0">
                    <a:moveTo>
                      <a:pt x="3386" y="1"/>
                    </a:moveTo>
                    <a:lnTo>
                      <a:pt x="3212" y="14"/>
                    </a:lnTo>
                    <a:lnTo>
                      <a:pt x="3037" y="41"/>
                    </a:lnTo>
                    <a:lnTo>
                      <a:pt x="2849" y="68"/>
                    </a:lnTo>
                    <a:lnTo>
                      <a:pt x="2688" y="108"/>
                    </a:lnTo>
                    <a:lnTo>
                      <a:pt x="2513" y="162"/>
                    </a:lnTo>
                    <a:lnTo>
                      <a:pt x="2352" y="216"/>
                    </a:lnTo>
                    <a:lnTo>
                      <a:pt x="2177" y="283"/>
                    </a:lnTo>
                    <a:lnTo>
                      <a:pt x="2029" y="350"/>
                    </a:lnTo>
                    <a:lnTo>
                      <a:pt x="1868" y="431"/>
                    </a:lnTo>
                    <a:lnTo>
                      <a:pt x="1720" y="525"/>
                    </a:lnTo>
                    <a:lnTo>
                      <a:pt x="1572" y="619"/>
                    </a:lnTo>
                    <a:lnTo>
                      <a:pt x="1438" y="713"/>
                    </a:lnTo>
                    <a:lnTo>
                      <a:pt x="1304" y="821"/>
                    </a:lnTo>
                    <a:lnTo>
                      <a:pt x="1169" y="928"/>
                    </a:lnTo>
                    <a:lnTo>
                      <a:pt x="1048" y="1049"/>
                    </a:lnTo>
                    <a:lnTo>
                      <a:pt x="928" y="1170"/>
                    </a:lnTo>
                    <a:lnTo>
                      <a:pt x="820" y="1304"/>
                    </a:lnTo>
                    <a:lnTo>
                      <a:pt x="713" y="1439"/>
                    </a:lnTo>
                    <a:lnTo>
                      <a:pt x="605" y="1573"/>
                    </a:lnTo>
                    <a:lnTo>
                      <a:pt x="511" y="1721"/>
                    </a:lnTo>
                    <a:lnTo>
                      <a:pt x="430" y="1868"/>
                    </a:lnTo>
                    <a:lnTo>
                      <a:pt x="350" y="2030"/>
                    </a:lnTo>
                    <a:lnTo>
                      <a:pt x="283" y="2191"/>
                    </a:lnTo>
                    <a:lnTo>
                      <a:pt x="216" y="2352"/>
                    </a:lnTo>
                    <a:lnTo>
                      <a:pt x="162" y="2513"/>
                    </a:lnTo>
                    <a:lnTo>
                      <a:pt x="108" y="2688"/>
                    </a:lnTo>
                    <a:lnTo>
                      <a:pt x="68" y="2863"/>
                    </a:lnTo>
                    <a:lnTo>
                      <a:pt x="41" y="3037"/>
                    </a:lnTo>
                    <a:lnTo>
                      <a:pt x="14" y="3212"/>
                    </a:lnTo>
                    <a:lnTo>
                      <a:pt x="1" y="3400"/>
                    </a:lnTo>
                    <a:lnTo>
                      <a:pt x="1" y="3575"/>
                    </a:lnTo>
                    <a:lnTo>
                      <a:pt x="1" y="3763"/>
                    </a:lnTo>
                    <a:lnTo>
                      <a:pt x="14" y="3951"/>
                    </a:lnTo>
                    <a:lnTo>
                      <a:pt x="41" y="4126"/>
                    </a:lnTo>
                    <a:lnTo>
                      <a:pt x="68" y="4300"/>
                    </a:lnTo>
                    <a:lnTo>
                      <a:pt x="108" y="4475"/>
                    </a:lnTo>
                    <a:lnTo>
                      <a:pt x="162" y="4649"/>
                    </a:lnTo>
                    <a:lnTo>
                      <a:pt x="216" y="4811"/>
                    </a:lnTo>
                    <a:lnTo>
                      <a:pt x="283" y="4972"/>
                    </a:lnTo>
                    <a:lnTo>
                      <a:pt x="350" y="5133"/>
                    </a:lnTo>
                    <a:lnTo>
                      <a:pt x="430" y="5281"/>
                    </a:lnTo>
                    <a:lnTo>
                      <a:pt x="511" y="5442"/>
                    </a:lnTo>
                    <a:lnTo>
                      <a:pt x="605" y="5576"/>
                    </a:lnTo>
                    <a:lnTo>
                      <a:pt x="713" y="5724"/>
                    </a:lnTo>
                    <a:lnTo>
                      <a:pt x="820" y="5859"/>
                    </a:lnTo>
                    <a:lnTo>
                      <a:pt x="928" y="5993"/>
                    </a:lnTo>
                    <a:lnTo>
                      <a:pt x="1048" y="6114"/>
                    </a:lnTo>
                    <a:lnTo>
                      <a:pt x="1169" y="6235"/>
                    </a:lnTo>
                    <a:lnTo>
                      <a:pt x="1304" y="6342"/>
                    </a:lnTo>
                    <a:lnTo>
                      <a:pt x="1438" y="6450"/>
                    </a:lnTo>
                    <a:lnTo>
                      <a:pt x="1572" y="6544"/>
                    </a:lnTo>
                    <a:lnTo>
                      <a:pt x="1720" y="6638"/>
                    </a:lnTo>
                    <a:lnTo>
                      <a:pt x="1868" y="6732"/>
                    </a:lnTo>
                    <a:lnTo>
                      <a:pt x="2029" y="6813"/>
                    </a:lnTo>
                    <a:lnTo>
                      <a:pt x="2177" y="6880"/>
                    </a:lnTo>
                    <a:lnTo>
                      <a:pt x="2352" y="6947"/>
                    </a:lnTo>
                    <a:lnTo>
                      <a:pt x="2513" y="7001"/>
                    </a:lnTo>
                    <a:lnTo>
                      <a:pt x="2688" y="7041"/>
                    </a:lnTo>
                    <a:lnTo>
                      <a:pt x="2849" y="7081"/>
                    </a:lnTo>
                    <a:lnTo>
                      <a:pt x="3037" y="7122"/>
                    </a:lnTo>
                    <a:lnTo>
                      <a:pt x="3212" y="7135"/>
                    </a:lnTo>
                    <a:lnTo>
                      <a:pt x="3386" y="7148"/>
                    </a:lnTo>
                    <a:lnTo>
                      <a:pt x="3574" y="7162"/>
                    </a:lnTo>
                    <a:lnTo>
                      <a:pt x="3762" y="7148"/>
                    </a:lnTo>
                    <a:lnTo>
                      <a:pt x="3937" y="7135"/>
                    </a:lnTo>
                    <a:lnTo>
                      <a:pt x="4125" y="7122"/>
                    </a:lnTo>
                    <a:lnTo>
                      <a:pt x="4300" y="7081"/>
                    </a:lnTo>
                    <a:lnTo>
                      <a:pt x="4474" y="7041"/>
                    </a:lnTo>
                    <a:lnTo>
                      <a:pt x="4636" y="7001"/>
                    </a:lnTo>
                    <a:lnTo>
                      <a:pt x="4810" y="6947"/>
                    </a:lnTo>
                    <a:lnTo>
                      <a:pt x="4972" y="6880"/>
                    </a:lnTo>
                    <a:lnTo>
                      <a:pt x="5133" y="6813"/>
                    </a:lnTo>
                    <a:lnTo>
                      <a:pt x="5281" y="6732"/>
                    </a:lnTo>
                    <a:lnTo>
                      <a:pt x="5428" y="6638"/>
                    </a:lnTo>
                    <a:lnTo>
                      <a:pt x="5576" y="6544"/>
                    </a:lnTo>
                    <a:lnTo>
                      <a:pt x="5724" y="6450"/>
                    </a:lnTo>
                    <a:lnTo>
                      <a:pt x="5858" y="6342"/>
                    </a:lnTo>
                    <a:lnTo>
                      <a:pt x="5979" y="6235"/>
                    </a:lnTo>
                    <a:lnTo>
                      <a:pt x="6113" y="6114"/>
                    </a:lnTo>
                    <a:lnTo>
                      <a:pt x="6221" y="5993"/>
                    </a:lnTo>
                    <a:lnTo>
                      <a:pt x="6342" y="5859"/>
                    </a:lnTo>
                    <a:lnTo>
                      <a:pt x="6449" y="5724"/>
                    </a:lnTo>
                    <a:lnTo>
                      <a:pt x="6543" y="5576"/>
                    </a:lnTo>
                    <a:lnTo>
                      <a:pt x="6637" y="5442"/>
                    </a:lnTo>
                    <a:lnTo>
                      <a:pt x="6718" y="5281"/>
                    </a:lnTo>
                    <a:lnTo>
                      <a:pt x="6799" y="5133"/>
                    </a:lnTo>
                    <a:lnTo>
                      <a:pt x="6879" y="4972"/>
                    </a:lnTo>
                    <a:lnTo>
                      <a:pt x="6933" y="4811"/>
                    </a:lnTo>
                    <a:lnTo>
                      <a:pt x="7000" y="4649"/>
                    </a:lnTo>
                    <a:lnTo>
                      <a:pt x="7041" y="4475"/>
                    </a:lnTo>
                    <a:lnTo>
                      <a:pt x="7081" y="4300"/>
                    </a:lnTo>
                    <a:lnTo>
                      <a:pt x="7108" y="4126"/>
                    </a:lnTo>
                    <a:lnTo>
                      <a:pt x="7135" y="3951"/>
                    </a:lnTo>
                    <a:lnTo>
                      <a:pt x="7148" y="3763"/>
                    </a:lnTo>
                    <a:lnTo>
                      <a:pt x="7161" y="3575"/>
                    </a:lnTo>
                    <a:lnTo>
                      <a:pt x="7148" y="3400"/>
                    </a:lnTo>
                    <a:lnTo>
                      <a:pt x="7135" y="3212"/>
                    </a:lnTo>
                    <a:lnTo>
                      <a:pt x="7108" y="3037"/>
                    </a:lnTo>
                    <a:lnTo>
                      <a:pt x="7081" y="2863"/>
                    </a:lnTo>
                    <a:lnTo>
                      <a:pt x="7041" y="2688"/>
                    </a:lnTo>
                    <a:lnTo>
                      <a:pt x="7000" y="2513"/>
                    </a:lnTo>
                    <a:lnTo>
                      <a:pt x="6933" y="2352"/>
                    </a:lnTo>
                    <a:lnTo>
                      <a:pt x="6879" y="2191"/>
                    </a:lnTo>
                    <a:lnTo>
                      <a:pt x="6799" y="2030"/>
                    </a:lnTo>
                    <a:lnTo>
                      <a:pt x="6718" y="1868"/>
                    </a:lnTo>
                    <a:lnTo>
                      <a:pt x="6637" y="1721"/>
                    </a:lnTo>
                    <a:lnTo>
                      <a:pt x="6543" y="1573"/>
                    </a:lnTo>
                    <a:lnTo>
                      <a:pt x="6449" y="1439"/>
                    </a:lnTo>
                    <a:lnTo>
                      <a:pt x="6342" y="1304"/>
                    </a:lnTo>
                    <a:lnTo>
                      <a:pt x="6221" y="1170"/>
                    </a:lnTo>
                    <a:lnTo>
                      <a:pt x="6113" y="1049"/>
                    </a:lnTo>
                    <a:lnTo>
                      <a:pt x="5979" y="928"/>
                    </a:lnTo>
                    <a:lnTo>
                      <a:pt x="5858" y="821"/>
                    </a:lnTo>
                    <a:lnTo>
                      <a:pt x="5724" y="713"/>
                    </a:lnTo>
                    <a:lnTo>
                      <a:pt x="5576" y="619"/>
                    </a:lnTo>
                    <a:lnTo>
                      <a:pt x="5428" y="525"/>
                    </a:lnTo>
                    <a:lnTo>
                      <a:pt x="5281" y="431"/>
                    </a:lnTo>
                    <a:lnTo>
                      <a:pt x="5133" y="350"/>
                    </a:lnTo>
                    <a:lnTo>
                      <a:pt x="4972" y="283"/>
                    </a:lnTo>
                    <a:lnTo>
                      <a:pt x="4810" y="216"/>
                    </a:lnTo>
                    <a:lnTo>
                      <a:pt x="4636" y="162"/>
                    </a:lnTo>
                    <a:lnTo>
                      <a:pt x="4474" y="108"/>
                    </a:lnTo>
                    <a:lnTo>
                      <a:pt x="4300" y="68"/>
                    </a:lnTo>
                    <a:lnTo>
                      <a:pt x="4125" y="41"/>
                    </a:lnTo>
                    <a:lnTo>
                      <a:pt x="3937" y="14"/>
                    </a:lnTo>
                    <a:lnTo>
                      <a:pt x="37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6"/>
              <p:cNvSpPr/>
              <p:nvPr/>
            </p:nvSpPr>
            <p:spPr>
              <a:xfrm>
                <a:off x="6773600" y="1256525"/>
                <a:ext cx="426925" cy="41000"/>
              </a:xfrm>
              <a:custGeom>
                <a:avLst/>
                <a:gdLst/>
                <a:ahLst/>
                <a:cxnLst/>
                <a:rect l="l" t="t" r="r" b="b"/>
                <a:pathLst>
                  <a:path w="17077" h="1640" extrusionOk="0">
                    <a:moveTo>
                      <a:pt x="0" y="1"/>
                    </a:moveTo>
                    <a:lnTo>
                      <a:pt x="0" y="1640"/>
                    </a:lnTo>
                    <a:lnTo>
                      <a:pt x="17076" y="1640"/>
                    </a:lnTo>
                    <a:lnTo>
                      <a:pt x="17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6"/>
              <p:cNvSpPr/>
              <p:nvPr/>
            </p:nvSpPr>
            <p:spPr>
              <a:xfrm>
                <a:off x="6783675" y="1011350"/>
                <a:ext cx="41000" cy="511225"/>
              </a:xfrm>
              <a:custGeom>
                <a:avLst/>
                <a:gdLst/>
                <a:ahLst/>
                <a:cxnLst/>
                <a:rect l="l" t="t" r="r" b="b"/>
                <a:pathLst>
                  <a:path w="1640" h="20449" extrusionOk="0">
                    <a:moveTo>
                      <a:pt x="0" y="0"/>
                    </a:moveTo>
                    <a:lnTo>
                      <a:pt x="0" y="20448"/>
                    </a:lnTo>
                    <a:lnTo>
                      <a:pt x="1639" y="20448"/>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6"/>
              <p:cNvSpPr/>
              <p:nvPr/>
            </p:nvSpPr>
            <p:spPr>
              <a:xfrm>
                <a:off x="3173675" y="405100"/>
                <a:ext cx="298275" cy="214975"/>
              </a:xfrm>
              <a:custGeom>
                <a:avLst/>
                <a:gdLst/>
                <a:ahLst/>
                <a:cxnLst/>
                <a:rect l="l" t="t" r="r" b="b"/>
                <a:pathLst>
                  <a:path w="11931" h="8599" extrusionOk="0">
                    <a:moveTo>
                      <a:pt x="2849" y="0"/>
                    </a:moveTo>
                    <a:lnTo>
                      <a:pt x="2634" y="13"/>
                    </a:lnTo>
                    <a:lnTo>
                      <a:pt x="2432" y="27"/>
                    </a:lnTo>
                    <a:lnTo>
                      <a:pt x="2231" y="67"/>
                    </a:lnTo>
                    <a:lnTo>
                      <a:pt x="2029" y="121"/>
                    </a:lnTo>
                    <a:lnTo>
                      <a:pt x="1841" y="175"/>
                    </a:lnTo>
                    <a:lnTo>
                      <a:pt x="1666" y="255"/>
                    </a:lnTo>
                    <a:lnTo>
                      <a:pt x="1492" y="336"/>
                    </a:lnTo>
                    <a:lnTo>
                      <a:pt x="1330" y="443"/>
                    </a:lnTo>
                    <a:lnTo>
                      <a:pt x="1169" y="551"/>
                    </a:lnTo>
                    <a:lnTo>
                      <a:pt x="1021" y="658"/>
                    </a:lnTo>
                    <a:lnTo>
                      <a:pt x="887" y="793"/>
                    </a:lnTo>
                    <a:lnTo>
                      <a:pt x="753" y="927"/>
                    </a:lnTo>
                    <a:lnTo>
                      <a:pt x="632" y="1061"/>
                    </a:lnTo>
                    <a:lnTo>
                      <a:pt x="511" y="1223"/>
                    </a:lnTo>
                    <a:lnTo>
                      <a:pt x="417" y="1370"/>
                    </a:lnTo>
                    <a:lnTo>
                      <a:pt x="323" y="1532"/>
                    </a:lnTo>
                    <a:lnTo>
                      <a:pt x="242" y="1706"/>
                    </a:lnTo>
                    <a:lnTo>
                      <a:pt x="175" y="1881"/>
                    </a:lnTo>
                    <a:lnTo>
                      <a:pt x="108" y="2056"/>
                    </a:lnTo>
                    <a:lnTo>
                      <a:pt x="67" y="2244"/>
                    </a:lnTo>
                    <a:lnTo>
                      <a:pt x="27" y="2418"/>
                    </a:lnTo>
                    <a:lnTo>
                      <a:pt x="14" y="2606"/>
                    </a:lnTo>
                    <a:lnTo>
                      <a:pt x="0" y="2794"/>
                    </a:lnTo>
                    <a:lnTo>
                      <a:pt x="0" y="2983"/>
                    </a:lnTo>
                    <a:lnTo>
                      <a:pt x="14" y="3184"/>
                    </a:lnTo>
                    <a:lnTo>
                      <a:pt x="41" y="3372"/>
                    </a:lnTo>
                    <a:lnTo>
                      <a:pt x="94" y="3560"/>
                    </a:lnTo>
                    <a:lnTo>
                      <a:pt x="148" y="3748"/>
                    </a:lnTo>
                    <a:lnTo>
                      <a:pt x="215" y="3936"/>
                    </a:lnTo>
                    <a:lnTo>
                      <a:pt x="296" y="4125"/>
                    </a:lnTo>
                    <a:lnTo>
                      <a:pt x="403" y="4313"/>
                    </a:lnTo>
                    <a:lnTo>
                      <a:pt x="524" y="4487"/>
                    </a:lnTo>
                    <a:lnTo>
                      <a:pt x="2553" y="7389"/>
                    </a:lnTo>
                    <a:lnTo>
                      <a:pt x="2660" y="7524"/>
                    </a:lnTo>
                    <a:lnTo>
                      <a:pt x="2768" y="7658"/>
                    </a:lnTo>
                    <a:lnTo>
                      <a:pt x="2889" y="7779"/>
                    </a:lnTo>
                    <a:lnTo>
                      <a:pt x="3010" y="7900"/>
                    </a:lnTo>
                    <a:lnTo>
                      <a:pt x="3144" y="8007"/>
                    </a:lnTo>
                    <a:lnTo>
                      <a:pt x="3278" y="8101"/>
                    </a:lnTo>
                    <a:lnTo>
                      <a:pt x="3426" y="8195"/>
                    </a:lnTo>
                    <a:lnTo>
                      <a:pt x="3574" y="8276"/>
                    </a:lnTo>
                    <a:lnTo>
                      <a:pt x="3722" y="8343"/>
                    </a:lnTo>
                    <a:lnTo>
                      <a:pt x="3883" y="8410"/>
                    </a:lnTo>
                    <a:lnTo>
                      <a:pt x="4044" y="8464"/>
                    </a:lnTo>
                    <a:lnTo>
                      <a:pt x="4205" y="8518"/>
                    </a:lnTo>
                    <a:lnTo>
                      <a:pt x="4367" y="8545"/>
                    </a:lnTo>
                    <a:lnTo>
                      <a:pt x="4541" y="8572"/>
                    </a:lnTo>
                    <a:lnTo>
                      <a:pt x="4716" y="8585"/>
                    </a:lnTo>
                    <a:lnTo>
                      <a:pt x="4891" y="8598"/>
                    </a:lnTo>
                    <a:lnTo>
                      <a:pt x="9082" y="8598"/>
                    </a:lnTo>
                    <a:lnTo>
                      <a:pt x="9297" y="8585"/>
                    </a:lnTo>
                    <a:lnTo>
                      <a:pt x="9499" y="8572"/>
                    </a:lnTo>
                    <a:lnTo>
                      <a:pt x="9700" y="8531"/>
                    </a:lnTo>
                    <a:lnTo>
                      <a:pt x="9889" y="8477"/>
                    </a:lnTo>
                    <a:lnTo>
                      <a:pt x="10077" y="8424"/>
                    </a:lnTo>
                    <a:lnTo>
                      <a:pt x="10265" y="8343"/>
                    </a:lnTo>
                    <a:lnTo>
                      <a:pt x="10439" y="8263"/>
                    </a:lnTo>
                    <a:lnTo>
                      <a:pt x="10601" y="8155"/>
                    </a:lnTo>
                    <a:lnTo>
                      <a:pt x="10762" y="8048"/>
                    </a:lnTo>
                    <a:lnTo>
                      <a:pt x="10910" y="7940"/>
                    </a:lnTo>
                    <a:lnTo>
                      <a:pt x="11044" y="7806"/>
                    </a:lnTo>
                    <a:lnTo>
                      <a:pt x="11178" y="7671"/>
                    </a:lnTo>
                    <a:lnTo>
                      <a:pt x="11299" y="7537"/>
                    </a:lnTo>
                    <a:lnTo>
                      <a:pt x="11407" y="7376"/>
                    </a:lnTo>
                    <a:lnTo>
                      <a:pt x="11514" y="7228"/>
                    </a:lnTo>
                    <a:lnTo>
                      <a:pt x="11608" y="7067"/>
                    </a:lnTo>
                    <a:lnTo>
                      <a:pt x="11689" y="6892"/>
                    </a:lnTo>
                    <a:lnTo>
                      <a:pt x="11756" y="6717"/>
                    </a:lnTo>
                    <a:lnTo>
                      <a:pt x="11810" y="6543"/>
                    </a:lnTo>
                    <a:lnTo>
                      <a:pt x="11863" y="6355"/>
                    </a:lnTo>
                    <a:lnTo>
                      <a:pt x="11890" y="6180"/>
                    </a:lnTo>
                    <a:lnTo>
                      <a:pt x="11917" y="5992"/>
                    </a:lnTo>
                    <a:lnTo>
                      <a:pt x="11931" y="5804"/>
                    </a:lnTo>
                    <a:lnTo>
                      <a:pt x="11931" y="5602"/>
                    </a:lnTo>
                    <a:lnTo>
                      <a:pt x="11917" y="5414"/>
                    </a:lnTo>
                    <a:lnTo>
                      <a:pt x="11877" y="5226"/>
                    </a:lnTo>
                    <a:lnTo>
                      <a:pt x="11837" y="5038"/>
                    </a:lnTo>
                    <a:lnTo>
                      <a:pt x="11783" y="4850"/>
                    </a:lnTo>
                    <a:lnTo>
                      <a:pt x="11716" y="4662"/>
                    </a:lnTo>
                    <a:lnTo>
                      <a:pt x="11622" y="4474"/>
                    </a:lnTo>
                    <a:lnTo>
                      <a:pt x="11528" y="4286"/>
                    </a:lnTo>
                    <a:lnTo>
                      <a:pt x="11407" y="4111"/>
                    </a:lnTo>
                    <a:lnTo>
                      <a:pt x="9365" y="1209"/>
                    </a:lnTo>
                    <a:lnTo>
                      <a:pt x="9270" y="1075"/>
                    </a:lnTo>
                    <a:lnTo>
                      <a:pt x="9150" y="940"/>
                    </a:lnTo>
                    <a:lnTo>
                      <a:pt x="9042" y="820"/>
                    </a:lnTo>
                    <a:lnTo>
                      <a:pt x="8908" y="699"/>
                    </a:lnTo>
                    <a:lnTo>
                      <a:pt x="8787" y="591"/>
                    </a:lnTo>
                    <a:lnTo>
                      <a:pt x="8639" y="497"/>
                    </a:lnTo>
                    <a:lnTo>
                      <a:pt x="8505" y="403"/>
                    </a:lnTo>
                    <a:lnTo>
                      <a:pt x="8357" y="322"/>
                    </a:lnTo>
                    <a:lnTo>
                      <a:pt x="8196" y="255"/>
                    </a:lnTo>
                    <a:lnTo>
                      <a:pt x="8048" y="188"/>
                    </a:lnTo>
                    <a:lnTo>
                      <a:pt x="7887" y="134"/>
                    </a:lnTo>
                    <a:lnTo>
                      <a:pt x="7725" y="81"/>
                    </a:lnTo>
                    <a:lnTo>
                      <a:pt x="7551" y="54"/>
                    </a:lnTo>
                    <a:lnTo>
                      <a:pt x="7390" y="27"/>
                    </a:lnTo>
                    <a:lnTo>
                      <a:pt x="7215" y="13"/>
                    </a:lnTo>
                    <a:lnTo>
                      <a:pt x="7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6"/>
              <p:cNvSpPr/>
              <p:nvPr/>
            </p:nvSpPr>
            <p:spPr>
              <a:xfrm>
                <a:off x="3061500" y="413475"/>
                <a:ext cx="199525" cy="621400"/>
              </a:xfrm>
              <a:custGeom>
                <a:avLst/>
                <a:gdLst/>
                <a:ahLst/>
                <a:cxnLst/>
                <a:rect l="l" t="t" r="r" b="b"/>
                <a:pathLst>
                  <a:path w="7981" h="24856" extrusionOk="0">
                    <a:moveTo>
                      <a:pt x="6140" y="1"/>
                    </a:moveTo>
                    <a:lnTo>
                      <a:pt x="0" y="24856"/>
                    </a:lnTo>
                    <a:lnTo>
                      <a:pt x="1841" y="24856"/>
                    </a:lnTo>
                    <a:lnTo>
                      <a:pt x="79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6"/>
              <p:cNvSpPr/>
              <p:nvPr/>
            </p:nvSpPr>
            <p:spPr>
              <a:xfrm>
                <a:off x="7139025" y="972725"/>
                <a:ext cx="81975" cy="4334150"/>
              </a:xfrm>
              <a:custGeom>
                <a:avLst/>
                <a:gdLst/>
                <a:ahLst/>
                <a:cxnLst/>
                <a:rect l="l" t="t" r="r" b="b"/>
                <a:pathLst>
                  <a:path w="3279" h="173366" extrusionOk="0">
                    <a:moveTo>
                      <a:pt x="0" y="0"/>
                    </a:moveTo>
                    <a:lnTo>
                      <a:pt x="0" y="173365"/>
                    </a:lnTo>
                    <a:lnTo>
                      <a:pt x="3279" y="173365"/>
                    </a:lnTo>
                    <a:lnTo>
                      <a:pt x="32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6"/>
              <p:cNvSpPr/>
              <p:nvPr/>
            </p:nvSpPr>
            <p:spPr>
              <a:xfrm>
                <a:off x="948500" y="1041900"/>
                <a:ext cx="81975" cy="4264975"/>
              </a:xfrm>
              <a:custGeom>
                <a:avLst/>
                <a:gdLst/>
                <a:ahLst/>
                <a:cxnLst/>
                <a:rect l="l" t="t" r="r" b="b"/>
                <a:pathLst>
                  <a:path w="3279" h="170599" extrusionOk="0">
                    <a:moveTo>
                      <a:pt x="0" y="1"/>
                    </a:moveTo>
                    <a:lnTo>
                      <a:pt x="0" y="170598"/>
                    </a:lnTo>
                    <a:lnTo>
                      <a:pt x="3278" y="170598"/>
                    </a:lnTo>
                    <a:lnTo>
                      <a:pt x="32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6"/>
              <p:cNvSpPr/>
              <p:nvPr/>
            </p:nvSpPr>
            <p:spPr>
              <a:xfrm>
                <a:off x="1329700" y="972725"/>
                <a:ext cx="5832525" cy="81975"/>
              </a:xfrm>
              <a:custGeom>
                <a:avLst/>
                <a:gdLst/>
                <a:ahLst/>
                <a:cxnLst/>
                <a:rect l="l" t="t" r="r" b="b"/>
                <a:pathLst>
                  <a:path w="233301" h="3279" extrusionOk="0">
                    <a:moveTo>
                      <a:pt x="1" y="0"/>
                    </a:moveTo>
                    <a:lnTo>
                      <a:pt x="1" y="3278"/>
                    </a:lnTo>
                    <a:lnTo>
                      <a:pt x="233300" y="3278"/>
                    </a:lnTo>
                    <a:lnTo>
                      <a:pt x="233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6"/>
              <p:cNvSpPr/>
              <p:nvPr/>
            </p:nvSpPr>
            <p:spPr>
              <a:xfrm>
                <a:off x="1536600" y="1095650"/>
                <a:ext cx="5845275" cy="4211225"/>
              </a:xfrm>
              <a:custGeom>
                <a:avLst/>
                <a:gdLst/>
                <a:ahLst/>
                <a:cxnLst/>
                <a:rect l="l" t="t" r="r" b="b"/>
                <a:pathLst>
                  <a:path w="233811" h="168449" extrusionOk="0">
                    <a:moveTo>
                      <a:pt x="1" y="0"/>
                    </a:moveTo>
                    <a:lnTo>
                      <a:pt x="28228" y="168448"/>
                    </a:lnTo>
                    <a:lnTo>
                      <a:pt x="233811" y="168448"/>
                    </a:lnTo>
                    <a:lnTo>
                      <a:pt x="211724" y="5831"/>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1" name="Google Shape;4091;p46"/>
              <p:cNvSpPr/>
              <p:nvPr/>
            </p:nvSpPr>
            <p:spPr>
              <a:xfrm>
                <a:off x="591125" y="2358525"/>
                <a:ext cx="740625" cy="638875"/>
              </a:xfrm>
              <a:custGeom>
                <a:avLst/>
                <a:gdLst/>
                <a:ahLst/>
                <a:cxnLst/>
                <a:rect l="l" t="t" r="r" b="b"/>
                <a:pathLst>
                  <a:path w="29625" h="25555" extrusionOk="0">
                    <a:moveTo>
                      <a:pt x="20059" y="1"/>
                    </a:moveTo>
                    <a:lnTo>
                      <a:pt x="19844" y="14"/>
                    </a:lnTo>
                    <a:lnTo>
                      <a:pt x="19642" y="55"/>
                    </a:lnTo>
                    <a:lnTo>
                      <a:pt x="19441" y="95"/>
                    </a:lnTo>
                    <a:lnTo>
                      <a:pt x="19253" y="149"/>
                    </a:lnTo>
                    <a:lnTo>
                      <a:pt x="19078" y="216"/>
                    </a:lnTo>
                    <a:lnTo>
                      <a:pt x="18903" y="296"/>
                    </a:lnTo>
                    <a:lnTo>
                      <a:pt x="18756" y="404"/>
                    </a:lnTo>
                    <a:lnTo>
                      <a:pt x="18608" y="511"/>
                    </a:lnTo>
                    <a:lnTo>
                      <a:pt x="18487" y="632"/>
                    </a:lnTo>
                    <a:lnTo>
                      <a:pt x="18366" y="780"/>
                    </a:lnTo>
                    <a:lnTo>
                      <a:pt x="18272" y="941"/>
                    </a:lnTo>
                    <a:lnTo>
                      <a:pt x="18178" y="1116"/>
                    </a:lnTo>
                    <a:lnTo>
                      <a:pt x="18097" y="1291"/>
                    </a:lnTo>
                    <a:lnTo>
                      <a:pt x="18003" y="1479"/>
                    </a:lnTo>
                    <a:lnTo>
                      <a:pt x="17788" y="1841"/>
                    </a:lnTo>
                    <a:lnTo>
                      <a:pt x="17546" y="2204"/>
                    </a:lnTo>
                    <a:lnTo>
                      <a:pt x="17264" y="2580"/>
                    </a:lnTo>
                    <a:lnTo>
                      <a:pt x="16942" y="2957"/>
                    </a:lnTo>
                    <a:lnTo>
                      <a:pt x="16593" y="3319"/>
                    </a:lnTo>
                    <a:lnTo>
                      <a:pt x="16216" y="3695"/>
                    </a:lnTo>
                    <a:lnTo>
                      <a:pt x="15813" y="4072"/>
                    </a:lnTo>
                    <a:lnTo>
                      <a:pt x="15383" y="4448"/>
                    </a:lnTo>
                    <a:lnTo>
                      <a:pt x="14927" y="4824"/>
                    </a:lnTo>
                    <a:lnTo>
                      <a:pt x="14443" y="5187"/>
                    </a:lnTo>
                    <a:lnTo>
                      <a:pt x="13946" y="5563"/>
                    </a:lnTo>
                    <a:lnTo>
                      <a:pt x="13435" y="5926"/>
                    </a:lnTo>
                    <a:lnTo>
                      <a:pt x="12898" y="6288"/>
                    </a:lnTo>
                    <a:lnTo>
                      <a:pt x="12347" y="6651"/>
                    </a:lnTo>
                    <a:lnTo>
                      <a:pt x="11783" y="7000"/>
                    </a:lnTo>
                    <a:lnTo>
                      <a:pt x="11205" y="7350"/>
                    </a:lnTo>
                    <a:lnTo>
                      <a:pt x="10614" y="7699"/>
                    </a:lnTo>
                    <a:lnTo>
                      <a:pt x="10009" y="8035"/>
                    </a:lnTo>
                    <a:lnTo>
                      <a:pt x="9405" y="8357"/>
                    </a:lnTo>
                    <a:lnTo>
                      <a:pt x="8800" y="8693"/>
                    </a:lnTo>
                    <a:lnTo>
                      <a:pt x="8182" y="9002"/>
                    </a:lnTo>
                    <a:lnTo>
                      <a:pt x="7564" y="9311"/>
                    </a:lnTo>
                    <a:lnTo>
                      <a:pt x="6960" y="9607"/>
                    </a:lnTo>
                    <a:lnTo>
                      <a:pt x="5724" y="10185"/>
                    </a:lnTo>
                    <a:lnTo>
                      <a:pt x="4514" y="10709"/>
                    </a:lnTo>
                    <a:lnTo>
                      <a:pt x="3346" y="11192"/>
                    </a:lnTo>
                    <a:lnTo>
                      <a:pt x="2204" y="11622"/>
                    </a:lnTo>
                    <a:lnTo>
                      <a:pt x="1935" y="11743"/>
                    </a:lnTo>
                    <a:lnTo>
                      <a:pt x="1693" y="11864"/>
                    </a:lnTo>
                    <a:lnTo>
                      <a:pt x="1465" y="11998"/>
                    </a:lnTo>
                    <a:lnTo>
                      <a:pt x="1250" y="12159"/>
                    </a:lnTo>
                    <a:lnTo>
                      <a:pt x="1062" y="12321"/>
                    </a:lnTo>
                    <a:lnTo>
                      <a:pt x="874" y="12509"/>
                    </a:lnTo>
                    <a:lnTo>
                      <a:pt x="712" y="12697"/>
                    </a:lnTo>
                    <a:lnTo>
                      <a:pt x="578" y="12912"/>
                    </a:lnTo>
                    <a:lnTo>
                      <a:pt x="444" y="13127"/>
                    </a:lnTo>
                    <a:lnTo>
                      <a:pt x="336" y="13355"/>
                    </a:lnTo>
                    <a:lnTo>
                      <a:pt x="242" y="13597"/>
                    </a:lnTo>
                    <a:lnTo>
                      <a:pt x="161" y="13839"/>
                    </a:lnTo>
                    <a:lnTo>
                      <a:pt x="108" y="14094"/>
                    </a:lnTo>
                    <a:lnTo>
                      <a:pt x="54" y="14363"/>
                    </a:lnTo>
                    <a:lnTo>
                      <a:pt x="27" y="14632"/>
                    </a:lnTo>
                    <a:lnTo>
                      <a:pt x="14" y="14914"/>
                    </a:lnTo>
                    <a:lnTo>
                      <a:pt x="0" y="15209"/>
                    </a:lnTo>
                    <a:lnTo>
                      <a:pt x="14" y="15491"/>
                    </a:lnTo>
                    <a:lnTo>
                      <a:pt x="41" y="15800"/>
                    </a:lnTo>
                    <a:lnTo>
                      <a:pt x="81" y="16096"/>
                    </a:lnTo>
                    <a:lnTo>
                      <a:pt x="135" y="16405"/>
                    </a:lnTo>
                    <a:lnTo>
                      <a:pt x="188" y="16714"/>
                    </a:lnTo>
                    <a:lnTo>
                      <a:pt x="269" y="17036"/>
                    </a:lnTo>
                    <a:lnTo>
                      <a:pt x="363" y="17359"/>
                    </a:lnTo>
                    <a:lnTo>
                      <a:pt x="457" y="17668"/>
                    </a:lnTo>
                    <a:lnTo>
                      <a:pt x="578" y="17990"/>
                    </a:lnTo>
                    <a:lnTo>
                      <a:pt x="699" y="18313"/>
                    </a:lnTo>
                    <a:lnTo>
                      <a:pt x="833" y="18635"/>
                    </a:lnTo>
                    <a:lnTo>
                      <a:pt x="981" y="18958"/>
                    </a:lnTo>
                    <a:lnTo>
                      <a:pt x="1142" y="19280"/>
                    </a:lnTo>
                    <a:lnTo>
                      <a:pt x="1317" y="19602"/>
                    </a:lnTo>
                    <a:lnTo>
                      <a:pt x="1492" y="19911"/>
                    </a:lnTo>
                    <a:lnTo>
                      <a:pt x="1680" y="20234"/>
                    </a:lnTo>
                    <a:lnTo>
                      <a:pt x="1881" y="20543"/>
                    </a:lnTo>
                    <a:lnTo>
                      <a:pt x="2083" y="20852"/>
                    </a:lnTo>
                    <a:lnTo>
                      <a:pt x="2311" y="21161"/>
                    </a:lnTo>
                    <a:lnTo>
                      <a:pt x="2526" y="21457"/>
                    </a:lnTo>
                    <a:lnTo>
                      <a:pt x="2768" y="21739"/>
                    </a:lnTo>
                    <a:lnTo>
                      <a:pt x="3010" y="22034"/>
                    </a:lnTo>
                    <a:lnTo>
                      <a:pt x="3265" y="22316"/>
                    </a:lnTo>
                    <a:lnTo>
                      <a:pt x="3520" y="22585"/>
                    </a:lnTo>
                    <a:lnTo>
                      <a:pt x="3789" y="22840"/>
                    </a:lnTo>
                    <a:lnTo>
                      <a:pt x="4058" y="23096"/>
                    </a:lnTo>
                    <a:lnTo>
                      <a:pt x="4340" y="23351"/>
                    </a:lnTo>
                    <a:lnTo>
                      <a:pt x="4635" y="23579"/>
                    </a:lnTo>
                    <a:lnTo>
                      <a:pt x="4917" y="23808"/>
                    </a:lnTo>
                    <a:lnTo>
                      <a:pt x="5226" y="24023"/>
                    </a:lnTo>
                    <a:lnTo>
                      <a:pt x="5522" y="24224"/>
                    </a:lnTo>
                    <a:lnTo>
                      <a:pt x="5844" y="24426"/>
                    </a:lnTo>
                    <a:lnTo>
                      <a:pt x="6153" y="24600"/>
                    </a:lnTo>
                    <a:lnTo>
                      <a:pt x="6476" y="24762"/>
                    </a:lnTo>
                    <a:lnTo>
                      <a:pt x="6798" y="24909"/>
                    </a:lnTo>
                    <a:lnTo>
                      <a:pt x="7134" y="25057"/>
                    </a:lnTo>
                    <a:lnTo>
                      <a:pt x="7470" y="25178"/>
                    </a:lnTo>
                    <a:lnTo>
                      <a:pt x="7806" y="25285"/>
                    </a:lnTo>
                    <a:lnTo>
                      <a:pt x="8155" y="25366"/>
                    </a:lnTo>
                    <a:lnTo>
                      <a:pt x="8491" y="25447"/>
                    </a:lnTo>
                    <a:lnTo>
                      <a:pt x="8840" y="25500"/>
                    </a:lnTo>
                    <a:lnTo>
                      <a:pt x="9190" y="25541"/>
                    </a:lnTo>
                    <a:lnTo>
                      <a:pt x="9553" y="25554"/>
                    </a:lnTo>
                    <a:lnTo>
                      <a:pt x="9902" y="25554"/>
                    </a:lnTo>
                    <a:lnTo>
                      <a:pt x="10265" y="25541"/>
                    </a:lnTo>
                    <a:lnTo>
                      <a:pt x="10627" y="25500"/>
                    </a:lnTo>
                    <a:lnTo>
                      <a:pt x="10990" y="25447"/>
                    </a:lnTo>
                    <a:lnTo>
                      <a:pt x="11581" y="25299"/>
                    </a:lnTo>
                    <a:lnTo>
                      <a:pt x="12199" y="25138"/>
                    </a:lnTo>
                    <a:lnTo>
                      <a:pt x="12817" y="24936"/>
                    </a:lnTo>
                    <a:lnTo>
                      <a:pt x="13449" y="24708"/>
                    </a:lnTo>
                    <a:lnTo>
                      <a:pt x="14080" y="24439"/>
                    </a:lnTo>
                    <a:lnTo>
                      <a:pt x="14725" y="24157"/>
                    </a:lnTo>
                    <a:lnTo>
                      <a:pt x="15370" y="23834"/>
                    </a:lnTo>
                    <a:lnTo>
                      <a:pt x="16015" y="23485"/>
                    </a:lnTo>
                    <a:lnTo>
                      <a:pt x="16673" y="23122"/>
                    </a:lnTo>
                    <a:lnTo>
                      <a:pt x="17318" y="22719"/>
                    </a:lnTo>
                    <a:lnTo>
                      <a:pt x="17963" y="22303"/>
                    </a:lnTo>
                    <a:lnTo>
                      <a:pt x="18621" y="21860"/>
                    </a:lnTo>
                    <a:lnTo>
                      <a:pt x="19266" y="21389"/>
                    </a:lnTo>
                    <a:lnTo>
                      <a:pt x="19898" y="20906"/>
                    </a:lnTo>
                    <a:lnTo>
                      <a:pt x="20529" y="20395"/>
                    </a:lnTo>
                    <a:lnTo>
                      <a:pt x="21160" y="19871"/>
                    </a:lnTo>
                    <a:lnTo>
                      <a:pt x="21778" y="19334"/>
                    </a:lnTo>
                    <a:lnTo>
                      <a:pt x="22383" y="18783"/>
                    </a:lnTo>
                    <a:lnTo>
                      <a:pt x="22988" y="18205"/>
                    </a:lnTo>
                    <a:lnTo>
                      <a:pt x="23579" y="17614"/>
                    </a:lnTo>
                    <a:lnTo>
                      <a:pt x="24143" y="17010"/>
                    </a:lnTo>
                    <a:lnTo>
                      <a:pt x="24707" y="16405"/>
                    </a:lnTo>
                    <a:lnTo>
                      <a:pt x="25245" y="15774"/>
                    </a:lnTo>
                    <a:lnTo>
                      <a:pt x="25769" y="15142"/>
                    </a:lnTo>
                    <a:lnTo>
                      <a:pt x="26279" y="14497"/>
                    </a:lnTo>
                    <a:lnTo>
                      <a:pt x="26776" y="13852"/>
                    </a:lnTo>
                    <a:lnTo>
                      <a:pt x="27233" y="13194"/>
                    </a:lnTo>
                    <a:lnTo>
                      <a:pt x="27676" y="12536"/>
                    </a:lnTo>
                    <a:lnTo>
                      <a:pt x="28106" y="11864"/>
                    </a:lnTo>
                    <a:lnTo>
                      <a:pt x="28509" y="11192"/>
                    </a:lnTo>
                    <a:lnTo>
                      <a:pt x="28872" y="10520"/>
                    </a:lnTo>
                    <a:lnTo>
                      <a:pt x="29221" y="9835"/>
                    </a:lnTo>
                    <a:lnTo>
                      <a:pt x="29342" y="9580"/>
                    </a:lnTo>
                    <a:lnTo>
                      <a:pt x="29436" y="9311"/>
                    </a:lnTo>
                    <a:lnTo>
                      <a:pt x="29517" y="9043"/>
                    </a:lnTo>
                    <a:lnTo>
                      <a:pt x="29571" y="8774"/>
                    </a:lnTo>
                    <a:lnTo>
                      <a:pt x="29611" y="8505"/>
                    </a:lnTo>
                    <a:lnTo>
                      <a:pt x="29625" y="8236"/>
                    </a:lnTo>
                    <a:lnTo>
                      <a:pt x="29625" y="7954"/>
                    </a:lnTo>
                    <a:lnTo>
                      <a:pt x="29611" y="7686"/>
                    </a:lnTo>
                    <a:lnTo>
                      <a:pt x="29571" y="7417"/>
                    </a:lnTo>
                    <a:lnTo>
                      <a:pt x="29517" y="7148"/>
                    </a:lnTo>
                    <a:lnTo>
                      <a:pt x="29450" y="6880"/>
                    </a:lnTo>
                    <a:lnTo>
                      <a:pt x="29369" y="6611"/>
                    </a:lnTo>
                    <a:lnTo>
                      <a:pt x="29275" y="6342"/>
                    </a:lnTo>
                    <a:lnTo>
                      <a:pt x="29154" y="6087"/>
                    </a:lnTo>
                    <a:lnTo>
                      <a:pt x="29033" y="5818"/>
                    </a:lnTo>
                    <a:lnTo>
                      <a:pt x="28899" y="5563"/>
                    </a:lnTo>
                    <a:lnTo>
                      <a:pt x="28738" y="5294"/>
                    </a:lnTo>
                    <a:lnTo>
                      <a:pt x="28577" y="5039"/>
                    </a:lnTo>
                    <a:lnTo>
                      <a:pt x="28402" y="4797"/>
                    </a:lnTo>
                    <a:lnTo>
                      <a:pt x="28227" y="4542"/>
                    </a:lnTo>
                    <a:lnTo>
                      <a:pt x="28026" y="4300"/>
                    </a:lnTo>
                    <a:lnTo>
                      <a:pt x="27824" y="4058"/>
                    </a:lnTo>
                    <a:lnTo>
                      <a:pt x="27609" y="3816"/>
                    </a:lnTo>
                    <a:lnTo>
                      <a:pt x="27381" y="3588"/>
                    </a:lnTo>
                    <a:lnTo>
                      <a:pt x="27152" y="3360"/>
                    </a:lnTo>
                    <a:lnTo>
                      <a:pt x="26911" y="3131"/>
                    </a:lnTo>
                    <a:lnTo>
                      <a:pt x="26669" y="2916"/>
                    </a:lnTo>
                    <a:lnTo>
                      <a:pt x="26414" y="2701"/>
                    </a:lnTo>
                    <a:lnTo>
                      <a:pt x="25903" y="2298"/>
                    </a:lnTo>
                    <a:lnTo>
                      <a:pt x="25366" y="1922"/>
                    </a:lnTo>
                    <a:lnTo>
                      <a:pt x="24815" y="1559"/>
                    </a:lnTo>
                    <a:lnTo>
                      <a:pt x="24264" y="1237"/>
                    </a:lnTo>
                    <a:lnTo>
                      <a:pt x="23700" y="955"/>
                    </a:lnTo>
                    <a:lnTo>
                      <a:pt x="23135" y="699"/>
                    </a:lnTo>
                    <a:lnTo>
                      <a:pt x="22867" y="579"/>
                    </a:lnTo>
                    <a:lnTo>
                      <a:pt x="22585" y="471"/>
                    </a:lnTo>
                    <a:lnTo>
                      <a:pt x="22316" y="377"/>
                    </a:lnTo>
                    <a:lnTo>
                      <a:pt x="22047" y="296"/>
                    </a:lnTo>
                    <a:lnTo>
                      <a:pt x="21778" y="216"/>
                    </a:lnTo>
                    <a:lnTo>
                      <a:pt x="21510" y="149"/>
                    </a:lnTo>
                    <a:lnTo>
                      <a:pt x="21254" y="95"/>
                    </a:lnTo>
                    <a:lnTo>
                      <a:pt x="20999" y="55"/>
                    </a:lnTo>
                    <a:lnTo>
                      <a:pt x="20757" y="28"/>
                    </a:lnTo>
                    <a:lnTo>
                      <a:pt x="2051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6"/>
              <p:cNvSpPr/>
              <p:nvPr/>
            </p:nvSpPr>
            <p:spPr>
              <a:xfrm>
                <a:off x="1017000" y="2354175"/>
                <a:ext cx="318450" cy="278125"/>
              </a:xfrm>
              <a:custGeom>
                <a:avLst/>
                <a:gdLst/>
                <a:ahLst/>
                <a:cxnLst/>
                <a:rect l="l" t="t" r="r" b="b"/>
                <a:pathLst>
                  <a:path w="12738" h="11125" extrusionOk="0">
                    <a:moveTo>
                      <a:pt x="2097" y="0"/>
                    </a:moveTo>
                    <a:lnTo>
                      <a:pt x="1949" y="14"/>
                    </a:lnTo>
                    <a:lnTo>
                      <a:pt x="1815" y="40"/>
                    </a:lnTo>
                    <a:lnTo>
                      <a:pt x="1694" y="81"/>
                    </a:lnTo>
                    <a:lnTo>
                      <a:pt x="1559" y="121"/>
                    </a:lnTo>
                    <a:lnTo>
                      <a:pt x="1438" y="175"/>
                    </a:lnTo>
                    <a:lnTo>
                      <a:pt x="1318" y="229"/>
                    </a:lnTo>
                    <a:lnTo>
                      <a:pt x="1103" y="363"/>
                    </a:lnTo>
                    <a:lnTo>
                      <a:pt x="901" y="524"/>
                    </a:lnTo>
                    <a:lnTo>
                      <a:pt x="713" y="712"/>
                    </a:lnTo>
                    <a:lnTo>
                      <a:pt x="552" y="914"/>
                    </a:lnTo>
                    <a:lnTo>
                      <a:pt x="404" y="1142"/>
                    </a:lnTo>
                    <a:lnTo>
                      <a:pt x="283" y="1384"/>
                    </a:lnTo>
                    <a:lnTo>
                      <a:pt x="176" y="1653"/>
                    </a:lnTo>
                    <a:lnTo>
                      <a:pt x="95" y="1948"/>
                    </a:lnTo>
                    <a:lnTo>
                      <a:pt x="41" y="2244"/>
                    </a:lnTo>
                    <a:lnTo>
                      <a:pt x="1" y="2566"/>
                    </a:lnTo>
                    <a:lnTo>
                      <a:pt x="1" y="2889"/>
                    </a:lnTo>
                    <a:lnTo>
                      <a:pt x="14" y="3238"/>
                    </a:lnTo>
                    <a:lnTo>
                      <a:pt x="55" y="3587"/>
                    </a:lnTo>
                    <a:lnTo>
                      <a:pt x="122" y="3950"/>
                    </a:lnTo>
                    <a:lnTo>
                      <a:pt x="216" y="4313"/>
                    </a:lnTo>
                    <a:lnTo>
                      <a:pt x="337" y="4689"/>
                    </a:lnTo>
                    <a:lnTo>
                      <a:pt x="485" y="5065"/>
                    </a:lnTo>
                    <a:lnTo>
                      <a:pt x="659" y="5455"/>
                    </a:lnTo>
                    <a:lnTo>
                      <a:pt x="874" y="5831"/>
                    </a:lnTo>
                    <a:lnTo>
                      <a:pt x="1103" y="6221"/>
                    </a:lnTo>
                    <a:lnTo>
                      <a:pt x="1371" y="6610"/>
                    </a:lnTo>
                    <a:lnTo>
                      <a:pt x="1680" y="6986"/>
                    </a:lnTo>
                    <a:lnTo>
                      <a:pt x="2016" y="7376"/>
                    </a:lnTo>
                    <a:lnTo>
                      <a:pt x="2379" y="7752"/>
                    </a:lnTo>
                    <a:lnTo>
                      <a:pt x="2768" y="8115"/>
                    </a:lnTo>
                    <a:lnTo>
                      <a:pt x="3212" y="8478"/>
                    </a:lnTo>
                    <a:lnTo>
                      <a:pt x="3669" y="8827"/>
                    </a:lnTo>
                    <a:lnTo>
                      <a:pt x="4179" y="9176"/>
                    </a:lnTo>
                    <a:lnTo>
                      <a:pt x="4717" y="9499"/>
                    </a:lnTo>
                    <a:lnTo>
                      <a:pt x="5267" y="9808"/>
                    </a:lnTo>
                    <a:lnTo>
                      <a:pt x="5791" y="10076"/>
                    </a:lnTo>
                    <a:lnTo>
                      <a:pt x="6288" y="10305"/>
                    </a:lnTo>
                    <a:lnTo>
                      <a:pt x="6772" y="10506"/>
                    </a:lnTo>
                    <a:lnTo>
                      <a:pt x="7229" y="10681"/>
                    </a:lnTo>
                    <a:lnTo>
                      <a:pt x="7672" y="10815"/>
                    </a:lnTo>
                    <a:lnTo>
                      <a:pt x="8089" y="10936"/>
                    </a:lnTo>
                    <a:lnTo>
                      <a:pt x="8492" y="11017"/>
                    </a:lnTo>
                    <a:lnTo>
                      <a:pt x="8868" y="11071"/>
                    </a:lnTo>
                    <a:lnTo>
                      <a:pt x="9231" y="11111"/>
                    </a:lnTo>
                    <a:lnTo>
                      <a:pt x="9580" y="11124"/>
                    </a:lnTo>
                    <a:lnTo>
                      <a:pt x="9903" y="11111"/>
                    </a:lnTo>
                    <a:lnTo>
                      <a:pt x="10198" y="11084"/>
                    </a:lnTo>
                    <a:lnTo>
                      <a:pt x="10480" y="11030"/>
                    </a:lnTo>
                    <a:lnTo>
                      <a:pt x="10749" y="10977"/>
                    </a:lnTo>
                    <a:lnTo>
                      <a:pt x="10991" y="10896"/>
                    </a:lnTo>
                    <a:lnTo>
                      <a:pt x="11233" y="10802"/>
                    </a:lnTo>
                    <a:lnTo>
                      <a:pt x="11434" y="10694"/>
                    </a:lnTo>
                    <a:lnTo>
                      <a:pt x="11636" y="10587"/>
                    </a:lnTo>
                    <a:lnTo>
                      <a:pt x="11810" y="10466"/>
                    </a:lnTo>
                    <a:lnTo>
                      <a:pt x="11972" y="10332"/>
                    </a:lnTo>
                    <a:lnTo>
                      <a:pt x="12119" y="10197"/>
                    </a:lnTo>
                    <a:lnTo>
                      <a:pt x="12254" y="10063"/>
                    </a:lnTo>
                    <a:lnTo>
                      <a:pt x="12361" y="9929"/>
                    </a:lnTo>
                    <a:lnTo>
                      <a:pt x="12469" y="9781"/>
                    </a:lnTo>
                    <a:lnTo>
                      <a:pt x="12549" y="9647"/>
                    </a:lnTo>
                    <a:lnTo>
                      <a:pt x="12616" y="9499"/>
                    </a:lnTo>
                    <a:lnTo>
                      <a:pt x="12670" y="9364"/>
                    </a:lnTo>
                    <a:lnTo>
                      <a:pt x="12697" y="9230"/>
                    </a:lnTo>
                    <a:lnTo>
                      <a:pt x="12724" y="9109"/>
                    </a:lnTo>
                    <a:lnTo>
                      <a:pt x="12737" y="9002"/>
                    </a:lnTo>
                    <a:lnTo>
                      <a:pt x="12737" y="8894"/>
                    </a:lnTo>
                    <a:lnTo>
                      <a:pt x="12724" y="8827"/>
                    </a:lnTo>
                    <a:lnTo>
                      <a:pt x="12697" y="8773"/>
                    </a:lnTo>
                    <a:lnTo>
                      <a:pt x="12590" y="8612"/>
                    </a:lnTo>
                    <a:lnTo>
                      <a:pt x="12442" y="8424"/>
                    </a:lnTo>
                    <a:lnTo>
                      <a:pt x="12240" y="8196"/>
                    </a:lnTo>
                    <a:lnTo>
                      <a:pt x="11998" y="7954"/>
                    </a:lnTo>
                    <a:lnTo>
                      <a:pt x="11703" y="7672"/>
                    </a:lnTo>
                    <a:lnTo>
                      <a:pt x="11018" y="7040"/>
                    </a:lnTo>
                    <a:lnTo>
                      <a:pt x="10212" y="6355"/>
                    </a:lnTo>
                    <a:lnTo>
                      <a:pt x="9311" y="5603"/>
                    </a:lnTo>
                    <a:lnTo>
                      <a:pt x="8357" y="4823"/>
                    </a:lnTo>
                    <a:lnTo>
                      <a:pt x="7363" y="4044"/>
                    </a:lnTo>
                    <a:lnTo>
                      <a:pt x="5429" y="2526"/>
                    </a:lnTo>
                    <a:lnTo>
                      <a:pt x="3736" y="1236"/>
                    </a:lnTo>
                    <a:lnTo>
                      <a:pt x="20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6"/>
              <p:cNvSpPr/>
              <p:nvPr/>
            </p:nvSpPr>
            <p:spPr>
              <a:xfrm>
                <a:off x="1040175" y="2009900"/>
                <a:ext cx="336925" cy="574700"/>
              </a:xfrm>
              <a:custGeom>
                <a:avLst/>
                <a:gdLst/>
                <a:ahLst/>
                <a:cxnLst/>
                <a:rect l="l" t="t" r="r" b="b"/>
                <a:pathLst>
                  <a:path w="13477" h="22988" extrusionOk="0">
                    <a:moveTo>
                      <a:pt x="8129" y="0"/>
                    </a:moveTo>
                    <a:lnTo>
                      <a:pt x="7914" y="14"/>
                    </a:lnTo>
                    <a:lnTo>
                      <a:pt x="7713" y="41"/>
                    </a:lnTo>
                    <a:lnTo>
                      <a:pt x="7511" y="68"/>
                    </a:lnTo>
                    <a:lnTo>
                      <a:pt x="7336" y="94"/>
                    </a:lnTo>
                    <a:lnTo>
                      <a:pt x="7162" y="148"/>
                    </a:lnTo>
                    <a:lnTo>
                      <a:pt x="7014" y="202"/>
                    </a:lnTo>
                    <a:lnTo>
                      <a:pt x="6880" y="256"/>
                    </a:lnTo>
                    <a:lnTo>
                      <a:pt x="6759" y="323"/>
                    </a:lnTo>
                    <a:lnTo>
                      <a:pt x="6651" y="390"/>
                    </a:lnTo>
                    <a:lnTo>
                      <a:pt x="6557" y="497"/>
                    </a:lnTo>
                    <a:lnTo>
                      <a:pt x="6450" y="645"/>
                    </a:lnTo>
                    <a:lnTo>
                      <a:pt x="6329" y="847"/>
                    </a:lnTo>
                    <a:lnTo>
                      <a:pt x="6194" y="1089"/>
                    </a:lnTo>
                    <a:lnTo>
                      <a:pt x="6047" y="1371"/>
                    </a:lnTo>
                    <a:lnTo>
                      <a:pt x="5899" y="1680"/>
                    </a:lnTo>
                    <a:lnTo>
                      <a:pt x="5563" y="2419"/>
                    </a:lnTo>
                    <a:lnTo>
                      <a:pt x="5187" y="3292"/>
                    </a:lnTo>
                    <a:lnTo>
                      <a:pt x="4797" y="4246"/>
                    </a:lnTo>
                    <a:lnTo>
                      <a:pt x="3937" y="6395"/>
                    </a:lnTo>
                    <a:lnTo>
                      <a:pt x="3010" y="8706"/>
                    </a:lnTo>
                    <a:lnTo>
                      <a:pt x="2540" y="9875"/>
                    </a:lnTo>
                    <a:lnTo>
                      <a:pt x="2070" y="11030"/>
                    </a:lnTo>
                    <a:lnTo>
                      <a:pt x="1600" y="12146"/>
                    </a:lnTo>
                    <a:lnTo>
                      <a:pt x="1143" y="13193"/>
                    </a:lnTo>
                    <a:lnTo>
                      <a:pt x="700" y="14174"/>
                    </a:lnTo>
                    <a:lnTo>
                      <a:pt x="270" y="15048"/>
                    </a:lnTo>
                    <a:lnTo>
                      <a:pt x="176" y="15236"/>
                    </a:lnTo>
                    <a:lnTo>
                      <a:pt x="108" y="15437"/>
                    </a:lnTo>
                    <a:lnTo>
                      <a:pt x="55" y="15639"/>
                    </a:lnTo>
                    <a:lnTo>
                      <a:pt x="14" y="15840"/>
                    </a:lnTo>
                    <a:lnTo>
                      <a:pt x="1" y="16042"/>
                    </a:lnTo>
                    <a:lnTo>
                      <a:pt x="1" y="16243"/>
                    </a:lnTo>
                    <a:lnTo>
                      <a:pt x="14" y="16445"/>
                    </a:lnTo>
                    <a:lnTo>
                      <a:pt x="41" y="16646"/>
                    </a:lnTo>
                    <a:lnTo>
                      <a:pt x="82" y="16861"/>
                    </a:lnTo>
                    <a:lnTo>
                      <a:pt x="135" y="17063"/>
                    </a:lnTo>
                    <a:lnTo>
                      <a:pt x="216" y="17278"/>
                    </a:lnTo>
                    <a:lnTo>
                      <a:pt x="296" y="17479"/>
                    </a:lnTo>
                    <a:lnTo>
                      <a:pt x="391" y="17694"/>
                    </a:lnTo>
                    <a:lnTo>
                      <a:pt x="511" y="17896"/>
                    </a:lnTo>
                    <a:lnTo>
                      <a:pt x="632" y="18097"/>
                    </a:lnTo>
                    <a:lnTo>
                      <a:pt x="767" y="18312"/>
                    </a:lnTo>
                    <a:lnTo>
                      <a:pt x="901" y="18514"/>
                    </a:lnTo>
                    <a:lnTo>
                      <a:pt x="1062" y="18715"/>
                    </a:lnTo>
                    <a:lnTo>
                      <a:pt x="1223" y="18917"/>
                    </a:lnTo>
                    <a:lnTo>
                      <a:pt x="1398" y="19118"/>
                    </a:lnTo>
                    <a:lnTo>
                      <a:pt x="1774" y="19508"/>
                    </a:lnTo>
                    <a:lnTo>
                      <a:pt x="2177" y="19884"/>
                    </a:lnTo>
                    <a:lnTo>
                      <a:pt x="2607" y="20247"/>
                    </a:lnTo>
                    <a:lnTo>
                      <a:pt x="3064" y="20610"/>
                    </a:lnTo>
                    <a:lnTo>
                      <a:pt x="3548" y="20945"/>
                    </a:lnTo>
                    <a:lnTo>
                      <a:pt x="4031" y="21254"/>
                    </a:lnTo>
                    <a:lnTo>
                      <a:pt x="4542" y="21550"/>
                    </a:lnTo>
                    <a:lnTo>
                      <a:pt x="5052" y="21832"/>
                    </a:lnTo>
                    <a:lnTo>
                      <a:pt x="5563" y="22087"/>
                    </a:lnTo>
                    <a:lnTo>
                      <a:pt x="6074" y="22302"/>
                    </a:lnTo>
                    <a:lnTo>
                      <a:pt x="6584" y="22504"/>
                    </a:lnTo>
                    <a:lnTo>
                      <a:pt x="7081" y="22665"/>
                    </a:lnTo>
                    <a:lnTo>
                      <a:pt x="7578" y="22799"/>
                    </a:lnTo>
                    <a:lnTo>
                      <a:pt x="8048" y="22907"/>
                    </a:lnTo>
                    <a:lnTo>
                      <a:pt x="8277" y="22934"/>
                    </a:lnTo>
                    <a:lnTo>
                      <a:pt x="8505" y="22961"/>
                    </a:lnTo>
                    <a:lnTo>
                      <a:pt x="8720" y="22988"/>
                    </a:lnTo>
                    <a:lnTo>
                      <a:pt x="9137" y="22988"/>
                    </a:lnTo>
                    <a:lnTo>
                      <a:pt x="9325" y="22974"/>
                    </a:lnTo>
                    <a:lnTo>
                      <a:pt x="9513" y="22961"/>
                    </a:lnTo>
                    <a:lnTo>
                      <a:pt x="9701" y="22920"/>
                    </a:lnTo>
                    <a:lnTo>
                      <a:pt x="9876" y="22880"/>
                    </a:lnTo>
                    <a:lnTo>
                      <a:pt x="10037" y="22826"/>
                    </a:lnTo>
                    <a:lnTo>
                      <a:pt x="10185" y="22759"/>
                    </a:lnTo>
                    <a:lnTo>
                      <a:pt x="10319" y="22679"/>
                    </a:lnTo>
                    <a:lnTo>
                      <a:pt x="10453" y="22585"/>
                    </a:lnTo>
                    <a:lnTo>
                      <a:pt x="10574" y="22477"/>
                    </a:lnTo>
                    <a:lnTo>
                      <a:pt x="10682" y="22370"/>
                    </a:lnTo>
                    <a:lnTo>
                      <a:pt x="10776" y="22235"/>
                    </a:lnTo>
                    <a:lnTo>
                      <a:pt x="10856" y="22101"/>
                    </a:lnTo>
                    <a:lnTo>
                      <a:pt x="10950" y="21926"/>
                    </a:lnTo>
                    <a:lnTo>
                      <a:pt x="11112" y="21550"/>
                    </a:lnTo>
                    <a:lnTo>
                      <a:pt x="11286" y="21120"/>
                    </a:lnTo>
                    <a:lnTo>
                      <a:pt x="11448" y="20610"/>
                    </a:lnTo>
                    <a:lnTo>
                      <a:pt x="11609" y="20059"/>
                    </a:lnTo>
                    <a:lnTo>
                      <a:pt x="11770" y="19454"/>
                    </a:lnTo>
                    <a:lnTo>
                      <a:pt x="11931" y="18796"/>
                    </a:lnTo>
                    <a:lnTo>
                      <a:pt x="12079" y="18097"/>
                    </a:lnTo>
                    <a:lnTo>
                      <a:pt x="12227" y="17372"/>
                    </a:lnTo>
                    <a:lnTo>
                      <a:pt x="12361" y="16606"/>
                    </a:lnTo>
                    <a:lnTo>
                      <a:pt x="12495" y="15813"/>
                    </a:lnTo>
                    <a:lnTo>
                      <a:pt x="12616" y="15007"/>
                    </a:lnTo>
                    <a:lnTo>
                      <a:pt x="12737" y="14188"/>
                    </a:lnTo>
                    <a:lnTo>
                      <a:pt x="12858" y="13341"/>
                    </a:lnTo>
                    <a:lnTo>
                      <a:pt x="12966" y="12495"/>
                    </a:lnTo>
                    <a:lnTo>
                      <a:pt x="13060" y="11648"/>
                    </a:lnTo>
                    <a:lnTo>
                      <a:pt x="13140" y="10815"/>
                    </a:lnTo>
                    <a:lnTo>
                      <a:pt x="13221" y="9969"/>
                    </a:lnTo>
                    <a:lnTo>
                      <a:pt x="13288" y="9150"/>
                    </a:lnTo>
                    <a:lnTo>
                      <a:pt x="13342" y="8343"/>
                    </a:lnTo>
                    <a:lnTo>
                      <a:pt x="13396" y="7564"/>
                    </a:lnTo>
                    <a:lnTo>
                      <a:pt x="13436" y="6812"/>
                    </a:lnTo>
                    <a:lnTo>
                      <a:pt x="13463" y="6086"/>
                    </a:lnTo>
                    <a:lnTo>
                      <a:pt x="13476" y="5401"/>
                    </a:lnTo>
                    <a:lnTo>
                      <a:pt x="13476" y="4756"/>
                    </a:lnTo>
                    <a:lnTo>
                      <a:pt x="13463" y="4165"/>
                    </a:lnTo>
                    <a:lnTo>
                      <a:pt x="13436" y="3628"/>
                    </a:lnTo>
                    <a:lnTo>
                      <a:pt x="13396" y="3131"/>
                    </a:lnTo>
                    <a:lnTo>
                      <a:pt x="13342" y="2714"/>
                    </a:lnTo>
                    <a:lnTo>
                      <a:pt x="13275" y="2351"/>
                    </a:lnTo>
                    <a:lnTo>
                      <a:pt x="13234" y="2204"/>
                    </a:lnTo>
                    <a:lnTo>
                      <a:pt x="13194" y="2069"/>
                    </a:lnTo>
                    <a:lnTo>
                      <a:pt x="13140" y="1948"/>
                    </a:lnTo>
                    <a:lnTo>
                      <a:pt x="13087" y="1854"/>
                    </a:lnTo>
                    <a:lnTo>
                      <a:pt x="12966" y="1693"/>
                    </a:lnTo>
                    <a:lnTo>
                      <a:pt x="12845" y="1532"/>
                    </a:lnTo>
                    <a:lnTo>
                      <a:pt x="12684" y="1384"/>
                    </a:lnTo>
                    <a:lnTo>
                      <a:pt x="12522" y="1236"/>
                    </a:lnTo>
                    <a:lnTo>
                      <a:pt x="12348" y="1102"/>
                    </a:lnTo>
                    <a:lnTo>
                      <a:pt x="12160" y="968"/>
                    </a:lnTo>
                    <a:lnTo>
                      <a:pt x="11945" y="860"/>
                    </a:lnTo>
                    <a:lnTo>
                      <a:pt x="11743" y="739"/>
                    </a:lnTo>
                    <a:lnTo>
                      <a:pt x="11515" y="645"/>
                    </a:lnTo>
                    <a:lnTo>
                      <a:pt x="11286" y="538"/>
                    </a:lnTo>
                    <a:lnTo>
                      <a:pt x="11045" y="457"/>
                    </a:lnTo>
                    <a:lnTo>
                      <a:pt x="10803" y="377"/>
                    </a:lnTo>
                    <a:lnTo>
                      <a:pt x="10561" y="296"/>
                    </a:lnTo>
                    <a:lnTo>
                      <a:pt x="10319" y="242"/>
                    </a:lnTo>
                    <a:lnTo>
                      <a:pt x="9808" y="135"/>
                    </a:lnTo>
                    <a:lnTo>
                      <a:pt x="9311" y="54"/>
                    </a:lnTo>
                    <a:lnTo>
                      <a:pt x="8814" y="14"/>
                    </a:lnTo>
                    <a:lnTo>
                      <a:pt x="8357"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6"/>
              <p:cNvSpPr/>
              <p:nvPr/>
            </p:nvSpPr>
            <p:spPr>
              <a:xfrm>
                <a:off x="1089225" y="2009900"/>
                <a:ext cx="290900" cy="590825"/>
              </a:xfrm>
              <a:custGeom>
                <a:avLst/>
                <a:gdLst/>
                <a:ahLst/>
                <a:cxnLst/>
                <a:rect l="l" t="t" r="r" b="b"/>
                <a:pathLst>
                  <a:path w="11636" h="23633" extrusionOk="0">
                    <a:moveTo>
                      <a:pt x="6167" y="0"/>
                    </a:moveTo>
                    <a:lnTo>
                      <a:pt x="5952" y="14"/>
                    </a:lnTo>
                    <a:lnTo>
                      <a:pt x="5751" y="41"/>
                    </a:lnTo>
                    <a:lnTo>
                      <a:pt x="5549" y="68"/>
                    </a:lnTo>
                    <a:lnTo>
                      <a:pt x="5374" y="94"/>
                    </a:lnTo>
                    <a:lnTo>
                      <a:pt x="5200" y="148"/>
                    </a:lnTo>
                    <a:lnTo>
                      <a:pt x="5052" y="202"/>
                    </a:lnTo>
                    <a:lnTo>
                      <a:pt x="4918" y="256"/>
                    </a:lnTo>
                    <a:lnTo>
                      <a:pt x="4797" y="323"/>
                    </a:lnTo>
                    <a:lnTo>
                      <a:pt x="4689" y="390"/>
                    </a:lnTo>
                    <a:lnTo>
                      <a:pt x="4622" y="471"/>
                    </a:lnTo>
                    <a:lnTo>
                      <a:pt x="4555" y="565"/>
                    </a:lnTo>
                    <a:lnTo>
                      <a:pt x="4367" y="847"/>
                    </a:lnTo>
                    <a:lnTo>
                      <a:pt x="4138" y="1236"/>
                    </a:lnTo>
                    <a:lnTo>
                      <a:pt x="3897" y="1720"/>
                    </a:lnTo>
                    <a:lnTo>
                      <a:pt x="3614" y="2298"/>
                    </a:lnTo>
                    <a:lnTo>
                      <a:pt x="3305" y="2943"/>
                    </a:lnTo>
                    <a:lnTo>
                      <a:pt x="2996" y="3655"/>
                    </a:lnTo>
                    <a:lnTo>
                      <a:pt x="2661" y="4420"/>
                    </a:lnTo>
                    <a:lnTo>
                      <a:pt x="2311" y="5227"/>
                    </a:lnTo>
                    <a:lnTo>
                      <a:pt x="1962" y="6073"/>
                    </a:lnTo>
                    <a:lnTo>
                      <a:pt x="1277" y="7819"/>
                    </a:lnTo>
                    <a:lnTo>
                      <a:pt x="927" y="8706"/>
                    </a:lnTo>
                    <a:lnTo>
                      <a:pt x="605" y="9593"/>
                    </a:lnTo>
                    <a:lnTo>
                      <a:pt x="296" y="10453"/>
                    </a:lnTo>
                    <a:lnTo>
                      <a:pt x="0" y="11286"/>
                    </a:lnTo>
                    <a:lnTo>
                      <a:pt x="256" y="12468"/>
                    </a:lnTo>
                    <a:lnTo>
                      <a:pt x="524" y="13677"/>
                    </a:lnTo>
                    <a:lnTo>
                      <a:pt x="807" y="14846"/>
                    </a:lnTo>
                    <a:lnTo>
                      <a:pt x="1075" y="15921"/>
                    </a:lnTo>
                    <a:lnTo>
                      <a:pt x="1492" y="17600"/>
                    </a:lnTo>
                    <a:lnTo>
                      <a:pt x="1666" y="18258"/>
                    </a:lnTo>
                    <a:lnTo>
                      <a:pt x="1653" y="18447"/>
                    </a:lnTo>
                    <a:lnTo>
                      <a:pt x="1626" y="18675"/>
                    </a:lnTo>
                    <a:lnTo>
                      <a:pt x="1572" y="18957"/>
                    </a:lnTo>
                    <a:lnTo>
                      <a:pt x="1492" y="19293"/>
                    </a:lnTo>
                    <a:lnTo>
                      <a:pt x="1425" y="19481"/>
                    </a:lnTo>
                    <a:lnTo>
                      <a:pt x="1357" y="19669"/>
                    </a:lnTo>
                    <a:lnTo>
                      <a:pt x="1277" y="19871"/>
                    </a:lnTo>
                    <a:lnTo>
                      <a:pt x="1183" y="20072"/>
                    </a:lnTo>
                    <a:lnTo>
                      <a:pt x="1062" y="20274"/>
                    </a:lnTo>
                    <a:lnTo>
                      <a:pt x="927" y="20475"/>
                    </a:lnTo>
                    <a:lnTo>
                      <a:pt x="1223" y="20731"/>
                    </a:lnTo>
                    <a:lnTo>
                      <a:pt x="1505" y="20972"/>
                    </a:lnTo>
                    <a:lnTo>
                      <a:pt x="1814" y="21201"/>
                    </a:lnTo>
                    <a:lnTo>
                      <a:pt x="2110" y="21429"/>
                    </a:lnTo>
                    <a:lnTo>
                      <a:pt x="2419" y="21658"/>
                    </a:lnTo>
                    <a:lnTo>
                      <a:pt x="2741" y="21859"/>
                    </a:lnTo>
                    <a:lnTo>
                      <a:pt x="3050" y="22061"/>
                    </a:lnTo>
                    <a:lnTo>
                      <a:pt x="3373" y="22249"/>
                    </a:lnTo>
                    <a:lnTo>
                      <a:pt x="3695" y="22437"/>
                    </a:lnTo>
                    <a:lnTo>
                      <a:pt x="4017" y="22598"/>
                    </a:lnTo>
                    <a:lnTo>
                      <a:pt x="4340" y="22759"/>
                    </a:lnTo>
                    <a:lnTo>
                      <a:pt x="4649" y="22907"/>
                    </a:lnTo>
                    <a:lnTo>
                      <a:pt x="4971" y="23028"/>
                    </a:lnTo>
                    <a:lnTo>
                      <a:pt x="5294" y="23149"/>
                    </a:lnTo>
                    <a:lnTo>
                      <a:pt x="5603" y="23256"/>
                    </a:lnTo>
                    <a:lnTo>
                      <a:pt x="5912" y="23350"/>
                    </a:lnTo>
                    <a:lnTo>
                      <a:pt x="6207" y="23431"/>
                    </a:lnTo>
                    <a:lnTo>
                      <a:pt x="6503" y="23498"/>
                    </a:lnTo>
                    <a:lnTo>
                      <a:pt x="6799" y="23552"/>
                    </a:lnTo>
                    <a:lnTo>
                      <a:pt x="7081" y="23592"/>
                    </a:lnTo>
                    <a:lnTo>
                      <a:pt x="7349" y="23619"/>
                    </a:lnTo>
                    <a:lnTo>
                      <a:pt x="7618" y="23632"/>
                    </a:lnTo>
                    <a:lnTo>
                      <a:pt x="7873" y="23619"/>
                    </a:lnTo>
                    <a:lnTo>
                      <a:pt x="8115" y="23592"/>
                    </a:lnTo>
                    <a:lnTo>
                      <a:pt x="8344" y="23565"/>
                    </a:lnTo>
                    <a:lnTo>
                      <a:pt x="8559" y="23498"/>
                    </a:lnTo>
                    <a:lnTo>
                      <a:pt x="8760" y="23431"/>
                    </a:lnTo>
                    <a:lnTo>
                      <a:pt x="8948" y="23337"/>
                    </a:lnTo>
                    <a:lnTo>
                      <a:pt x="9123" y="23229"/>
                    </a:lnTo>
                    <a:lnTo>
                      <a:pt x="9271" y="23108"/>
                    </a:lnTo>
                    <a:lnTo>
                      <a:pt x="9418" y="22961"/>
                    </a:lnTo>
                    <a:lnTo>
                      <a:pt x="9539" y="22799"/>
                    </a:lnTo>
                    <a:lnTo>
                      <a:pt x="9620" y="22665"/>
                    </a:lnTo>
                    <a:lnTo>
                      <a:pt x="9701" y="22490"/>
                    </a:lnTo>
                    <a:lnTo>
                      <a:pt x="9795" y="22316"/>
                    </a:lnTo>
                    <a:lnTo>
                      <a:pt x="9875" y="22114"/>
                    </a:lnTo>
                    <a:lnTo>
                      <a:pt x="10036" y="21671"/>
                    </a:lnTo>
                    <a:lnTo>
                      <a:pt x="10184" y="21160"/>
                    </a:lnTo>
                    <a:lnTo>
                      <a:pt x="10332" y="20583"/>
                    </a:lnTo>
                    <a:lnTo>
                      <a:pt x="10466" y="19965"/>
                    </a:lnTo>
                    <a:lnTo>
                      <a:pt x="10601" y="19293"/>
                    </a:lnTo>
                    <a:lnTo>
                      <a:pt x="10735" y="18581"/>
                    </a:lnTo>
                    <a:lnTo>
                      <a:pt x="10842" y="17829"/>
                    </a:lnTo>
                    <a:lnTo>
                      <a:pt x="10963" y="17036"/>
                    </a:lnTo>
                    <a:lnTo>
                      <a:pt x="11057" y="16230"/>
                    </a:lnTo>
                    <a:lnTo>
                      <a:pt x="11151" y="15397"/>
                    </a:lnTo>
                    <a:lnTo>
                      <a:pt x="11246" y="14537"/>
                    </a:lnTo>
                    <a:lnTo>
                      <a:pt x="11326" y="13677"/>
                    </a:lnTo>
                    <a:lnTo>
                      <a:pt x="11393" y="12804"/>
                    </a:lnTo>
                    <a:lnTo>
                      <a:pt x="11461" y="11931"/>
                    </a:lnTo>
                    <a:lnTo>
                      <a:pt x="11514" y="11071"/>
                    </a:lnTo>
                    <a:lnTo>
                      <a:pt x="11555" y="10211"/>
                    </a:lnTo>
                    <a:lnTo>
                      <a:pt x="11595" y="9351"/>
                    </a:lnTo>
                    <a:lnTo>
                      <a:pt x="11622" y="8532"/>
                    </a:lnTo>
                    <a:lnTo>
                      <a:pt x="11635" y="7725"/>
                    </a:lnTo>
                    <a:lnTo>
                      <a:pt x="11635" y="6946"/>
                    </a:lnTo>
                    <a:lnTo>
                      <a:pt x="11635" y="6194"/>
                    </a:lnTo>
                    <a:lnTo>
                      <a:pt x="11622" y="5495"/>
                    </a:lnTo>
                    <a:lnTo>
                      <a:pt x="11595" y="4837"/>
                    </a:lnTo>
                    <a:lnTo>
                      <a:pt x="11568" y="4219"/>
                    </a:lnTo>
                    <a:lnTo>
                      <a:pt x="11514" y="3655"/>
                    </a:lnTo>
                    <a:lnTo>
                      <a:pt x="11461" y="3158"/>
                    </a:lnTo>
                    <a:lnTo>
                      <a:pt x="11393" y="2728"/>
                    </a:lnTo>
                    <a:lnTo>
                      <a:pt x="11313" y="2365"/>
                    </a:lnTo>
                    <a:lnTo>
                      <a:pt x="11272" y="2204"/>
                    </a:lnTo>
                    <a:lnTo>
                      <a:pt x="11232" y="2069"/>
                    </a:lnTo>
                    <a:lnTo>
                      <a:pt x="11178" y="1948"/>
                    </a:lnTo>
                    <a:lnTo>
                      <a:pt x="11125" y="1854"/>
                    </a:lnTo>
                    <a:lnTo>
                      <a:pt x="11004" y="1693"/>
                    </a:lnTo>
                    <a:lnTo>
                      <a:pt x="10883" y="1532"/>
                    </a:lnTo>
                    <a:lnTo>
                      <a:pt x="10722" y="1384"/>
                    </a:lnTo>
                    <a:lnTo>
                      <a:pt x="10560" y="1236"/>
                    </a:lnTo>
                    <a:lnTo>
                      <a:pt x="10386" y="1102"/>
                    </a:lnTo>
                    <a:lnTo>
                      <a:pt x="10198" y="968"/>
                    </a:lnTo>
                    <a:lnTo>
                      <a:pt x="9983" y="860"/>
                    </a:lnTo>
                    <a:lnTo>
                      <a:pt x="9781" y="739"/>
                    </a:lnTo>
                    <a:lnTo>
                      <a:pt x="9553" y="645"/>
                    </a:lnTo>
                    <a:lnTo>
                      <a:pt x="9324" y="538"/>
                    </a:lnTo>
                    <a:lnTo>
                      <a:pt x="9083" y="457"/>
                    </a:lnTo>
                    <a:lnTo>
                      <a:pt x="8841" y="377"/>
                    </a:lnTo>
                    <a:lnTo>
                      <a:pt x="8599" y="296"/>
                    </a:lnTo>
                    <a:lnTo>
                      <a:pt x="8357" y="242"/>
                    </a:lnTo>
                    <a:lnTo>
                      <a:pt x="7846" y="135"/>
                    </a:lnTo>
                    <a:lnTo>
                      <a:pt x="7349" y="54"/>
                    </a:lnTo>
                    <a:lnTo>
                      <a:pt x="6852" y="14"/>
                    </a:lnTo>
                    <a:lnTo>
                      <a:pt x="6395" y="0"/>
                    </a:ln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6"/>
              <p:cNvSpPr/>
              <p:nvPr/>
            </p:nvSpPr>
            <p:spPr>
              <a:xfrm>
                <a:off x="869225" y="665725"/>
                <a:ext cx="2271225" cy="4569600"/>
              </a:xfrm>
              <a:custGeom>
                <a:avLst/>
                <a:gdLst/>
                <a:ahLst/>
                <a:cxnLst/>
                <a:rect l="l" t="t" r="r" b="b"/>
                <a:pathLst>
                  <a:path w="90849" h="182784" extrusionOk="0">
                    <a:moveTo>
                      <a:pt x="47010" y="1"/>
                    </a:moveTo>
                    <a:lnTo>
                      <a:pt x="0" y="14430"/>
                    </a:lnTo>
                    <a:lnTo>
                      <a:pt x="256" y="15881"/>
                    </a:lnTo>
                    <a:lnTo>
                      <a:pt x="1008" y="20005"/>
                    </a:lnTo>
                    <a:lnTo>
                      <a:pt x="1559" y="22988"/>
                    </a:lnTo>
                    <a:lnTo>
                      <a:pt x="2204" y="26508"/>
                    </a:lnTo>
                    <a:lnTo>
                      <a:pt x="2970" y="30538"/>
                    </a:lnTo>
                    <a:lnTo>
                      <a:pt x="3829" y="35052"/>
                    </a:lnTo>
                    <a:lnTo>
                      <a:pt x="4797" y="39996"/>
                    </a:lnTo>
                    <a:lnTo>
                      <a:pt x="5845" y="45344"/>
                    </a:lnTo>
                    <a:lnTo>
                      <a:pt x="6987" y="51040"/>
                    </a:lnTo>
                    <a:lnTo>
                      <a:pt x="8209" y="57045"/>
                    </a:lnTo>
                    <a:lnTo>
                      <a:pt x="9512" y="63333"/>
                    </a:lnTo>
                    <a:lnTo>
                      <a:pt x="10883" y="69862"/>
                    </a:lnTo>
                    <a:lnTo>
                      <a:pt x="12334" y="76580"/>
                    </a:lnTo>
                    <a:lnTo>
                      <a:pt x="13086" y="80006"/>
                    </a:lnTo>
                    <a:lnTo>
                      <a:pt x="13852" y="83459"/>
                    </a:lnTo>
                    <a:lnTo>
                      <a:pt x="14631" y="86938"/>
                    </a:lnTo>
                    <a:lnTo>
                      <a:pt x="15424" y="90458"/>
                    </a:lnTo>
                    <a:lnTo>
                      <a:pt x="16243" y="93992"/>
                    </a:lnTo>
                    <a:lnTo>
                      <a:pt x="17063" y="97538"/>
                    </a:lnTo>
                    <a:lnTo>
                      <a:pt x="17909" y="101085"/>
                    </a:lnTo>
                    <a:lnTo>
                      <a:pt x="18756" y="104646"/>
                    </a:lnTo>
                    <a:lnTo>
                      <a:pt x="19616" y="108206"/>
                    </a:lnTo>
                    <a:lnTo>
                      <a:pt x="20489" y="111766"/>
                    </a:lnTo>
                    <a:lnTo>
                      <a:pt x="21376" y="115313"/>
                    </a:lnTo>
                    <a:lnTo>
                      <a:pt x="22276" y="118833"/>
                    </a:lnTo>
                    <a:lnTo>
                      <a:pt x="23176" y="122353"/>
                    </a:lnTo>
                    <a:lnTo>
                      <a:pt x="24103" y="125833"/>
                    </a:lnTo>
                    <a:lnTo>
                      <a:pt x="25017" y="129299"/>
                    </a:lnTo>
                    <a:lnTo>
                      <a:pt x="25957" y="132711"/>
                    </a:lnTo>
                    <a:lnTo>
                      <a:pt x="26897" y="136097"/>
                    </a:lnTo>
                    <a:lnTo>
                      <a:pt x="27851" y="139442"/>
                    </a:lnTo>
                    <a:lnTo>
                      <a:pt x="28805" y="142720"/>
                    </a:lnTo>
                    <a:lnTo>
                      <a:pt x="29759" y="145958"/>
                    </a:lnTo>
                    <a:lnTo>
                      <a:pt x="30740" y="149129"/>
                    </a:lnTo>
                    <a:lnTo>
                      <a:pt x="31707" y="152246"/>
                    </a:lnTo>
                    <a:lnTo>
                      <a:pt x="32688" y="155295"/>
                    </a:lnTo>
                    <a:lnTo>
                      <a:pt x="33669" y="158251"/>
                    </a:lnTo>
                    <a:lnTo>
                      <a:pt x="34649" y="161153"/>
                    </a:lnTo>
                    <a:lnTo>
                      <a:pt x="35644" y="163948"/>
                    </a:lnTo>
                    <a:lnTo>
                      <a:pt x="36141" y="165318"/>
                    </a:lnTo>
                    <a:lnTo>
                      <a:pt x="36638" y="166675"/>
                    </a:lnTo>
                    <a:lnTo>
                      <a:pt x="37135" y="167992"/>
                    </a:lnTo>
                    <a:lnTo>
                      <a:pt x="37632" y="169295"/>
                    </a:lnTo>
                    <a:lnTo>
                      <a:pt x="38129" y="170571"/>
                    </a:lnTo>
                    <a:lnTo>
                      <a:pt x="38626" y="171820"/>
                    </a:lnTo>
                    <a:lnTo>
                      <a:pt x="39123" y="173043"/>
                    </a:lnTo>
                    <a:lnTo>
                      <a:pt x="39620" y="174239"/>
                    </a:lnTo>
                    <a:lnTo>
                      <a:pt x="40118" y="175408"/>
                    </a:lnTo>
                    <a:lnTo>
                      <a:pt x="40615" y="176550"/>
                    </a:lnTo>
                    <a:lnTo>
                      <a:pt x="41112" y="177665"/>
                    </a:lnTo>
                    <a:lnTo>
                      <a:pt x="41609" y="178753"/>
                    </a:lnTo>
                    <a:lnTo>
                      <a:pt x="42106" y="179801"/>
                    </a:lnTo>
                    <a:lnTo>
                      <a:pt x="42603" y="180822"/>
                    </a:lnTo>
                    <a:lnTo>
                      <a:pt x="43100" y="181816"/>
                    </a:lnTo>
                    <a:lnTo>
                      <a:pt x="43597" y="182783"/>
                    </a:lnTo>
                    <a:lnTo>
                      <a:pt x="90848" y="162577"/>
                    </a:lnTo>
                    <a:lnTo>
                      <a:pt x="89626" y="159554"/>
                    </a:lnTo>
                    <a:lnTo>
                      <a:pt x="88403" y="156478"/>
                    </a:lnTo>
                    <a:lnTo>
                      <a:pt x="87207" y="153361"/>
                    </a:lnTo>
                    <a:lnTo>
                      <a:pt x="86012" y="150190"/>
                    </a:lnTo>
                    <a:lnTo>
                      <a:pt x="84843" y="146993"/>
                    </a:lnTo>
                    <a:lnTo>
                      <a:pt x="83674" y="143755"/>
                    </a:lnTo>
                    <a:lnTo>
                      <a:pt x="82532" y="140490"/>
                    </a:lnTo>
                    <a:lnTo>
                      <a:pt x="81403" y="137185"/>
                    </a:lnTo>
                    <a:lnTo>
                      <a:pt x="80288" y="133867"/>
                    </a:lnTo>
                    <a:lnTo>
                      <a:pt x="79187" y="130521"/>
                    </a:lnTo>
                    <a:lnTo>
                      <a:pt x="78098" y="127163"/>
                    </a:lnTo>
                    <a:lnTo>
                      <a:pt x="77024" y="123777"/>
                    </a:lnTo>
                    <a:lnTo>
                      <a:pt x="75962" y="120378"/>
                    </a:lnTo>
                    <a:lnTo>
                      <a:pt x="74914" y="116965"/>
                    </a:lnTo>
                    <a:lnTo>
                      <a:pt x="73893" y="113553"/>
                    </a:lnTo>
                    <a:lnTo>
                      <a:pt x="72886" y="110141"/>
                    </a:lnTo>
                    <a:lnTo>
                      <a:pt x="71891" y="106715"/>
                    </a:lnTo>
                    <a:lnTo>
                      <a:pt x="70911" y="103289"/>
                    </a:lnTo>
                    <a:lnTo>
                      <a:pt x="69957" y="99876"/>
                    </a:lnTo>
                    <a:lnTo>
                      <a:pt x="69003" y="96464"/>
                    </a:lnTo>
                    <a:lnTo>
                      <a:pt x="68076" y="93065"/>
                    </a:lnTo>
                    <a:lnTo>
                      <a:pt x="67162" y="89679"/>
                    </a:lnTo>
                    <a:lnTo>
                      <a:pt x="66276" y="86320"/>
                    </a:lnTo>
                    <a:lnTo>
                      <a:pt x="65402" y="82975"/>
                    </a:lnTo>
                    <a:lnTo>
                      <a:pt x="64542" y="79643"/>
                    </a:lnTo>
                    <a:lnTo>
                      <a:pt x="63696" y="76338"/>
                    </a:lnTo>
                    <a:lnTo>
                      <a:pt x="62876" y="73073"/>
                    </a:lnTo>
                    <a:lnTo>
                      <a:pt x="62070" y="69836"/>
                    </a:lnTo>
                    <a:lnTo>
                      <a:pt x="61291" y="66625"/>
                    </a:lnTo>
                    <a:lnTo>
                      <a:pt x="60525" y="63454"/>
                    </a:lnTo>
                    <a:lnTo>
                      <a:pt x="59773" y="60337"/>
                    </a:lnTo>
                    <a:lnTo>
                      <a:pt x="59047" y="57247"/>
                    </a:lnTo>
                    <a:lnTo>
                      <a:pt x="57650" y="51228"/>
                    </a:lnTo>
                    <a:lnTo>
                      <a:pt x="56334" y="45424"/>
                    </a:lnTo>
                    <a:lnTo>
                      <a:pt x="55084" y="39849"/>
                    </a:lnTo>
                    <a:lnTo>
                      <a:pt x="53929" y="34542"/>
                    </a:lnTo>
                    <a:lnTo>
                      <a:pt x="52854" y="29517"/>
                    </a:lnTo>
                    <a:lnTo>
                      <a:pt x="51860" y="24802"/>
                    </a:lnTo>
                    <a:lnTo>
                      <a:pt x="50960" y="20408"/>
                    </a:lnTo>
                    <a:lnTo>
                      <a:pt x="50153" y="16391"/>
                    </a:lnTo>
                    <a:lnTo>
                      <a:pt x="49428" y="12750"/>
                    </a:lnTo>
                    <a:lnTo>
                      <a:pt x="48797" y="9513"/>
                    </a:lnTo>
                    <a:lnTo>
                      <a:pt x="48246" y="6705"/>
                    </a:lnTo>
                    <a:lnTo>
                      <a:pt x="47802" y="4353"/>
                    </a:lnTo>
                    <a:lnTo>
                      <a:pt x="47211" y="1129"/>
                    </a:lnTo>
                    <a:lnTo>
                      <a:pt x="47010" y="1"/>
                    </a:lnTo>
                    <a:close/>
                  </a:path>
                </a:pathLst>
              </a:custGeom>
              <a:solidFill>
                <a:srgbClr val="BBE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6"/>
              <p:cNvSpPr/>
              <p:nvPr/>
            </p:nvSpPr>
            <p:spPr>
              <a:xfrm>
                <a:off x="1247750" y="2634625"/>
                <a:ext cx="416850" cy="1143350"/>
              </a:xfrm>
              <a:custGeom>
                <a:avLst/>
                <a:gdLst/>
                <a:ahLst/>
                <a:cxnLst/>
                <a:rect l="l" t="t" r="r" b="b"/>
                <a:pathLst>
                  <a:path w="16674" h="45734" extrusionOk="0">
                    <a:moveTo>
                      <a:pt x="10628" y="0"/>
                    </a:moveTo>
                    <a:lnTo>
                      <a:pt x="1" y="12387"/>
                    </a:lnTo>
                    <a:lnTo>
                      <a:pt x="8599" y="45733"/>
                    </a:lnTo>
                    <a:lnTo>
                      <a:pt x="16674" y="1948"/>
                    </a:lnTo>
                    <a:lnTo>
                      <a:pt x="10628" y="0"/>
                    </a:lnTo>
                    <a:close/>
                  </a:path>
                </a:pathLst>
              </a:custGeom>
              <a:solidFill>
                <a:srgbClr val="8CB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6"/>
              <p:cNvSpPr/>
              <p:nvPr/>
            </p:nvSpPr>
            <p:spPr>
              <a:xfrm>
                <a:off x="1247750" y="2634625"/>
                <a:ext cx="416850" cy="1143350"/>
              </a:xfrm>
              <a:custGeom>
                <a:avLst/>
                <a:gdLst/>
                <a:ahLst/>
                <a:cxnLst/>
                <a:rect l="l" t="t" r="r" b="b"/>
                <a:pathLst>
                  <a:path w="16674" h="45734" fill="none" extrusionOk="0">
                    <a:moveTo>
                      <a:pt x="16674" y="1948"/>
                    </a:moveTo>
                    <a:lnTo>
                      <a:pt x="10628" y="0"/>
                    </a:lnTo>
                    <a:lnTo>
                      <a:pt x="1" y="12387"/>
                    </a:lnTo>
                    <a:lnTo>
                      <a:pt x="8599" y="4573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6"/>
              <p:cNvSpPr/>
              <p:nvPr/>
            </p:nvSpPr>
            <p:spPr>
              <a:xfrm>
                <a:off x="1469425" y="2325275"/>
                <a:ext cx="302650" cy="384275"/>
              </a:xfrm>
              <a:custGeom>
                <a:avLst/>
                <a:gdLst/>
                <a:ahLst/>
                <a:cxnLst/>
                <a:rect l="l" t="t" r="r" b="b"/>
                <a:pathLst>
                  <a:path w="12106" h="15371" extrusionOk="0">
                    <a:moveTo>
                      <a:pt x="7001" y="1"/>
                    </a:moveTo>
                    <a:lnTo>
                      <a:pt x="6853" y="14"/>
                    </a:lnTo>
                    <a:lnTo>
                      <a:pt x="6692" y="41"/>
                    </a:lnTo>
                    <a:lnTo>
                      <a:pt x="6624" y="68"/>
                    </a:lnTo>
                    <a:lnTo>
                      <a:pt x="6544" y="108"/>
                    </a:lnTo>
                    <a:lnTo>
                      <a:pt x="6450" y="175"/>
                    </a:lnTo>
                    <a:lnTo>
                      <a:pt x="6369" y="256"/>
                    </a:lnTo>
                    <a:lnTo>
                      <a:pt x="6168" y="458"/>
                    </a:lnTo>
                    <a:lnTo>
                      <a:pt x="5953" y="713"/>
                    </a:lnTo>
                    <a:lnTo>
                      <a:pt x="5724" y="1022"/>
                    </a:lnTo>
                    <a:lnTo>
                      <a:pt x="5482" y="1371"/>
                    </a:lnTo>
                    <a:lnTo>
                      <a:pt x="5241" y="1761"/>
                    </a:lnTo>
                    <a:lnTo>
                      <a:pt x="4985" y="2191"/>
                    </a:lnTo>
                    <a:lnTo>
                      <a:pt x="4717" y="2647"/>
                    </a:lnTo>
                    <a:lnTo>
                      <a:pt x="4461" y="3131"/>
                    </a:lnTo>
                    <a:lnTo>
                      <a:pt x="4206" y="3642"/>
                    </a:lnTo>
                    <a:lnTo>
                      <a:pt x="3951" y="4152"/>
                    </a:lnTo>
                    <a:lnTo>
                      <a:pt x="3709" y="4663"/>
                    </a:lnTo>
                    <a:lnTo>
                      <a:pt x="3481" y="5187"/>
                    </a:lnTo>
                    <a:lnTo>
                      <a:pt x="3266" y="5711"/>
                    </a:lnTo>
                    <a:lnTo>
                      <a:pt x="3064" y="6221"/>
                    </a:lnTo>
                    <a:lnTo>
                      <a:pt x="2903" y="6530"/>
                    </a:lnTo>
                    <a:lnTo>
                      <a:pt x="2742" y="6853"/>
                    </a:lnTo>
                    <a:lnTo>
                      <a:pt x="2607" y="6315"/>
                    </a:lnTo>
                    <a:lnTo>
                      <a:pt x="2473" y="5832"/>
                    </a:lnTo>
                    <a:lnTo>
                      <a:pt x="2325" y="5375"/>
                    </a:lnTo>
                    <a:lnTo>
                      <a:pt x="2177" y="4985"/>
                    </a:lnTo>
                    <a:lnTo>
                      <a:pt x="2030" y="4636"/>
                    </a:lnTo>
                    <a:lnTo>
                      <a:pt x="1949" y="4488"/>
                    </a:lnTo>
                    <a:lnTo>
                      <a:pt x="1868" y="4354"/>
                    </a:lnTo>
                    <a:lnTo>
                      <a:pt x="1788" y="4246"/>
                    </a:lnTo>
                    <a:lnTo>
                      <a:pt x="1721" y="4152"/>
                    </a:lnTo>
                    <a:lnTo>
                      <a:pt x="1640" y="4072"/>
                    </a:lnTo>
                    <a:lnTo>
                      <a:pt x="1573" y="4018"/>
                    </a:lnTo>
                    <a:lnTo>
                      <a:pt x="1425" y="3951"/>
                    </a:lnTo>
                    <a:lnTo>
                      <a:pt x="1277" y="3897"/>
                    </a:lnTo>
                    <a:lnTo>
                      <a:pt x="1129" y="3870"/>
                    </a:lnTo>
                    <a:lnTo>
                      <a:pt x="834" y="3870"/>
                    </a:lnTo>
                    <a:lnTo>
                      <a:pt x="700" y="3897"/>
                    </a:lnTo>
                    <a:lnTo>
                      <a:pt x="565" y="3937"/>
                    </a:lnTo>
                    <a:lnTo>
                      <a:pt x="431" y="4004"/>
                    </a:lnTo>
                    <a:lnTo>
                      <a:pt x="323" y="4058"/>
                    </a:lnTo>
                    <a:lnTo>
                      <a:pt x="216" y="4139"/>
                    </a:lnTo>
                    <a:lnTo>
                      <a:pt x="135" y="4219"/>
                    </a:lnTo>
                    <a:lnTo>
                      <a:pt x="68" y="4313"/>
                    </a:lnTo>
                    <a:lnTo>
                      <a:pt x="28" y="4407"/>
                    </a:lnTo>
                    <a:lnTo>
                      <a:pt x="1" y="4515"/>
                    </a:lnTo>
                    <a:lnTo>
                      <a:pt x="14" y="4609"/>
                    </a:lnTo>
                    <a:lnTo>
                      <a:pt x="41" y="4716"/>
                    </a:lnTo>
                    <a:lnTo>
                      <a:pt x="95" y="4851"/>
                    </a:lnTo>
                    <a:lnTo>
                      <a:pt x="149" y="5093"/>
                    </a:lnTo>
                    <a:lnTo>
                      <a:pt x="216" y="5402"/>
                    </a:lnTo>
                    <a:lnTo>
                      <a:pt x="283" y="5778"/>
                    </a:lnTo>
                    <a:lnTo>
                      <a:pt x="431" y="6665"/>
                    </a:lnTo>
                    <a:lnTo>
                      <a:pt x="552" y="7659"/>
                    </a:lnTo>
                    <a:lnTo>
                      <a:pt x="673" y="8693"/>
                    </a:lnTo>
                    <a:lnTo>
                      <a:pt x="753" y="9647"/>
                    </a:lnTo>
                    <a:lnTo>
                      <a:pt x="780" y="10064"/>
                    </a:lnTo>
                    <a:lnTo>
                      <a:pt x="780" y="10440"/>
                    </a:lnTo>
                    <a:lnTo>
                      <a:pt x="780" y="10749"/>
                    </a:lnTo>
                    <a:lnTo>
                      <a:pt x="767" y="10977"/>
                    </a:lnTo>
                    <a:lnTo>
                      <a:pt x="767" y="11017"/>
                    </a:lnTo>
                    <a:lnTo>
                      <a:pt x="632" y="11206"/>
                    </a:lnTo>
                    <a:lnTo>
                      <a:pt x="847" y="11421"/>
                    </a:lnTo>
                    <a:lnTo>
                      <a:pt x="1438" y="11985"/>
                    </a:lnTo>
                    <a:lnTo>
                      <a:pt x="1828" y="12348"/>
                    </a:lnTo>
                    <a:lnTo>
                      <a:pt x="2285" y="12751"/>
                    </a:lnTo>
                    <a:lnTo>
                      <a:pt x="2782" y="13167"/>
                    </a:lnTo>
                    <a:lnTo>
                      <a:pt x="3306" y="13597"/>
                    </a:lnTo>
                    <a:lnTo>
                      <a:pt x="3843" y="14013"/>
                    </a:lnTo>
                    <a:lnTo>
                      <a:pt x="4394" y="14403"/>
                    </a:lnTo>
                    <a:lnTo>
                      <a:pt x="4663" y="14578"/>
                    </a:lnTo>
                    <a:lnTo>
                      <a:pt x="4932" y="14752"/>
                    </a:lnTo>
                    <a:lnTo>
                      <a:pt x="5187" y="14900"/>
                    </a:lnTo>
                    <a:lnTo>
                      <a:pt x="5442" y="15035"/>
                    </a:lnTo>
                    <a:lnTo>
                      <a:pt x="5697" y="15142"/>
                    </a:lnTo>
                    <a:lnTo>
                      <a:pt x="5926" y="15236"/>
                    </a:lnTo>
                    <a:lnTo>
                      <a:pt x="6154" y="15303"/>
                    </a:lnTo>
                    <a:lnTo>
                      <a:pt x="6369" y="15344"/>
                    </a:lnTo>
                    <a:lnTo>
                      <a:pt x="6571" y="15370"/>
                    </a:lnTo>
                    <a:lnTo>
                      <a:pt x="6759" y="15357"/>
                    </a:lnTo>
                    <a:lnTo>
                      <a:pt x="6839" y="15330"/>
                    </a:lnTo>
                    <a:lnTo>
                      <a:pt x="6920" y="15303"/>
                    </a:lnTo>
                    <a:lnTo>
                      <a:pt x="7001" y="15276"/>
                    </a:lnTo>
                    <a:lnTo>
                      <a:pt x="7068" y="15223"/>
                    </a:lnTo>
                    <a:lnTo>
                      <a:pt x="7256" y="15075"/>
                    </a:lnTo>
                    <a:lnTo>
                      <a:pt x="7444" y="14900"/>
                    </a:lnTo>
                    <a:lnTo>
                      <a:pt x="7632" y="14685"/>
                    </a:lnTo>
                    <a:lnTo>
                      <a:pt x="7807" y="14443"/>
                    </a:lnTo>
                    <a:lnTo>
                      <a:pt x="7981" y="14175"/>
                    </a:lnTo>
                    <a:lnTo>
                      <a:pt x="8143" y="13879"/>
                    </a:lnTo>
                    <a:lnTo>
                      <a:pt x="8317" y="13570"/>
                    </a:lnTo>
                    <a:lnTo>
                      <a:pt x="8465" y="13248"/>
                    </a:lnTo>
                    <a:lnTo>
                      <a:pt x="8613" y="12898"/>
                    </a:lnTo>
                    <a:lnTo>
                      <a:pt x="8747" y="12549"/>
                    </a:lnTo>
                    <a:lnTo>
                      <a:pt x="8881" y="12200"/>
                    </a:lnTo>
                    <a:lnTo>
                      <a:pt x="9002" y="11837"/>
                    </a:lnTo>
                    <a:lnTo>
                      <a:pt x="9110" y="11474"/>
                    </a:lnTo>
                    <a:lnTo>
                      <a:pt x="9204" y="11112"/>
                    </a:lnTo>
                    <a:lnTo>
                      <a:pt x="9285" y="10762"/>
                    </a:lnTo>
                    <a:lnTo>
                      <a:pt x="9352" y="10413"/>
                    </a:lnTo>
                    <a:lnTo>
                      <a:pt x="9432" y="10198"/>
                    </a:lnTo>
                    <a:lnTo>
                      <a:pt x="9540" y="9929"/>
                    </a:lnTo>
                    <a:lnTo>
                      <a:pt x="9674" y="9634"/>
                    </a:lnTo>
                    <a:lnTo>
                      <a:pt x="9835" y="9325"/>
                    </a:lnTo>
                    <a:lnTo>
                      <a:pt x="10212" y="8626"/>
                    </a:lnTo>
                    <a:lnTo>
                      <a:pt x="10615" y="7914"/>
                    </a:lnTo>
                    <a:lnTo>
                      <a:pt x="11031" y="7242"/>
                    </a:lnTo>
                    <a:lnTo>
                      <a:pt x="11421" y="6638"/>
                    </a:lnTo>
                    <a:lnTo>
                      <a:pt x="11743" y="6194"/>
                    </a:lnTo>
                    <a:lnTo>
                      <a:pt x="11864" y="6033"/>
                    </a:lnTo>
                    <a:lnTo>
                      <a:pt x="11972" y="5926"/>
                    </a:lnTo>
                    <a:lnTo>
                      <a:pt x="12039" y="5845"/>
                    </a:lnTo>
                    <a:lnTo>
                      <a:pt x="12079" y="5764"/>
                    </a:lnTo>
                    <a:lnTo>
                      <a:pt x="12106" y="5657"/>
                    </a:lnTo>
                    <a:lnTo>
                      <a:pt x="12092" y="5549"/>
                    </a:lnTo>
                    <a:lnTo>
                      <a:pt x="12079" y="5442"/>
                    </a:lnTo>
                    <a:lnTo>
                      <a:pt x="12025" y="5334"/>
                    </a:lnTo>
                    <a:lnTo>
                      <a:pt x="11958" y="5227"/>
                    </a:lnTo>
                    <a:lnTo>
                      <a:pt x="11877" y="5120"/>
                    </a:lnTo>
                    <a:lnTo>
                      <a:pt x="11783" y="5025"/>
                    </a:lnTo>
                    <a:lnTo>
                      <a:pt x="11676" y="4931"/>
                    </a:lnTo>
                    <a:lnTo>
                      <a:pt x="11555" y="4851"/>
                    </a:lnTo>
                    <a:lnTo>
                      <a:pt x="11421" y="4784"/>
                    </a:lnTo>
                    <a:lnTo>
                      <a:pt x="11286" y="4730"/>
                    </a:lnTo>
                    <a:lnTo>
                      <a:pt x="11139" y="4703"/>
                    </a:lnTo>
                    <a:lnTo>
                      <a:pt x="10977" y="4690"/>
                    </a:lnTo>
                    <a:lnTo>
                      <a:pt x="10816" y="4703"/>
                    </a:lnTo>
                    <a:lnTo>
                      <a:pt x="10735" y="4716"/>
                    </a:lnTo>
                    <a:lnTo>
                      <a:pt x="10641" y="4770"/>
                    </a:lnTo>
                    <a:lnTo>
                      <a:pt x="10534" y="4837"/>
                    </a:lnTo>
                    <a:lnTo>
                      <a:pt x="10413" y="4918"/>
                    </a:lnTo>
                    <a:lnTo>
                      <a:pt x="10292" y="5025"/>
                    </a:lnTo>
                    <a:lnTo>
                      <a:pt x="10158" y="5146"/>
                    </a:lnTo>
                    <a:lnTo>
                      <a:pt x="9876" y="5429"/>
                    </a:lnTo>
                    <a:lnTo>
                      <a:pt x="9567" y="5791"/>
                    </a:lnTo>
                    <a:lnTo>
                      <a:pt x="9231" y="6194"/>
                    </a:lnTo>
                    <a:lnTo>
                      <a:pt x="8895" y="6638"/>
                    </a:lnTo>
                    <a:lnTo>
                      <a:pt x="8546" y="7121"/>
                    </a:lnTo>
                    <a:lnTo>
                      <a:pt x="8357" y="6906"/>
                    </a:lnTo>
                    <a:lnTo>
                      <a:pt x="8425" y="6772"/>
                    </a:lnTo>
                    <a:lnTo>
                      <a:pt x="8452" y="6718"/>
                    </a:lnTo>
                    <a:lnTo>
                      <a:pt x="8465" y="6651"/>
                    </a:lnTo>
                    <a:lnTo>
                      <a:pt x="8519" y="6436"/>
                    </a:lnTo>
                    <a:lnTo>
                      <a:pt x="8586" y="6167"/>
                    </a:lnTo>
                    <a:lnTo>
                      <a:pt x="8693" y="5858"/>
                    </a:lnTo>
                    <a:lnTo>
                      <a:pt x="8814" y="5523"/>
                    </a:lnTo>
                    <a:lnTo>
                      <a:pt x="9110" y="4797"/>
                    </a:lnTo>
                    <a:lnTo>
                      <a:pt x="9446" y="4031"/>
                    </a:lnTo>
                    <a:lnTo>
                      <a:pt x="9795" y="3292"/>
                    </a:lnTo>
                    <a:lnTo>
                      <a:pt x="10131" y="2634"/>
                    </a:lnTo>
                    <a:lnTo>
                      <a:pt x="10279" y="2365"/>
                    </a:lnTo>
                    <a:lnTo>
                      <a:pt x="10413" y="2137"/>
                    </a:lnTo>
                    <a:lnTo>
                      <a:pt x="10521" y="1962"/>
                    </a:lnTo>
                    <a:lnTo>
                      <a:pt x="10615" y="1841"/>
                    </a:lnTo>
                    <a:lnTo>
                      <a:pt x="10682" y="1761"/>
                    </a:lnTo>
                    <a:lnTo>
                      <a:pt x="10709" y="1667"/>
                    </a:lnTo>
                    <a:lnTo>
                      <a:pt x="10722" y="1559"/>
                    </a:lnTo>
                    <a:lnTo>
                      <a:pt x="10709" y="1452"/>
                    </a:lnTo>
                    <a:lnTo>
                      <a:pt x="10668" y="1358"/>
                    </a:lnTo>
                    <a:lnTo>
                      <a:pt x="10615" y="1250"/>
                    </a:lnTo>
                    <a:lnTo>
                      <a:pt x="10534" y="1143"/>
                    </a:lnTo>
                    <a:lnTo>
                      <a:pt x="10453" y="1049"/>
                    </a:lnTo>
                    <a:lnTo>
                      <a:pt x="10346" y="955"/>
                    </a:lnTo>
                    <a:lnTo>
                      <a:pt x="10225" y="887"/>
                    </a:lnTo>
                    <a:lnTo>
                      <a:pt x="10091" y="820"/>
                    </a:lnTo>
                    <a:lnTo>
                      <a:pt x="9956" y="767"/>
                    </a:lnTo>
                    <a:lnTo>
                      <a:pt x="9808" y="726"/>
                    </a:lnTo>
                    <a:lnTo>
                      <a:pt x="9661" y="713"/>
                    </a:lnTo>
                    <a:lnTo>
                      <a:pt x="9499" y="713"/>
                    </a:lnTo>
                    <a:lnTo>
                      <a:pt x="9352" y="740"/>
                    </a:lnTo>
                    <a:lnTo>
                      <a:pt x="9285" y="767"/>
                    </a:lnTo>
                    <a:lnTo>
                      <a:pt x="9231" y="793"/>
                    </a:lnTo>
                    <a:lnTo>
                      <a:pt x="9096" y="887"/>
                    </a:lnTo>
                    <a:lnTo>
                      <a:pt x="8949" y="1022"/>
                    </a:lnTo>
                    <a:lnTo>
                      <a:pt x="8787" y="1196"/>
                    </a:lnTo>
                    <a:lnTo>
                      <a:pt x="8613" y="1398"/>
                    </a:lnTo>
                    <a:lnTo>
                      <a:pt x="8425" y="1640"/>
                    </a:lnTo>
                    <a:lnTo>
                      <a:pt x="8237" y="1909"/>
                    </a:lnTo>
                    <a:lnTo>
                      <a:pt x="8035" y="2204"/>
                    </a:lnTo>
                    <a:lnTo>
                      <a:pt x="7834" y="2527"/>
                    </a:lnTo>
                    <a:lnTo>
                      <a:pt x="7632" y="2862"/>
                    </a:lnTo>
                    <a:lnTo>
                      <a:pt x="7216" y="3601"/>
                    </a:lnTo>
                    <a:lnTo>
                      <a:pt x="6799" y="4381"/>
                    </a:lnTo>
                    <a:lnTo>
                      <a:pt x="6409" y="5200"/>
                    </a:lnTo>
                    <a:lnTo>
                      <a:pt x="6114" y="5039"/>
                    </a:lnTo>
                    <a:lnTo>
                      <a:pt x="6329" y="4488"/>
                    </a:lnTo>
                    <a:lnTo>
                      <a:pt x="6571" y="3883"/>
                    </a:lnTo>
                    <a:lnTo>
                      <a:pt x="6839" y="3279"/>
                    </a:lnTo>
                    <a:lnTo>
                      <a:pt x="7108" y="2688"/>
                    </a:lnTo>
                    <a:lnTo>
                      <a:pt x="7377" y="2150"/>
                    </a:lnTo>
                    <a:lnTo>
                      <a:pt x="7619" y="1694"/>
                    </a:lnTo>
                    <a:lnTo>
                      <a:pt x="7820" y="1344"/>
                    </a:lnTo>
                    <a:lnTo>
                      <a:pt x="7901" y="1223"/>
                    </a:lnTo>
                    <a:lnTo>
                      <a:pt x="7968" y="1129"/>
                    </a:lnTo>
                    <a:lnTo>
                      <a:pt x="8035" y="1049"/>
                    </a:lnTo>
                    <a:lnTo>
                      <a:pt x="8062" y="955"/>
                    </a:lnTo>
                    <a:lnTo>
                      <a:pt x="8075" y="847"/>
                    </a:lnTo>
                    <a:lnTo>
                      <a:pt x="8062" y="753"/>
                    </a:lnTo>
                    <a:lnTo>
                      <a:pt x="8022" y="646"/>
                    </a:lnTo>
                    <a:lnTo>
                      <a:pt x="7968" y="538"/>
                    </a:lnTo>
                    <a:lnTo>
                      <a:pt x="7887" y="431"/>
                    </a:lnTo>
                    <a:lnTo>
                      <a:pt x="7793" y="337"/>
                    </a:lnTo>
                    <a:lnTo>
                      <a:pt x="7686" y="256"/>
                    </a:lnTo>
                    <a:lnTo>
                      <a:pt x="7578" y="175"/>
                    </a:lnTo>
                    <a:lnTo>
                      <a:pt x="7444" y="108"/>
                    </a:lnTo>
                    <a:lnTo>
                      <a:pt x="7310" y="55"/>
                    </a:lnTo>
                    <a:lnTo>
                      <a:pt x="7162" y="28"/>
                    </a:lnTo>
                    <a:lnTo>
                      <a:pt x="7001" y="1"/>
                    </a:lnTo>
                    <a:close/>
                  </a:path>
                </a:pathLst>
              </a:custGeom>
              <a:solidFill>
                <a:srgbClr val="8CB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6"/>
              <p:cNvSpPr/>
              <p:nvPr/>
            </p:nvSpPr>
            <p:spPr>
              <a:xfrm>
                <a:off x="1946725" y="4671375"/>
                <a:ext cx="1213875" cy="638500"/>
              </a:xfrm>
              <a:custGeom>
                <a:avLst/>
                <a:gdLst/>
                <a:ahLst/>
                <a:cxnLst/>
                <a:rect l="l" t="t" r="r" b="b"/>
                <a:pathLst>
                  <a:path w="48555" h="25540" extrusionOk="0">
                    <a:moveTo>
                      <a:pt x="39472" y="0"/>
                    </a:moveTo>
                    <a:lnTo>
                      <a:pt x="38545" y="27"/>
                    </a:lnTo>
                    <a:lnTo>
                      <a:pt x="37591" y="94"/>
                    </a:lnTo>
                    <a:lnTo>
                      <a:pt x="36597" y="175"/>
                    </a:lnTo>
                    <a:lnTo>
                      <a:pt x="35590" y="296"/>
                    </a:lnTo>
                    <a:lnTo>
                      <a:pt x="34542" y="430"/>
                    </a:lnTo>
                    <a:lnTo>
                      <a:pt x="33480" y="605"/>
                    </a:lnTo>
                    <a:lnTo>
                      <a:pt x="32392" y="806"/>
                    </a:lnTo>
                    <a:lnTo>
                      <a:pt x="31277" y="1035"/>
                    </a:lnTo>
                    <a:lnTo>
                      <a:pt x="30148" y="1290"/>
                    </a:lnTo>
                    <a:lnTo>
                      <a:pt x="28993" y="1572"/>
                    </a:lnTo>
                    <a:lnTo>
                      <a:pt x="27824" y="1881"/>
                    </a:lnTo>
                    <a:lnTo>
                      <a:pt x="26655" y="2230"/>
                    </a:lnTo>
                    <a:lnTo>
                      <a:pt x="25459" y="2593"/>
                    </a:lnTo>
                    <a:lnTo>
                      <a:pt x="24250" y="2983"/>
                    </a:lnTo>
                    <a:lnTo>
                      <a:pt x="23041" y="3399"/>
                    </a:lnTo>
                    <a:lnTo>
                      <a:pt x="21819" y="3856"/>
                    </a:lnTo>
                    <a:lnTo>
                      <a:pt x="20596" y="4326"/>
                    </a:lnTo>
                    <a:lnTo>
                      <a:pt x="19373" y="4823"/>
                    </a:lnTo>
                    <a:lnTo>
                      <a:pt x="18151" y="5347"/>
                    </a:lnTo>
                    <a:lnTo>
                      <a:pt x="16969" y="5885"/>
                    </a:lnTo>
                    <a:lnTo>
                      <a:pt x="15813" y="6435"/>
                    </a:lnTo>
                    <a:lnTo>
                      <a:pt x="14685" y="6986"/>
                    </a:lnTo>
                    <a:lnTo>
                      <a:pt x="13583" y="7551"/>
                    </a:lnTo>
                    <a:lnTo>
                      <a:pt x="12522" y="8128"/>
                    </a:lnTo>
                    <a:lnTo>
                      <a:pt x="11500" y="8719"/>
                    </a:lnTo>
                    <a:lnTo>
                      <a:pt x="10506" y="9311"/>
                    </a:lnTo>
                    <a:lnTo>
                      <a:pt x="9552" y="9902"/>
                    </a:lnTo>
                    <a:lnTo>
                      <a:pt x="8639" y="10506"/>
                    </a:lnTo>
                    <a:lnTo>
                      <a:pt x="7766" y="11111"/>
                    </a:lnTo>
                    <a:lnTo>
                      <a:pt x="6933" y="11715"/>
                    </a:lnTo>
                    <a:lnTo>
                      <a:pt x="6126" y="12320"/>
                    </a:lnTo>
                    <a:lnTo>
                      <a:pt x="5374" y="12925"/>
                    </a:lnTo>
                    <a:lnTo>
                      <a:pt x="4675" y="13529"/>
                    </a:lnTo>
                    <a:lnTo>
                      <a:pt x="4004" y="14134"/>
                    </a:lnTo>
                    <a:lnTo>
                      <a:pt x="3386" y="14738"/>
                    </a:lnTo>
                    <a:lnTo>
                      <a:pt x="2821" y="15329"/>
                    </a:lnTo>
                    <a:lnTo>
                      <a:pt x="2553" y="15625"/>
                    </a:lnTo>
                    <a:lnTo>
                      <a:pt x="2297" y="15921"/>
                    </a:lnTo>
                    <a:lnTo>
                      <a:pt x="2056" y="16216"/>
                    </a:lnTo>
                    <a:lnTo>
                      <a:pt x="1827" y="16498"/>
                    </a:lnTo>
                    <a:lnTo>
                      <a:pt x="1612" y="16794"/>
                    </a:lnTo>
                    <a:lnTo>
                      <a:pt x="1411" y="17076"/>
                    </a:lnTo>
                    <a:lnTo>
                      <a:pt x="1223" y="17358"/>
                    </a:lnTo>
                    <a:lnTo>
                      <a:pt x="1048" y="17640"/>
                    </a:lnTo>
                    <a:lnTo>
                      <a:pt x="873" y="17922"/>
                    </a:lnTo>
                    <a:lnTo>
                      <a:pt x="726" y="18205"/>
                    </a:lnTo>
                    <a:lnTo>
                      <a:pt x="591" y="18473"/>
                    </a:lnTo>
                    <a:lnTo>
                      <a:pt x="470" y="18742"/>
                    </a:lnTo>
                    <a:lnTo>
                      <a:pt x="363" y="19011"/>
                    </a:lnTo>
                    <a:lnTo>
                      <a:pt x="269" y="19279"/>
                    </a:lnTo>
                    <a:lnTo>
                      <a:pt x="188" y="19535"/>
                    </a:lnTo>
                    <a:lnTo>
                      <a:pt x="121" y="19790"/>
                    </a:lnTo>
                    <a:lnTo>
                      <a:pt x="67" y="20045"/>
                    </a:lnTo>
                    <a:lnTo>
                      <a:pt x="27" y="20300"/>
                    </a:lnTo>
                    <a:lnTo>
                      <a:pt x="14" y="20542"/>
                    </a:lnTo>
                    <a:lnTo>
                      <a:pt x="0" y="20784"/>
                    </a:lnTo>
                    <a:lnTo>
                      <a:pt x="14" y="21026"/>
                    </a:lnTo>
                    <a:lnTo>
                      <a:pt x="27" y="21254"/>
                    </a:lnTo>
                    <a:lnTo>
                      <a:pt x="67" y="21483"/>
                    </a:lnTo>
                    <a:lnTo>
                      <a:pt x="121" y="21711"/>
                    </a:lnTo>
                    <a:lnTo>
                      <a:pt x="202" y="21926"/>
                    </a:lnTo>
                    <a:lnTo>
                      <a:pt x="282" y="22141"/>
                    </a:lnTo>
                    <a:lnTo>
                      <a:pt x="390" y="22356"/>
                    </a:lnTo>
                    <a:lnTo>
                      <a:pt x="497" y="22557"/>
                    </a:lnTo>
                    <a:lnTo>
                      <a:pt x="632" y="22759"/>
                    </a:lnTo>
                    <a:lnTo>
                      <a:pt x="793" y="22947"/>
                    </a:lnTo>
                    <a:lnTo>
                      <a:pt x="954" y="23135"/>
                    </a:lnTo>
                    <a:lnTo>
                      <a:pt x="1142" y="23310"/>
                    </a:lnTo>
                    <a:lnTo>
                      <a:pt x="1330" y="23484"/>
                    </a:lnTo>
                    <a:lnTo>
                      <a:pt x="1545" y="23646"/>
                    </a:lnTo>
                    <a:lnTo>
                      <a:pt x="1774" y="23807"/>
                    </a:lnTo>
                    <a:lnTo>
                      <a:pt x="2015" y="23955"/>
                    </a:lnTo>
                    <a:lnTo>
                      <a:pt x="2271" y="24102"/>
                    </a:lnTo>
                    <a:lnTo>
                      <a:pt x="2539" y="24237"/>
                    </a:lnTo>
                    <a:lnTo>
                      <a:pt x="2821" y="24371"/>
                    </a:lnTo>
                    <a:lnTo>
                      <a:pt x="3130" y="24492"/>
                    </a:lnTo>
                    <a:lnTo>
                      <a:pt x="3439" y="24613"/>
                    </a:lnTo>
                    <a:lnTo>
                      <a:pt x="3762" y="24720"/>
                    </a:lnTo>
                    <a:lnTo>
                      <a:pt x="4098" y="24828"/>
                    </a:lnTo>
                    <a:lnTo>
                      <a:pt x="4447" y="24922"/>
                    </a:lnTo>
                    <a:lnTo>
                      <a:pt x="4796" y="25016"/>
                    </a:lnTo>
                    <a:lnTo>
                      <a:pt x="5173" y="25097"/>
                    </a:lnTo>
                    <a:lnTo>
                      <a:pt x="5562" y="25177"/>
                    </a:lnTo>
                    <a:lnTo>
                      <a:pt x="5952" y="25244"/>
                    </a:lnTo>
                    <a:lnTo>
                      <a:pt x="6355" y="25298"/>
                    </a:lnTo>
                    <a:lnTo>
                      <a:pt x="6771" y="25352"/>
                    </a:lnTo>
                    <a:lnTo>
                      <a:pt x="7631" y="25446"/>
                    </a:lnTo>
                    <a:lnTo>
                      <a:pt x="8545" y="25500"/>
                    </a:lnTo>
                    <a:lnTo>
                      <a:pt x="9485" y="25540"/>
                    </a:lnTo>
                    <a:lnTo>
                      <a:pt x="10453" y="25540"/>
                    </a:lnTo>
                    <a:lnTo>
                      <a:pt x="11460" y="25513"/>
                    </a:lnTo>
                    <a:lnTo>
                      <a:pt x="12508" y="25459"/>
                    </a:lnTo>
                    <a:lnTo>
                      <a:pt x="13569" y="25379"/>
                    </a:lnTo>
                    <a:lnTo>
                      <a:pt x="14658" y="25271"/>
                    </a:lnTo>
                    <a:lnTo>
                      <a:pt x="15773" y="25124"/>
                    </a:lnTo>
                    <a:lnTo>
                      <a:pt x="16915" y="24962"/>
                    </a:lnTo>
                    <a:lnTo>
                      <a:pt x="18070" y="24761"/>
                    </a:lnTo>
                    <a:lnTo>
                      <a:pt x="19253" y="24532"/>
                    </a:lnTo>
                    <a:lnTo>
                      <a:pt x="20435" y="24277"/>
                    </a:lnTo>
                    <a:lnTo>
                      <a:pt x="21644" y="23982"/>
                    </a:lnTo>
                    <a:lnTo>
                      <a:pt x="22853" y="23659"/>
                    </a:lnTo>
                    <a:lnTo>
                      <a:pt x="24076" y="23323"/>
                    </a:lnTo>
                    <a:lnTo>
                      <a:pt x="25312" y="22947"/>
                    </a:lnTo>
                    <a:lnTo>
                      <a:pt x="26534" y="22531"/>
                    </a:lnTo>
                    <a:lnTo>
                      <a:pt x="27770" y="22101"/>
                    </a:lnTo>
                    <a:lnTo>
                      <a:pt x="29006" y="21630"/>
                    </a:lnTo>
                    <a:lnTo>
                      <a:pt x="30242" y="21133"/>
                    </a:lnTo>
                    <a:lnTo>
                      <a:pt x="31452" y="20609"/>
                    </a:lnTo>
                    <a:lnTo>
                      <a:pt x="32634" y="20059"/>
                    </a:lnTo>
                    <a:lnTo>
                      <a:pt x="33776" y="19508"/>
                    </a:lnTo>
                    <a:lnTo>
                      <a:pt x="34877" y="18943"/>
                    </a:lnTo>
                    <a:lnTo>
                      <a:pt x="35952" y="18352"/>
                    </a:lnTo>
                    <a:lnTo>
                      <a:pt x="36973" y="17761"/>
                    </a:lnTo>
                    <a:lnTo>
                      <a:pt x="37968" y="17157"/>
                    </a:lnTo>
                    <a:lnTo>
                      <a:pt x="38921" y="16539"/>
                    </a:lnTo>
                    <a:lnTo>
                      <a:pt x="39835" y="15921"/>
                    </a:lnTo>
                    <a:lnTo>
                      <a:pt x="40708" y="15289"/>
                    </a:lnTo>
                    <a:lnTo>
                      <a:pt x="41541" y="14658"/>
                    </a:lnTo>
                    <a:lnTo>
                      <a:pt x="42334" y="14026"/>
                    </a:lnTo>
                    <a:lnTo>
                      <a:pt x="43073" y="13381"/>
                    </a:lnTo>
                    <a:lnTo>
                      <a:pt x="43771" y="12750"/>
                    </a:lnTo>
                    <a:lnTo>
                      <a:pt x="44430" y="12105"/>
                    </a:lnTo>
                    <a:lnTo>
                      <a:pt x="45048" y="11474"/>
                    </a:lnTo>
                    <a:lnTo>
                      <a:pt x="45612" y="10842"/>
                    </a:lnTo>
                    <a:lnTo>
                      <a:pt x="45881" y="10520"/>
                    </a:lnTo>
                    <a:lnTo>
                      <a:pt x="46123" y="10211"/>
                    </a:lnTo>
                    <a:lnTo>
                      <a:pt x="46364" y="9902"/>
                    </a:lnTo>
                    <a:lnTo>
                      <a:pt x="46593" y="9593"/>
                    </a:lnTo>
                    <a:lnTo>
                      <a:pt x="46808" y="9284"/>
                    </a:lnTo>
                    <a:lnTo>
                      <a:pt x="47023" y="8975"/>
                    </a:lnTo>
                    <a:lnTo>
                      <a:pt x="47211" y="8666"/>
                    </a:lnTo>
                    <a:lnTo>
                      <a:pt x="47385" y="8370"/>
                    </a:lnTo>
                    <a:lnTo>
                      <a:pt x="47560" y="8075"/>
                    </a:lnTo>
                    <a:lnTo>
                      <a:pt x="47708" y="7779"/>
                    </a:lnTo>
                    <a:lnTo>
                      <a:pt x="47856" y="7483"/>
                    </a:lnTo>
                    <a:lnTo>
                      <a:pt x="47977" y="7188"/>
                    </a:lnTo>
                    <a:lnTo>
                      <a:pt x="48098" y="6906"/>
                    </a:lnTo>
                    <a:lnTo>
                      <a:pt x="48205" y="6624"/>
                    </a:lnTo>
                    <a:lnTo>
                      <a:pt x="48286" y="6341"/>
                    </a:lnTo>
                    <a:lnTo>
                      <a:pt x="48366" y="6073"/>
                    </a:lnTo>
                    <a:lnTo>
                      <a:pt x="48433" y="5791"/>
                    </a:lnTo>
                    <a:lnTo>
                      <a:pt x="48487" y="5522"/>
                    </a:lnTo>
                    <a:lnTo>
                      <a:pt x="48514" y="5267"/>
                    </a:lnTo>
                    <a:lnTo>
                      <a:pt x="48541" y="4998"/>
                    </a:lnTo>
                    <a:lnTo>
                      <a:pt x="48554" y="4756"/>
                    </a:lnTo>
                    <a:lnTo>
                      <a:pt x="48541" y="4501"/>
                    </a:lnTo>
                    <a:lnTo>
                      <a:pt x="48527" y="4259"/>
                    </a:lnTo>
                    <a:lnTo>
                      <a:pt x="48487" y="4017"/>
                    </a:lnTo>
                    <a:lnTo>
                      <a:pt x="48447" y="3775"/>
                    </a:lnTo>
                    <a:lnTo>
                      <a:pt x="48380" y="3547"/>
                    </a:lnTo>
                    <a:lnTo>
                      <a:pt x="48313" y="3332"/>
                    </a:lnTo>
                    <a:lnTo>
                      <a:pt x="48218" y="3117"/>
                    </a:lnTo>
                    <a:lnTo>
                      <a:pt x="48111" y="2902"/>
                    </a:lnTo>
                    <a:lnTo>
                      <a:pt x="47990" y="2701"/>
                    </a:lnTo>
                    <a:lnTo>
                      <a:pt x="47856" y="2499"/>
                    </a:lnTo>
                    <a:lnTo>
                      <a:pt x="47708" y="2311"/>
                    </a:lnTo>
                    <a:lnTo>
                      <a:pt x="47547" y="2123"/>
                    </a:lnTo>
                    <a:lnTo>
                      <a:pt x="47372" y="1948"/>
                    </a:lnTo>
                    <a:lnTo>
                      <a:pt x="47184" y="1787"/>
                    </a:lnTo>
                    <a:lnTo>
                      <a:pt x="46982" y="1626"/>
                    </a:lnTo>
                    <a:lnTo>
                      <a:pt x="46754" y="1465"/>
                    </a:lnTo>
                    <a:lnTo>
                      <a:pt x="46526" y="1330"/>
                    </a:lnTo>
                    <a:lnTo>
                      <a:pt x="46284" y="1182"/>
                    </a:lnTo>
                    <a:lnTo>
                      <a:pt x="46029" y="1061"/>
                    </a:lnTo>
                    <a:lnTo>
                      <a:pt x="45760" y="941"/>
                    </a:lnTo>
                    <a:lnTo>
                      <a:pt x="45478" y="820"/>
                    </a:lnTo>
                    <a:lnTo>
                      <a:pt x="45182" y="712"/>
                    </a:lnTo>
                    <a:lnTo>
                      <a:pt x="44873" y="618"/>
                    </a:lnTo>
                    <a:lnTo>
                      <a:pt x="44564" y="524"/>
                    </a:lnTo>
                    <a:lnTo>
                      <a:pt x="44228" y="443"/>
                    </a:lnTo>
                    <a:lnTo>
                      <a:pt x="43892" y="363"/>
                    </a:lnTo>
                    <a:lnTo>
                      <a:pt x="43543" y="296"/>
                    </a:lnTo>
                    <a:lnTo>
                      <a:pt x="43180" y="229"/>
                    </a:lnTo>
                    <a:lnTo>
                      <a:pt x="42804" y="175"/>
                    </a:lnTo>
                    <a:lnTo>
                      <a:pt x="42415" y="134"/>
                    </a:lnTo>
                    <a:lnTo>
                      <a:pt x="42025" y="94"/>
                    </a:lnTo>
                    <a:lnTo>
                      <a:pt x="41205" y="27"/>
                    </a:lnTo>
                    <a:lnTo>
                      <a:pt x="40359" y="0"/>
                    </a:lnTo>
                    <a:close/>
                  </a:path>
                </a:pathLst>
              </a:custGeom>
              <a:solidFill>
                <a:srgbClr val="7C9E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6"/>
              <p:cNvSpPr/>
              <p:nvPr/>
            </p:nvSpPr>
            <p:spPr>
              <a:xfrm>
                <a:off x="862175" y="554225"/>
                <a:ext cx="1183650" cy="573350"/>
              </a:xfrm>
              <a:custGeom>
                <a:avLst/>
                <a:gdLst/>
                <a:ahLst/>
                <a:cxnLst/>
                <a:rect l="l" t="t" r="r" b="b"/>
                <a:pathLst>
                  <a:path w="47346" h="22934" extrusionOk="0">
                    <a:moveTo>
                      <a:pt x="36557" y="0"/>
                    </a:moveTo>
                    <a:lnTo>
                      <a:pt x="35590" y="27"/>
                    </a:lnTo>
                    <a:lnTo>
                      <a:pt x="34596" y="67"/>
                    </a:lnTo>
                    <a:lnTo>
                      <a:pt x="33588" y="148"/>
                    </a:lnTo>
                    <a:lnTo>
                      <a:pt x="32540" y="242"/>
                    </a:lnTo>
                    <a:lnTo>
                      <a:pt x="31479" y="376"/>
                    </a:lnTo>
                    <a:lnTo>
                      <a:pt x="30390" y="524"/>
                    </a:lnTo>
                    <a:lnTo>
                      <a:pt x="29289" y="699"/>
                    </a:lnTo>
                    <a:lnTo>
                      <a:pt x="28160" y="914"/>
                    </a:lnTo>
                    <a:lnTo>
                      <a:pt x="27018" y="1142"/>
                    </a:lnTo>
                    <a:lnTo>
                      <a:pt x="25876" y="1397"/>
                    </a:lnTo>
                    <a:lnTo>
                      <a:pt x="24707" y="1666"/>
                    </a:lnTo>
                    <a:lnTo>
                      <a:pt x="23539" y="1975"/>
                    </a:lnTo>
                    <a:lnTo>
                      <a:pt x="22356" y="2311"/>
                    </a:lnTo>
                    <a:lnTo>
                      <a:pt x="21161" y="2674"/>
                    </a:lnTo>
                    <a:lnTo>
                      <a:pt x="19978" y="3050"/>
                    </a:lnTo>
                    <a:lnTo>
                      <a:pt x="18769" y="3453"/>
                    </a:lnTo>
                    <a:lnTo>
                      <a:pt x="17587" y="3883"/>
                    </a:lnTo>
                    <a:lnTo>
                      <a:pt x="16431" y="4326"/>
                    </a:lnTo>
                    <a:lnTo>
                      <a:pt x="15303" y="4783"/>
                    </a:lnTo>
                    <a:lnTo>
                      <a:pt x="14215" y="5253"/>
                    </a:lnTo>
                    <a:lnTo>
                      <a:pt x="13153" y="5737"/>
                    </a:lnTo>
                    <a:lnTo>
                      <a:pt x="12119" y="6221"/>
                    </a:lnTo>
                    <a:lnTo>
                      <a:pt x="11111" y="6731"/>
                    </a:lnTo>
                    <a:lnTo>
                      <a:pt x="10157" y="7242"/>
                    </a:lnTo>
                    <a:lnTo>
                      <a:pt x="9230" y="7752"/>
                    </a:lnTo>
                    <a:lnTo>
                      <a:pt x="8343" y="8276"/>
                    </a:lnTo>
                    <a:lnTo>
                      <a:pt x="7484" y="8800"/>
                    </a:lnTo>
                    <a:lnTo>
                      <a:pt x="6678" y="9337"/>
                    </a:lnTo>
                    <a:lnTo>
                      <a:pt x="5898" y="9875"/>
                    </a:lnTo>
                    <a:lnTo>
                      <a:pt x="5173" y="10412"/>
                    </a:lnTo>
                    <a:lnTo>
                      <a:pt x="4488" y="10950"/>
                    </a:lnTo>
                    <a:lnTo>
                      <a:pt x="3843" y="11500"/>
                    </a:lnTo>
                    <a:lnTo>
                      <a:pt x="3252" y="12038"/>
                    </a:lnTo>
                    <a:lnTo>
                      <a:pt x="2701" y="12575"/>
                    </a:lnTo>
                    <a:lnTo>
                      <a:pt x="2445" y="12844"/>
                    </a:lnTo>
                    <a:lnTo>
                      <a:pt x="2204" y="13113"/>
                    </a:lnTo>
                    <a:lnTo>
                      <a:pt x="1962" y="13381"/>
                    </a:lnTo>
                    <a:lnTo>
                      <a:pt x="1747" y="13650"/>
                    </a:lnTo>
                    <a:lnTo>
                      <a:pt x="1532" y="13905"/>
                    </a:lnTo>
                    <a:lnTo>
                      <a:pt x="1344" y="14174"/>
                    </a:lnTo>
                    <a:lnTo>
                      <a:pt x="1156" y="14429"/>
                    </a:lnTo>
                    <a:lnTo>
                      <a:pt x="981" y="14698"/>
                    </a:lnTo>
                    <a:lnTo>
                      <a:pt x="833" y="14953"/>
                    </a:lnTo>
                    <a:lnTo>
                      <a:pt x="686" y="15209"/>
                    </a:lnTo>
                    <a:lnTo>
                      <a:pt x="551" y="15464"/>
                    </a:lnTo>
                    <a:lnTo>
                      <a:pt x="444" y="15719"/>
                    </a:lnTo>
                    <a:lnTo>
                      <a:pt x="336" y="15974"/>
                    </a:lnTo>
                    <a:lnTo>
                      <a:pt x="242" y="16216"/>
                    </a:lnTo>
                    <a:lnTo>
                      <a:pt x="175" y="16471"/>
                    </a:lnTo>
                    <a:lnTo>
                      <a:pt x="108" y="16713"/>
                    </a:lnTo>
                    <a:lnTo>
                      <a:pt x="67" y="16955"/>
                    </a:lnTo>
                    <a:lnTo>
                      <a:pt x="27" y="17197"/>
                    </a:lnTo>
                    <a:lnTo>
                      <a:pt x="14" y="17425"/>
                    </a:lnTo>
                    <a:lnTo>
                      <a:pt x="0" y="17667"/>
                    </a:lnTo>
                    <a:lnTo>
                      <a:pt x="14" y="17896"/>
                    </a:lnTo>
                    <a:lnTo>
                      <a:pt x="41" y="18124"/>
                    </a:lnTo>
                    <a:lnTo>
                      <a:pt x="81" y="18339"/>
                    </a:lnTo>
                    <a:lnTo>
                      <a:pt x="135" y="18567"/>
                    </a:lnTo>
                    <a:lnTo>
                      <a:pt x="215" y="18782"/>
                    </a:lnTo>
                    <a:lnTo>
                      <a:pt x="296" y="18984"/>
                    </a:lnTo>
                    <a:lnTo>
                      <a:pt x="403" y="19199"/>
                    </a:lnTo>
                    <a:lnTo>
                      <a:pt x="524" y="19400"/>
                    </a:lnTo>
                    <a:lnTo>
                      <a:pt x="659" y="19602"/>
                    </a:lnTo>
                    <a:lnTo>
                      <a:pt x="806" y="19803"/>
                    </a:lnTo>
                    <a:lnTo>
                      <a:pt x="968" y="19991"/>
                    </a:lnTo>
                    <a:lnTo>
                      <a:pt x="1142" y="20166"/>
                    </a:lnTo>
                    <a:lnTo>
                      <a:pt x="1344" y="20341"/>
                    </a:lnTo>
                    <a:lnTo>
                      <a:pt x="1559" y="20515"/>
                    </a:lnTo>
                    <a:lnTo>
                      <a:pt x="1774" y="20690"/>
                    </a:lnTo>
                    <a:lnTo>
                      <a:pt x="2016" y="20851"/>
                    </a:lnTo>
                    <a:lnTo>
                      <a:pt x="2271" y="20999"/>
                    </a:lnTo>
                    <a:lnTo>
                      <a:pt x="2540" y="21147"/>
                    </a:lnTo>
                    <a:lnTo>
                      <a:pt x="2822" y="21295"/>
                    </a:lnTo>
                    <a:lnTo>
                      <a:pt x="3104" y="21429"/>
                    </a:lnTo>
                    <a:lnTo>
                      <a:pt x="3413" y="21563"/>
                    </a:lnTo>
                    <a:lnTo>
                      <a:pt x="3735" y="21684"/>
                    </a:lnTo>
                    <a:lnTo>
                      <a:pt x="4058" y="21805"/>
                    </a:lnTo>
                    <a:lnTo>
                      <a:pt x="4407" y="21926"/>
                    </a:lnTo>
                    <a:lnTo>
                      <a:pt x="4756" y="22033"/>
                    </a:lnTo>
                    <a:lnTo>
                      <a:pt x="5119" y="22128"/>
                    </a:lnTo>
                    <a:lnTo>
                      <a:pt x="5495" y="22235"/>
                    </a:lnTo>
                    <a:lnTo>
                      <a:pt x="5885" y="22316"/>
                    </a:lnTo>
                    <a:lnTo>
                      <a:pt x="6691" y="22477"/>
                    </a:lnTo>
                    <a:lnTo>
                      <a:pt x="7537" y="22625"/>
                    </a:lnTo>
                    <a:lnTo>
                      <a:pt x="8424" y="22732"/>
                    </a:lnTo>
                    <a:lnTo>
                      <a:pt x="9351" y="22826"/>
                    </a:lnTo>
                    <a:lnTo>
                      <a:pt x="10305" y="22880"/>
                    </a:lnTo>
                    <a:lnTo>
                      <a:pt x="11286" y="22920"/>
                    </a:lnTo>
                    <a:lnTo>
                      <a:pt x="12307" y="22934"/>
                    </a:lnTo>
                    <a:lnTo>
                      <a:pt x="13341" y="22920"/>
                    </a:lnTo>
                    <a:lnTo>
                      <a:pt x="14416" y="22880"/>
                    </a:lnTo>
                    <a:lnTo>
                      <a:pt x="15504" y="22813"/>
                    </a:lnTo>
                    <a:lnTo>
                      <a:pt x="16619" y="22705"/>
                    </a:lnTo>
                    <a:lnTo>
                      <a:pt x="17748" y="22584"/>
                    </a:lnTo>
                    <a:lnTo>
                      <a:pt x="18903" y="22437"/>
                    </a:lnTo>
                    <a:lnTo>
                      <a:pt x="20059" y="22262"/>
                    </a:lnTo>
                    <a:lnTo>
                      <a:pt x="21241" y="22060"/>
                    </a:lnTo>
                    <a:lnTo>
                      <a:pt x="22423" y="21832"/>
                    </a:lnTo>
                    <a:lnTo>
                      <a:pt x="23619" y="21563"/>
                    </a:lnTo>
                    <a:lnTo>
                      <a:pt x="24815" y="21281"/>
                    </a:lnTo>
                    <a:lnTo>
                      <a:pt x="26011" y="20959"/>
                    </a:lnTo>
                    <a:lnTo>
                      <a:pt x="27220" y="20609"/>
                    </a:lnTo>
                    <a:lnTo>
                      <a:pt x="28415" y="20233"/>
                    </a:lnTo>
                    <a:lnTo>
                      <a:pt x="29625" y="19830"/>
                    </a:lnTo>
                    <a:lnTo>
                      <a:pt x="30807" y="19400"/>
                    </a:lnTo>
                    <a:lnTo>
                      <a:pt x="31949" y="18957"/>
                    </a:lnTo>
                    <a:lnTo>
                      <a:pt x="33064" y="18487"/>
                    </a:lnTo>
                    <a:lnTo>
                      <a:pt x="34139" y="18003"/>
                    </a:lnTo>
                    <a:lnTo>
                      <a:pt x="35173" y="17506"/>
                    </a:lnTo>
                    <a:lnTo>
                      <a:pt x="36181" y="16995"/>
                    </a:lnTo>
                    <a:lnTo>
                      <a:pt x="37148" y="16471"/>
                    </a:lnTo>
                    <a:lnTo>
                      <a:pt x="38075" y="15934"/>
                    </a:lnTo>
                    <a:lnTo>
                      <a:pt x="38962" y="15397"/>
                    </a:lnTo>
                    <a:lnTo>
                      <a:pt x="39808" y="14846"/>
                    </a:lnTo>
                    <a:lnTo>
                      <a:pt x="40614" y="14282"/>
                    </a:lnTo>
                    <a:lnTo>
                      <a:pt x="41367" y="13717"/>
                    </a:lnTo>
                    <a:lnTo>
                      <a:pt x="42092" y="13153"/>
                    </a:lnTo>
                    <a:lnTo>
                      <a:pt x="42778" y="12575"/>
                    </a:lnTo>
                    <a:lnTo>
                      <a:pt x="43409" y="11998"/>
                    </a:lnTo>
                    <a:lnTo>
                      <a:pt x="44000" y="11420"/>
                    </a:lnTo>
                    <a:lnTo>
                      <a:pt x="44282" y="11138"/>
                    </a:lnTo>
                    <a:lnTo>
                      <a:pt x="44551" y="10842"/>
                    </a:lnTo>
                    <a:lnTo>
                      <a:pt x="44806" y="10560"/>
                    </a:lnTo>
                    <a:lnTo>
                      <a:pt x="45048" y="10278"/>
                    </a:lnTo>
                    <a:lnTo>
                      <a:pt x="45276" y="9982"/>
                    </a:lnTo>
                    <a:lnTo>
                      <a:pt x="45491" y="9700"/>
                    </a:lnTo>
                    <a:lnTo>
                      <a:pt x="45706" y="9418"/>
                    </a:lnTo>
                    <a:lnTo>
                      <a:pt x="45908" y="9136"/>
                    </a:lnTo>
                    <a:lnTo>
                      <a:pt x="46083" y="8854"/>
                    </a:lnTo>
                    <a:lnTo>
                      <a:pt x="46257" y="8572"/>
                    </a:lnTo>
                    <a:lnTo>
                      <a:pt x="46418" y="8303"/>
                    </a:lnTo>
                    <a:lnTo>
                      <a:pt x="46566" y="8021"/>
                    </a:lnTo>
                    <a:lnTo>
                      <a:pt x="46701" y="7752"/>
                    </a:lnTo>
                    <a:lnTo>
                      <a:pt x="46821" y="7483"/>
                    </a:lnTo>
                    <a:lnTo>
                      <a:pt x="46929" y="7215"/>
                    </a:lnTo>
                    <a:lnTo>
                      <a:pt x="47036" y="6946"/>
                    </a:lnTo>
                    <a:lnTo>
                      <a:pt x="47117" y="6677"/>
                    </a:lnTo>
                    <a:lnTo>
                      <a:pt x="47184" y="6422"/>
                    </a:lnTo>
                    <a:lnTo>
                      <a:pt x="47251" y="6153"/>
                    </a:lnTo>
                    <a:lnTo>
                      <a:pt x="47292" y="5898"/>
                    </a:lnTo>
                    <a:lnTo>
                      <a:pt x="47319" y="5656"/>
                    </a:lnTo>
                    <a:lnTo>
                      <a:pt x="47345" y="5401"/>
                    </a:lnTo>
                    <a:lnTo>
                      <a:pt x="47345" y="5159"/>
                    </a:lnTo>
                    <a:lnTo>
                      <a:pt x="47345" y="4917"/>
                    </a:lnTo>
                    <a:lnTo>
                      <a:pt x="47319" y="4676"/>
                    </a:lnTo>
                    <a:lnTo>
                      <a:pt x="47278" y="4447"/>
                    </a:lnTo>
                    <a:lnTo>
                      <a:pt x="47238" y="4219"/>
                    </a:lnTo>
                    <a:lnTo>
                      <a:pt x="47171" y="3990"/>
                    </a:lnTo>
                    <a:lnTo>
                      <a:pt x="47090" y="3775"/>
                    </a:lnTo>
                    <a:lnTo>
                      <a:pt x="47010" y="3560"/>
                    </a:lnTo>
                    <a:lnTo>
                      <a:pt x="46902" y="3345"/>
                    </a:lnTo>
                    <a:lnTo>
                      <a:pt x="46781" y="3144"/>
                    </a:lnTo>
                    <a:lnTo>
                      <a:pt x="46647" y="2942"/>
                    </a:lnTo>
                    <a:lnTo>
                      <a:pt x="46499" y="2754"/>
                    </a:lnTo>
                    <a:lnTo>
                      <a:pt x="46338" y="2566"/>
                    </a:lnTo>
                    <a:lnTo>
                      <a:pt x="46163" y="2392"/>
                    </a:lnTo>
                    <a:lnTo>
                      <a:pt x="45975" y="2217"/>
                    </a:lnTo>
                    <a:lnTo>
                      <a:pt x="45774" y="2042"/>
                    </a:lnTo>
                    <a:lnTo>
                      <a:pt x="45559" y="1894"/>
                    </a:lnTo>
                    <a:lnTo>
                      <a:pt x="45330" y="1733"/>
                    </a:lnTo>
                    <a:lnTo>
                      <a:pt x="45088" y="1585"/>
                    </a:lnTo>
                    <a:lnTo>
                      <a:pt x="44833" y="1451"/>
                    </a:lnTo>
                    <a:lnTo>
                      <a:pt x="44564" y="1317"/>
                    </a:lnTo>
                    <a:lnTo>
                      <a:pt x="44296" y="1182"/>
                    </a:lnTo>
                    <a:lnTo>
                      <a:pt x="44000" y="1061"/>
                    </a:lnTo>
                    <a:lnTo>
                      <a:pt x="43705" y="954"/>
                    </a:lnTo>
                    <a:lnTo>
                      <a:pt x="43396" y="847"/>
                    </a:lnTo>
                    <a:lnTo>
                      <a:pt x="43060" y="739"/>
                    </a:lnTo>
                    <a:lnTo>
                      <a:pt x="42737" y="645"/>
                    </a:lnTo>
                    <a:lnTo>
                      <a:pt x="42388" y="564"/>
                    </a:lnTo>
                    <a:lnTo>
                      <a:pt x="42025" y="470"/>
                    </a:lnTo>
                    <a:lnTo>
                      <a:pt x="41662" y="403"/>
                    </a:lnTo>
                    <a:lnTo>
                      <a:pt x="41286" y="336"/>
                    </a:lnTo>
                    <a:lnTo>
                      <a:pt x="40910" y="269"/>
                    </a:lnTo>
                    <a:lnTo>
                      <a:pt x="40104" y="161"/>
                    </a:lnTo>
                    <a:lnTo>
                      <a:pt x="39271" y="81"/>
                    </a:lnTo>
                    <a:lnTo>
                      <a:pt x="38398" y="27"/>
                    </a:lnTo>
                    <a:lnTo>
                      <a:pt x="37498" y="0"/>
                    </a:lnTo>
                    <a:close/>
                  </a:path>
                </a:pathLst>
              </a:custGeom>
              <a:solidFill>
                <a:srgbClr val="BBE7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6"/>
              <p:cNvSpPr/>
              <p:nvPr/>
            </p:nvSpPr>
            <p:spPr>
              <a:xfrm>
                <a:off x="558200" y="2610775"/>
                <a:ext cx="664400" cy="942825"/>
              </a:xfrm>
              <a:custGeom>
                <a:avLst/>
                <a:gdLst/>
                <a:ahLst/>
                <a:cxnLst/>
                <a:rect l="l" t="t" r="r" b="b"/>
                <a:pathLst>
                  <a:path w="26576" h="37713" extrusionOk="0">
                    <a:moveTo>
                      <a:pt x="7000" y="1"/>
                    </a:moveTo>
                    <a:lnTo>
                      <a:pt x="6503" y="14"/>
                    </a:lnTo>
                    <a:lnTo>
                      <a:pt x="6020" y="41"/>
                    </a:lnTo>
                    <a:lnTo>
                      <a:pt x="5576" y="81"/>
                    </a:lnTo>
                    <a:lnTo>
                      <a:pt x="5133" y="148"/>
                    </a:lnTo>
                    <a:lnTo>
                      <a:pt x="4730" y="242"/>
                    </a:lnTo>
                    <a:lnTo>
                      <a:pt x="4354" y="363"/>
                    </a:lnTo>
                    <a:lnTo>
                      <a:pt x="4179" y="430"/>
                    </a:lnTo>
                    <a:lnTo>
                      <a:pt x="4004" y="498"/>
                    </a:lnTo>
                    <a:lnTo>
                      <a:pt x="3830" y="592"/>
                    </a:lnTo>
                    <a:lnTo>
                      <a:pt x="3668" y="686"/>
                    </a:lnTo>
                    <a:lnTo>
                      <a:pt x="3494" y="793"/>
                    </a:lnTo>
                    <a:lnTo>
                      <a:pt x="3332" y="901"/>
                    </a:lnTo>
                    <a:lnTo>
                      <a:pt x="3185" y="1022"/>
                    </a:lnTo>
                    <a:lnTo>
                      <a:pt x="3023" y="1156"/>
                    </a:lnTo>
                    <a:lnTo>
                      <a:pt x="2876" y="1304"/>
                    </a:lnTo>
                    <a:lnTo>
                      <a:pt x="2741" y="1451"/>
                    </a:lnTo>
                    <a:lnTo>
                      <a:pt x="2594" y="1613"/>
                    </a:lnTo>
                    <a:lnTo>
                      <a:pt x="2459" y="1774"/>
                    </a:lnTo>
                    <a:lnTo>
                      <a:pt x="2338" y="1949"/>
                    </a:lnTo>
                    <a:lnTo>
                      <a:pt x="2204" y="2123"/>
                    </a:lnTo>
                    <a:lnTo>
                      <a:pt x="1962" y="2513"/>
                    </a:lnTo>
                    <a:lnTo>
                      <a:pt x="1747" y="2929"/>
                    </a:lnTo>
                    <a:lnTo>
                      <a:pt x="1532" y="3373"/>
                    </a:lnTo>
                    <a:lnTo>
                      <a:pt x="1344" y="3856"/>
                    </a:lnTo>
                    <a:lnTo>
                      <a:pt x="1156" y="4353"/>
                    </a:lnTo>
                    <a:lnTo>
                      <a:pt x="995" y="4877"/>
                    </a:lnTo>
                    <a:lnTo>
                      <a:pt x="847" y="5428"/>
                    </a:lnTo>
                    <a:lnTo>
                      <a:pt x="713" y="6006"/>
                    </a:lnTo>
                    <a:lnTo>
                      <a:pt x="592" y="6597"/>
                    </a:lnTo>
                    <a:lnTo>
                      <a:pt x="484" y="7215"/>
                    </a:lnTo>
                    <a:lnTo>
                      <a:pt x="377" y="7847"/>
                    </a:lnTo>
                    <a:lnTo>
                      <a:pt x="296" y="8505"/>
                    </a:lnTo>
                    <a:lnTo>
                      <a:pt x="216" y="9177"/>
                    </a:lnTo>
                    <a:lnTo>
                      <a:pt x="162" y="9862"/>
                    </a:lnTo>
                    <a:lnTo>
                      <a:pt x="108" y="10560"/>
                    </a:lnTo>
                    <a:lnTo>
                      <a:pt x="68" y="11272"/>
                    </a:lnTo>
                    <a:lnTo>
                      <a:pt x="41" y="11998"/>
                    </a:lnTo>
                    <a:lnTo>
                      <a:pt x="14" y="12737"/>
                    </a:lnTo>
                    <a:lnTo>
                      <a:pt x="1" y="13476"/>
                    </a:lnTo>
                    <a:lnTo>
                      <a:pt x="1" y="14228"/>
                    </a:lnTo>
                    <a:lnTo>
                      <a:pt x="14" y="14994"/>
                    </a:lnTo>
                    <a:lnTo>
                      <a:pt x="27" y="15773"/>
                    </a:lnTo>
                    <a:lnTo>
                      <a:pt x="81" y="17318"/>
                    </a:lnTo>
                    <a:lnTo>
                      <a:pt x="162" y="18877"/>
                    </a:lnTo>
                    <a:lnTo>
                      <a:pt x="269" y="20449"/>
                    </a:lnTo>
                    <a:lnTo>
                      <a:pt x="390" y="21994"/>
                    </a:lnTo>
                    <a:lnTo>
                      <a:pt x="538" y="23539"/>
                    </a:lnTo>
                    <a:lnTo>
                      <a:pt x="713" y="25043"/>
                    </a:lnTo>
                    <a:lnTo>
                      <a:pt x="887" y="26521"/>
                    </a:lnTo>
                    <a:lnTo>
                      <a:pt x="1075" y="27945"/>
                    </a:lnTo>
                    <a:lnTo>
                      <a:pt x="1277" y="29316"/>
                    </a:lnTo>
                    <a:lnTo>
                      <a:pt x="1478" y="30619"/>
                    </a:lnTo>
                    <a:lnTo>
                      <a:pt x="1667" y="31841"/>
                    </a:lnTo>
                    <a:lnTo>
                      <a:pt x="1868" y="32983"/>
                    </a:lnTo>
                    <a:lnTo>
                      <a:pt x="2070" y="34031"/>
                    </a:lnTo>
                    <a:lnTo>
                      <a:pt x="2244" y="34972"/>
                    </a:lnTo>
                    <a:lnTo>
                      <a:pt x="2419" y="35805"/>
                    </a:lnTo>
                    <a:lnTo>
                      <a:pt x="2580" y="36517"/>
                    </a:lnTo>
                    <a:lnTo>
                      <a:pt x="2728" y="37081"/>
                    </a:lnTo>
                    <a:lnTo>
                      <a:pt x="2849" y="37524"/>
                    </a:lnTo>
                    <a:lnTo>
                      <a:pt x="3265" y="37565"/>
                    </a:lnTo>
                    <a:lnTo>
                      <a:pt x="3682" y="37605"/>
                    </a:lnTo>
                    <a:lnTo>
                      <a:pt x="4542" y="37672"/>
                    </a:lnTo>
                    <a:lnTo>
                      <a:pt x="5428" y="37699"/>
                    </a:lnTo>
                    <a:lnTo>
                      <a:pt x="6342" y="37713"/>
                    </a:lnTo>
                    <a:lnTo>
                      <a:pt x="7256" y="37686"/>
                    </a:lnTo>
                    <a:lnTo>
                      <a:pt x="8183" y="37645"/>
                    </a:lnTo>
                    <a:lnTo>
                      <a:pt x="9123" y="37578"/>
                    </a:lnTo>
                    <a:lnTo>
                      <a:pt x="10063" y="37484"/>
                    </a:lnTo>
                    <a:lnTo>
                      <a:pt x="11017" y="37363"/>
                    </a:lnTo>
                    <a:lnTo>
                      <a:pt x="11958" y="37242"/>
                    </a:lnTo>
                    <a:lnTo>
                      <a:pt x="12912" y="37094"/>
                    </a:lnTo>
                    <a:lnTo>
                      <a:pt x="13839" y="36920"/>
                    </a:lnTo>
                    <a:lnTo>
                      <a:pt x="14766" y="36745"/>
                    </a:lnTo>
                    <a:lnTo>
                      <a:pt x="15679" y="36544"/>
                    </a:lnTo>
                    <a:lnTo>
                      <a:pt x="16579" y="36342"/>
                    </a:lnTo>
                    <a:lnTo>
                      <a:pt x="17466" y="36127"/>
                    </a:lnTo>
                    <a:lnTo>
                      <a:pt x="18313" y="35899"/>
                    </a:lnTo>
                    <a:lnTo>
                      <a:pt x="19146" y="35670"/>
                    </a:lnTo>
                    <a:lnTo>
                      <a:pt x="19952" y="35429"/>
                    </a:lnTo>
                    <a:lnTo>
                      <a:pt x="20717" y="35173"/>
                    </a:lnTo>
                    <a:lnTo>
                      <a:pt x="21456" y="34931"/>
                    </a:lnTo>
                    <a:lnTo>
                      <a:pt x="22155" y="34676"/>
                    </a:lnTo>
                    <a:lnTo>
                      <a:pt x="22813" y="34421"/>
                    </a:lnTo>
                    <a:lnTo>
                      <a:pt x="23431" y="34166"/>
                    </a:lnTo>
                    <a:lnTo>
                      <a:pt x="23996" y="33910"/>
                    </a:lnTo>
                    <a:lnTo>
                      <a:pt x="24520" y="33669"/>
                    </a:lnTo>
                    <a:lnTo>
                      <a:pt x="24976" y="33427"/>
                    </a:lnTo>
                    <a:lnTo>
                      <a:pt x="25379" y="33185"/>
                    </a:lnTo>
                    <a:lnTo>
                      <a:pt x="25729" y="32943"/>
                    </a:lnTo>
                    <a:lnTo>
                      <a:pt x="25877" y="32836"/>
                    </a:lnTo>
                    <a:lnTo>
                      <a:pt x="26011" y="32728"/>
                    </a:lnTo>
                    <a:lnTo>
                      <a:pt x="26132" y="32621"/>
                    </a:lnTo>
                    <a:lnTo>
                      <a:pt x="26239" y="32513"/>
                    </a:lnTo>
                    <a:lnTo>
                      <a:pt x="26320" y="32406"/>
                    </a:lnTo>
                    <a:lnTo>
                      <a:pt x="26387" y="32312"/>
                    </a:lnTo>
                    <a:lnTo>
                      <a:pt x="26441" y="32204"/>
                    </a:lnTo>
                    <a:lnTo>
                      <a:pt x="26481" y="32056"/>
                    </a:lnTo>
                    <a:lnTo>
                      <a:pt x="26521" y="31895"/>
                    </a:lnTo>
                    <a:lnTo>
                      <a:pt x="26548" y="31694"/>
                    </a:lnTo>
                    <a:lnTo>
                      <a:pt x="26562" y="31479"/>
                    </a:lnTo>
                    <a:lnTo>
                      <a:pt x="26575" y="31237"/>
                    </a:lnTo>
                    <a:lnTo>
                      <a:pt x="26575" y="30673"/>
                    </a:lnTo>
                    <a:lnTo>
                      <a:pt x="26535" y="30041"/>
                    </a:lnTo>
                    <a:lnTo>
                      <a:pt x="26468" y="29316"/>
                    </a:lnTo>
                    <a:lnTo>
                      <a:pt x="26387" y="28510"/>
                    </a:lnTo>
                    <a:lnTo>
                      <a:pt x="26266" y="27650"/>
                    </a:lnTo>
                    <a:lnTo>
                      <a:pt x="26132" y="26723"/>
                    </a:lnTo>
                    <a:lnTo>
                      <a:pt x="25957" y="25742"/>
                    </a:lnTo>
                    <a:lnTo>
                      <a:pt x="25782" y="24721"/>
                    </a:lnTo>
                    <a:lnTo>
                      <a:pt x="25567" y="23660"/>
                    </a:lnTo>
                    <a:lnTo>
                      <a:pt x="25353" y="22571"/>
                    </a:lnTo>
                    <a:lnTo>
                      <a:pt x="25111" y="21456"/>
                    </a:lnTo>
                    <a:lnTo>
                      <a:pt x="24855" y="20314"/>
                    </a:lnTo>
                    <a:lnTo>
                      <a:pt x="24587" y="19172"/>
                    </a:lnTo>
                    <a:lnTo>
                      <a:pt x="24305" y="18017"/>
                    </a:lnTo>
                    <a:lnTo>
                      <a:pt x="24009" y="16861"/>
                    </a:lnTo>
                    <a:lnTo>
                      <a:pt x="23700" y="15733"/>
                    </a:lnTo>
                    <a:lnTo>
                      <a:pt x="23391" y="14604"/>
                    </a:lnTo>
                    <a:lnTo>
                      <a:pt x="23082" y="13503"/>
                    </a:lnTo>
                    <a:lnTo>
                      <a:pt x="22760" y="12441"/>
                    </a:lnTo>
                    <a:lnTo>
                      <a:pt x="22424" y="11407"/>
                    </a:lnTo>
                    <a:lnTo>
                      <a:pt x="22101" y="10413"/>
                    </a:lnTo>
                    <a:lnTo>
                      <a:pt x="21765" y="9486"/>
                    </a:lnTo>
                    <a:lnTo>
                      <a:pt x="21443" y="8612"/>
                    </a:lnTo>
                    <a:lnTo>
                      <a:pt x="21120" y="7793"/>
                    </a:lnTo>
                    <a:lnTo>
                      <a:pt x="20798" y="7054"/>
                    </a:lnTo>
                    <a:lnTo>
                      <a:pt x="20476" y="6396"/>
                    </a:lnTo>
                    <a:lnTo>
                      <a:pt x="20328" y="6100"/>
                    </a:lnTo>
                    <a:lnTo>
                      <a:pt x="20167" y="5818"/>
                    </a:lnTo>
                    <a:lnTo>
                      <a:pt x="20019" y="5563"/>
                    </a:lnTo>
                    <a:lnTo>
                      <a:pt x="19871" y="5334"/>
                    </a:lnTo>
                    <a:lnTo>
                      <a:pt x="19723" y="5133"/>
                    </a:lnTo>
                    <a:lnTo>
                      <a:pt x="19575" y="4958"/>
                    </a:lnTo>
                    <a:lnTo>
                      <a:pt x="19280" y="4622"/>
                    </a:lnTo>
                    <a:lnTo>
                      <a:pt x="18944" y="4300"/>
                    </a:lnTo>
                    <a:lnTo>
                      <a:pt x="18568" y="3991"/>
                    </a:lnTo>
                    <a:lnTo>
                      <a:pt x="18178" y="3682"/>
                    </a:lnTo>
                    <a:lnTo>
                      <a:pt x="17762" y="3386"/>
                    </a:lnTo>
                    <a:lnTo>
                      <a:pt x="17318" y="3091"/>
                    </a:lnTo>
                    <a:lnTo>
                      <a:pt x="16848" y="2822"/>
                    </a:lnTo>
                    <a:lnTo>
                      <a:pt x="16364" y="2540"/>
                    </a:lnTo>
                    <a:lnTo>
                      <a:pt x="15854" y="2284"/>
                    </a:lnTo>
                    <a:lnTo>
                      <a:pt x="15330" y="2029"/>
                    </a:lnTo>
                    <a:lnTo>
                      <a:pt x="14793" y="1801"/>
                    </a:lnTo>
                    <a:lnTo>
                      <a:pt x="14242" y="1572"/>
                    </a:lnTo>
                    <a:lnTo>
                      <a:pt x="13691" y="1357"/>
                    </a:lnTo>
                    <a:lnTo>
                      <a:pt x="13127" y="1156"/>
                    </a:lnTo>
                    <a:lnTo>
                      <a:pt x="12549" y="968"/>
                    </a:lnTo>
                    <a:lnTo>
                      <a:pt x="11985" y="793"/>
                    </a:lnTo>
                    <a:lnTo>
                      <a:pt x="11407" y="645"/>
                    </a:lnTo>
                    <a:lnTo>
                      <a:pt x="10829" y="498"/>
                    </a:lnTo>
                    <a:lnTo>
                      <a:pt x="10252" y="377"/>
                    </a:lnTo>
                    <a:lnTo>
                      <a:pt x="9687" y="269"/>
                    </a:lnTo>
                    <a:lnTo>
                      <a:pt x="9136" y="175"/>
                    </a:lnTo>
                    <a:lnTo>
                      <a:pt x="8572" y="108"/>
                    </a:lnTo>
                    <a:lnTo>
                      <a:pt x="8035" y="54"/>
                    </a:lnTo>
                    <a:lnTo>
                      <a:pt x="7511" y="14"/>
                    </a:lnTo>
                    <a:lnTo>
                      <a:pt x="70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6"/>
              <p:cNvSpPr/>
              <p:nvPr/>
            </p:nvSpPr>
            <p:spPr>
              <a:xfrm>
                <a:off x="616300" y="3554250"/>
                <a:ext cx="769525" cy="1717000"/>
              </a:xfrm>
              <a:custGeom>
                <a:avLst/>
                <a:gdLst/>
                <a:ahLst/>
                <a:cxnLst/>
                <a:rect l="l" t="t" r="r" b="b"/>
                <a:pathLst>
                  <a:path w="30781" h="68680" extrusionOk="0">
                    <a:moveTo>
                      <a:pt x="21067" y="0"/>
                    </a:moveTo>
                    <a:lnTo>
                      <a:pt x="1" y="1962"/>
                    </a:lnTo>
                    <a:lnTo>
                      <a:pt x="1532" y="17076"/>
                    </a:lnTo>
                    <a:lnTo>
                      <a:pt x="29934" y="68680"/>
                    </a:lnTo>
                    <a:lnTo>
                      <a:pt x="30781" y="68210"/>
                    </a:lnTo>
                    <a:lnTo>
                      <a:pt x="210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6"/>
              <p:cNvSpPr/>
              <p:nvPr/>
            </p:nvSpPr>
            <p:spPr>
              <a:xfrm>
                <a:off x="299250" y="3554250"/>
                <a:ext cx="843750" cy="1707950"/>
              </a:xfrm>
              <a:custGeom>
                <a:avLst/>
                <a:gdLst/>
                <a:ahLst/>
                <a:cxnLst/>
                <a:rect l="l" t="t" r="r" b="b"/>
                <a:pathLst>
                  <a:path w="33750" h="68318" extrusionOk="0">
                    <a:moveTo>
                      <a:pt x="33749" y="0"/>
                    </a:moveTo>
                    <a:lnTo>
                      <a:pt x="6704" y="2311"/>
                    </a:lnTo>
                    <a:lnTo>
                      <a:pt x="0" y="68317"/>
                    </a:lnTo>
                    <a:lnTo>
                      <a:pt x="833" y="68317"/>
                    </a:lnTo>
                    <a:lnTo>
                      <a:pt x="29396" y="16767"/>
                    </a:lnTo>
                    <a:lnTo>
                      <a:pt x="3374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6"/>
              <p:cNvSpPr/>
              <p:nvPr/>
            </p:nvSpPr>
            <p:spPr>
              <a:xfrm>
                <a:off x="399325" y="2623200"/>
                <a:ext cx="763475" cy="1252500"/>
              </a:xfrm>
              <a:custGeom>
                <a:avLst/>
                <a:gdLst/>
                <a:ahLst/>
                <a:cxnLst/>
                <a:rect l="l" t="t" r="r" b="b"/>
                <a:pathLst>
                  <a:path w="30539" h="50100" extrusionOk="0">
                    <a:moveTo>
                      <a:pt x="12710" y="1"/>
                    </a:moveTo>
                    <a:lnTo>
                      <a:pt x="12267" y="14"/>
                    </a:lnTo>
                    <a:lnTo>
                      <a:pt x="11837" y="41"/>
                    </a:lnTo>
                    <a:lnTo>
                      <a:pt x="11421" y="95"/>
                    </a:lnTo>
                    <a:lnTo>
                      <a:pt x="11018" y="148"/>
                    </a:lnTo>
                    <a:lnTo>
                      <a:pt x="10615" y="229"/>
                    </a:lnTo>
                    <a:lnTo>
                      <a:pt x="10238" y="323"/>
                    </a:lnTo>
                    <a:lnTo>
                      <a:pt x="9876" y="417"/>
                    </a:lnTo>
                    <a:lnTo>
                      <a:pt x="9513" y="538"/>
                    </a:lnTo>
                    <a:lnTo>
                      <a:pt x="9164" y="659"/>
                    </a:lnTo>
                    <a:lnTo>
                      <a:pt x="8841" y="793"/>
                    </a:lnTo>
                    <a:lnTo>
                      <a:pt x="8519" y="928"/>
                    </a:lnTo>
                    <a:lnTo>
                      <a:pt x="8210" y="1089"/>
                    </a:lnTo>
                    <a:lnTo>
                      <a:pt x="7914" y="1237"/>
                    </a:lnTo>
                    <a:lnTo>
                      <a:pt x="7618" y="1411"/>
                    </a:lnTo>
                    <a:lnTo>
                      <a:pt x="7350" y="1586"/>
                    </a:lnTo>
                    <a:lnTo>
                      <a:pt x="7081" y="1761"/>
                    </a:lnTo>
                    <a:lnTo>
                      <a:pt x="6826" y="1935"/>
                    </a:lnTo>
                    <a:lnTo>
                      <a:pt x="6584" y="2123"/>
                    </a:lnTo>
                    <a:lnTo>
                      <a:pt x="6356" y="2311"/>
                    </a:lnTo>
                    <a:lnTo>
                      <a:pt x="5912" y="2688"/>
                    </a:lnTo>
                    <a:lnTo>
                      <a:pt x="5523" y="3064"/>
                    </a:lnTo>
                    <a:lnTo>
                      <a:pt x="5160" y="3440"/>
                    </a:lnTo>
                    <a:lnTo>
                      <a:pt x="4837" y="3803"/>
                    </a:lnTo>
                    <a:lnTo>
                      <a:pt x="4555" y="4139"/>
                    </a:lnTo>
                    <a:lnTo>
                      <a:pt x="4300" y="4461"/>
                    </a:lnTo>
                    <a:lnTo>
                      <a:pt x="4206" y="4582"/>
                    </a:lnTo>
                    <a:lnTo>
                      <a:pt x="4112" y="4716"/>
                    </a:lnTo>
                    <a:lnTo>
                      <a:pt x="3937" y="5039"/>
                    </a:lnTo>
                    <a:lnTo>
                      <a:pt x="3763" y="5388"/>
                    </a:lnTo>
                    <a:lnTo>
                      <a:pt x="3601" y="5805"/>
                    </a:lnTo>
                    <a:lnTo>
                      <a:pt x="3427" y="6261"/>
                    </a:lnTo>
                    <a:lnTo>
                      <a:pt x="3279" y="6758"/>
                    </a:lnTo>
                    <a:lnTo>
                      <a:pt x="3118" y="7296"/>
                    </a:lnTo>
                    <a:lnTo>
                      <a:pt x="2970" y="7874"/>
                    </a:lnTo>
                    <a:lnTo>
                      <a:pt x="2822" y="8492"/>
                    </a:lnTo>
                    <a:lnTo>
                      <a:pt x="2688" y="9136"/>
                    </a:lnTo>
                    <a:lnTo>
                      <a:pt x="2553" y="9822"/>
                    </a:lnTo>
                    <a:lnTo>
                      <a:pt x="2419" y="10547"/>
                    </a:lnTo>
                    <a:lnTo>
                      <a:pt x="2298" y="11299"/>
                    </a:lnTo>
                    <a:lnTo>
                      <a:pt x="2177" y="12079"/>
                    </a:lnTo>
                    <a:lnTo>
                      <a:pt x="1949" y="13718"/>
                    </a:lnTo>
                    <a:lnTo>
                      <a:pt x="1734" y="15464"/>
                    </a:lnTo>
                    <a:lnTo>
                      <a:pt x="1532" y="17291"/>
                    </a:lnTo>
                    <a:lnTo>
                      <a:pt x="1358" y="19172"/>
                    </a:lnTo>
                    <a:lnTo>
                      <a:pt x="1183" y="21120"/>
                    </a:lnTo>
                    <a:lnTo>
                      <a:pt x="1035" y="23109"/>
                    </a:lnTo>
                    <a:lnTo>
                      <a:pt x="901" y="25124"/>
                    </a:lnTo>
                    <a:lnTo>
                      <a:pt x="767" y="27153"/>
                    </a:lnTo>
                    <a:lnTo>
                      <a:pt x="659" y="29181"/>
                    </a:lnTo>
                    <a:lnTo>
                      <a:pt x="552" y="31183"/>
                    </a:lnTo>
                    <a:lnTo>
                      <a:pt x="458" y="33172"/>
                    </a:lnTo>
                    <a:lnTo>
                      <a:pt x="310" y="36987"/>
                    </a:lnTo>
                    <a:lnTo>
                      <a:pt x="202" y="40534"/>
                    </a:lnTo>
                    <a:lnTo>
                      <a:pt x="122" y="43678"/>
                    </a:lnTo>
                    <a:lnTo>
                      <a:pt x="55" y="46324"/>
                    </a:lnTo>
                    <a:lnTo>
                      <a:pt x="28" y="48340"/>
                    </a:lnTo>
                    <a:lnTo>
                      <a:pt x="1" y="50100"/>
                    </a:lnTo>
                    <a:lnTo>
                      <a:pt x="1532" y="49697"/>
                    </a:lnTo>
                    <a:lnTo>
                      <a:pt x="3037" y="49280"/>
                    </a:lnTo>
                    <a:lnTo>
                      <a:pt x="4528" y="48850"/>
                    </a:lnTo>
                    <a:lnTo>
                      <a:pt x="6006" y="48420"/>
                    </a:lnTo>
                    <a:lnTo>
                      <a:pt x="7457" y="47977"/>
                    </a:lnTo>
                    <a:lnTo>
                      <a:pt x="8895" y="47520"/>
                    </a:lnTo>
                    <a:lnTo>
                      <a:pt x="10292" y="47063"/>
                    </a:lnTo>
                    <a:lnTo>
                      <a:pt x="11662" y="46607"/>
                    </a:lnTo>
                    <a:lnTo>
                      <a:pt x="13019" y="46150"/>
                    </a:lnTo>
                    <a:lnTo>
                      <a:pt x="14323" y="45680"/>
                    </a:lnTo>
                    <a:lnTo>
                      <a:pt x="15599" y="45223"/>
                    </a:lnTo>
                    <a:lnTo>
                      <a:pt x="16848" y="44779"/>
                    </a:lnTo>
                    <a:lnTo>
                      <a:pt x="19213" y="43879"/>
                    </a:lnTo>
                    <a:lnTo>
                      <a:pt x="21403" y="43033"/>
                    </a:lnTo>
                    <a:lnTo>
                      <a:pt x="23391" y="42227"/>
                    </a:lnTo>
                    <a:lnTo>
                      <a:pt x="25178" y="41488"/>
                    </a:lnTo>
                    <a:lnTo>
                      <a:pt x="26750" y="40830"/>
                    </a:lnTo>
                    <a:lnTo>
                      <a:pt x="28067" y="40252"/>
                    </a:lnTo>
                    <a:lnTo>
                      <a:pt x="29115" y="39782"/>
                    </a:lnTo>
                    <a:lnTo>
                      <a:pt x="29894" y="39432"/>
                    </a:lnTo>
                    <a:lnTo>
                      <a:pt x="30539" y="39123"/>
                    </a:lnTo>
                    <a:lnTo>
                      <a:pt x="30485" y="37914"/>
                    </a:lnTo>
                    <a:lnTo>
                      <a:pt x="30404" y="36503"/>
                    </a:lnTo>
                    <a:lnTo>
                      <a:pt x="30283" y="34663"/>
                    </a:lnTo>
                    <a:lnTo>
                      <a:pt x="30136" y="32446"/>
                    </a:lnTo>
                    <a:lnTo>
                      <a:pt x="30028" y="31224"/>
                    </a:lnTo>
                    <a:lnTo>
                      <a:pt x="29921" y="29934"/>
                    </a:lnTo>
                    <a:lnTo>
                      <a:pt x="29786" y="28590"/>
                    </a:lnTo>
                    <a:lnTo>
                      <a:pt x="29652" y="27206"/>
                    </a:lnTo>
                    <a:lnTo>
                      <a:pt x="29491" y="25769"/>
                    </a:lnTo>
                    <a:lnTo>
                      <a:pt x="29330" y="24318"/>
                    </a:lnTo>
                    <a:lnTo>
                      <a:pt x="29141" y="22840"/>
                    </a:lnTo>
                    <a:lnTo>
                      <a:pt x="28926" y="21349"/>
                    </a:lnTo>
                    <a:lnTo>
                      <a:pt x="28712" y="19858"/>
                    </a:lnTo>
                    <a:lnTo>
                      <a:pt x="28470" y="18380"/>
                    </a:lnTo>
                    <a:lnTo>
                      <a:pt x="28201" y="16915"/>
                    </a:lnTo>
                    <a:lnTo>
                      <a:pt x="27919" y="15478"/>
                    </a:lnTo>
                    <a:lnTo>
                      <a:pt x="27623" y="14067"/>
                    </a:lnTo>
                    <a:lnTo>
                      <a:pt x="27462" y="13382"/>
                    </a:lnTo>
                    <a:lnTo>
                      <a:pt x="27301" y="12697"/>
                    </a:lnTo>
                    <a:lnTo>
                      <a:pt x="27126" y="12038"/>
                    </a:lnTo>
                    <a:lnTo>
                      <a:pt x="26952" y="11380"/>
                    </a:lnTo>
                    <a:lnTo>
                      <a:pt x="26763" y="10749"/>
                    </a:lnTo>
                    <a:lnTo>
                      <a:pt x="26589" y="10131"/>
                    </a:lnTo>
                    <a:lnTo>
                      <a:pt x="26387" y="9539"/>
                    </a:lnTo>
                    <a:lnTo>
                      <a:pt x="26186" y="8948"/>
                    </a:lnTo>
                    <a:lnTo>
                      <a:pt x="25984" y="8384"/>
                    </a:lnTo>
                    <a:lnTo>
                      <a:pt x="25769" y="7847"/>
                    </a:lnTo>
                    <a:lnTo>
                      <a:pt x="25554" y="7336"/>
                    </a:lnTo>
                    <a:lnTo>
                      <a:pt x="25339" y="6839"/>
                    </a:lnTo>
                    <a:lnTo>
                      <a:pt x="25111" y="6369"/>
                    </a:lnTo>
                    <a:lnTo>
                      <a:pt x="24869" y="5912"/>
                    </a:lnTo>
                    <a:lnTo>
                      <a:pt x="24627" y="5496"/>
                    </a:lnTo>
                    <a:lnTo>
                      <a:pt x="24385" y="5106"/>
                    </a:lnTo>
                    <a:lnTo>
                      <a:pt x="24130" y="4743"/>
                    </a:lnTo>
                    <a:lnTo>
                      <a:pt x="23861" y="4407"/>
                    </a:lnTo>
                    <a:lnTo>
                      <a:pt x="23673" y="4192"/>
                    </a:lnTo>
                    <a:lnTo>
                      <a:pt x="23458" y="3964"/>
                    </a:lnTo>
                    <a:lnTo>
                      <a:pt x="23230" y="3762"/>
                    </a:lnTo>
                    <a:lnTo>
                      <a:pt x="22988" y="3547"/>
                    </a:lnTo>
                    <a:lnTo>
                      <a:pt x="22719" y="3332"/>
                    </a:lnTo>
                    <a:lnTo>
                      <a:pt x="22451" y="3131"/>
                    </a:lnTo>
                    <a:lnTo>
                      <a:pt x="22155" y="2929"/>
                    </a:lnTo>
                    <a:lnTo>
                      <a:pt x="21860" y="2741"/>
                    </a:lnTo>
                    <a:lnTo>
                      <a:pt x="21551" y="2553"/>
                    </a:lnTo>
                    <a:lnTo>
                      <a:pt x="21228" y="2365"/>
                    </a:lnTo>
                    <a:lnTo>
                      <a:pt x="20892" y="2177"/>
                    </a:lnTo>
                    <a:lnTo>
                      <a:pt x="20543" y="2002"/>
                    </a:lnTo>
                    <a:lnTo>
                      <a:pt x="20194" y="1841"/>
                    </a:lnTo>
                    <a:lnTo>
                      <a:pt x="19831" y="1667"/>
                    </a:lnTo>
                    <a:lnTo>
                      <a:pt x="19105" y="1358"/>
                    </a:lnTo>
                    <a:lnTo>
                      <a:pt x="18353" y="1075"/>
                    </a:lnTo>
                    <a:lnTo>
                      <a:pt x="17587" y="820"/>
                    </a:lnTo>
                    <a:lnTo>
                      <a:pt x="16822" y="592"/>
                    </a:lnTo>
                    <a:lnTo>
                      <a:pt x="16056" y="404"/>
                    </a:lnTo>
                    <a:lnTo>
                      <a:pt x="15666" y="323"/>
                    </a:lnTo>
                    <a:lnTo>
                      <a:pt x="15303" y="242"/>
                    </a:lnTo>
                    <a:lnTo>
                      <a:pt x="14927" y="189"/>
                    </a:lnTo>
                    <a:lnTo>
                      <a:pt x="14564" y="122"/>
                    </a:lnTo>
                    <a:lnTo>
                      <a:pt x="14202" y="81"/>
                    </a:lnTo>
                    <a:lnTo>
                      <a:pt x="13852" y="41"/>
                    </a:lnTo>
                    <a:lnTo>
                      <a:pt x="13503" y="27"/>
                    </a:lnTo>
                    <a:lnTo>
                      <a:pt x="131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6"/>
              <p:cNvSpPr/>
              <p:nvPr/>
            </p:nvSpPr>
            <p:spPr>
              <a:xfrm>
                <a:off x="603875" y="2466350"/>
                <a:ext cx="282850" cy="229425"/>
              </a:xfrm>
              <a:custGeom>
                <a:avLst/>
                <a:gdLst/>
                <a:ahLst/>
                <a:cxnLst/>
                <a:rect l="l" t="t" r="r" b="b"/>
                <a:pathLst>
                  <a:path w="11314" h="9177" extrusionOk="0">
                    <a:moveTo>
                      <a:pt x="1" y="0"/>
                    </a:moveTo>
                    <a:lnTo>
                      <a:pt x="1210" y="6852"/>
                    </a:lnTo>
                    <a:lnTo>
                      <a:pt x="1774" y="6879"/>
                    </a:lnTo>
                    <a:lnTo>
                      <a:pt x="2352" y="6919"/>
                    </a:lnTo>
                    <a:lnTo>
                      <a:pt x="2943" y="6987"/>
                    </a:lnTo>
                    <a:lnTo>
                      <a:pt x="3534" y="7054"/>
                    </a:lnTo>
                    <a:lnTo>
                      <a:pt x="4139" y="7148"/>
                    </a:lnTo>
                    <a:lnTo>
                      <a:pt x="4743" y="7269"/>
                    </a:lnTo>
                    <a:lnTo>
                      <a:pt x="5375" y="7390"/>
                    </a:lnTo>
                    <a:lnTo>
                      <a:pt x="5993" y="7524"/>
                    </a:lnTo>
                    <a:lnTo>
                      <a:pt x="6638" y="7685"/>
                    </a:lnTo>
                    <a:lnTo>
                      <a:pt x="7283" y="7860"/>
                    </a:lnTo>
                    <a:lnTo>
                      <a:pt x="7927" y="8035"/>
                    </a:lnTo>
                    <a:lnTo>
                      <a:pt x="8586" y="8236"/>
                    </a:lnTo>
                    <a:lnTo>
                      <a:pt x="9258" y="8451"/>
                    </a:lnTo>
                    <a:lnTo>
                      <a:pt x="9929" y="8679"/>
                    </a:lnTo>
                    <a:lnTo>
                      <a:pt x="10614" y="8921"/>
                    </a:lnTo>
                    <a:lnTo>
                      <a:pt x="11313" y="9177"/>
                    </a:lnTo>
                    <a:lnTo>
                      <a:pt x="8451" y="309"/>
                    </a:lnTo>
                    <a:lnTo>
                      <a:pt x="1" y="0"/>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6"/>
              <p:cNvSpPr/>
              <p:nvPr/>
            </p:nvSpPr>
            <p:spPr>
              <a:xfrm>
                <a:off x="365075" y="2650750"/>
                <a:ext cx="634825" cy="1017725"/>
              </a:xfrm>
              <a:custGeom>
                <a:avLst/>
                <a:gdLst/>
                <a:ahLst/>
                <a:cxnLst/>
                <a:rect l="l" t="t" r="r" b="b"/>
                <a:pathLst>
                  <a:path w="25393" h="40709" extrusionOk="0">
                    <a:moveTo>
                      <a:pt x="10507" y="0"/>
                    </a:moveTo>
                    <a:lnTo>
                      <a:pt x="10063" y="27"/>
                    </a:lnTo>
                    <a:lnTo>
                      <a:pt x="9620" y="94"/>
                    </a:lnTo>
                    <a:lnTo>
                      <a:pt x="9405" y="121"/>
                    </a:lnTo>
                    <a:lnTo>
                      <a:pt x="9203" y="175"/>
                    </a:lnTo>
                    <a:lnTo>
                      <a:pt x="9002" y="229"/>
                    </a:lnTo>
                    <a:lnTo>
                      <a:pt x="8814" y="296"/>
                    </a:lnTo>
                    <a:lnTo>
                      <a:pt x="8612" y="363"/>
                    </a:lnTo>
                    <a:lnTo>
                      <a:pt x="8438" y="444"/>
                    </a:lnTo>
                    <a:lnTo>
                      <a:pt x="8236" y="538"/>
                    </a:lnTo>
                    <a:lnTo>
                      <a:pt x="8048" y="632"/>
                    </a:lnTo>
                    <a:lnTo>
                      <a:pt x="7860" y="753"/>
                    </a:lnTo>
                    <a:lnTo>
                      <a:pt x="7685" y="874"/>
                    </a:lnTo>
                    <a:lnTo>
                      <a:pt x="7497" y="1008"/>
                    </a:lnTo>
                    <a:lnTo>
                      <a:pt x="7323" y="1142"/>
                    </a:lnTo>
                    <a:lnTo>
                      <a:pt x="7148" y="1303"/>
                    </a:lnTo>
                    <a:lnTo>
                      <a:pt x="6973" y="1451"/>
                    </a:lnTo>
                    <a:lnTo>
                      <a:pt x="6812" y="1626"/>
                    </a:lnTo>
                    <a:lnTo>
                      <a:pt x="6637" y="1801"/>
                    </a:lnTo>
                    <a:lnTo>
                      <a:pt x="6315" y="2190"/>
                    </a:lnTo>
                    <a:lnTo>
                      <a:pt x="6006" y="2607"/>
                    </a:lnTo>
                    <a:lnTo>
                      <a:pt x="5697" y="3063"/>
                    </a:lnTo>
                    <a:lnTo>
                      <a:pt x="5401" y="3547"/>
                    </a:lnTo>
                    <a:lnTo>
                      <a:pt x="5119" y="4058"/>
                    </a:lnTo>
                    <a:lnTo>
                      <a:pt x="4837" y="4595"/>
                    </a:lnTo>
                    <a:lnTo>
                      <a:pt x="4568" y="5173"/>
                    </a:lnTo>
                    <a:lnTo>
                      <a:pt x="4313" y="5764"/>
                    </a:lnTo>
                    <a:lnTo>
                      <a:pt x="4071" y="6382"/>
                    </a:lnTo>
                    <a:lnTo>
                      <a:pt x="3829" y="7027"/>
                    </a:lnTo>
                    <a:lnTo>
                      <a:pt x="3601" y="7699"/>
                    </a:lnTo>
                    <a:lnTo>
                      <a:pt x="3386" y="8384"/>
                    </a:lnTo>
                    <a:lnTo>
                      <a:pt x="3171" y="9082"/>
                    </a:lnTo>
                    <a:lnTo>
                      <a:pt x="2970" y="9808"/>
                    </a:lnTo>
                    <a:lnTo>
                      <a:pt x="2768" y="10560"/>
                    </a:lnTo>
                    <a:lnTo>
                      <a:pt x="2580" y="11313"/>
                    </a:lnTo>
                    <a:lnTo>
                      <a:pt x="2405" y="12092"/>
                    </a:lnTo>
                    <a:lnTo>
                      <a:pt x="2231" y="12871"/>
                    </a:lnTo>
                    <a:lnTo>
                      <a:pt x="2069" y="13677"/>
                    </a:lnTo>
                    <a:lnTo>
                      <a:pt x="1908" y="14483"/>
                    </a:lnTo>
                    <a:lnTo>
                      <a:pt x="1760" y="15303"/>
                    </a:lnTo>
                    <a:lnTo>
                      <a:pt x="1626" y="16122"/>
                    </a:lnTo>
                    <a:lnTo>
                      <a:pt x="1492" y="16955"/>
                    </a:lnTo>
                    <a:lnTo>
                      <a:pt x="1250" y="18635"/>
                    </a:lnTo>
                    <a:lnTo>
                      <a:pt x="1022" y="20327"/>
                    </a:lnTo>
                    <a:lnTo>
                      <a:pt x="833" y="22034"/>
                    </a:lnTo>
                    <a:lnTo>
                      <a:pt x="659" y="23713"/>
                    </a:lnTo>
                    <a:lnTo>
                      <a:pt x="511" y="25379"/>
                    </a:lnTo>
                    <a:lnTo>
                      <a:pt x="390" y="27018"/>
                    </a:lnTo>
                    <a:lnTo>
                      <a:pt x="283" y="28603"/>
                    </a:lnTo>
                    <a:lnTo>
                      <a:pt x="189" y="30148"/>
                    </a:lnTo>
                    <a:lnTo>
                      <a:pt x="121" y="31626"/>
                    </a:lnTo>
                    <a:lnTo>
                      <a:pt x="68" y="33037"/>
                    </a:lnTo>
                    <a:lnTo>
                      <a:pt x="27" y="34367"/>
                    </a:lnTo>
                    <a:lnTo>
                      <a:pt x="14" y="35603"/>
                    </a:lnTo>
                    <a:lnTo>
                      <a:pt x="0" y="36745"/>
                    </a:lnTo>
                    <a:lnTo>
                      <a:pt x="0" y="37766"/>
                    </a:lnTo>
                    <a:lnTo>
                      <a:pt x="14" y="38666"/>
                    </a:lnTo>
                    <a:lnTo>
                      <a:pt x="27" y="39419"/>
                    </a:lnTo>
                    <a:lnTo>
                      <a:pt x="54" y="40037"/>
                    </a:lnTo>
                    <a:lnTo>
                      <a:pt x="94" y="40507"/>
                    </a:lnTo>
                    <a:lnTo>
                      <a:pt x="498" y="40560"/>
                    </a:lnTo>
                    <a:lnTo>
                      <a:pt x="914" y="40601"/>
                    </a:lnTo>
                    <a:lnTo>
                      <a:pt x="1344" y="40641"/>
                    </a:lnTo>
                    <a:lnTo>
                      <a:pt x="1774" y="40668"/>
                    </a:lnTo>
                    <a:lnTo>
                      <a:pt x="2647" y="40708"/>
                    </a:lnTo>
                    <a:lnTo>
                      <a:pt x="3547" y="40708"/>
                    </a:lnTo>
                    <a:lnTo>
                      <a:pt x="4474" y="40695"/>
                    </a:lnTo>
                    <a:lnTo>
                      <a:pt x="5415" y="40641"/>
                    </a:lnTo>
                    <a:lnTo>
                      <a:pt x="6369" y="40560"/>
                    </a:lnTo>
                    <a:lnTo>
                      <a:pt x="7336" y="40466"/>
                    </a:lnTo>
                    <a:lnTo>
                      <a:pt x="8303" y="40346"/>
                    </a:lnTo>
                    <a:lnTo>
                      <a:pt x="9271" y="40211"/>
                    </a:lnTo>
                    <a:lnTo>
                      <a:pt x="10251" y="40050"/>
                    </a:lnTo>
                    <a:lnTo>
                      <a:pt x="11219" y="39875"/>
                    </a:lnTo>
                    <a:lnTo>
                      <a:pt x="12173" y="39674"/>
                    </a:lnTo>
                    <a:lnTo>
                      <a:pt x="13126" y="39472"/>
                    </a:lnTo>
                    <a:lnTo>
                      <a:pt x="14067" y="39244"/>
                    </a:lnTo>
                    <a:lnTo>
                      <a:pt x="14994" y="39015"/>
                    </a:lnTo>
                    <a:lnTo>
                      <a:pt x="15894" y="38774"/>
                    </a:lnTo>
                    <a:lnTo>
                      <a:pt x="16767" y="38518"/>
                    </a:lnTo>
                    <a:lnTo>
                      <a:pt x="17627" y="38263"/>
                    </a:lnTo>
                    <a:lnTo>
                      <a:pt x="18447" y="37994"/>
                    </a:lnTo>
                    <a:lnTo>
                      <a:pt x="19226" y="37726"/>
                    </a:lnTo>
                    <a:lnTo>
                      <a:pt x="19978" y="37457"/>
                    </a:lnTo>
                    <a:lnTo>
                      <a:pt x="20677" y="37175"/>
                    </a:lnTo>
                    <a:lnTo>
                      <a:pt x="21349" y="36906"/>
                    </a:lnTo>
                    <a:lnTo>
                      <a:pt x="21967" y="36637"/>
                    </a:lnTo>
                    <a:lnTo>
                      <a:pt x="22531" y="36369"/>
                    </a:lnTo>
                    <a:lnTo>
                      <a:pt x="23042" y="36100"/>
                    </a:lnTo>
                    <a:lnTo>
                      <a:pt x="23498" y="35845"/>
                    </a:lnTo>
                    <a:lnTo>
                      <a:pt x="23888" y="35590"/>
                    </a:lnTo>
                    <a:lnTo>
                      <a:pt x="24224" y="35361"/>
                    </a:lnTo>
                    <a:lnTo>
                      <a:pt x="24358" y="35240"/>
                    </a:lnTo>
                    <a:lnTo>
                      <a:pt x="24479" y="35119"/>
                    </a:lnTo>
                    <a:lnTo>
                      <a:pt x="24587" y="35012"/>
                    </a:lnTo>
                    <a:lnTo>
                      <a:pt x="24667" y="34904"/>
                    </a:lnTo>
                    <a:lnTo>
                      <a:pt x="24748" y="34783"/>
                    </a:lnTo>
                    <a:lnTo>
                      <a:pt x="24815" y="34636"/>
                    </a:lnTo>
                    <a:lnTo>
                      <a:pt x="24882" y="34461"/>
                    </a:lnTo>
                    <a:lnTo>
                      <a:pt x="24936" y="34259"/>
                    </a:lnTo>
                    <a:lnTo>
                      <a:pt x="25003" y="34031"/>
                    </a:lnTo>
                    <a:lnTo>
                      <a:pt x="25057" y="33776"/>
                    </a:lnTo>
                    <a:lnTo>
                      <a:pt x="25151" y="33185"/>
                    </a:lnTo>
                    <a:lnTo>
                      <a:pt x="25231" y="32513"/>
                    </a:lnTo>
                    <a:lnTo>
                      <a:pt x="25285" y="31747"/>
                    </a:lnTo>
                    <a:lnTo>
                      <a:pt x="25339" y="30914"/>
                    </a:lnTo>
                    <a:lnTo>
                      <a:pt x="25366" y="30014"/>
                    </a:lnTo>
                    <a:lnTo>
                      <a:pt x="25393" y="29047"/>
                    </a:lnTo>
                    <a:lnTo>
                      <a:pt x="25393" y="28026"/>
                    </a:lnTo>
                    <a:lnTo>
                      <a:pt x="25379" y="26964"/>
                    </a:lnTo>
                    <a:lnTo>
                      <a:pt x="25366" y="25849"/>
                    </a:lnTo>
                    <a:lnTo>
                      <a:pt x="25326" y="24721"/>
                    </a:lnTo>
                    <a:lnTo>
                      <a:pt x="25272" y="23552"/>
                    </a:lnTo>
                    <a:lnTo>
                      <a:pt x="25218" y="22356"/>
                    </a:lnTo>
                    <a:lnTo>
                      <a:pt x="25137" y="21160"/>
                    </a:lnTo>
                    <a:lnTo>
                      <a:pt x="25057" y="19965"/>
                    </a:lnTo>
                    <a:lnTo>
                      <a:pt x="24963" y="18769"/>
                    </a:lnTo>
                    <a:lnTo>
                      <a:pt x="24855" y="17573"/>
                    </a:lnTo>
                    <a:lnTo>
                      <a:pt x="24734" y="16404"/>
                    </a:lnTo>
                    <a:lnTo>
                      <a:pt x="24613" y="15249"/>
                    </a:lnTo>
                    <a:lnTo>
                      <a:pt x="24466" y="14134"/>
                    </a:lnTo>
                    <a:lnTo>
                      <a:pt x="24318" y="13059"/>
                    </a:lnTo>
                    <a:lnTo>
                      <a:pt x="24170" y="12025"/>
                    </a:lnTo>
                    <a:lnTo>
                      <a:pt x="23995" y="11044"/>
                    </a:lnTo>
                    <a:lnTo>
                      <a:pt x="23821" y="10130"/>
                    </a:lnTo>
                    <a:lnTo>
                      <a:pt x="23646" y="9270"/>
                    </a:lnTo>
                    <a:lnTo>
                      <a:pt x="23458" y="8491"/>
                    </a:lnTo>
                    <a:lnTo>
                      <a:pt x="23257" y="7793"/>
                    </a:lnTo>
                    <a:lnTo>
                      <a:pt x="23149" y="7484"/>
                    </a:lnTo>
                    <a:lnTo>
                      <a:pt x="23055" y="7188"/>
                    </a:lnTo>
                    <a:lnTo>
                      <a:pt x="22948" y="6919"/>
                    </a:lnTo>
                    <a:lnTo>
                      <a:pt x="22840" y="6677"/>
                    </a:lnTo>
                    <a:lnTo>
                      <a:pt x="22733" y="6462"/>
                    </a:lnTo>
                    <a:lnTo>
                      <a:pt x="22625" y="6274"/>
                    </a:lnTo>
                    <a:lnTo>
                      <a:pt x="22383" y="5912"/>
                    </a:lnTo>
                    <a:lnTo>
                      <a:pt x="22115" y="5562"/>
                    </a:lnTo>
                    <a:lnTo>
                      <a:pt x="21819" y="5213"/>
                    </a:lnTo>
                    <a:lnTo>
                      <a:pt x="21497" y="4864"/>
                    </a:lnTo>
                    <a:lnTo>
                      <a:pt x="21147" y="4514"/>
                    </a:lnTo>
                    <a:lnTo>
                      <a:pt x="20771" y="4179"/>
                    </a:lnTo>
                    <a:lnTo>
                      <a:pt x="20381" y="3843"/>
                    </a:lnTo>
                    <a:lnTo>
                      <a:pt x="19965" y="3520"/>
                    </a:lnTo>
                    <a:lnTo>
                      <a:pt x="19522" y="3198"/>
                    </a:lnTo>
                    <a:lnTo>
                      <a:pt x="19065" y="2889"/>
                    </a:lnTo>
                    <a:lnTo>
                      <a:pt x="18608" y="2593"/>
                    </a:lnTo>
                    <a:lnTo>
                      <a:pt x="18124" y="2298"/>
                    </a:lnTo>
                    <a:lnTo>
                      <a:pt x="17627" y="2029"/>
                    </a:lnTo>
                    <a:lnTo>
                      <a:pt x="17130" y="1760"/>
                    </a:lnTo>
                    <a:lnTo>
                      <a:pt x="16620" y="1505"/>
                    </a:lnTo>
                    <a:lnTo>
                      <a:pt x="16096" y="1277"/>
                    </a:lnTo>
                    <a:lnTo>
                      <a:pt x="15572" y="1062"/>
                    </a:lnTo>
                    <a:lnTo>
                      <a:pt x="15048" y="860"/>
                    </a:lnTo>
                    <a:lnTo>
                      <a:pt x="14524" y="672"/>
                    </a:lnTo>
                    <a:lnTo>
                      <a:pt x="14000" y="511"/>
                    </a:lnTo>
                    <a:lnTo>
                      <a:pt x="13489" y="376"/>
                    </a:lnTo>
                    <a:lnTo>
                      <a:pt x="12965" y="256"/>
                    </a:lnTo>
                    <a:lnTo>
                      <a:pt x="12455" y="148"/>
                    </a:lnTo>
                    <a:lnTo>
                      <a:pt x="11958" y="81"/>
                    </a:lnTo>
                    <a:lnTo>
                      <a:pt x="11461" y="27"/>
                    </a:lnTo>
                    <a:lnTo>
                      <a:pt x="109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6"/>
              <p:cNvSpPr/>
              <p:nvPr/>
            </p:nvSpPr>
            <p:spPr>
              <a:xfrm>
                <a:off x="1360275" y="5250750"/>
                <a:ext cx="168625" cy="56125"/>
              </a:xfrm>
              <a:custGeom>
                <a:avLst/>
                <a:gdLst/>
                <a:ahLst/>
                <a:cxnLst/>
                <a:rect l="l" t="t" r="r" b="b"/>
                <a:pathLst>
                  <a:path w="6745" h="2245" extrusionOk="0">
                    <a:moveTo>
                      <a:pt x="1290" y="0"/>
                    </a:moveTo>
                    <a:lnTo>
                      <a:pt x="1116" y="14"/>
                    </a:lnTo>
                    <a:lnTo>
                      <a:pt x="968" y="54"/>
                    </a:lnTo>
                    <a:lnTo>
                      <a:pt x="833" y="94"/>
                    </a:lnTo>
                    <a:lnTo>
                      <a:pt x="713" y="148"/>
                    </a:lnTo>
                    <a:lnTo>
                      <a:pt x="605" y="215"/>
                    </a:lnTo>
                    <a:lnTo>
                      <a:pt x="498" y="269"/>
                    </a:lnTo>
                    <a:lnTo>
                      <a:pt x="417" y="350"/>
                    </a:lnTo>
                    <a:lnTo>
                      <a:pt x="336" y="417"/>
                    </a:lnTo>
                    <a:lnTo>
                      <a:pt x="269" y="498"/>
                    </a:lnTo>
                    <a:lnTo>
                      <a:pt x="202" y="592"/>
                    </a:lnTo>
                    <a:lnTo>
                      <a:pt x="148" y="672"/>
                    </a:lnTo>
                    <a:lnTo>
                      <a:pt x="108" y="766"/>
                    </a:lnTo>
                    <a:lnTo>
                      <a:pt x="54" y="941"/>
                    </a:lnTo>
                    <a:lnTo>
                      <a:pt x="14" y="1129"/>
                    </a:lnTo>
                    <a:lnTo>
                      <a:pt x="0" y="1317"/>
                    </a:lnTo>
                    <a:lnTo>
                      <a:pt x="0" y="1505"/>
                    </a:lnTo>
                    <a:lnTo>
                      <a:pt x="14" y="1666"/>
                    </a:lnTo>
                    <a:lnTo>
                      <a:pt x="41" y="1828"/>
                    </a:lnTo>
                    <a:lnTo>
                      <a:pt x="68" y="1975"/>
                    </a:lnTo>
                    <a:lnTo>
                      <a:pt x="121" y="2177"/>
                    </a:lnTo>
                    <a:lnTo>
                      <a:pt x="148" y="2244"/>
                    </a:lnTo>
                    <a:lnTo>
                      <a:pt x="6745" y="2244"/>
                    </a:lnTo>
                    <a:lnTo>
                      <a:pt x="6557" y="2137"/>
                    </a:lnTo>
                    <a:lnTo>
                      <a:pt x="6060" y="1841"/>
                    </a:lnTo>
                    <a:lnTo>
                      <a:pt x="5321" y="1438"/>
                    </a:lnTo>
                    <a:lnTo>
                      <a:pt x="4891" y="1210"/>
                    </a:lnTo>
                    <a:lnTo>
                      <a:pt x="4421" y="981"/>
                    </a:lnTo>
                    <a:lnTo>
                      <a:pt x="3950" y="753"/>
                    </a:lnTo>
                    <a:lnTo>
                      <a:pt x="3467" y="538"/>
                    </a:lnTo>
                    <a:lnTo>
                      <a:pt x="2983" y="363"/>
                    </a:lnTo>
                    <a:lnTo>
                      <a:pt x="2513" y="202"/>
                    </a:lnTo>
                    <a:lnTo>
                      <a:pt x="2284" y="135"/>
                    </a:lnTo>
                    <a:lnTo>
                      <a:pt x="2069" y="81"/>
                    </a:lnTo>
                    <a:lnTo>
                      <a:pt x="1855" y="41"/>
                    </a:lnTo>
                    <a:lnTo>
                      <a:pt x="1653" y="14"/>
                    </a:lnTo>
                    <a:lnTo>
                      <a:pt x="14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6"/>
              <p:cNvSpPr/>
              <p:nvPr/>
            </p:nvSpPr>
            <p:spPr>
              <a:xfrm>
                <a:off x="238125" y="5250750"/>
                <a:ext cx="112200" cy="56125"/>
              </a:xfrm>
              <a:custGeom>
                <a:avLst/>
                <a:gdLst/>
                <a:ahLst/>
                <a:cxnLst/>
                <a:rect l="l" t="t" r="r" b="b"/>
                <a:pathLst>
                  <a:path w="4488" h="2245" extrusionOk="0">
                    <a:moveTo>
                      <a:pt x="2808" y="0"/>
                    </a:moveTo>
                    <a:lnTo>
                      <a:pt x="2687" y="14"/>
                    </a:lnTo>
                    <a:lnTo>
                      <a:pt x="2553" y="41"/>
                    </a:lnTo>
                    <a:lnTo>
                      <a:pt x="2432" y="81"/>
                    </a:lnTo>
                    <a:lnTo>
                      <a:pt x="2297" y="135"/>
                    </a:lnTo>
                    <a:lnTo>
                      <a:pt x="2163" y="202"/>
                    </a:lnTo>
                    <a:lnTo>
                      <a:pt x="1908" y="363"/>
                    </a:lnTo>
                    <a:lnTo>
                      <a:pt x="1639" y="538"/>
                    </a:lnTo>
                    <a:lnTo>
                      <a:pt x="1384" y="753"/>
                    </a:lnTo>
                    <a:lnTo>
                      <a:pt x="1129" y="981"/>
                    </a:lnTo>
                    <a:lnTo>
                      <a:pt x="900" y="1210"/>
                    </a:lnTo>
                    <a:lnTo>
                      <a:pt x="685" y="1438"/>
                    </a:lnTo>
                    <a:lnTo>
                      <a:pt x="322" y="1841"/>
                    </a:lnTo>
                    <a:lnTo>
                      <a:pt x="81" y="2137"/>
                    </a:lnTo>
                    <a:lnTo>
                      <a:pt x="0" y="2244"/>
                    </a:lnTo>
                    <a:lnTo>
                      <a:pt x="4487" y="2244"/>
                    </a:lnTo>
                    <a:lnTo>
                      <a:pt x="4474" y="2177"/>
                    </a:lnTo>
                    <a:lnTo>
                      <a:pt x="4447" y="1975"/>
                    </a:lnTo>
                    <a:lnTo>
                      <a:pt x="4380" y="1666"/>
                    </a:lnTo>
                    <a:lnTo>
                      <a:pt x="4326" y="1505"/>
                    </a:lnTo>
                    <a:lnTo>
                      <a:pt x="4272" y="1317"/>
                    </a:lnTo>
                    <a:lnTo>
                      <a:pt x="4192" y="1129"/>
                    </a:lnTo>
                    <a:lnTo>
                      <a:pt x="4098" y="941"/>
                    </a:lnTo>
                    <a:lnTo>
                      <a:pt x="3990" y="766"/>
                    </a:lnTo>
                    <a:lnTo>
                      <a:pt x="3869" y="592"/>
                    </a:lnTo>
                    <a:lnTo>
                      <a:pt x="3722" y="417"/>
                    </a:lnTo>
                    <a:lnTo>
                      <a:pt x="3560" y="269"/>
                    </a:lnTo>
                    <a:lnTo>
                      <a:pt x="3466" y="215"/>
                    </a:lnTo>
                    <a:lnTo>
                      <a:pt x="3372" y="148"/>
                    </a:lnTo>
                    <a:lnTo>
                      <a:pt x="3265" y="94"/>
                    </a:lnTo>
                    <a:lnTo>
                      <a:pt x="3157" y="54"/>
                    </a:lnTo>
                    <a:lnTo>
                      <a:pt x="3050" y="14"/>
                    </a:lnTo>
                    <a:lnTo>
                      <a:pt x="29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6"/>
              <p:cNvSpPr/>
              <p:nvPr/>
            </p:nvSpPr>
            <p:spPr>
              <a:xfrm>
                <a:off x="474225" y="2704150"/>
                <a:ext cx="322150" cy="582775"/>
              </a:xfrm>
              <a:custGeom>
                <a:avLst/>
                <a:gdLst/>
                <a:ahLst/>
                <a:cxnLst/>
                <a:rect l="l" t="t" r="r" b="b"/>
                <a:pathLst>
                  <a:path w="12886" h="23311" extrusionOk="0">
                    <a:moveTo>
                      <a:pt x="6611" y="0"/>
                    </a:moveTo>
                    <a:lnTo>
                      <a:pt x="6436" y="14"/>
                    </a:lnTo>
                    <a:lnTo>
                      <a:pt x="6100" y="68"/>
                    </a:lnTo>
                    <a:lnTo>
                      <a:pt x="5778" y="148"/>
                    </a:lnTo>
                    <a:lnTo>
                      <a:pt x="5442" y="256"/>
                    </a:lnTo>
                    <a:lnTo>
                      <a:pt x="5133" y="403"/>
                    </a:lnTo>
                    <a:lnTo>
                      <a:pt x="4824" y="565"/>
                    </a:lnTo>
                    <a:lnTo>
                      <a:pt x="4515" y="753"/>
                    </a:lnTo>
                    <a:lnTo>
                      <a:pt x="4219" y="968"/>
                    </a:lnTo>
                    <a:lnTo>
                      <a:pt x="3924" y="1210"/>
                    </a:lnTo>
                    <a:lnTo>
                      <a:pt x="3642" y="1478"/>
                    </a:lnTo>
                    <a:lnTo>
                      <a:pt x="3360" y="1760"/>
                    </a:lnTo>
                    <a:lnTo>
                      <a:pt x="3091" y="2069"/>
                    </a:lnTo>
                    <a:lnTo>
                      <a:pt x="2836" y="2405"/>
                    </a:lnTo>
                    <a:lnTo>
                      <a:pt x="2580" y="2755"/>
                    </a:lnTo>
                    <a:lnTo>
                      <a:pt x="2339" y="3131"/>
                    </a:lnTo>
                    <a:lnTo>
                      <a:pt x="2110" y="3520"/>
                    </a:lnTo>
                    <a:lnTo>
                      <a:pt x="1882" y="3923"/>
                    </a:lnTo>
                    <a:lnTo>
                      <a:pt x="1667" y="4353"/>
                    </a:lnTo>
                    <a:lnTo>
                      <a:pt x="1465" y="4797"/>
                    </a:lnTo>
                    <a:lnTo>
                      <a:pt x="1277" y="5254"/>
                    </a:lnTo>
                    <a:lnTo>
                      <a:pt x="1103" y="5724"/>
                    </a:lnTo>
                    <a:lnTo>
                      <a:pt x="941" y="6207"/>
                    </a:lnTo>
                    <a:lnTo>
                      <a:pt x="780" y="6704"/>
                    </a:lnTo>
                    <a:lnTo>
                      <a:pt x="646" y="7215"/>
                    </a:lnTo>
                    <a:lnTo>
                      <a:pt x="511" y="7739"/>
                    </a:lnTo>
                    <a:lnTo>
                      <a:pt x="404" y="8276"/>
                    </a:lnTo>
                    <a:lnTo>
                      <a:pt x="296" y="8827"/>
                    </a:lnTo>
                    <a:lnTo>
                      <a:pt x="202" y="9378"/>
                    </a:lnTo>
                    <a:lnTo>
                      <a:pt x="135" y="9942"/>
                    </a:lnTo>
                    <a:lnTo>
                      <a:pt x="81" y="10507"/>
                    </a:lnTo>
                    <a:lnTo>
                      <a:pt x="41" y="11084"/>
                    </a:lnTo>
                    <a:lnTo>
                      <a:pt x="14" y="11675"/>
                    </a:lnTo>
                    <a:lnTo>
                      <a:pt x="1" y="12253"/>
                    </a:lnTo>
                    <a:lnTo>
                      <a:pt x="1" y="12831"/>
                    </a:lnTo>
                    <a:lnTo>
                      <a:pt x="28" y="13395"/>
                    </a:lnTo>
                    <a:lnTo>
                      <a:pt x="55" y="13946"/>
                    </a:lnTo>
                    <a:lnTo>
                      <a:pt x="108" y="14497"/>
                    </a:lnTo>
                    <a:lnTo>
                      <a:pt x="175" y="15034"/>
                    </a:lnTo>
                    <a:lnTo>
                      <a:pt x="256" y="15558"/>
                    </a:lnTo>
                    <a:lnTo>
                      <a:pt x="350" y="16069"/>
                    </a:lnTo>
                    <a:lnTo>
                      <a:pt x="444" y="16579"/>
                    </a:lnTo>
                    <a:lnTo>
                      <a:pt x="565" y="17063"/>
                    </a:lnTo>
                    <a:lnTo>
                      <a:pt x="699" y="17547"/>
                    </a:lnTo>
                    <a:lnTo>
                      <a:pt x="847" y="18003"/>
                    </a:lnTo>
                    <a:lnTo>
                      <a:pt x="995" y="18447"/>
                    </a:lnTo>
                    <a:lnTo>
                      <a:pt x="1170" y="18890"/>
                    </a:lnTo>
                    <a:lnTo>
                      <a:pt x="1344" y="19307"/>
                    </a:lnTo>
                    <a:lnTo>
                      <a:pt x="1532" y="19696"/>
                    </a:lnTo>
                    <a:lnTo>
                      <a:pt x="1734" y="20086"/>
                    </a:lnTo>
                    <a:lnTo>
                      <a:pt x="1935" y="20448"/>
                    </a:lnTo>
                    <a:lnTo>
                      <a:pt x="2164" y="20798"/>
                    </a:lnTo>
                    <a:lnTo>
                      <a:pt x="2379" y="21120"/>
                    </a:lnTo>
                    <a:lnTo>
                      <a:pt x="2621" y="21429"/>
                    </a:lnTo>
                    <a:lnTo>
                      <a:pt x="2863" y="21711"/>
                    </a:lnTo>
                    <a:lnTo>
                      <a:pt x="3118" y="21980"/>
                    </a:lnTo>
                    <a:lnTo>
                      <a:pt x="3386" y="22222"/>
                    </a:lnTo>
                    <a:lnTo>
                      <a:pt x="3655" y="22437"/>
                    </a:lnTo>
                    <a:lnTo>
                      <a:pt x="3924" y="22638"/>
                    </a:lnTo>
                    <a:lnTo>
                      <a:pt x="4219" y="22813"/>
                    </a:lnTo>
                    <a:lnTo>
                      <a:pt x="4502" y="22961"/>
                    </a:lnTo>
                    <a:lnTo>
                      <a:pt x="4797" y="23082"/>
                    </a:lnTo>
                    <a:lnTo>
                      <a:pt x="5106" y="23176"/>
                    </a:lnTo>
                    <a:lnTo>
                      <a:pt x="5415" y="23256"/>
                    </a:lnTo>
                    <a:lnTo>
                      <a:pt x="5724" y="23297"/>
                    </a:lnTo>
                    <a:lnTo>
                      <a:pt x="6047" y="23310"/>
                    </a:lnTo>
                    <a:lnTo>
                      <a:pt x="6369" y="23297"/>
                    </a:lnTo>
                    <a:lnTo>
                      <a:pt x="6691" y="23256"/>
                    </a:lnTo>
                    <a:lnTo>
                      <a:pt x="7027" y="23176"/>
                    </a:lnTo>
                    <a:lnTo>
                      <a:pt x="7336" y="23082"/>
                    </a:lnTo>
                    <a:lnTo>
                      <a:pt x="7659" y="22947"/>
                    </a:lnTo>
                    <a:lnTo>
                      <a:pt x="7968" y="22800"/>
                    </a:lnTo>
                    <a:lnTo>
                      <a:pt x="8277" y="22612"/>
                    </a:lnTo>
                    <a:lnTo>
                      <a:pt x="8572" y="22410"/>
                    </a:lnTo>
                    <a:lnTo>
                      <a:pt x="8868" y="22182"/>
                    </a:lnTo>
                    <a:lnTo>
                      <a:pt x="9150" y="21913"/>
                    </a:lnTo>
                    <a:lnTo>
                      <a:pt x="9432" y="21644"/>
                    </a:lnTo>
                    <a:lnTo>
                      <a:pt x="9701" y="21335"/>
                    </a:lnTo>
                    <a:lnTo>
                      <a:pt x="9970" y="21013"/>
                    </a:lnTo>
                    <a:lnTo>
                      <a:pt x="10225" y="20663"/>
                    </a:lnTo>
                    <a:lnTo>
                      <a:pt x="10480" y="20301"/>
                    </a:lnTo>
                    <a:lnTo>
                      <a:pt x="10709" y="19911"/>
                    </a:lnTo>
                    <a:lnTo>
                      <a:pt x="10937" y="19508"/>
                    </a:lnTo>
                    <a:lnTo>
                      <a:pt x="11152" y="19078"/>
                    </a:lnTo>
                    <a:lnTo>
                      <a:pt x="11367" y="18635"/>
                    </a:lnTo>
                    <a:lnTo>
                      <a:pt x="11555" y="18178"/>
                    </a:lnTo>
                    <a:lnTo>
                      <a:pt x="11743" y="17708"/>
                    </a:lnTo>
                    <a:lnTo>
                      <a:pt x="11918" y="17211"/>
                    </a:lnTo>
                    <a:lnTo>
                      <a:pt x="12079" y="16714"/>
                    </a:lnTo>
                    <a:lnTo>
                      <a:pt x="12227" y="16190"/>
                    </a:lnTo>
                    <a:lnTo>
                      <a:pt x="12361" y="15652"/>
                    </a:lnTo>
                    <a:lnTo>
                      <a:pt x="12482" y="15101"/>
                    </a:lnTo>
                    <a:lnTo>
                      <a:pt x="12589" y="14537"/>
                    </a:lnTo>
                    <a:lnTo>
                      <a:pt x="12670" y="13973"/>
                    </a:lnTo>
                    <a:lnTo>
                      <a:pt x="12751" y="13395"/>
                    </a:lnTo>
                    <a:lnTo>
                      <a:pt x="12804" y="12791"/>
                    </a:lnTo>
                    <a:lnTo>
                      <a:pt x="12858" y="12199"/>
                    </a:lnTo>
                    <a:lnTo>
                      <a:pt x="12885" y="11581"/>
                    </a:lnTo>
                    <a:lnTo>
                      <a:pt x="12885" y="10963"/>
                    </a:lnTo>
                    <a:lnTo>
                      <a:pt x="12885" y="10345"/>
                    </a:lnTo>
                    <a:lnTo>
                      <a:pt x="12858" y="9727"/>
                    </a:lnTo>
                    <a:lnTo>
                      <a:pt x="12818" y="9136"/>
                    </a:lnTo>
                    <a:lnTo>
                      <a:pt x="12751" y="8545"/>
                    </a:lnTo>
                    <a:lnTo>
                      <a:pt x="12684" y="7981"/>
                    </a:lnTo>
                    <a:lnTo>
                      <a:pt x="12589" y="7417"/>
                    </a:lnTo>
                    <a:lnTo>
                      <a:pt x="12482" y="6879"/>
                    </a:lnTo>
                    <a:lnTo>
                      <a:pt x="12361" y="6342"/>
                    </a:lnTo>
                    <a:lnTo>
                      <a:pt x="12227" y="5831"/>
                    </a:lnTo>
                    <a:lnTo>
                      <a:pt x="12066" y="5334"/>
                    </a:lnTo>
                    <a:lnTo>
                      <a:pt x="11904" y="4850"/>
                    </a:lnTo>
                    <a:lnTo>
                      <a:pt x="11730" y="4394"/>
                    </a:lnTo>
                    <a:lnTo>
                      <a:pt x="11542" y="3950"/>
                    </a:lnTo>
                    <a:lnTo>
                      <a:pt x="11340" y="3520"/>
                    </a:lnTo>
                    <a:lnTo>
                      <a:pt x="11125" y="3117"/>
                    </a:lnTo>
                    <a:lnTo>
                      <a:pt x="10897" y="2741"/>
                    </a:lnTo>
                    <a:lnTo>
                      <a:pt x="10655" y="2378"/>
                    </a:lnTo>
                    <a:lnTo>
                      <a:pt x="10413" y="2029"/>
                    </a:lnTo>
                    <a:lnTo>
                      <a:pt x="10158" y="1720"/>
                    </a:lnTo>
                    <a:lnTo>
                      <a:pt x="9889" y="1425"/>
                    </a:lnTo>
                    <a:lnTo>
                      <a:pt x="9607" y="1156"/>
                    </a:lnTo>
                    <a:lnTo>
                      <a:pt x="9325" y="914"/>
                    </a:lnTo>
                    <a:lnTo>
                      <a:pt x="9029" y="699"/>
                    </a:lnTo>
                    <a:lnTo>
                      <a:pt x="8734" y="511"/>
                    </a:lnTo>
                    <a:lnTo>
                      <a:pt x="8425" y="350"/>
                    </a:lnTo>
                    <a:lnTo>
                      <a:pt x="8102" y="215"/>
                    </a:lnTo>
                    <a:lnTo>
                      <a:pt x="7780" y="121"/>
                    </a:lnTo>
                    <a:lnTo>
                      <a:pt x="7457" y="41"/>
                    </a:lnTo>
                    <a:lnTo>
                      <a:pt x="71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6"/>
              <p:cNvSpPr/>
              <p:nvPr/>
            </p:nvSpPr>
            <p:spPr>
              <a:xfrm>
                <a:off x="535375" y="2689025"/>
                <a:ext cx="771525" cy="453125"/>
              </a:xfrm>
              <a:custGeom>
                <a:avLst/>
                <a:gdLst/>
                <a:ahLst/>
                <a:cxnLst/>
                <a:rect l="l" t="t" r="r" b="b"/>
                <a:pathLst>
                  <a:path w="30861" h="18125" extrusionOk="0">
                    <a:moveTo>
                      <a:pt x="25016" y="1"/>
                    </a:moveTo>
                    <a:lnTo>
                      <a:pt x="24841" y="14"/>
                    </a:lnTo>
                    <a:lnTo>
                      <a:pt x="24667" y="55"/>
                    </a:lnTo>
                    <a:lnTo>
                      <a:pt x="24492" y="122"/>
                    </a:lnTo>
                    <a:lnTo>
                      <a:pt x="24317" y="189"/>
                    </a:lnTo>
                    <a:lnTo>
                      <a:pt x="24156" y="296"/>
                    </a:lnTo>
                    <a:lnTo>
                      <a:pt x="23995" y="404"/>
                    </a:lnTo>
                    <a:lnTo>
                      <a:pt x="23807" y="511"/>
                    </a:lnTo>
                    <a:lnTo>
                      <a:pt x="23431" y="699"/>
                    </a:lnTo>
                    <a:lnTo>
                      <a:pt x="23028" y="888"/>
                    </a:lnTo>
                    <a:lnTo>
                      <a:pt x="22584" y="1049"/>
                    </a:lnTo>
                    <a:lnTo>
                      <a:pt x="22128" y="1197"/>
                    </a:lnTo>
                    <a:lnTo>
                      <a:pt x="21630" y="1331"/>
                    </a:lnTo>
                    <a:lnTo>
                      <a:pt x="21106" y="1438"/>
                    </a:lnTo>
                    <a:lnTo>
                      <a:pt x="20569" y="1546"/>
                    </a:lnTo>
                    <a:lnTo>
                      <a:pt x="20005" y="1626"/>
                    </a:lnTo>
                    <a:lnTo>
                      <a:pt x="19427" y="1707"/>
                    </a:lnTo>
                    <a:lnTo>
                      <a:pt x="18823" y="1761"/>
                    </a:lnTo>
                    <a:lnTo>
                      <a:pt x="18205" y="1801"/>
                    </a:lnTo>
                    <a:lnTo>
                      <a:pt x="17573" y="1841"/>
                    </a:lnTo>
                    <a:lnTo>
                      <a:pt x="16928" y="1868"/>
                    </a:lnTo>
                    <a:lnTo>
                      <a:pt x="15598" y="1868"/>
                    </a:lnTo>
                    <a:lnTo>
                      <a:pt x="14926" y="1855"/>
                    </a:lnTo>
                    <a:lnTo>
                      <a:pt x="14241" y="1841"/>
                    </a:lnTo>
                    <a:lnTo>
                      <a:pt x="13556" y="1801"/>
                    </a:lnTo>
                    <a:lnTo>
                      <a:pt x="12871" y="1761"/>
                    </a:lnTo>
                    <a:lnTo>
                      <a:pt x="12172" y="1721"/>
                    </a:lnTo>
                    <a:lnTo>
                      <a:pt x="11487" y="1653"/>
                    </a:lnTo>
                    <a:lnTo>
                      <a:pt x="10802" y="1586"/>
                    </a:lnTo>
                    <a:lnTo>
                      <a:pt x="10117" y="1519"/>
                    </a:lnTo>
                    <a:lnTo>
                      <a:pt x="8773" y="1344"/>
                    </a:lnTo>
                    <a:lnTo>
                      <a:pt x="7470" y="1156"/>
                    </a:lnTo>
                    <a:lnTo>
                      <a:pt x="6220" y="928"/>
                    </a:lnTo>
                    <a:lnTo>
                      <a:pt x="5025" y="699"/>
                    </a:lnTo>
                    <a:lnTo>
                      <a:pt x="4743" y="646"/>
                    </a:lnTo>
                    <a:lnTo>
                      <a:pt x="4474" y="619"/>
                    </a:lnTo>
                    <a:lnTo>
                      <a:pt x="4205" y="619"/>
                    </a:lnTo>
                    <a:lnTo>
                      <a:pt x="3936" y="632"/>
                    </a:lnTo>
                    <a:lnTo>
                      <a:pt x="3681" y="673"/>
                    </a:lnTo>
                    <a:lnTo>
                      <a:pt x="3439" y="740"/>
                    </a:lnTo>
                    <a:lnTo>
                      <a:pt x="3198" y="820"/>
                    </a:lnTo>
                    <a:lnTo>
                      <a:pt x="2969" y="914"/>
                    </a:lnTo>
                    <a:lnTo>
                      <a:pt x="2741" y="1035"/>
                    </a:lnTo>
                    <a:lnTo>
                      <a:pt x="2526" y="1170"/>
                    </a:lnTo>
                    <a:lnTo>
                      <a:pt x="2324" y="1317"/>
                    </a:lnTo>
                    <a:lnTo>
                      <a:pt x="2123" y="1479"/>
                    </a:lnTo>
                    <a:lnTo>
                      <a:pt x="1935" y="1667"/>
                    </a:lnTo>
                    <a:lnTo>
                      <a:pt x="1760" y="1868"/>
                    </a:lnTo>
                    <a:lnTo>
                      <a:pt x="1585" y="2083"/>
                    </a:lnTo>
                    <a:lnTo>
                      <a:pt x="1424" y="2312"/>
                    </a:lnTo>
                    <a:lnTo>
                      <a:pt x="1263" y="2554"/>
                    </a:lnTo>
                    <a:lnTo>
                      <a:pt x="1115" y="2809"/>
                    </a:lnTo>
                    <a:lnTo>
                      <a:pt x="981" y="3077"/>
                    </a:lnTo>
                    <a:lnTo>
                      <a:pt x="846" y="3346"/>
                    </a:lnTo>
                    <a:lnTo>
                      <a:pt x="726" y="3642"/>
                    </a:lnTo>
                    <a:lnTo>
                      <a:pt x="618" y="3937"/>
                    </a:lnTo>
                    <a:lnTo>
                      <a:pt x="511" y="4246"/>
                    </a:lnTo>
                    <a:lnTo>
                      <a:pt x="417" y="4555"/>
                    </a:lnTo>
                    <a:lnTo>
                      <a:pt x="336" y="4891"/>
                    </a:lnTo>
                    <a:lnTo>
                      <a:pt x="255" y="5214"/>
                    </a:lnTo>
                    <a:lnTo>
                      <a:pt x="202" y="5563"/>
                    </a:lnTo>
                    <a:lnTo>
                      <a:pt x="134" y="5899"/>
                    </a:lnTo>
                    <a:lnTo>
                      <a:pt x="94" y="6248"/>
                    </a:lnTo>
                    <a:lnTo>
                      <a:pt x="54" y="6611"/>
                    </a:lnTo>
                    <a:lnTo>
                      <a:pt x="27" y="6974"/>
                    </a:lnTo>
                    <a:lnTo>
                      <a:pt x="13" y="7336"/>
                    </a:lnTo>
                    <a:lnTo>
                      <a:pt x="0" y="7699"/>
                    </a:lnTo>
                    <a:lnTo>
                      <a:pt x="13" y="8075"/>
                    </a:lnTo>
                    <a:lnTo>
                      <a:pt x="27" y="8438"/>
                    </a:lnTo>
                    <a:lnTo>
                      <a:pt x="40" y="8814"/>
                    </a:lnTo>
                    <a:lnTo>
                      <a:pt x="81" y="9190"/>
                    </a:lnTo>
                    <a:lnTo>
                      <a:pt x="121" y="9567"/>
                    </a:lnTo>
                    <a:lnTo>
                      <a:pt x="175" y="9929"/>
                    </a:lnTo>
                    <a:lnTo>
                      <a:pt x="242" y="10305"/>
                    </a:lnTo>
                    <a:lnTo>
                      <a:pt x="309" y="10668"/>
                    </a:lnTo>
                    <a:lnTo>
                      <a:pt x="403" y="11031"/>
                    </a:lnTo>
                    <a:lnTo>
                      <a:pt x="497" y="11394"/>
                    </a:lnTo>
                    <a:lnTo>
                      <a:pt x="605" y="11756"/>
                    </a:lnTo>
                    <a:lnTo>
                      <a:pt x="712" y="12106"/>
                    </a:lnTo>
                    <a:lnTo>
                      <a:pt x="846" y="12455"/>
                    </a:lnTo>
                    <a:lnTo>
                      <a:pt x="981" y="12791"/>
                    </a:lnTo>
                    <a:lnTo>
                      <a:pt x="1142" y="13127"/>
                    </a:lnTo>
                    <a:lnTo>
                      <a:pt x="1303" y="13463"/>
                    </a:lnTo>
                    <a:lnTo>
                      <a:pt x="1464" y="13785"/>
                    </a:lnTo>
                    <a:lnTo>
                      <a:pt x="1653" y="14094"/>
                    </a:lnTo>
                    <a:lnTo>
                      <a:pt x="1854" y="14390"/>
                    </a:lnTo>
                    <a:lnTo>
                      <a:pt x="2056" y="14685"/>
                    </a:lnTo>
                    <a:lnTo>
                      <a:pt x="2271" y="14967"/>
                    </a:lnTo>
                    <a:lnTo>
                      <a:pt x="2512" y="15236"/>
                    </a:lnTo>
                    <a:lnTo>
                      <a:pt x="2754" y="15491"/>
                    </a:lnTo>
                    <a:lnTo>
                      <a:pt x="2996" y="15747"/>
                    </a:lnTo>
                    <a:lnTo>
                      <a:pt x="3265" y="15975"/>
                    </a:lnTo>
                    <a:lnTo>
                      <a:pt x="3547" y="16190"/>
                    </a:lnTo>
                    <a:lnTo>
                      <a:pt x="3829" y="16405"/>
                    </a:lnTo>
                    <a:lnTo>
                      <a:pt x="4138" y="16593"/>
                    </a:lnTo>
                    <a:lnTo>
                      <a:pt x="4447" y="16768"/>
                    </a:lnTo>
                    <a:lnTo>
                      <a:pt x="4769" y="16916"/>
                    </a:lnTo>
                    <a:lnTo>
                      <a:pt x="5105" y="17063"/>
                    </a:lnTo>
                    <a:lnTo>
                      <a:pt x="5696" y="17265"/>
                    </a:lnTo>
                    <a:lnTo>
                      <a:pt x="6301" y="17453"/>
                    </a:lnTo>
                    <a:lnTo>
                      <a:pt x="6933" y="17614"/>
                    </a:lnTo>
                    <a:lnTo>
                      <a:pt x="7591" y="17748"/>
                    </a:lnTo>
                    <a:lnTo>
                      <a:pt x="8263" y="17869"/>
                    </a:lnTo>
                    <a:lnTo>
                      <a:pt x="8961" y="17963"/>
                    </a:lnTo>
                    <a:lnTo>
                      <a:pt x="9673" y="18044"/>
                    </a:lnTo>
                    <a:lnTo>
                      <a:pt x="10412" y="18084"/>
                    </a:lnTo>
                    <a:lnTo>
                      <a:pt x="11165" y="18125"/>
                    </a:lnTo>
                    <a:lnTo>
                      <a:pt x="12696" y="18125"/>
                    </a:lnTo>
                    <a:lnTo>
                      <a:pt x="13475" y="18084"/>
                    </a:lnTo>
                    <a:lnTo>
                      <a:pt x="14268" y="18044"/>
                    </a:lnTo>
                    <a:lnTo>
                      <a:pt x="15074" y="17963"/>
                    </a:lnTo>
                    <a:lnTo>
                      <a:pt x="15880" y="17883"/>
                    </a:lnTo>
                    <a:lnTo>
                      <a:pt x="16686" y="17762"/>
                    </a:lnTo>
                    <a:lnTo>
                      <a:pt x="17506" y="17641"/>
                    </a:lnTo>
                    <a:lnTo>
                      <a:pt x="18312" y="17493"/>
                    </a:lnTo>
                    <a:lnTo>
                      <a:pt x="19118" y="17319"/>
                    </a:lnTo>
                    <a:lnTo>
                      <a:pt x="19938" y="17144"/>
                    </a:lnTo>
                    <a:lnTo>
                      <a:pt x="20744" y="16929"/>
                    </a:lnTo>
                    <a:lnTo>
                      <a:pt x="21536" y="16714"/>
                    </a:lnTo>
                    <a:lnTo>
                      <a:pt x="22329" y="16472"/>
                    </a:lnTo>
                    <a:lnTo>
                      <a:pt x="23108" y="16217"/>
                    </a:lnTo>
                    <a:lnTo>
                      <a:pt x="23888" y="15948"/>
                    </a:lnTo>
                    <a:lnTo>
                      <a:pt x="24640" y="15653"/>
                    </a:lnTo>
                    <a:lnTo>
                      <a:pt x="25392" y="15344"/>
                    </a:lnTo>
                    <a:lnTo>
                      <a:pt x="26118" y="15021"/>
                    </a:lnTo>
                    <a:lnTo>
                      <a:pt x="26830" y="14685"/>
                    </a:lnTo>
                    <a:lnTo>
                      <a:pt x="27528" y="14323"/>
                    </a:lnTo>
                    <a:lnTo>
                      <a:pt x="28200" y="13946"/>
                    </a:lnTo>
                    <a:lnTo>
                      <a:pt x="28858" y="13557"/>
                    </a:lnTo>
                    <a:lnTo>
                      <a:pt x="29100" y="13396"/>
                    </a:lnTo>
                    <a:lnTo>
                      <a:pt x="29315" y="13221"/>
                    </a:lnTo>
                    <a:lnTo>
                      <a:pt x="29530" y="13033"/>
                    </a:lnTo>
                    <a:lnTo>
                      <a:pt x="29718" y="12845"/>
                    </a:lnTo>
                    <a:lnTo>
                      <a:pt x="29893" y="12630"/>
                    </a:lnTo>
                    <a:lnTo>
                      <a:pt x="30054" y="12415"/>
                    </a:lnTo>
                    <a:lnTo>
                      <a:pt x="30202" y="12186"/>
                    </a:lnTo>
                    <a:lnTo>
                      <a:pt x="30323" y="11945"/>
                    </a:lnTo>
                    <a:lnTo>
                      <a:pt x="30444" y="11703"/>
                    </a:lnTo>
                    <a:lnTo>
                      <a:pt x="30538" y="11447"/>
                    </a:lnTo>
                    <a:lnTo>
                      <a:pt x="30632" y="11179"/>
                    </a:lnTo>
                    <a:lnTo>
                      <a:pt x="30699" y="10910"/>
                    </a:lnTo>
                    <a:lnTo>
                      <a:pt x="30753" y="10628"/>
                    </a:lnTo>
                    <a:lnTo>
                      <a:pt x="30807" y="10346"/>
                    </a:lnTo>
                    <a:lnTo>
                      <a:pt x="30833" y="10050"/>
                    </a:lnTo>
                    <a:lnTo>
                      <a:pt x="30860" y="9755"/>
                    </a:lnTo>
                    <a:lnTo>
                      <a:pt x="30860" y="9459"/>
                    </a:lnTo>
                    <a:lnTo>
                      <a:pt x="30860" y="9164"/>
                    </a:lnTo>
                    <a:lnTo>
                      <a:pt x="30847" y="8855"/>
                    </a:lnTo>
                    <a:lnTo>
                      <a:pt x="30820" y="8546"/>
                    </a:lnTo>
                    <a:lnTo>
                      <a:pt x="30793" y="8237"/>
                    </a:lnTo>
                    <a:lnTo>
                      <a:pt x="30739" y="7914"/>
                    </a:lnTo>
                    <a:lnTo>
                      <a:pt x="30686" y="7605"/>
                    </a:lnTo>
                    <a:lnTo>
                      <a:pt x="30618" y="7283"/>
                    </a:lnTo>
                    <a:lnTo>
                      <a:pt x="30551" y="6974"/>
                    </a:lnTo>
                    <a:lnTo>
                      <a:pt x="30471" y="6651"/>
                    </a:lnTo>
                    <a:lnTo>
                      <a:pt x="30377" y="6342"/>
                    </a:lnTo>
                    <a:lnTo>
                      <a:pt x="30283" y="6033"/>
                    </a:lnTo>
                    <a:lnTo>
                      <a:pt x="30054" y="5415"/>
                    </a:lnTo>
                    <a:lnTo>
                      <a:pt x="29799" y="4797"/>
                    </a:lnTo>
                    <a:lnTo>
                      <a:pt x="29530" y="4206"/>
                    </a:lnTo>
                    <a:lnTo>
                      <a:pt x="29235" y="3642"/>
                    </a:lnTo>
                    <a:lnTo>
                      <a:pt x="28912" y="3091"/>
                    </a:lnTo>
                    <a:lnTo>
                      <a:pt x="28576" y="2580"/>
                    </a:lnTo>
                    <a:lnTo>
                      <a:pt x="28402" y="2339"/>
                    </a:lnTo>
                    <a:lnTo>
                      <a:pt x="28214" y="2097"/>
                    </a:lnTo>
                    <a:lnTo>
                      <a:pt x="28039" y="1868"/>
                    </a:lnTo>
                    <a:lnTo>
                      <a:pt x="27851" y="1653"/>
                    </a:lnTo>
                    <a:lnTo>
                      <a:pt x="27663" y="1452"/>
                    </a:lnTo>
                    <a:lnTo>
                      <a:pt x="27488" y="1264"/>
                    </a:lnTo>
                    <a:lnTo>
                      <a:pt x="27287" y="1076"/>
                    </a:lnTo>
                    <a:lnTo>
                      <a:pt x="27099" y="901"/>
                    </a:lnTo>
                    <a:lnTo>
                      <a:pt x="26910" y="753"/>
                    </a:lnTo>
                    <a:lnTo>
                      <a:pt x="26722" y="605"/>
                    </a:lnTo>
                    <a:lnTo>
                      <a:pt x="26521" y="471"/>
                    </a:lnTo>
                    <a:lnTo>
                      <a:pt x="26333" y="364"/>
                    </a:lnTo>
                    <a:lnTo>
                      <a:pt x="26145" y="256"/>
                    </a:lnTo>
                    <a:lnTo>
                      <a:pt x="25943" y="176"/>
                    </a:lnTo>
                    <a:lnTo>
                      <a:pt x="25755" y="108"/>
                    </a:lnTo>
                    <a:lnTo>
                      <a:pt x="25567" y="55"/>
                    </a:lnTo>
                    <a:lnTo>
                      <a:pt x="25379" y="14"/>
                    </a:lnTo>
                    <a:lnTo>
                      <a:pt x="2520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6"/>
              <p:cNvSpPr/>
              <p:nvPr/>
            </p:nvSpPr>
            <p:spPr>
              <a:xfrm>
                <a:off x="1068400" y="2683650"/>
                <a:ext cx="246900" cy="352700"/>
              </a:xfrm>
              <a:custGeom>
                <a:avLst/>
                <a:gdLst/>
                <a:ahLst/>
                <a:cxnLst/>
                <a:rect l="l" t="t" r="r" b="b"/>
                <a:pathLst>
                  <a:path w="9876" h="14108" extrusionOk="0">
                    <a:moveTo>
                      <a:pt x="3117" y="1"/>
                    </a:moveTo>
                    <a:lnTo>
                      <a:pt x="2849" y="28"/>
                    </a:lnTo>
                    <a:lnTo>
                      <a:pt x="2593" y="95"/>
                    </a:lnTo>
                    <a:lnTo>
                      <a:pt x="2338" y="189"/>
                    </a:lnTo>
                    <a:lnTo>
                      <a:pt x="2083" y="310"/>
                    </a:lnTo>
                    <a:lnTo>
                      <a:pt x="1854" y="458"/>
                    </a:lnTo>
                    <a:lnTo>
                      <a:pt x="1613" y="632"/>
                    </a:lnTo>
                    <a:lnTo>
                      <a:pt x="1398" y="834"/>
                    </a:lnTo>
                    <a:lnTo>
                      <a:pt x="1183" y="1062"/>
                    </a:lnTo>
                    <a:lnTo>
                      <a:pt x="995" y="1304"/>
                    </a:lnTo>
                    <a:lnTo>
                      <a:pt x="807" y="1586"/>
                    </a:lnTo>
                    <a:lnTo>
                      <a:pt x="645" y="1882"/>
                    </a:lnTo>
                    <a:lnTo>
                      <a:pt x="498" y="2204"/>
                    </a:lnTo>
                    <a:lnTo>
                      <a:pt x="363" y="2540"/>
                    </a:lnTo>
                    <a:lnTo>
                      <a:pt x="242" y="2903"/>
                    </a:lnTo>
                    <a:lnTo>
                      <a:pt x="148" y="3279"/>
                    </a:lnTo>
                    <a:lnTo>
                      <a:pt x="81" y="3669"/>
                    </a:lnTo>
                    <a:lnTo>
                      <a:pt x="27" y="4085"/>
                    </a:lnTo>
                    <a:lnTo>
                      <a:pt x="0" y="4515"/>
                    </a:lnTo>
                    <a:lnTo>
                      <a:pt x="0" y="4958"/>
                    </a:lnTo>
                    <a:lnTo>
                      <a:pt x="27" y="5415"/>
                    </a:lnTo>
                    <a:lnTo>
                      <a:pt x="81" y="5899"/>
                    </a:lnTo>
                    <a:lnTo>
                      <a:pt x="162" y="6383"/>
                    </a:lnTo>
                    <a:lnTo>
                      <a:pt x="269" y="6880"/>
                    </a:lnTo>
                    <a:lnTo>
                      <a:pt x="403" y="7390"/>
                    </a:lnTo>
                    <a:lnTo>
                      <a:pt x="578" y="7901"/>
                    </a:lnTo>
                    <a:lnTo>
                      <a:pt x="793" y="8425"/>
                    </a:lnTo>
                    <a:lnTo>
                      <a:pt x="1035" y="8962"/>
                    </a:lnTo>
                    <a:lnTo>
                      <a:pt x="1304" y="9513"/>
                    </a:lnTo>
                    <a:lnTo>
                      <a:pt x="1626" y="10050"/>
                    </a:lnTo>
                    <a:lnTo>
                      <a:pt x="1962" y="10574"/>
                    </a:lnTo>
                    <a:lnTo>
                      <a:pt x="2298" y="11058"/>
                    </a:lnTo>
                    <a:lnTo>
                      <a:pt x="2647" y="11515"/>
                    </a:lnTo>
                    <a:lnTo>
                      <a:pt x="2996" y="11918"/>
                    </a:lnTo>
                    <a:lnTo>
                      <a:pt x="3346" y="12280"/>
                    </a:lnTo>
                    <a:lnTo>
                      <a:pt x="3695" y="12603"/>
                    </a:lnTo>
                    <a:lnTo>
                      <a:pt x="4044" y="12898"/>
                    </a:lnTo>
                    <a:lnTo>
                      <a:pt x="4394" y="13154"/>
                    </a:lnTo>
                    <a:lnTo>
                      <a:pt x="4743" y="13382"/>
                    </a:lnTo>
                    <a:lnTo>
                      <a:pt x="5092" y="13570"/>
                    </a:lnTo>
                    <a:lnTo>
                      <a:pt x="5442" y="13731"/>
                    </a:lnTo>
                    <a:lnTo>
                      <a:pt x="5778" y="13866"/>
                    </a:lnTo>
                    <a:lnTo>
                      <a:pt x="6113" y="13973"/>
                    </a:lnTo>
                    <a:lnTo>
                      <a:pt x="6436" y="14040"/>
                    </a:lnTo>
                    <a:lnTo>
                      <a:pt x="6745" y="14081"/>
                    </a:lnTo>
                    <a:lnTo>
                      <a:pt x="7054" y="14108"/>
                    </a:lnTo>
                    <a:lnTo>
                      <a:pt x="7349" y="14094"/>
                    </a:lnTo>
                    <a:lnTo>
                      <a:pt x="7645" y="14067"/>
                    </a:lnTo>
                    <a:lnTo>
                      <a:pt x="7914" y="14014"/>
                    </a:lnTo>
                    <a:lnTo>
                      <a:pt x="8182" y="13933"/>
                    </a:lnTo>
                    <a:lnTo>
                      <a:pt x="8424" y="13839"/>
                    </a:lnTo>
                    <a:lnTo>
                      <a:pt x="8653" y="13718"/>
                    </a:lnTo>
                    <a:lnTo>
                      <a:pt x="8868" y="13584"/>
                    </a:lnTo>
                    <a:lnTo>
                      <a:pt x="9069" y="13436"/>
                    </a:lnTo>
                    <a:lnTo>
                      <a:pt x="9244" y="13261"/>
                    </a:lnTo>
                    <a:lnTo>
                      <a:pt x="9405" y="13073"/>
                    </a:lnTo>
                    <a:lnTo>
                      <a:pt x="9539" y="12872"/>
                    </a:lnTo>
                    <a:lnTo>
                      <a:pt x="9647" y="12670"/>
                    </a:lnTo>
                    <a:lnTo>
                      <a:pt x="9741" y="12442"/>
                    </a:lnTo>
                    <a:lnTo>
                      <a:pt x="9808" y="12200"/>
                    </a:lnTo>
                    <a:lnTo>
                      <a:pt x="9848" y="11958"/>
                    </a:lnTo>
                    <a:lnTo>
                      <a:pt x="9875" y="11703"/>
                    </a:lnTo>
                    <a:lnTo>
                      <a:pt x="9862" y="11582"/>
                    </a:lnTo>
                    <a:lnTo>
                      <a:pt x="9808" y="11394"/>
                    </a:lnTo>
                    <a:lnTo>
                      <a:pt x="9727" y="11165"/>
                    </a:lnTo>
                    <a:lnTo>
                      <a:pt x="9620" y="10897"/>
                    </a:lnTo>
                    <a:lnTo>
                      <a:pt x="9324" y="10238"/>
                    </a:lnTo>
                    <a:lnTo>
                      <a:pt x="8948" y="9432"/>
                    </a:lnTo>
                    <a:lnTo>
                      <a:pt x="8505" y="8532"/>
                    </a:lnTo>
                    <a:lnTo>
                      <a:pt x="7994" y="7565"/>
                    </a:lnTo>
                    <a:lnTo>
                      <a:pt x="7457" y="6544"/>
                    </a:lnTo>
                    <a:lnTo>
                      <a:pt x="6906" y="5496"/>
                    </a:lnTo>
                    <a:lnTo>
                      <a:pt x="5804" y="3494"/>
                    </a:lnTo>
                    <a:lnTo>
                      <a:pt x="4850" y="1761"/>
                    </a:lnTo>
                    <a:lnTo>
                      <a:pt x="3923" y="108"/>
                    </a:lnTo>
                    <a:lnTo>
                      <a:pt x="3789" y="68"/>
                    </a:lnTo>
                    <a:lnTo>
                      <a:pt x="3655" y="41"/>
                    </a:lnTo>
                    <a:lnTo>
                      <a:pt x="3520" y="14"/>
                    </a:lnTo>
                    <a:lnTo>
                      <a:pt x="338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6"/>
              <p:cNvSpPr/>
              <p:nvPr/>
            </p:nvSpPr>
            <p:spPr>
              <a:xfrm>
                <a:off x="1102650" y="2471375"/>
                <a:ext cx="484700" cy="533750"/>
              </a:xfrm>
              <a:custGeom>
                <a:avLst/>
                <a:gdLst/>
                <a:ahLst/>
                <a:cxnLst/>
                <a:rect l="l" t="t" r="r" b="b"/>
                <a:pathLst>
                  <a:path w="19388" h="21350" extrusionOk="0">
                    <a:moveTo>
                      <a:pt x="14833" y="1"/>
                    </a:moveTo>
                    <a:lnTo>
                      <a:pt x="14712" y="14"/>
                    </a:lnTo>
                    <a:lnTo>
                      <a:pt x="14578" y="55"/>
                    </a:lnTo>
                    <a:lnTo>
                      <a:pt x="14403" y="122"/>
                    </a:lnTo>
                    <a:lnTo>
                      <a:pt x="14188" y="216"/>
                    </a:lnTo>
                    <a:lnTo>
                      <a:pt x="13946" y="350"/>
                    </a:lnTo>
                    <a:lnTo>
                      <a:pt x="13678" y="512"/>
                    </a:lnTo>
                    <a:lnTo>
                      <a:pt x="13382" y="700"/>
                    </a:lnTo>
                    <a:lnTo>
                      <a:pt x="12710" y="1143"/>
                    </a:lnTo>
                    <a:lnTo>
                      <a:pt x="11931" y="1680"/>
                    </a:lnTo>
                    <a:lnTo>
                      <a:pt x="11085" y="2285"/>
                    </a:lnTo>
                    <a:lnTo>
                      <a:pt x="9217" y="3642"/>
                    </a:lnTo>
                    <a:lnTo>
                      <a:pt x="7202" y="5120"/>
                    </a:lnTo>
                    <a:lnTo>
                      <a:pt x="6181" y="5859"/>
                    </a:lnTo>
                    <a:lnTo>
                      <a:pt x="5173" y="6584"/>
                    </a:lnTo>
                    <a:lnTo>
                      <a:pt x="4179" y="7269"/>
                    </a:lnTo>
                    <a:lnTo>
                      <a:pt x="3239" y="7914"/>
                    </a:lnTo>
                    <a:lnTo>
                      <a:pt x="2339" y="8505"/>
                    </a:lnTo>
                    <a:lnTo>
                      <a:pt x="1506" y="9016"/>
                    </a:lnTo>
                    <a:lnTo>
                      <a:pt x="1304" y="9150"/>
                    </a:lnTo>
                    <a:lnTo>
                      <a:pt x="1116" y="9298"/>
                    </a:lnTo>
                    <a:lnTo>
                      <a:pt x="955" y="9473"/>
                    </a:lnTo>
                    <a:lnTo>
                      <a:pt x="793" y="9661"/>
                    </a:lnTo>
                    <a:lnTo>
                      <a:pt x="646" y="9862"/>
                    </a:lnTo>
                    <a:lnTo>
                      <a:pt x="525" y="10077"/>
                    </a:lnTo>
                    <a:lnTo>
                      <a:pt x="404" y="10306"/>
                    </a:lnTo>
                    <a:lnTo>
                      <a:pt x="310" y="10547"/>
                    </a:lnTo>
                    <a:lnTo>
                      <a:pt x="229" y="10803"/>
                    </a:lnTo>
                    <a:lnTo>
                      <a:pt x="149" y="11058"/>
                    </a:lnTo>
                    <a:lnTo>
                      <a:pt x="95" y="11340"/>
                    </a:lnTo>
                    <a:lnTo>
                      <a:pt x="55" y="11622"/>
                    </a:lnTo>
                    <a:lnTo>
                      <a:pt x="14" y="11918"/>
                    </a:lnTo>
                    <a:lnTo>
                      <a:pt x="1" y="12213"/>
                    </a:lnTo>
                    <a:lnTo>
                      <a:pt x="1" y="12522"/>
                    </a:lnTo>
                    <a:lnTo>
                      <a:pt x="1" y="12831"/>
                    </a:lnTo>
                    <a:lnTo>
                      <a:pt x="28" y="13154"/>
                    </a:lnTo>
                    <a:lnTo>
                      <a:pt x="55" y="13476"/>
                    </a:lnTo>
                    <a:lnTo>
                      <a:pt x="108" y="13812"/>
                    </a:lnTo>
                    <a:lnTo>
                      <a:pt x="162" y="14135"/>
                    </a:lnTo>
                    <a:lnTo>
                      <a:pt x="229" y="14470"/>
                    </a:lnTo>
                    <a:lnTo>
                      <a:pt x="310" y="14793"/>
                    </a:lnTo>
                    <a:lnTo>
                      <a:pt x="404" y="15129"/>
                    </a:lnTo>
                    <a:lnTo>
                      <a:pt x="511" y="15465"/>
                    </a:lnTo>
                    <a:lnTo>
                      <a:pt x="619" y="15801"/>
                    </a:lnTo>
                    <a:lnTo>
                      <a:pt x="740" y="16123"/>
                    </a:lnTo>
                    <a:lnTo>
                      <a:pt x="888" y="16445"/>
                    </a:lnTo>
                    <a:lnTo>
                      <a:pt x="1022" y="16768"/>
                    </a:lnTo>
                    <a:lnTo>
                      <a:pt x="1183" y="17090"/>
                    </a:lnTo>
                    <a:lnTo>
                      <a:pt x="1344" y="17399"/>
                    </a:lnTo>
                    <a:lnTo>
                      <a:pt x="1532" y="17695"/>
                    </a:lnTo>
                    <a:lnTo>
                      <a:pt x="1707" y="17990"/>
                    </a:lnTo>
                    <a:lnTo>
                      <a:pt x="1868" y="18219"/>
                    </a:lnTo>
                    <a:lnTo>
                      <a:pt x="2016" y="18434"/>
                    </a:lnTo>
                    <a:lnTo>
                      <a:pt x="2191" y="18649"/>
                    </a:lnTo>
                    <a:lnTo>
                      <a:pt x="2352" y="18850"/>
                    </a:lnTo>
                    <a:lnTo>
                      <a:pt x="2527" y="19052"/>
                    </a:lnTo>
                    <a:lnTo>
                      <a:pt x="2715" y="19240"/>
                    </a:lnTo>
                    <a:lnTo>
                      <a:pt x="3077" y="19603"/>
                    </a:lnTo>
                    <a:lnTo>
                      <a:pt x="3467" y="19925"/>
                    </a:lnTo>
                    <a:lnTo>
                      <a:pt x="3870" y="20234"/>
                    </a:lnTo>
                    <a:lnTo>
                      <a:pt x="4273" y="20503"/>
                    </a:lnTo>
                    <a:lnTo>
                      <a:pt x="4676" y="20731"/>
                    </a:lnTo>
                    <a:lnTo>
                      <a:pt x="5079" y="20933"/>
                    </a:lnTo>
                    <a:lnTo>
                      <a:pt x="5469" y="21094"/>
                    </a:lnTo>
                    <a:lnTo>
                      <a:pt x="5670" y="21161"/>
                    </a:lnTo>
                    <a:lnTo>
                      <a:pt x="5858" y="21215"/>
                    </a:lnTo>
                    <a:lnTo>
                      <a:pt x="6047" y="21269"/>
                    </a:lnTo>
                    <a:lnTo>
                      <a:pt x="6221" y="21309"/>
                    </a:lnTo>
                    <a:lnTo>
                      <a:pt x="6409" y="21336"/>
                    </a:lnTo>
                    <a:lnTo>
                      <a:pt x="6571" y="21349"/>
                    </a:lnTo>
                    <a:lnTo>
                      <a:pt x="6906" y="21349"/>
                    </a:lnTo>
                    <a:lnTo>
                      <a:pt x="7054" y="21322"/>
                    </a:lnTo>
                    <a:lnTo>
                      <a:pt x="7202" y="21295"/>
                    </a:lnTo>
                    <a:lnTo>
                      <a:pt x="7350" y="21255"/>
                    </a:lnTo>
                    <a:lnTo>
                      <a:pt x="7471" y="21201"/>
                    </a:lnTo>
                    <a:lnTo>
                      <a:pt x="7618" y="21121"/>
                    </a:lnTo>
                    <a:lnTo>
                      <a:pt x="7780" y="21040"/>
                    </a:lnTo>
                    <a:lnTo>
                      <a:pt x="7941" y="20933"/>
                    </a:lnTo>
                    <a:lnTo>
                      <a:pt x="8116" y="20798"/>
                    </a:lnTo>
                    <a:lnTo>
                      <a:pt x="8492" y="20516"/>
                    </a:lnTo>
                    <a:lnTo>
                      <a:pt x="8881" y="20167"/>
                    </a:lnTo>
                    <a:lnTo>
                      <a:pt x="9284" y="19777"/>
                    </a:lnTo>
                    <a:lnTo>
                      <a:pt x="9728" y="19334"/>
                    </a:lnTo>
                    <a:lnTo>
                      <a:pt x="10171" y="18837"/>
                    </a:lnTo>
                    <a:lnTo>
                      <a:pt x="10641" y="18313"/>
                    </a:lnTo>
                    <a:lnTo>
                      <a:pt x="11125" y="17762"/>
                    </a:lnTo>
                    <a:lnTo>
                      <a:pt x="11609" y="17171"/>
                    </a:lnTo>
                    <a:lnTo>
                      <a:pt x="12106" y="16553"/>
                    </a:lnTo>
                    <a:lnTo>
                      <a:pt x="12603" y="15908"/>
                    </a:lnTo>
                    <a:lnTo>
                      <a:pt x="13100" y="15250"/>
                    </a:lnTo>
                    <a:lnTo>
                      <a:pt x="13611" y="14578"/>
                    </a:lnTo>
                    <a:lnTo>
                      <a:pt x="14108" y="13893"/>
                    </a:lnTo>
                    <a:lnTo>
                      <a:pt x="14591" y="13208"/>
                    </a:lnTo>
                    <a:lnTo>
                      <a:pt x="15075" y="12509"/>
                    </a:lnTo>
                    <a:lnTo>
                      <a:pt x="15545" y="11824"/>
                    </a:lnTo>
                    <a:lnTo>
                      <a:pt x="15989" y="11139"/>
                    </a:lnTo>
                    <a:lnTo>
                      <a:pt x="16432" y="10467"/>
                    </a:lnTo>
                    <a:lnTo>
                      <a:pt x="16848" y="9809"/>
                    </a:lnTo>
                    <a:lnTo>
                      <a:pt x="17238" y="9164"/>
                    </a:lnTo>
                    <a:lnTo>
                      <a:pt x="17614" y="8546"/>
                    </a:lnTo>
                    <a:lnTo>
                      <a:pt x="17963" y="7955"/>
                    </a:lnTo>
                    <a:lnTo>
                      <a:pt x="18272" y="7404"/>
                    </a:lnTo>
                    <a:lnTo>
                      <a:pt x="18555" y="6880"/>
                    </a:lnTo>
                    <a:lnTo>
                      <a:pt x="18796" y="6383"/>
                    </a:lnTo>
                    <a:lnTo>
                      <a:pt x="18998" y="5939"/>
                    </a:lnTo>
                    <a:lnTo>
                      <a:pt x="19159" y="5550"/>
                    </a:lnTo>
                    <a:lnTo>
                      <a:pt x="19280" y="5200"/>
                    </a:lnTo>
                    <a:lnTo>
                      <a:pt x="19320" y="5039"/>
                    </a:lnTo>
                    <a:lnTo>
                      <a:pt x="19361" y="4905"/>
                    </a:lnTo>
                    <a:lnTo>
                      <a:pt x="19374" y="4784"/>
                    </a:lnTo>
                    <a:lnTo>
                      <a:pt x="19388" y="4676"/>
                    </a:lnTo>
                    <a:lnTo>
                      <a:pt x="19374" y="4475"/>
                    </a:lnTo>
                    <a:lnTo>
                      <a:pt x="19347" y="4260"/>
                    </a:lnTo>
                    <a:lnTo>
                      <a:pt x="19294" y="4058"/>
                    </a:lnTo>
                    <a:lnTo>
                      <a:pt x="19226" y="3843"/>
                    </a:lnTo>
                    <a:lnTo>
                      <a:pt x="19159" y="3642"/>
                    </a:lnTo>
                    <a:lnTo>
                      <a:pt x="19065" y="3427"/>
                    </a:lnTo>
                    <a:lnTo>
                      <a:pt x="18958" y="3225"/>
                    </a:lnTo>
                    <a:lnTo>
                      <a:pt x="18837" y="3010"/>
                    </a:lnTo>
                    <a:lnTo>
                      <a:pt x="18702" y="2809"/>
                    </a:lnTo>
                    <a:lnTo>
                      <a:pt x="18555" y="2607"/>
                    </a:lnTo>
                    <a:lnTo>
                      <a:pt x="18407" y="2406"/>
                    </a:lnTo>
                    <a:lnTo>
                      <a:pt x="18246" y="2204"/>
                    </a:lnTo>
                    <a:lnTo>
                      <a:pt x="18071" y="2016"/>
                    </a:lnTo>
                    <a:lnTo>
                      <a:pt x="17896" y="1828"/>
                    </a:lnTo>
                    <a:lnTo>
                      <a:pt x="17520" y="1465"/>
                    </a:lnTo>
                    <a:lnTo>
                      <a:pt x="17144" y="1143"/>
                    </a:lnTo>
                    <a:lnTo>
                      <a:pt x="16754" y="834"/>
                    </a:lnTo>
                    <a:lnTo>
                      <a:pt x="16365" y="579"/>
                    </a:lnTo>
                    <a:lnTo>
                      <a:pt x="16163" y="471"/>
                    </a:lnTo>
                    <a:lnTo>
                      <a:pt x="15975" y="364"/>
                    </a:lnTo>
                    <a:lnTo>
                      <a:pt x="15800" y="270"/>
                    </a:lnTo>
                    <a:lnTo>
                      <a:pt x="15612" y="189"/>
                    </a:lnTo>
                    <a:lnTo>
                      <a:pt x="15438" y="122"/>
                    </a:lnTo>
                    <a:lnTo>
                      <a:pt x="15276" y="68"/>
                    </a:lnTo>
                    <a:lnTo>
                      <a:pt x="15129" y="41"/>
                    </a:lnTo>
                    <a:lnTo>
                      <a:pt x="14981" y="14"/>
                    </a:lnTo>
                    <a:lnTo>
                      <a:pt x="14833"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6"/>
              <p:cNvSpPr/>
              <p:nvPr/>
            </p:nvSpPr>
            <p:spPr>
              <a:xfrm>
                <a:off x="1154050" y="2597350"/>
                <a:ext cx="431625" cy="407775"/>
              </a:xfrm>
              <a:custGeom>
                <a:avLst/>
                <a:gdLst/>
                <a:ahLst/>
                <a:cxnLst/>
                <a:rect l="l" t="t" r="r" b="b"/>
                <a:pathLst>
                  <a:path w="17265" h="16311" extrusionOk="0">
                    <a:moveTo>
                      <a:pt x="17264" y="0"/>
                    </a:moveTo>
                    <a:lnTo>
                      <a:pt x="16888" y="457"/>
                    </a:lnTo>
                    <a:lnTo>
                      <a:pt x="16472" y="900"/>
                    </a:lnTo>
                    <a:lnTo>
                      <a:pt x="16042" y="1330"/>
                    </a:lnTo>
                    <a:lnTo>
                      <a:pt x="15585" y="1747"/>
                    </a:lnTo>
                    <a:lnTo>
                      <a:pt x="15088" y="2163"/>
                    </a:lnTo>
                    <a:lnTo>
                      <a:pt x="14577" y="2580"/>
                    </a:lnTo>
                    <a:lnTo>
                      <a:pt x="13476" y="3453"/>
                    </a:lnTo>
                    <a:lnTo>
                      <a:pt x="12226" y="4420"/>
                    </a:lnTo>
                    <a:lnTo>
                      <a:pt x="11555" y="4944"/>
                    </a:lnTo>
                    <a:lnTo>
                      <a:pt x="10856" y="5508"/>
                    </a:lnTo>
                    <a:lnTo>
                      <a:pt x="10117" y="6126"/>
                    </a:lnTo>
                    <a:lnTo>
                      <a:pt x="9324" y="6785"/>
                    </a:lnTo>
                    <a:lnTo>
                      <a:pt x="8505" y="7510"/>
                    </a:lnTo>
                    <a:lnTo>
                      <a:pt x="7645" y="8289"/>
                    </a:lnTo>
                    <a:lnTo>
                      <a:pt x="7175" y="8719"/>
                    </a:lnTo>
                    <a:lnTo>
                      <a:pt x="6691" y="9149"/>
                    </a:lnTo>
                    <a:lnTo>
                      <a:pt x="6207" y="9552"/>
                    </a:lnTo>
                    <a:lnTo>
                      <a:pt x="5724" y="9942"/>
                    </a:lnTo>
                    <a:lnTo>
                      <a:pt x="5240" y="10318"/>
                    </a:lnTo>
                    <a:lnTo>
                      <a:pt x="4756" y="10667"/>
                    </a:lnTo>
                    <a:lnTo>
                      <a:pt x="4259" y="11017"/>
                    </a:lnTo>
                    <a:lnTo>
                      <a:pt x="3776" y="11353"/>
                    </a:lnTo>
                    <a:lnTo>
                      <a:pt x="3292" y="11662"/>
                    </a:lnTo>
                    <a:lnTo>
                      <a:pt x="2808" y="11957"/>
                    </a:lnTo>
                    <a:lnTo>
                      <a:pt x="2338" y="12239"/>
                    </a:lnTo>
                    <a:lnTo>
                      <a:pt x="1854" y="12508"/>
                    </a:lnTo>
                    <a:lnTo>
                      <a:pt x="1384" y="12763"/>
                    </a:lnTo>
                    <a:lnTo>
                      <a:pt x="914" y="12992"/>
                    </a:lnTo>
                    <a:lnTo>
                      <a:pt x="457" y="13207"/>
                    </a:lnTo>
                    <a:lnTo>
                      <a:pt x="0" y="13408"/>
                    </a:lnTo>
                    <a:lnTo>
                      <a:pt x="309" y="13798"/>
                    </a:lnTo>
                    <a:lnTo>
                      <a:pt x="632" y="14161"/>
                    </a:lnTo>
                    <a:lnTo>
                      <a:pt x="981" y="14496"/>
                    </a:lnTo>
                    <a:lnTo>
                      <a:pt x="1344" y="14819"/>
                    </a:lnTo>
                    <a:lnTo>
                      <a:pt x="1707" y="15101"/>
                    </a:lnTo>
                    <a:lnTo>
                      <a:pt x="2083" y="15370"/>
                    </a:lnTo>
                    <a:lnTo>
                      <a:pt x="2459" y="15598"/>
                    </a:lnTo>
                    <a:lnTo>
                      <a:pt x="2835" y="15800"/>
                    </a:lnTo>
                    <a:lnTo>
                      <a:pt x="3211" y="15974"/>
                    </a:lnTo>
                    <a:lnTo>
                      <a:pt x="3574" y="16109"/>
                    </a:lnTo>
                    <a:lnTo>
                      <a:pt x="3923" y="16216"/>
                    </a:lnTo>
                    <a:lnTo>
                      <a:pt x="4098" y="16243"/>
                    </a:lnTo>
                    <a:lnTo>
                      <a:pt x="4259" y="16283"/>
                    </a:lnTo>
                    <a:lnTo>
                      <a:pt x="4434" y="16297"/>
                    </a:lnTo>
                    <a:lnTo>
                      <a:pt x="4582" y="16310"/>
                    </a:lnTo>
                    <a:lnTo>
                      <a:pt x="4743" y="16310"/>
                    </a:lnTo>
                    <a:lnTo>
                      <a:pt x="4891" y="16297"/>
                    </a:lnTo>
                    <a:lnTo>
                      <a:pt x="5039" y="16283"/>
                    </a:lnTo>
                    <a:lnTo>
                      <a:pt x="5173" y="16256"/>
                    </a:lnTo>
                    <a:lnTo>
                      <a:pt x="5294" y="16216"/>
                    </a:lnTo>
                    <a:lnTo>
                      <a:pt x="5415" y="16162"/>
                    </a:lnTo>
                    <a:lnTo>
                      <a:pt x="5562" y="16095"/>
                    </a:lnTo>
                    <a:lnTo>
                      <a:pt x="5724" y="16001"/>
                    </a:lnTo>
                    <a:lnTo>
                      <a:pt x="5885" y="15894"/>
                    </a:lnTo>
                    <a:lnTo>
                      <a:pt x="6060" y="15773"/>
                    </a:lnTo>
                    <a:lnTo>
                      <a:pt x="6422" y="15477"/>
                    </a:lnTo>
                    <a:lnTo>
                      <a:pt x="6812" y="15141"/>
                    </a:lnTo>
                    <a:lnTo>
                      <a:pt x="7228" y="14752"/>
                    </a:lnTo>
                    <a:lnTo>
                      <a:pt x="7658" y="14322"/>
                    </a:lnTo>
                    <a:lnTo>
                      <a:pt x="8115" y="13852"/>
                    </a:lnTo>
                    <a:lnTo>
                      <a:pt x="8585" y="13328"/>
                    </a:lnTo>
                    <a:lnTo>
                      <a:pt x="9056" y="12790"/>
                    </a:lnTo>
                    <a:lnTo>
                      <a:pt x="9539" y="12213"/>
                    </a:lnTo>
                    <a:lnTo>
                      <a:pt x="10036" y="11608"/>
                    </a:lnTo>
                    <a:lnTo>
                      <a:pt x="10533" y="10990"/>
                    </a:lnTo>
                    <a:lnTo>
                      <a:pt x="11031" y="10345"/>
                    </a:lnTo>
                    <a:lnTo>
                      <a:pt x="11528" y="9687"/>
                    </a:lnTo>
                    <a:lnTo>
                      <a:pt x="12025" y="9015"/>
                    </a:lnTo>
                    <a:lnTo>
                      <a:pt x="12508" y="8343"/>
                    </a:lnTo>
                    <a:lnTo>
                      <a:pt x="12979" y="7671"/>
                    </a:lnTo>
                    <a:lnTo>
                      <a:pt x="13449" y="7000"/>
                    </a:lnTo>
                    <a:lnTo>
                      <a:pt x="13906" y="6341"/>
                    </a:lnTo>
                    <a:lnTo>
                      <a:pt x="14336" y="5683"/>
                    </a:lnTo>
                    <a:lnTo>
                      <a:pt x="14752" y="5038"/>
                    </a:lnTo>
                    <a:lnTo>
                      <a:pt x="15142" y="4407"/>
                    </a:lnTo>
                    <a:lnTo>
                      <a:pt x="15518" y="3802"/>
                    </a:lnTo>
                    <a:lnTo>
                      <a:pt x="15854" y="3225"/>
                    </a:lnTo>
                    <a:lnTo>
                      <a:pt x="16163" y="2674"/>
                    </a:lnTo>
                    <a:lnTo>
                      <a:pt x="16445" y="2163"/>
                    </a:lnTo>
                    <a:lnTo>
                      <a:pt x="16687" y="1693"/>
                    </a:lnTo>
                    <a:lnTo>
                      <a:pt x="16888" y="1250"/>
                    </a:lnTo>
                    <a:lnTo>
                      <a:pt x="17049" y="860"/>
                    </a:lnTo>
                    <a:lnTo>
                      <a:pt x="17170" y="524"/>
                    </a:lnTo>
                    <a:lnTo>
                      <a:pt x="17211" y="363"/>
                    </a:lnTo>
                    <a:lnTo>
                      <a:pt x="17251" y="229"/>
                    </a:lnTo>
                    <a:lnTo>
                      <a:pt x="17264" y="108"/>
                    </a:lnTo>
                    <a:lnTo>
                      <a:pt x="17264" y="0"/>
                    </a:ln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6"/>
              <p:cNvSpPr/>
              <p:nvPr/>
            </p:nvSpPr>
            <p:spPr>
              <a:xfrm>
                <a:off x="545450" y="2201350"/>
                <a:ext cx="314050" cy="345300"/>
              </a:xfrm>
              <a:custGeom>
                <a:avLst/>
                <a:gdLst/>
                <a:ahLst/>
                <a:cxnLst/>
                <a:rect l="l" t="t" r="r" b="b"/>
                <a:pathLst>
                  <a:path w="12562" h="13812" extrusionOk="0">
                    <a:moveTo>
                      <a:pt x="5723" y="0"/>
                    </a:moveTo>
                    <a:lnTo>
                      <a:pt x="5428" y="14"/>
                    </a:lnTo>
                    <a:lnTo>
                      <a:pt x="5119" y="27"/>
                    </a:lnTo>
                    <a:lnTo>
                      <a:pt x="4796" y="54"/>
                    </a:lnTo>
                    <a:lnTo>
                      <a:pt x="4487" y="81"/>
                    </a:lnTo>
                    <a:lnTo>
                      <a:pt x="4165" y="135"/>
                    </a:lnTo>
                    <a:lnTo>
                      <a:pt x="3842" y="188"/>
                    </a:lnTo>
                    <a:lnTo>
                      <a:pt x="3520" y="256"/>
                    </a:lnTo>
                    <a:lnTo>
                      <a:pt x="3211" y="336"/>
                    </a:lnTo>
                    <a:lnTo>
                      <a:pt x="2889" y="417"/>
                    </a:lnTo>
                    <a:lnTo>
                      <a:pt x="2593" y="511"/>
                    </a:lnTo>
                    <a:lnTo>
                      <a:pt x="2297" y="618"/>
                    </a:lnTo>
                    <a:lnTo>
                      <a:pt x="2002" y="712"/>
                    </a:lnTo>
                    <a:lnTo>
                      <a:pt x="1733" y="820"/>
                    </a:lnTo>
                    <a:lnTo>
                      <a:pt x="1464" y="941"/>
                    </a:lnTo>
                    <a:lnTo>
                      <a:pt x="1223" y="1062"/>
                    </a:lnTo>
                    <a:lnTo>
                      <a:pt x="994" y="1169"/>
                    </a:lnTo>
                    <a:lnTo>
                      <a:pt x="793" y="1303"/>
                    </a:lnTo>
                    <a:lnTo>
                      <a:pt x="605" y="1424"/>
                    </a:lnTo>
                    <a:lnTo>
                      <a:pt x="443" y="1545"/>
                    </a:lnTo>
                    <a:lnTo>
                      <a:pt x="309" y="1666"/>
                    </a:lnTo>
                    <a:lnTo>
                      <a:pt x="202" y="1801"/>
                    </a:lnTo>
                    <a:lnTo>
                      <a:pt x="121" y="1921"/>
                    </a:lnTo>
                    <a:lnTo>
                      <a:pt x="67" y="2042"/>
                    </a:lnTo>
                    <a:lnTo>
                      <a:pt x="27" y="2257"/>
                    </a:lnTo>
                    <a:lnTo>
                      <a:pt x="0" y="2513"/>
                    </a:lnTo>
                    <a:lnTo>
                      <a:pt x="0" y="2795"/>
                    </a:lnTo>
                    <a:lnTo>
                      <a:pt x="14" y="3117"/>
                    </a:lnTo>
                    <a:lnTo>
                      <a:pt x="54" y="3453"/>
                    </a:lnTo>
                    <a:lnTo>
                      <a:pt x="121" y="3829"/>
                    </a:lnTo>
                    <a:lnTo>
                      <a:pt x="188" y="4219"/>
                    </a:lnTo>
                    <a:lnTo>
                      <a:pt x="282" y="4622"/>
                    </a:lnTo>
                    <a:lnTo>
                      <a:pt x="390" y="5052"/>
                    </a:lnTo>
                    <a:lnTo>
                      <a:pt x="511" y="5495"/>
                    </a:lnTo>
                    <a:lnTo>
                      <a:pt x="658" y="5939"/>
                    </a:lnTo>
                    <a:lnTo>
                      <a:pt x="806" y="6409"/>
                    </a:lnTo>
                    <a:lnTo>
                      <a:pt x="967" y="6866"/>
                    </a:lnTo>
                    <a:lnTo>
                      <a:pt x="1129" y="7336"/>
                    </a:lnTo>
                    <a:lnTo>
                      <a:pt x="1491" y="8290"/>
                    </a:lnTo>
                    <a:lnTo>
                      <a:pt x="1881" y="9217"/>
                    </a:lnTo>
                    <a:lnTo>
                      <a:pt x="2297" y="10103"/>
                    </a:lnTo>
                    <a:lnTo>
                      <a:pt x="2512" y="10533"/>
                    </a:lnTo>
                    <a:lnTo>
                      <a:pt x="2714" y="10936"/>
                    </a:lnTo>
                    <a:lnTo>
                      <a:pt x="2929" y="11326"/>
                    </a:lnTo>
                    <a:lnTo>
                      <a:pt x="3130" y="11702"/>
                    </a:lnTo>
                    <a:lnTo>
                      <a:pt x="3345" y="12038"/>
                    </a:lnTo>
                    <a:lnTo>
                      <a:pt x="3547" y="12360"/>
                    </a:lnTo>
                    <a:lnTo>
                      <a:pt x="3748" y="12643"/>
                    </a:lnTo>
                    <a:lnTo>
                      <a:pt x="3937" y="12898"/>
                    </a:lnTo>
                    <a:lnTo>
                      <a:pt x="4125" y="13113"/>
                    </a:lnTo>
                    <a:lnTo>
                      <a:pt x="4313" y="13287"/>
                    </a:lnTo>
                    <a:lnTo>
                      <a:pt x="4487" y="13435"/>
                    </a:lnTo>
                    <a:lnTo>
                      <a:pt x="4568" y="13489"/>
                    </a:lnTo>
                    <a:lnTo>
                      <a:pt x="4649" y="13529"/>
                    </a:lnTo>
                    <a:lnTo>
                      <a:pt x="4810" y="13596"/>
                    </a:lnTo>
                    <a:lnTo>
                      <a:pt x="4998" y="13664"/>
                    </a:lnTo>
                    <a:lnTo>
                      <a:pt x="5213" y="13704"/>
                    </a:lnTo>
                    <a:lnTo>
                      <a:pt x="5441" y="13744"/>
                    </a:lnTo>
                    <a:lnTo>
                      <a:pt x="5683" y="13771"/>
                    </a:lnTo>
                    <a:lnTo>
                      <a:pt x="5938" y="13798"/>
                    </a:lnTo>
                    <a:lnTo>
                      <a:pt x="6207" y="13811"/>
                    </a:lnTo>
                    <a:lnTo>
                      <a:pt x="6489" y="13811"/>
                    </a:lnTo>
                    <a:lnTo>
                      <a:pt x="7080" y="13798"/>
                    </a:lnTo>
                    <a:lnTo>
                      <a:pt x="7698" y="13758"/>
                    </a:lnTo>
                    <a:lnTo>
                      <a:pt x="8330" y="13691"/>
                    </a:lnTo>
                    <a:lnTo>
                      <a:pt x="8961" y="13610"/>
                    </a:lnTo>
                    <a:lnTo>
                      <a:pt x="9579" y="13502"/>
                    </a:lnTo>
                    <a:lnTo>
                      <a:pt x="10170" y="13382"/>
                    </a:lnTo>
                    <a:lnTo>
                      <a:pt x="10721" y="13261"/>
                    </a:lnTo>
                    <a:lnTo>
                      <a:pt x="11232" y="13126"/>
                    </a:lnTo>
                    <a:lnTo>
                      <a:pt x="11675" y="12992"/>
                    </a:lnTo>
                    <a:lnTo>
                      <a:pt x="12038" y="12844"/>
                    </a:lnTo>
                    <a:lnTo>
                      <a:pt x="12186" y="12777"/>
                    </a:lnTo>
                    <a:lnTo>
                      <a:pt x="12320" y="12710"/>
                    </a:lnTo>
                    <a:lnTo>
                      <a:pt x="12414" y="12643"/>
                    </a:lnTo>
                    <a:lnTo>
                      <a:pt x="12495" y="12589"/>
                    </a:lnTo>
                    <a:lnTo>
                      <a:pt x="12522" y="12549"/>
                    </a:lnTo>
                    <a:lnTo>
                      <a:pt x="12535" y="12495"/>
                    </a:lnTo>
                    <a:lnTo>
                      <a:pt x="12548" y="12428"/>
                    </a:lnTo>
                    <a:lnTo>
                      <a:pt x="12562" y="12360"/>
                    </a:lnTo>
                    <a:lnTo>
                      <a:pt x="12548" y="12172"/>
                    </a:lnTo>
                    <a:lnTo>
                      <a:pt x="12522" y="11944"/>
                    </a:lnTo>
                    <a:lnTo>
                      <a:pt x="12468" y="11662"/>
                    </a:lnTo>
                    <a:lnTo>
                      <a:pt x="12387" y="11353"/>
                    </a:lnTo>
                    <a:lnTo>
                      <a:pt x="12293" y="11004"/>
                    </a:lnTo>
                    <a:lnTo>
                      <a:pt x="12172" y="10627"/>
                    </a:lnTo>
                    <a:lnTo>
                      <a:pt x="11890" y="9794"/>
                    </a:lnTo>
                    <a:lnTo>
                      <a:pt x="11554" y="8881"/>
                    </a:lnTo>
                    <a:lnTo>
                      <a:pt x="11178" y="7900"/>
                    </a:lnTo>
                    <a:lnTo>
                      <a:pt x="10762" y="6879"/>
                    </a:lnTo>
                    <a:lnTo>
                      <a:pt x="10332" y="5858"/>
                    </a:lnTo>
                    <a:lnTo>
                      <a:pt x="9888" y="4850"/>
                    </a:lnTo>
                    <a:lnTo>
                      <a:pt x="9445" y="3896"/>
                    </a:lnTo>
                    <a:lnTo>
                      <a:pt x="9028" y="3010"/>
                    </a:lnTo>
                    <a:lnTo>
                      <a:pt x="8625" y="2217"/>
                    </a:lnTo>
                    <a:lnTo>
                      <a:pt x="8276" y="1559"/>
                    </a:lnTo>
                    <a:lnTo>
                      <a:pt x="7980" y="1035"/>
                    </a:lnTo>
                    <a:lnTo>
                      <a:pt x="7846" y="847"/>
                    </a:lnTo>
                    <a:lnTo>
                      <a:pt x="7739" y="699"/>
                    </a:lnTo>
                    <a:lnTo>
                      <a:pt x="7671" y="618"/>
                    </a:lnTo>
                    <a:lnTo>
                      <a:pt x="7591" y="551"/>
                    </a:lnTo>
                    <a:lnTo>
                      <a:pt x="7430" y="417"/>
                    </a:lnTo>
                    <a:lnTo>
                      <a:pt x="7242" y="309"/>
                    </a:lnTo>
                    <a:lnTo>
                      <a:pt x="7027" y="215"/>
                    </a:lnTo>
                    <a:lnTo>
                      <a:pt x="6798" y="148"/>
                    </a:lnTo>
                    <a:lnTo>
                      <a:pt x="6543" y="94"/>
                    </a:lnTo>
                    <a:lnTo>
                      <a:pt x="6288" y="41"/>
                    </a:lnTo>
                    <a:lnTo>
                      <a:pt x="6006" y="14"/>
                    </a:lnTo>
                    <a:lnTo>
                      <a:pt x="5723"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6"/>
              <p:cNvSpPr/>
              <p:nvPr/>
            </p:nvSpPr>
            <p:spPr>
              <a:xfrm>
                <a:off x="545450" y="2201350"/>
                <a:ext cx="236125" cy="239150"/>
              </a:xfrm>
              <a:custGeom>
                <a:avLst/>
                <a:gdLst/>
                <a:ahLst/>
                <a:cxnLst/>
                <a:rect l="l" t="t" r="r" b="b"/>
                <a:pathLst>
                  <a:path w="9445" h="9566" extrusionOk="0">
                    <a:moveTo>
                      <a:pt x="5723" y="0"/>
                    </a:moveTo>
                    <a:lnTo>
                      <a:pt x="5428" y="14"/>
                    </a:lnTo>
                    <a:lnTo>
                      <a:pt x="5119" y="27"/>
                    </a:lnTo>
                    <a:lnTo>
                      <a:pt x="4796" y="54"/>
                    </a:lnTo>
                    <a:lnTo>
                      <a:pt x="4487" y="81"/>
                    </a:lnTo>
                    <a:lnTo>
                      <a:pt x="4165" y="135"/>
                    </a:lnTo>
                    <a:lnTo>
                      <a:pt x="3842" y="188"/>
                    </a:lnTo>
                    <a:lnTo>
                      <a:pt x="3520" y="256"/>
                    </a:lnTo>
                    <a:lnTo>
                      <a:pt x="3211" y="336"/>
                    </a:lnTo>
                    <a:lnTo>
                      <a:pt x="2889" y="417"/>
                    </a:lnTo>
                    <a:lnTo>
                      <a:pt x="2593" y="511"/>
                    </a:lnTo>
                    <a:lnTo>
                      <a:pt x="2297" y="618"/>
                    </a:lnTo>
                    <a:lnTo>
                      <a:pt x="2002" y="712"/>
                    </a:lnTo>
                    <a:lnTo>
                      <a:pt x="1733" y="820"/>
                    </a:lnTo>
                    <a:lnTo>
                      <a:pt x="1464" y="941"/>
                    </a:lnTo>
                    <a:lnTo>
                      <a:pt x="1223" y="1062"/>
                    </a:lnTo>
                    <a:lnTo>
                      <a:pt x="994" y="1169"/>
                    </a:lnTo>
                    <a:lnTo>
                      <a:pt x="793" y="1303"/>
                    </a:lnTo>
                    <a:lnTo>
                      <a:pt x="605" y="1424"/>
                    </a:lnTo>
                    <a:lnTo>
                      <a:pt x="443" y="1545"/>
                    </a:lnTo>
                    <a:lnTo>
                      <a:pt x="309" y="1666"/>
                    </a:lnTo>
                    <a:lnTo>
                      <a:pt x="202" y="1801"/>
                    </a:lnTo>
                    <a:lnTo>
                      <a:pt x="121" y="1921"/>
                    </a:lnTo>
                    <a:lnTo>
                      <a:pt x="67" y="2042"/>
                    </a:lnTo>
                    <a:lnTo>
                      <a:pt x="40" y="2163"/>
                    </a:lnTo>
                    <a:lnTo>
                      <a:pt x="14" y="2298"/>
                    </a:lnTo>
                    <a:lnTo>
                      <a:pt x="0" y="2445"/>
                    </a:lnTo>
                    <a:lnTo>
                      <a:pt x="0" y="2607"/>
                    </a:lnTo>
                    <a:lnTo>
                      <a:pt x="0" y="2956"/>
                    </a:lnTo>
                    <a:lnTo>
                      <a:pt x="40" y="3346"/>
                    </a:lnTo>
                    <a:lnTo>
                      <a:pt x="108" y="3776"/>
                    </a:lnTo>
                    <a:lnTo>
                      <a:pt x="202" y="4232"/>
                    </a:lnTo>
                    <a:lnTo>
                      <a:pt x="309" y="4716"/>
                    </a:lnTo>
                    <a:lnTo>
                      <a:pt x="443" y="5213"/>
                    </a:lnTo>
                    <a:lnTo>
                      <a:pt x="591" y="5737"/>
                    </a:lnTo>
                    <a:lnTo>
                      <a:pt x="766" y="6274"/>
                    </a:lnTo>
                    <a:lnTo>
                      <a:pt x="954" y="6825"/>
                    </a:lnTo>
                    <a:lnTo>
                      <a:pt x="1142" y="7376"/>
                    </a:lnTo>
                    <a:lnTo>
                      <a:pt x="1357" y="7940"/>
                    </a:lnTo>
                    <a:lnTo>
                      <a:pt x="1585" y="8491"/>
                    </a:lnTo>
                    <a:lnTo>
                      <a:pt x="1814" y="9029"/>
                    </a:lnTo>
                    <a:lnTo>
                      <a:pt x="2056" y="9566"/>
                    </a:lnTo>
                    <a:lnTo>
                      <a:pt x="2150" y="9284"/>
                    </a:lnTo>
                    <a:lnTo>
                      <a:pt x="2257" y="9002"/>
                    </a:lnTo>
                    <a:lnTo>
                      <a:pt x="2378" y="8733"/>
                    </a:lnTo>
                    <a:lnTo>
                      <a:pt x="2512" y="8464"/>
                    </a:lnTo>
                    <a:lnTo>
                      <a:pt x="2647" y="8196"/>
                    </a:lnTo>
                    <a:lnTo>
                      <a:pt x="2795" y="7940"/>
                    </a:lnTo>
                    <a:lnTo>
                      <a:pt x="2956" y="7685"/>
                    </a:lnTo>
                    <a:lnTo>
                      <a:pt x="3130" y="7443"/>
                    </a:lnTo>
                    <a:lnTo>
                      <a:pt x="3305" y="7201"/>
                    </a:lnTo>
                    <a:lnTo>
                      <a:pt x="3493" y="6960"/>
                    </a:lnTo>
                    <a:lnTo>
                      <a:pt x="3695" y="6731"/>
                    </a:lnTo>
                    <a:lnTo>
                      <a:pt x="3896" y="6516"/>
                    </a:lnTo>
                    <a:lnTo>
                      <a:pt x="4111" y="6301"/>
                    </a:lnTo>
                    <a:lnTo>
                      <a:pt x="4326" y="6100"/>
                    </a:lnTo>
                    <a:lnTo>
                      <a:pt x="4568" y="5898"/>
                    </a:lnTo>
                    <a:lnTo>
                      <a:pt x="4796" y="5710"/>
                    </a:lnTo>
                    <a:lnTo>
                      <a:pt x="5038" y="5522"/>
                    </a:lnTo>
                    <a:lnTo>
                      <a:pt x="5293" y="5347"/>
                    </a:lnTo>
                    <a:lnTo>
                      <a:pt x="5549" y="5186"/>
                    </a:lnTo>
                    <a:lnTo>
                      <a:pt x="5817" y="5025"/>
                    </a:lnTo>
                    <a:lnTo>
                      <a:pt x="6086" y="4877"/>
                    </a:lnTo>
                    <a:lnTo>
                      <a:pt x="6368" y="4743"/>
                    </a:lnTo>
                    <a:lnTo>
                      <a:pt x="6650" y="4608"/>
                    </a:lnTo>
                    <a:lnTo>
                      <a:pt x="6946" y="4488"/>
                    </a:lnTo>
                    <a:lnTo>
                      <a:pt x="7242" y="4380"/>
                    </a:lnTo>
                    <a:lnTo>
                      <a:pt x="7537" y="4273"/>
                    </a:lnTo>
                    <a:lnTo>
                      <a:pt x="7846" y="4179"/>
                    </a:lnTo>
                    <a:lnTo>
                      <a:pt x="8155" y="4098"/>
                    </a:lnTo>
                    <a:lnTo>
                      <a:pt x="8464" y="4031"/>
                    </a:lnTo>
                    <a:lnTo>
                      <a:pt x="8787" y="3977"/>
                    </a:lnTo>
                    <a:lnTo>
                      <a:pt x="9109" y="3923"/>
                    </a:lnTo>
                    <a:lnTo>
                      <a:pt x="9445" y="3883"/>
                    </a:lnTo>
                    <a:lnTo>
                      <a:pt x="8921" y="2795"/>
                    </a:lnTo>
                    <a:lnTo>
                      <a:pt x="8451" y="1868"/>
                    </a:lnTo>
                    <a:lnTo>
                      <a:pt x="8236" y="1478"/>
                    </a:lnTo>
                    <a:lnTo>
                      <a:pt x="8048" y="1142"/>
                    </a:lnTo>
                    <a:lnTo>
                      <a:pt x="7873" y="887"/>
                    </a:lnTo>
                    <a:lnTo>
                      <a:pt x="7739" y="699"/>
                    </a:lnTo>
                    <a:lnTo>
                      <a:pt x="7671" y="618"/>
                    </a:lnTo>
                    <a:lnTo>
                      <a:pt x="7591" y="551"/>
                    </a:lnTo>
                    <a:lnTo>
                      <a:pt x="7430" y="417"/>
                    </a:lnTo>
                    <a:lnTo>
                      <a:pt x="7242" y="309"/>
                    </a:lnTo>
                    <a:lnTo>
                      <a:pt x="7027" y="215"/>
                    </a:lnTo>
                    <a:lnTo>
                      <a:pt x="6798" y="148"/>
                    </a:lnTo>
                    <a:lnTo>
                      <a:pt x="6543" y="94"/>
                    </a:lnTo>
                    <a:lnTo>
                      <a:pt x="6288" y="41"/>
                    </a:lnTo>
                    <a:lnTo>
                      <a:pt x="6006" y="14"/>
                    </a:lnTo>
                    <a:lnTo>
                      <a:pt x="5723" y="0"/>
                    </a:ln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6"/>
              <p:cNvSpPr/>
              <p:nvPr/>
            </p:nvSpPr>
            <p:spPr>
              <a:xfrm>
                <a:off x="470875" y="2216125"/>
                <a:ext cx="177025" cy="334550"/>
              </a:xfrm>
              <a:custGeom>
                <a:avLst/>
                <a:gdLst/>
                <a:ahLst/>
                <a:cxnLst/>
                <a:rect l="l" t="t" r="r" b="b"/>
                <a:pathLst>
                  <a:path w="7081" h="13382" extrusionOk="0">
                    <a:moveTo>
                      <a:pt x="5348" y="0"/>
                    </a:moveTo>
                    <a:lnTo>
                      <a:pt x="5173" y="41"/>
                    </a:lnTo>
                    <a:lnTo>
                      <a:pt x="4676" y="175"/>
                    </a:lnTo>
                    <a:lnTo>
                      <a:pt x="4340" y="283"/>
                    </a:lnTo>
                    <a:lnTo>
                      <a:pt x="3950" y="403"/>
                    </a:lnTo>
                    <a:lnTo>
                      <a:pt x="3547" y="565"/>
                    </a:lnTo>
                    <a:lnTo>
                      <a:pt x="3104" y="739"/>
                    </a:lnTo>
                    <a:lnTo>
                      <a:pt x="2661" y="941"/>
                    </a:lnTo>
                    <a:lnTo>
                      <a:pt x="2217" y="1156"/>
                    </a:lnTo>
                    <a:lnTo>
                      <a:pt x="1787" y="1411"/>
                    </a:lnTo>
                    <a:lnTo>
                      <a:pt x="1586" y="1545"/>
                    </a:lnTo>
                    <a:lnTo>
                      <a:pt x="1384" y="1680"/>
                    </a:lnTo>
                    <a:lnTo>
                      <a:pt x="1196" y="1828"/>
                    </a:lnTo>
                    <a:lnTo>
                      <a:pt x="1008" y="1989"/>
                    </a:lnTo>
                    <a:lnTo>
                      <a:pt x="833" y="2150"/>
                    </a:lnTo>
                    <a:lnTo>
                      <a:pt x="686" y="2311"/>
                    </a:lnTo>
                    <a:lnTo>
                      <a:pt x="538" y="2486"/>
                    </a:lnTo>
                    <a:lnTo>
                      <a:pt x="417" y="2661"/>
                    </a:lnTo>
                    <a:lnTo>
                      <a:pt x="296" y="2849"/>
                    </a:lnTo>
                    <a:lnTo>
                      <a:pt x="215" y="3050"/>
                    </a:lnTo>
                    <a:lnTo>
                      <a:pt x="148" y="3225"/>
                    </a:lnTo>
                    <a:lnTo>
                      <a:pt x="95" y="3399"/>
                    </a:lnTo>
                    <a:lnTo>
                      <a:pt x="54" y="3574"/>
                    </a:lnTo>
                    <a:lnTo>
                      <a:pt x="27" y="3762"/>
                    </a:lnTo>
                    <a:lnTo>
                      <a:pt x="14" y="3950"/>
                    </a:lnTo>
                    <a:lnTo>
                      <a:pt x="0" y="4152"/>
                    </a:lnTo>
                    <a:lnTo>
                      <a:pt x="0" y="4340"/>
                    </a:lnTo>
                    <a:lnTo>
                      <a:pt x="14" y="4541"/>
                    </a:lnTo>
                    <a:lnTo>
                      <a:pt x="41" y="4743"/>
                    </a:lnTo>
                    <a:lnTo>
                      <a:pt x="81" y="4944"/>
                    </a:lnTo>
                    <a:lnTo>
                      <a:pt x="121" y="5159"/>
                    </a:lnTo>
                    <a:lnTo>
                      <a:pt x="175" y="5361"/>
                    </a:lnTo>
                    <a:lnTo>
                      <a:pt x="296" y="5777"/>
                    </a:lnTo>
                    <a:lnTo>
                      <a:pt x="457" y="6207"/>
                    </a:lnTo>
                    <a:lnTo>
                      <a:pt x="645" y="6637"/>
                    </a:lnTo>
                    <a:lnTo>
                      <a:pt x="860" y="7067"/>
                    </a:lnTo>
                    <a:lnTo>
                      <a:pt x="1089" y="7497"/>
                    </a:lnTo>
                    <a:lnTo>
                      <a:pt x="1344" y="7927"/>
                    </a:lnTo>
                    <a:lnTo>
                      <a:pt x="1613" y="8357"/>
                    </a:lnTo>
                    <a:lnTo>
                      <a:pt x="1895" y="8773"/>
                    </a:lnTo>
                    <a:lnTo>
                      <a:pt x="2190" y="9190"/>
                    </a:lnTo>
                    <a:lnTo>
                      <a:pt x="2486" y="9593"/>
                    </a:lnTo>
                    <a:lnTo>
                      <a:pt x="2795" y="9983"/>
                    </a:lnTo>
                    <a:lnTo>
                      <a:pt x="3104" y="10359"/>
                    </a:lnTo>
                    <a:lnTo>
                      <a:pt x="3709" y="11084"/>
                    </a:lnTo>
                    <a:lnTo>
                      <a:pt x="4286" y="11729"/>
                    </a:lnTo>
                    <a:lnTo>
                      <a:pt x="4810" y="12280"/>
                    </a:lnTo>
                    <a:lnTo>
                      <a:pt x="5254" y="12750"/>
                    </a:lnTo>
                    <a:lnTo>
                      <a:pt x="5603" y="13086"/>
                    </a:lnTo>
                    <a:lnTo>
                      <a:pt x="5912" y="13382"/>
                    </a:lnTo>
                    <a:lnTo>
                      <a:pt x="5616" y="9539"/>
                    </a:lnTo>
                    <a:lnTo>
                      <a:pt x="7081" y="7202"/>
                    </a:lnTo>
                    <a:lnTo>
                      <a:pt x="53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6"/>
              <p:cNvSpPr/>
              <p:nvPr/>
            </p:nvSpPr>
            <p:spPr>
              <a:xfrm>
                <a:off x="550475" y="2373650"/>
                <a:ext cx="85000" cy="94075"/>
              </a:xfrm>
              <a:custGeom>
                <a:avLst/>
                <a:gdLst/>
                <a:ahLst/>
                <a:cxnLst/>
                <a:rect l="l" t="t" r="r" b="b"/>
                <a:pathLst>
                  <a:path w="3400" h="3763" extrusionOk="0">
                    <a:moveTo>
                      <a:pt x="914" y="0"/>
                    </a:moveTo>
                    <a:lnTo>
                      <a:pt x="780" y="14"/>
                    </a:lnTo>
                    <a:lnTo>
                      <a:pt x="645" y="54"/>
                    </a:lnTo>
                    <a:lnTo>
                      <a:pt x="511" y="108"/>
                    </a:lnTo>
                    <a:lnTo>
                      <a:pt x="404" y="175"/>
                    </a:lnTo>
                    <a:lnTo>
                      <a:pt x="296" y="269"/>
                    </a:lnTo>
                    <a:lnTo>
                      <a:pt x="202" y="377"/>
                    </a:lnTo>
                    <a:lnTo>
                      <a:pt x="122" y="498"/>
                    </a:lnTo>
                    <a:lnTo>
                      <a:pt x="68" y="632"/>
                    </a:lnTo>
                    <a:lnTo>
                      <a:pt x="27" y="766"/>
                    </a:lnTo>
                    <a:lnTo>
                      <a:pt x="1" y="927"/>
                    </a:lnTo>
                    <a:lnTo>
                      <a:pt x="1" y="1089"/>
                    </a:lnTo>
                    <a:lnTo>
                      <a:pt x="1" y="1250"/>
                    </a:lnTo>
                    <a:lnTo>
                      <a:pt x="27" y="1425"/>
                    </a:lnTo>
                    <a:lnTo>
                      <a:pt x="68" y="1599"/>
                    </a:lnTo>
                    <a:lnTo>
                      <a:pt x="122" y="1787"/>
                    </a:lnTo>
                    <a:lnTo>
                      <a:pt x="189" y="1962"/>
                    </a:lnTo>
                    <a:lnTo>
                      <a:pt x="269" y="2150"/>
                    </a:lnTo>
                    <a:lnTo>
                      <a:pt x="363" y="2325"/>
                    </a:lnTo>
                    <a:lnTo>
                      <a:pt x="471" y="2499"/>
                    </a:lnTo>
                    <a:lnTo>
                      <a:pt x="605" y="2674"/>
                    </a:lnTo>
                    <a:lnTo>
                      <a:pt x="740" y="2849"/>
                    </a:lnTo>
                    <a:lnTo>
                      <a:pt x="887" y="3010"/>
                    </a:lnTo>
                    <a:lnTo>
                      <a:pt x="1049" y="3158"/>
                    </a:lnTo>
                    <a:lnTo>
                      <a:pt x="1196" y="3292"/>
                    </a:lnTo>
                    <a:lnTo>
                      <a:pt x="1358" y="3399"/>
                    </a:lnTo>
                    <a:lnTo>
                      <a:pt x="1532" y="3507"/>
                    </a:lnTo>
                    <a:lnTo>
                      <a:pt x="1693" y="3588"/>
                    </a:lnTo>
                    <a:lnTo>
                      <a:pt x="1855" y="3655"/>
                    </a:lnTo>
                    <a:lnTo>
                      <a:pt x="2016" y="3708"/>
                    </a:lnTo>
                    <a:lnTo>
                      <a:pt x="2177" y="3735"/>
                    </a:lnTo>
                    <a:lnTo>
                      <a:pt x="2325" y="3762"/>
                    </a:lnTo>
                    <a:lnTo>
                      <a:pt x="2473" y="3762"/>
                    </a:lnTo>
                    <a:lnTo>
                      <a:pt x="2620" y="3749"/>
                    </a:lnTo>
                    <a:lnTo>
                      <a:pt x="2755" y="3708"/>
                    </a:lnTo>
                    <a:lnTo>
                      <a:pt x="2889" y="3655"/>
                    </a:lnTo>
                    <a:lnTo>
                      <a:pt x="2997" y="3588"/>
                    </a:lnTo>
                    <a:lnTo>
                      <a:pt x="3104" y="3494"/>
                    </a:lnTo>
                    <a:lnTo>
                      <a:pt x="3198" y="3386"/>
                    </a:lnTo>
                    <a:lnTo>
                      <a:pt x="3265" y="3265"/>
                    </a:lnTo>
                    <a:lnTo>
                      <a:pt x="3332" y="3131"/>
                    </a:lnTo>
                    <a:lnTo>
                      <a:pt x="3373" y="2996"/>
                    </a:lnTo>
                    <a:lnTo>
                      <a:pt x="3386" y="2835"/>
                    </a:lnTo>
                    <a:lnTo>
                      <a:pt x="3400" y="2674"/>
                    </a:lnTo>
                    <a:lnTo>
                      <a:pt x="3386" y="2513"/>
                    </a:lnTo>
                    <a:lnTo>
                      <a:pt x="3373" y="2338"/>
                    </a:lnTo>
                    <a:lnTo>
                      <a:pt x="3332" y="2163"/>
                    </a:lnTo>
                    <a:lnTo>
                      <a:pt x="3279" y="1975"/>
                    </a:lnTo>
                    <a:lnTo>
                      <a:pt x="3212" y="1801"/>
                    </a:lnTo>
                    <a:lnTo>
                      <a:pt x="3131" y="1613"/>
                    </a:lnTo>
                    <a:lnTo>
                      <a:pt x="3037" y="1438"/>
                    </a:lnTo>
                    <a:lnTo>
                      <a:pt x="2916" y="1250"/>
                    </a:lnTo>
                    <a:lnTo>
                      <a:pt x="2795" y="1075"/>
                    </a:lnTo>
                    <a:lnTo>
                      <a:pt x="2661" y="914"/>
                    </a:lnTo>
                    <a:lnTo>
                      <a:pt x="2513" y="753"/>
                    </a:lnTo>
                    <a:lnTo>
                      <a:pt x="2352" y="605"/>
                    </a:lnTo>
                    <a:lnTo>
                      <a:pt x="2191" y="471"/>
                    </a:lnTo>
                    <a:lnTo>
                      <a:pt x="2029" y="363"/>
                    </a:lnTo>
                    <a:lnTo>
                      <a:pt x="1868" y="256"/>
                    </a:lnTo>
                    <a:lnTo>
                      <a:pt x="1707" y="175"/>
                    </a:lnTo>
                    <a:lnTo>
                      <a:pt x="1546" y="108"/>
                    </a:lnTo>
                    <a:lnTo>
                      <a:pt x="1384" y="54"/>
                    </a:lnTo>
                    <a:lnTo>
                      <a:pt x="1223" y="14"/>
                    </a:lnTo>
                    <a:lnTo>
                      <a:pt x="1062"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6"/>
              <p:cNvSpPr/>
              <p:nvPr/>
            </p:nvSpPr>
            <p:spPr>
              <a:xfrm>
                <a:off x="438975" y="2098900"/>
                <a:ext cx="299950" cy="255975"/>
              </a:xfrm>
              <a:custGeom>
                <a:avLst/>
                <a:gdLst/>
                <a:ahLst/>
                <a:cxnLst/>
                <a:rect l="l" t="t" r="r" b="b"/>
                <a:pathLst>
                  <a:path w="11998" h="10239" extrusionOk="0">
                    <a:moveTo>
                      <a:pt x="7416" y="1"/>
                    </a:moveTo>
                    <a:lnTo>
                      <a:pt x="7269" y="14"/>
                    </a:lnTo>
                    <a:lnTo>
                      <a:pt x="7107" y="41"/>
                    </a:lnTo>
                    <a:lnTo>
                      <a:pt x="6919" y="81"/>
                    </a:lnTo>
                    <a:lnTo>
                      <a:pt x="6704" y="148"/>
                    </a:lnTo>
                    <a:lnTo>
                      <a:pt x="6489" y="216"/>
                    </a:lnTo>
                    <a:lnTo>
                      <a:pt x="6234" y="310"/>
                    </a:lnTo>
                    <a:lnTo>
                      <a:pt x="5979" y="417"/>
                    </a:lnTo>
                    <a:lnTo>
                      <a:pt x="5428" y="672"/>
                    </a:lnTo>
                    <a:lnTo>
                      <a:pt x="4837" y="981"/>
                    </a:lnTo>
                    <a:lnTo>
                      <a:pt x="4541" y="1156"/>
                    </a:lnTo>
                    <a:lnTo>
                      <a:pt x="4232" y="1344"/>
                    </a:lnTo>
                    <a:lnTo>
                      <a:pt x="3923" y="1532"/>
                    </a:lnTo>
                    <a:lnTo>
                      <a:pt x="3614" y="1747"/>
                    </a:lnTo>
                    <a:lnTo>
                      <a:pt x="3305" y="1962"/>
                    </a:lnTo>
                    <a:lnTo>
                      <a:pt x="2996" y="2177"/>
                    </a:lnTo>
                    <a:lnTo>
                      <a:pt x="2687" y="2419"/>
                    </a:lnTo>
                    <a:lnTo>
                      <a:pt x="2405" y="2661"/>
                    </a:lnTo>
                    <a:lnTo>
                      <a:pt x="2109" y="2916"/>
                    </a:lnTo>
                    <a:lnTo>
                      <a:pt x="1841" y="3171"/>
                    </a:lnTo>
                    <a:lnTo>
                      <a:pt x="1572" y="3440"/>
                    </a:lnTo>
                    <a:lnTo>
                      <a:pt x="1330" y="3709"/>
                    </a:lnTo>
                    <a:lnTo>
                      <a:pt x="1088" y="3991"/>
                    </a:lnTo>
                    <a:lnTo>
                      <a:pt x="873" y="4273"/>
                    </a:lnTo>
                    <a:lnTo>
                      <a:pt x="672" y="4555"/>
                    </a:lnTo>
                    <a:lnTo>
                      <a:pt x="497" y="4851"/>
                    </a:lnTo>
                    <a:lnTo>
                      <a:pt x="336" y="5146"/>
                    </a:lnTo>
                    <a:lnTo>
                      <a:pt x="215" y="5455"/>
                    </a:lnTo>
                    <a:lnTo>
                      <a:pt x="108" y="5751"/>
                    </a:lnTo>
                    <a:lnTo>
                      <a:pt x="27" y="6060"/>
                    </a:lnTo>
                    <a:lnTo>
                      <a:pt x="14" y="6181"/>
                    </a:lnTo>
                    <a:lnTo>
                      <a:pt x="0" y="6315"/>
                    </a:lnTo>
                    <a:lnTo>
                      <a:pt x="14" y="6449"/>
                    </a:lnTo>
                    <a:lnTo>
                      <a:pt x="27" y="6597"/>
                    </a:lnTo>
                    <a:lnTo>
                      <a:pt x="81" y="6920"/>
                    </a:lnTo>
                    <a:lnTo>
                      <a:pt x="161" y="7242"/>
                    </a:lnTo>
                    <a:lnTo>
                      <a:pt x="269" y="7591"/>
                    </a:lnTo>
                    <a:lnTo>
                      <a:pt x="390" y="7941"/>
                    </a:lnTo>
                    <a:lnTo>
                      <a:pt x="524" y="8290"/>
                    </a:lnTo>
                    <a:lnTo>
                      <a:pt x="672" y="8626"/>
                    </a:lnTo>
                    <a:lnTo>
                      <a:pt x="981" y="9244"/>
                    </a:lnTo>
                    <a:lnTo>
                      <a:pt x="1250" y="9768"/>
                    </a:lnTo>
                    <a:lnTo>
                      <a:pt x="1505" y="10238"/>
                    </a:lnTo>
                    <a:lnTo>
                      <a:pt x="11998" y="4783"/>
                    </a:lnTo>
                    <a:lnTo>
                      <a:pt x="11890" y="4582"/>
                    </a:lnTo>
                    <a:lnTo>
                      <a:pt x="11568" y="4071"/>
                    </a:lnTo>
                    <a:lnTo>
                      <a:pt x="11353" y="3736"/>
                    </a:lnTo>
                    <a:lnTo>
                      <a:pt x="11098" y="3346"/>
                    </a:lnTo>
                    <a:lnTo>
                      <a:pt x="10815" y="2943"/>
                    </a:lnTo>
                    <a:lnTo>
                      <a:pt x="10493" y="2513"/>
                    </a:lnTo>
                    <a:lnTo>
                      <a:pt x="10157" y="2070"/>
                    </a:lnTo>
                    <a:lnTo>
                      <a:pt x="9808" y="1653"/>
                    </a:lnTo>
                    <a:lnTo>
                      <a:pt x="9432" y="1250"/>
                    </a:lnTo>
                    <a:lnTo>
                      <a:pt x="9243" y="1062"/>
                    </a:lnTo>
                    <a:lnTo>
                      <a:pt x="9055" y="887"/>
                    </a:lnTo>
                    <a:lnTo>
                      <a:pt x="8867" y="713"/>
                    </a:lnTo>
                    <a:lnTo>
                      <a:pt x="8666" y="565"/>
                    </a:lnTo>
                    <a:lnTo>
                      <a:pt x="8478" y="417"/>
                    </a:lnTo>
                    <a:lnTo>
                      <a:pt x="8290" y="296"/>
                    </a:lnTo>
                    <a:lnTo>
                      <a:pt x="8101" y="202"/>
                    </a:lnTo>
                    <a:lnTo>
                      <a:pt x="7900" y="108"/>
                    </a:lnTo>
                    <a:lnTo>
                      <a:pt x="7725" y="54"/>
                    </a:lnTo>
                    <a:lnTo>
                      <a:pt x="7537" y="14"/>
                    </a:lnTo>
                    <a:lnTo>
                      <a:pt x="74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6"/>
              <p:cNvSpPr/>
              <p:nvPr/>
            </p:nvSpPr>
            <p:spPr>
              <a:xfrm>
                <a:off x="504800" y="2162725"/>
                <a:ext cx="359400" cy="177025"/>
              </a:xfrm>
              <a:custGeom>
                <a:avLst/>
                <a:gdLst/>
                <a:ahLst/>
                <a:cxnLst/>
                <a:rect l="l" t="t" r="r" b="b"/>
                <a:pathLst>
                  <a:path w="14376" h="7081" extrusionOk="0">
                    <a:moveTo>
                      <a:pt x="14094" y="0"/>
                    </a:moveTo>
                    <a:lnTo>
                      <a:pt x="13959" y="27"/>
                    </a:lnTo>
                    <a:lnTo>
                      <a:pt x="13798" y="41"/>
                    </a:lnTo>
                    <a:lnTo>
                      <a:pt x="13409" y="135"/>
                    </a:lnTo>
                    <a:lnTo>
                      <a:pt x="12965" y="242"/>
                    </a:lnTo>
                    <a:lnTo>
                      <a:pt x="12468" y="390"/>
                    </a:lnTo>
                    <a:lnTo>
                      <a:pt x="11944" y="551"/>
                    </a:lnTo>
                    <a:lnTo>
                      <a:pt x="10896" y="914"/>
                    </a:lnTo>
                    <a:lnTo>
                      <a:pt x="9969" y="1250"/>
                    </a:lnTo>
                    <a:lnTo>
                      <a:pt x="9042" y="1586"/>
                    </a:lnTo>
                    <a:lnTo>
                      <a:pt x="0" y="7080"/>
                    </a:lnTo>
                    <a:lnTo>
                      <a:pt x="538" y="6919"/>
                    </a:lnTo>
                    <a:lnTo>
                      <a:pt x="1075" y="6758"/>
                    </a:lnTo>
                    <a:lnTo>
                      <a:pt x="2177" y="6395"/>
                    </a:lnTo>
                    <a:lnTo>
                      <a:pt x="3292" y="6006"/>
                    </a:lnTo>
                    <a:lnTo>
                      <a:pt x="4421" y="5576"/>
                    </a:lnTo>
                    <a:lnTo>
                      <a:pt x="5549" y="5119"/>
                    </a:lnTo>
                    <a:lnTo>
                      <a:pt x="6664" y="4649"/>
                    </a:lnTo>
                    <a:lnTo>
                      <a:pt x="7752" y="4165"/>
                    </a:lnTo>
                    <a:lnTo>
                      <a:pt x="8800" y="3681"/>
                    </a:lnTo>
                    <a:lnTo>
                      <a:pt x="9795" y="3184"/>
                    </a:lnTo>
                    <a:lnTo>
                      <a:pt x="10722" y="2701"/>
                    </a:lnTo>
                    <a:lnTo>
                      <a:pt x="11581" y="2230"/>
                    </a:lnTo>
                    <a:lnTo>
                      <a:pt x="12347" y="1774"/>
                    </a:lnTo>
                    <a:lnTo>
                      <a:pt x="12697" y="1545"/>
                    </a:lnTo>
                    <a:lnTo>
                      <a:pt x="13019" y="1330"/>
                    </a:lnTo>
                    <a:lnTo>
                      <a:pt x="13315" y="1129"/>
                    </a:lnTo>
                    <a:lnTo>
                      <a:pt x="13583" y="927"/>
                    </a:lnTo>
                    <a:lnTo>
                      <a:pt x="13825" y="739"/>
                    </a:lnTo>
                    <a:lnTo>
                      <a:pt x="14027" y="565"/>
                    </a:lnTo>
                    <a:lnTo>
                      <a:pt x="14188" y="390"/>
                    </a:lnTo>
                    <a:lnTo>
                      <a:pt x="14322" y="229"/>
                    </a:lnTo>
                    <a:lnTo>
                      <a:pt x="14376" y="148"/>
                    </a:lnTo>
                    <a:lnTo>
                      <a:pt x="14376" y="121"/>
                    </a:lnTo>
                    <a:lnTo>
                      <a:pt x="14376" y="94"/>
                    </a:lnTo>
                    <a:lnTo>
                      <a:pt x="14376" y="67"/>
                    </a:lnTo>
                    <a:lnTo>
                      <a:pt x="14362" y="54"/>
                    </a:lnTo>
                    <a:lnTo>
                      <a:pt x="14295" y="14"/>
                    </a:lnTo>
                    <a:lnTo>
                      <a:pt x="1421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6"/>
              <p:cNvSpPr/>
              <p:nvPr/>
            </p:nvSpPr>
            <p:spPr>
              <a:xfrm>
                <a:off x="567275" y="2392125"/>
                <a:ext cx="54100" cy="59800"/>
              </a:xfrm>
              <a:custGeom>
                <a:avLst/>
                <a:gdLst/>
                <a:ahLst/>
                <a:cxnLst/>
                <a:rect l="l" t="t" r="r" b="b"/>
                <a:pathLst>
                  <a:path w="2164" h="2392" extrusionOk="0">
                    <a:moveTo>
                      <a:pt x="578" y="0"/>
                    </a:moveTo>
                    <a:lnTo>
                      <a:pt x="497" y="14"/>
                    </a:lnTo>
                    <a:lnTo>
                      <a:pt x="403" y="27"/>
                    </a:lnTo>
                    <a:lnTo>
                      <a:pt x="323" y="68"/>
                    </a:lnTo>
                    <a:lnTo>
                      <a:pt x="256" y="108"/>
                    </a:lnTo>
                    <a:lnTo>
                      <a:pt x="188" y="162"/>
                    </a:lnTo>
                    <a:lnTo>
                      <a:pt x="121" y="242"/>
                    </a:lnTo>
                    <a:lnTo>
                      <a:pt x="81" y="309"/>
                    </a:lnTo>
                    <a:lnTo>
                      <a:pt x="41" y="390"/>
                    </a:lnTo>
                    <a:lnTo>
                      <a:pt x="14" y="484"/>
                    </a:lnTo>
                    <a:lnTo>
                      <a:pt x="0" y="578"/>
                    </a:lnTo>
                    <a:lnTo>
                      <a:pt x="0" y="686"/>
                    </a:lnTo>
                    <a:lnTo>
                      <a:pt x="0" y="793"/>
                    </a:lnTo>
                    <a:lnTo>
                      <a:pt x="14" y="900"/>
                    </a:lnTo>
                    <a:lnTo>
                      <a:pt x="41" y="1021"/>
                    </a:lnTo>
                    <a:lnTo>
                      <a:pt x="68" y="1129"/>
                    </a:lnTo>
                    <a:lnTo>
                      <a:pt x="121" y="1250"/>
                    </a:lnTo>
                    <a:lnTo>
                      <a:pt x="175" y="1357"/>
                    </a:lnTo>
                    <a:lnTo>
                      <a:pt x="229" y="1478"/>
                    </a:lnTo>
                    <a:lnTo>
                      <a:pt x="296" y="1586"/>
                    </a:lnTo>
                    <a:lnTo>
                      <a:pt x="377" y="1707"/>
                    </a:lnTo>
                    <a:lnTo>
                      <a:pt x="471" y="1814"/>
                    </a:lnTo>
                    <a:lnTo>
                      <a:pt x="565" y="1908"/>
                    </a:lnTo>
                    <a:lnTo>
                      <a:pt x="659" y="2002"/>
                    </a:lnTo>
                    <a:lnTo>
                      <a:pt x="766" y="2083"/>
                    </a:lnTo>
                    <a:lnTo>
                      <a:pt x="860" y="2163"/>
                    </a:lnTo>
                    <a:lnTo>
                      <a:pt x="968" y="2217"/>
                    </a:lnTo>
                    <a:lnTo>
                      <a:pt x="1075" y="2271"/>
                    </a:lnTo>
                    <a:lnTo>
                      <a:pt x="1183" y="2325"/>
                    </a:lnTo>
                    <a:lnTo>
                      <a:pt x="1277" y="2351"/>
                    </a:lnTo>
                    <a:lnTo>
                      <a:pt x="1384" y="2378"/>
                    </a:lnTo>
                    <a:lnTo>
                      <a:pt x="1478" y="2392"/>
                    </a:lnTo>
                    <a:lnTo>
                      <a:pt x="1572" y="2392"/>
                    </a:lnTo>
                    <a:lnTo>
                      <a:pt x="1666" y="2378"/>
                    </a:lnTo>
                    <a:lnTo>
                      <a:pt x="1747" y="2351"/>
                    </a:lnTo>
                    <a:lnTo>
                      <a:pt x="1828" y="2325"/>
                    </a:lnTo>
                    <a:lnTo>
                      <a:pt x="1908" y="2271"/>
                    </a:lnTo>
                    <a:lnTo>
                      <a:pt x="1975" y="2217"/>
                    </a:lnTo>
                    <a:lnTo>
                      <a:pt x="2029" y="2150"/>
                    </a:lnTo>
                    <a:lnTo>
                      <a:pt x="2069" y="2069"/>
                    </a:lnTo>
                    <a:lnTo>
                      <a:pt x="2110" y="1989"/>
                    </a:lnTo>
                    <a:lnTo>
                      <a:pt x="2137" y="1895"/>
                    </a:lnTo>
                    <a:lnTo>
                      <a:pt x="2150" y="1801"/>
                    </a:lnTo>
                    <a:lnTo>
                      <a:pt x="2163" y="1693"/>
                    </a:lnTo>
                    <a:lnTo>
                      <a:pt x="2150" y="1586"/>
                    </a:lnTo>
                    <a:lnTo>
                      <a:pt x="2137" y="1478"/>
                    </a:lnTo>
                    <a:lnTo>
                      <a:pt x="2110" y="1371"/>
                    </a:lnTo>
                    <a:lnTo>
                      <a:pt x="2083" y="1250"/>
                    </a:lnTo>
                    <a:lnTo>
                      <a:pt x="2042" y="1142"/>
                    </a:lnTo>
                    <a:lnTo>
                      <a:pt x="1989" y="1021"/>
                    </a:lnTo>
                    <a:lnTo>
                      <a:pt x="1922" y="914"/>
                    </a:lnTo>
                    <a:lnTo>
                      <a:pt x="1854" y="793"/>
                    </a:lnTo>
                    <a:lnTo>
                      <a:pt x="1774" y="686"/>
                    </a:lnTo>
                    <a:lnTo>
                      <a:pt x="1680" y="578"/>
                    </a:lnTo>
                    <a:lnTo>
                      <a:pt x="1586" y="471"/>
                    </a:lnTo>
                    <a:lnTo>
                      <a:pt x="1492" y="377"/>
                    </a:lnTo>
                    <a:lnTo>
                      <a:pt x="1398" y="296"/>
                    </a:lnTo>
                    <a:lnTo>
                      <a:pt x="1290" y="229"/>
                    </a:lnTo>
                    <a:lnTo>
                      <a:pt x="1183" y="162"/>
                    </a:lnTo>
                    <a:lnTo>
                      <a:pt x="1089" y="108"/>
                    </a:lnTo>
                    <a:lnTo>
                      <a:pt x="981" y="68"/>
                    </a:lnTo>
                    <a:lnTo>
                      <a:pt x="874" y="27"/>
                    </a:lnTo>
                    <a:lnTo>
                      <a:pt x="780" y="14"/>
                    </a:lnTo>
                    <a:lnTo>
                      <a:pt x="672" y="0"/>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6"/>
              <p:cNvSpPr/>
              <p:nvPr/>
            </p:nvSpPr>
            <p:spPr>
              <a:xfrm>
                <a:off x="583400" y="2412275"/>
                <a:ext cx="37625" cy="40675"/>
              </a:xfrm>
              <a:custGeom>
                <a:avLst/>
                <a:gdLst/>
                <a:ahLst/>
                <a:cxnLst/>
                <a:rect l="l" t="t" r="r" b="b"/>
                <a:pathLst>
                  <a:path w="1505" h="1627" extrusionOk="0">
                    <a:moveTo>
                      <a:pt x="336" y="0"/>
                    </a:moveTo>
                    <a:lnTo>
                      <a:pt x="282" y="27"/>
                    </a:lnTo>
                    <a:lnTo>
                      <a:pt x="215" y="41"/>
                    </a:lnTo>
                    <a:lnTo>
                      <a:pt x="175" y="81"/>
                    </a:lnTo>
                    <a:lnTo>
                      <a:pt x="121" y="121"/>
                    </a:lnTo>
                    <a:lnTo>
                      <a:pt x="94" y="162"/>
                    </a:lnTo>
                    <a:lnTo>
                      <a:pt x="54" y="215"/>
                    </a:lnTo>
                    <a:lnTo>
                      <a:pt x="27" y="269"/>
                    </a:lnTo>
                    <a:lnTo>
                      <a:pt x="14" y="336"/>
                    </a:lnTo>
                    <a:lnTo>
                      <a:pt x="0" y="471"/>
                    </a:lnTo>
                    <a:lnTo>
                      <a:pt x="27" y="618"/>
                    </a:lnTo>
                    <a:lnTo>
                      <a:pt x="67" y="780"/>
                    </a:lnTo>
                    <a:lnTo>
                      <a:pt x="135" y="927"/>
                    </a:lnTo>
                    <a:lnTo>
                      <a:pt x="229" y="1089"/>
                    </a:lnTo>
                    <a:lnTo>
                      <a:pt x="350" y="1236"/>
                    </a:lnTo>
                    <a:lnTo>
                      <a:pt x="484" y="1371"/>
                    </a:lnTo>
                    <a:lnTo>
                      <a:pt x="618" y="1478"/>
                    </a:lnTo>
                    <a:lnTo>
                      <a:pt x="766" y="1559"/>
                    </a:lnTo>
                    <a:lnTo>
                      <a:pt x="914" y="1613"/>
                    </a:lnTo>
                    <a:lnTo>
                      <a:pt x="1048" y="1626"/>
                    </a:lnTo>
                    <a:lnTo>
                      <a:pt x="1169" y="1626"/>
                    </a:lnTo>
                    <a:lnTo>
                      <a:pt x="1236" y="1613"/>
                    </a:lnTo>
                    <a:lnTo>
                      <a:pt x="1290" y="1586"/>
                    </a:lnTo>
                    <a:lnTo>
                      <a:pt x="1330" y="1559"/>
                    </a:lnTo>
                    <a:lnTo>
                      <a:pt x="1384" y="1519"/>
                    </a:lnTo>
                    <a:lnTo>
                      <a:pt x="1424" y="1465"/>
                    </a:lnTo>
                    <a:lnTo>
                      <a:pt x="1451" y="1411"/>
                    </a:lnTo>
                    <a:lnTo>
                      <a:pt x="1478" y="1357"/>
                    </a:lnTo>
                    <a:lnTo>
                      <a:pt x="1492" y="1304"/>
                    </a:lnTo>
                    <a:lnTo>
                      <a:pt x="1505" y="1156"/>
                    </a:lnTo>
                    <a:lnTo>
                      <a:pt x="1492" y="1008"/>
                    </a:lnTo>
                    <a:lnTo>
                      <a:pt x="1438" y="860"/>
                    </a:lnTo>
                    <a:lnTo>
                      <a:pt x="1371" y="699"/>
                    </a:lnTo>
                    <a:lnTo>
                      <a:pt x="1277" y="551"/>
                    </a:lnTo>
                    <a:lnTo>
                      <a:pt x="1156" y="390"/>
                    </a:lnTo>
                    <a:lnTo>
                      <a:pt x="1021" y="269"/>
                    </a:lnTo>
                    <a:lnTo>
                      <a:pt x="887" y="162"/>
                    </a:lnTo>
                    <a:lnTo>
                      <a:pt x="739" y="81"/>
                    </a:lnTo>
                    <a:lnTo>
                      <a:pt x="605" y="27"/>
                    </a:lnTo>
                    <a:lnTo>
                      <a:pt x="457"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6"/>
              <p:cNvSpPr/>
              <p:nvPr/>
            </p:nvSpPr>
            <p:spPr>
              <a:xfrm>
                <a:off x="4329425" y="405100"/>
                <a:ext cx="298275" cy="214975"/>
              </a:xfrm>
              <a:custGeom>
                <a:avLst/>
                <a:gdLst/>
                <a:ahLst/>
                <a:cxnLst/>
                <a:rect l="l" t="t" r="r" b="b"/>
                <a:pathLst>
                  <a:path w="11931" h="8599" extrusionOk="0">
                    <a:moveTo>
                      <a:pt x="2849" y="0"/>
                    </a:moveTo>
                    <a:lnTo>
                      <a:pt x="2634" y="13"/>
                    </a:lnTo>
                    <a:lnTo>
                      <a:pt x="2432" y="27"/>
                    </a:lnTo>
                    <a:lnTo>
                      <a:pt x="2231" y="67"/>
                    </a:lnTo>
                    <a:lnTo>
                      <a:pt x="2029" y="121"/>
                    </a:lnTo>
                    <a:lnTo>
                      <a:pt x="1841" y="175"/>
                    </a:lnTo>
                    <a:lnTo>
                      <a:pt x="1666" y="255"/>
                    </a:lnTo>
                    <a:lnTo>
                      <a:pt x="1492" y="336"/>
                    </a:lnTo>
                    <a:lnTo>
                      <a:pt x="1330" y="443"/>
                    </a:lnTo>
                    <a:lnTo>
                      <a:pt x="1169" y="551"/>
                    </a:lnTo>
                    <a:lnTo>
                      <a:pt x="1021" y="658"/>
                    </a:lnTo>
                    <a:lnTo>
                      <a:pt x="887" y="793"/>
                    </a:lnTo>
                    <a:lnTo>
                      <a:pt x="753" y="927"/>
                    </a:lnTo>
                    <a:lnTo>
                      <a:pt x="632" y="1061"/>
                    </a:lnTo>
                    <a:lnTo>
                      <a:pt x="511" y="1223"/>
                    </a:lnTo>
                    <a:lnTo>
                      <a:pt x="417" y="1370"/>
                    </a:lnTo>
                    <a:lnTo>
                      <a:pt x="323" y="1532"/>
                    </a:lnTo>
                    <a:lnTo>
                      <a:pt x="242" y="1706"/>
                    </a:lnTo>
                    <a:lnTo>
                      <a:pt x="175" y="1881"/>
                    </a:lnTo>
                    <a:lnTo>
                      <a:pt x="121" y="2056"/>
                    </a:lnTo>
                    <a:lnTo>
                      <a:pt x="67" y="2244"/>
                    </a:lnTo>
                    <a:lnTo>
                      <a:pt x="27" y="2418"/>
                    </a:lnTo>
                    <a:lnTo>
                      <a:pt x="14" y="2606"/>
                    </a:lnTo>
                    <a:lnTo>
                      <a:pt x="0" y="2794"/>
                    </a:lnTo>
                    <a:lnTo>
                      <a:pt x="0" y="2983"/>
                    </a:lnTo>
                    <a:lnTo>
                      <a:pt x="14" y="3184"/>
                    </a:lnTo>
                    <a:lnTo>
                      <a:pt x="41" y="3372"/>
                    </a:lnTo>
                    <a:lnTo>
                      <a:pt x="94" y="3560"/>
                    </a:lnTo>
                    <a:lnTo>
                      <a:pt x="148" y="3748"/>
                    </a:lnTo>
                    <a:lnTo>
                      <a:pt x="215" y="3936"/>
                    </a:lnTo>
                    <a:lnTo>
                      <a:pt x="309" y="4125"/>
                    </a:lnTo>
                    <a:lnTo>
                      <a:pt x="403" y="4313"/>
                    </a:lnTo>
                    <a:lnTo>
                      <a:pt x="524" y="4487"/>
                    </a:lnTo>
                    <a:lnTo>
                      <a:pt x="2553" y="7389"/>
                    </a:lnTo>
                    <a:lnTo>
                      <a:pt x="2660" y="7524"/>
                    </a:lnTo>
                    <a:lnTo>
                      <a:pt x="2768" y="7658"/>
                    </a:lnTo>
                    <a:lnTo>
                      <a:pt x="2889" y="7779"/>
                    </a:lnTo>
                    <a:lnTo>
                      <a:pt x="3010" y="7900"/>
                    </a:lnTo>
                    <a:lnTo>
                      <a:pt x="3144" y="8007"/>
                    </a:lnTo>
                    <a:lnTo>
                      <a:pt x="3278" y="8101"/>
                    </a:lnTo>
                    <a:lnTo>
                      <a:pt x="3426" y="8195"/>
                    </a:lnTo>
                    <a:lnTo>
                      <a:pt x="3574" y="8276"/>
                    </a:lnTo>
                    <a:lnTo>
                      <a:pt x="3722" y="8343"/>
                    </a:lnTo>
                    <a:lnTo>
                      <a:pt x="3883" y="8410"/>
                    </a:lnTo>
                    <a:lnTo>
                      <a:pt x="4044" y="8464"/>
                    </a:lnTo>
                    <a:lnTo>
                      <a:pt x="4205" y="8518"/>
                    </a:lnTo>
                    <a:lnTo>
                      <a:pt x="4367" y="8545"/>
                    </a:lnTo>
                    <a:lnTo>
                      <a:pt x="4541" y="8572"/>
                    </a:lnTo>
                    <a:lnTo>
                      <a:pt x="4716" y="8585"/>
                    </a:lnTo>
                    <a:lnTo>
                      <a:pt x="4891" y="8598"/>
                    </a:lnTo>
                    <a:lnTo>
                      <a:pt x="9082" y="8598"/>
                    </a:lnTo>
                    <a:lnTo>
                      <a:pt x="9297" y="8585"/>
                    </a:lnTo>
                    <a:lnTo>
                      <a:pt x="9499" y="8572"/>
                    </a:lnTo>
                    <a:lnTo>
                      <a:pt x="9700" y="8531"/>
                    </a:lnTo>
                    <a:lnTo>
                      <a:pt x="9889" y="8477"/>
                    </a:lnTo>
                    <a:lnTo>
                      <a:pt x="10077" y="8424"/>
                    </a:lnTo>
                    <a:lnTo>
                      <a:pt x="10265" y="8343"/>
                    </a:lnTo>
                    <a:lnTo>
                      <a:pt x="10439" y="8263"/>
                    </a:lnTo>
                    <a:lnTo>
                      <a:pt x="10601" y="8155"/>
                    </a:lnTo>
                    <a:lnTo>
                      <a:pt x="10762" y="8048"/>
                    </a:lnTo>
                    <a:lnTo>
                      <a:pt x="10910" y="7940"/>
                    </a:lnTo>
                    <a:lnTo>
                      <a:pt x="11044" y="7806"/>
                    </a:lnTo>
                    <a:lnTo>
                      <a:pt x="11178" y="7671"/>
                    </a:lnTo>
                    <a:lnTo>
                      <a:pt x="11299" y="7537"/>
                    </a:lnTo>
                    <a:lnTo>
                      <a:pt x="11407" y="7376"/>
                    </a:lnTo>
                    <a:lnTo>
                      <a:pt x="11514" y="7228"/>
                    </a:lnTo>
                    <a:lnTo>
                      <a:pt x="11608" y="7067"/>
                    </a:lnTo>
                    <a:lnTo>
                      <a:pt x="11689" y="6892"/>
                    </a:lnTo>
                    <a:lnTo>
                      <a:pt x="11756" y="6717"/>
                    </a:lnTo>
                    <a:lnTo>
                      <a:pt x="11810" y="6543"/>
                    </a:lnTo>
                    <a:lnTo>
                      <a:pt x="11863" y="6355"/>
                    </a:lnTo>
                    <a:lnTo>
                      <a:pt x="11890" y="6180"/>
                    </a:lnTo>
                    <a:lnTo>
                      <a:pt x="11917" y="5992"/>
                    </a:lnTo>
                    <a:lnTo>
                      <a:pt x="11931" y="5804"/>
                    </a:lnTo>
                    <a:lnTo>
                      <a:pt x="11931" y="5602"/>
                    </a:lnTo>
                    <a:lnTo>
                      <a:pt x="11917" y="5414"/>
                    </a:lnTo>
                    <a:lnTo>
                      <a:pt x="11877" y="5226"/>
                    </a:lnTo>
                    <a:lnTo>
                      <a:pt x="11837" y="5038"/>
                    </a:lnTo>
                    <a:lnTo>
                      <a:pt x="11783" y="4850"/>
                    </a:lnTo>
                    <a:lnTo>
                      <a:pt x="11716" y="4662"/>
                    </a:lnTo>
                    <a:lnTo>
                      <a:pt x="11622" y="4474"/>
                    </a:lnTo>
                    <a:lnTo>
                      <a:pt x="11528" y="4286"/>
                    </a:lnTo>
                    <a:lnTo>
                      <a:pt x="11407" y="4111"/>
                    </a:lnTo>
                    <a:lnTo>
                      <a:pt x="9378" y="1209"/>
                    </a:lnTo>
                    <a:lnTo>
                      <a:pt x="9270" y="1075"/>
                    </a:lnTo>
                    <a:lnTo>
                      <a:pt x="9163" y="940"/>
                    </a:lnTo>
                    <a:lnTo>
                      <a:pt x="9042" y="820"/>
                    </a:lnTo>
                    <a:lnTo>
                      <a:pt x="8908" y="699"/>
                    </a:lnTo>
                    <a:lnTo>
                      <a:pt x="8787" y="591"/>
                    </a:lnTo>
                    <a:lnTo>
                      <a:pt x="8639" y="497"/>
                    </a:lnTo>
                    <a:lnTo>
                      <a:pt x="8505" y="403"/>
                    </a:lnTo>
                    <a:lnTo>
                      <a:pt x="8357" y="322"/>
                    </a:lnTo>
                    <a:lnTo>
                      <a:pt x="8209" y="255"/>
                    </a:lnTo>
                    <a:lnTo>
                      <a:pt x="8048" y="188"/>
                    </a:lnTo>
                    <a:lnTo>
                      <a:pt x="7887" y="134"/>
                    </a:lnTo>
                    <a:lnTo>
                      <a:pt x="7725" y="81"/>
                    </a:lnTo>
                    <a:lnTo>
                      <a:pt x="7551" y="54"/>
                    </a:lnTo>
                    <a:lnTo>
                      <a:pt x="7390" y="27"/>
                    </a:lnTo>
                    <a:lnTo>
                      <a:pt x="7215" y="13"/>
                    </a:lnTo>
                    <a:lnTo>
                      <a:pt x="7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6"/>
              <p:cNvSpPr/>
              <p:nvPr/>
            </p:nvSpPr>
            <p:spPr>
              <a:xfrm>
                <a:off x="4217250" y="413475"/>
                <a:ext cx="199525" cy="621400"/>
              </a:xfrm>
              <a:custGeom>
                <a:avLst/>
                <a:gdLst/>
                <a:ahLst/>
                <a:cxnLst/>
                <a:rect l="l" t="t" r="r" b="b"/>
                <a:pathLst>
                  <a:path w="7981" h="24856" extrusionOk="0">
                    <a:moveTo>
                      <a:pt x="6140" y="1"/>
                    </a:moveTo>
                    <a:lnTo>
                      <a:pt x="0" y="24856"/>
                    </a:lnTo>
                    <a:lnTo>
                      <a:pt x="1841" y="24856"/>
                    </a:lnTo>
                    <a:lnTo>
                      <a:pt x="79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6"/>
              <p:cNvSpPr/>
              <p:nvPr/>
            </p:nvSpPr>
            <p:spPr>
              <a:xfrm>
                <a:off x="5485175" y="405100"/>
                <a:ext cx="298275" cy="214975"/>
              </a:xfrm>
              <a:custGeom>
                <a:avLst/>
                <a:gdLst/>
                <a:ahLst/>
                <a:cxnLst/>
                <a:rect l="l" t="t" r="r" b="b"/>
                <a:pathLst>
                  <a:path w="11931" h="8599" extrusionOk="0">
                    <a:moveTo>
                      <a:pt x="2849" y="0"/>
                    </a:moveTo>
                    <a:lnTo>
                      <a:pt x="2634" y="13"/>
                    </a:lnTo>
                    <a:lnTo>
                      <a:pt x="2432" y="27"/>
                    </a:lnTo>
                    <a:lnTo>
                      <a:pt x="2231" y="67"/>
                    </a:lnTo>
                    <a:lnTo>
                      <a:pt x="2029" y="121"/>
                    </a:lnTo>
                    <a:lnTo>
                      <a:pt x="1841" y="175"/>
                    </a:lnTo>
                    <a:lnTo>
                      <a:pt x="1666" y="255"/>
                    </a:lnTo>
                    <a:lnTo>
                      <a:pt x="1492" y="336"/>
                    </a:lnTo>
                    <a:lnTo>
                      <a:pt x="1330" y="443"/>
                    </a:lnTo>
                    <a:lnTo>
                      <a:pt x="1169" y="551"/>
                    </a:lnTo>
                    <a:lnTo>
                      <a:pt x="1021" y="658"/>
                    </a:lnTo>
                    <a:lnTo>
                      <a:pt x="887" y="793"/>
                    </a:lnTo>
                    <a:lnTo>
                      <a:pt x="753" y="927"/>
                    </a:lnTo>
                    <a:lnTo>
                      <a:pt x="632" y="1061"/>
                    </a:lnTo>
                    <a:lnTo>
                      <a:pt x="524" y="1223"/>
                    </a:lnTo>
                    <a:lnTo>
                      <a:pt x="417" y="1370"/>
                    </a:lnTo>
                    <a:lnTo>
                      <a:pt x="323" y="1532"/>
                    </a:lnTo>
                    <a:lnTo>
                      <a:pt x="242" y="1706"/>
                    </a:lnTo>
                    <a:lnTo>
                      <a:pt x="175" y="1881"/>
                    </a:lnTo>
                    <a:lnTo>
                      <a:pt x="121" y="2056"/>
                    </a:lnTo>
                    <a:lnTo>
                      <a:pt x="67" y="2244"/>
                    </a:lnTo>
                    <a:lnTo>
                      <a:pt x="27" y="2418"/>
                    </a:lnTo>
                    <a:lnTo>
                      <a:pt x="14" y="2606"/>
                    </a:lnTo>
                    <a:lnTo>
                      <a:pt x="0" y="2794"/>
                    </a:lnTo>
                    <a:lnTo>
                      <a:pt x="0" y="2983"/>
                    </a:lnTo>
                    <a:lnTo>
                      <a:pt x="14" y="3184"/>
                    </a:lnTo>
                    <a:lnTo>
                      <a:pt x="41" y="3372"/>
                    </a:lnTo>
                    <a:lnTo>
                      <a:pt x="94" y="3560"/>
                    </a:lnTo>
                    <a:lnTo>
                      <a:pt x="148" y="3748"/>
                    </a:lnTo>
                    <a:lnTo>
                      <a:pt x="215" y="3936"/>
                    </a:lnTo>
                    <a:lnTo>
                      <a:pt x="309" y="4125"/>
                    </a:lnTo>
                    <a:lnTo>
                      <a:pt x="403" y="4313"/>
                    </a:lnTo>
                    <a:lnTo>
                      <a:pt x="524" y="4487"/>
                    </a:lnTo>
                    <a:lnTo>
                      <a:pt x="2553" y="7389"/>
                    </a:lnTo>
                    <a:lnTo>
                      <a:pt x="2660" y="7524"/>
                    </a:lnTo>
                    <a:lnTo>
                      <a:pt x="2768" y="7658"/>
                    </a:lnTo>
                    <a:lnTo>
                      <a:pt x="2889" y="7779"/>
                    </a:lnTo>
                    <a:lnTo>
                      <a:pt x="3023" y="7900"/>
                    </a:lnTo>
                    <a:lnTo>
                      <a:pt x="3144" y="8007"/>
                    </a:lnTo>
                    <a:lnTo>
                      <a:pt x="3278" y="8101"/>
                    </a:lnTo>
                    <a:lnTo>
                      <a:pt x="3426" y="8195"/>
                    </a:lnTo>
                    <a:lnTo>
                      <a:pt x="3574" y="8276"/>
                    </a:lnTo>
                    <a:lnTo>
                      <a:pt x="3722" y="8343"/>
                    </a:lnTo>
                    <a:lnTo>
                      <a:pt x="3883" y="8410"/>
                    </a:lnTo>
                    <a:lnTo>
                      <a:pt x="4044" y="8464"/>
                    </a:lnTo>
                    <a:lnTo>
                      <a:pt x="4205" y="8518"/>
                    </a:lnTo>
                    <a:lnTo>
                      <a:pt x="4380" y="8545"/>
                    </a:lnTo>
                    <a:lnTo>
                      <a:pt x="4541" y="8572"/>
                    </a:lnTo>
                    <a:lnTo>
                      <a:pt x="4716" y="8585"/>
                    </a:lnTo>
                    <a:lnTo>
                      <a:pt x="4891" y="8598"/>
                    </a:lnTo>
                    <a:lnTo>
                      <a:pt x="9082" y="8598"/>
                    </a:lnTo>
                    <a:lnTo>
                      <a:pt x="9297" y="8585"/>
                    </a:lnTo>
                    <a:lnTo>
                      <a:pt x="9499" y="8572"/>
                    </a:lnTo>
                    <a:lnTo>
                      <a:pt x="9700" y="8531"/>
                    </a:lnTo>
                    <a:lnTo>
                      <a:pt x="9902" y="8477"/>
                    </a:lnTo>
                    <a:lnTo>
                      <a:pt x="10090" y="8424"/>
                    </a:lnTo>
                    <a:lnTo>
                      <a:pt x="10265" y="8343"/>
                    </a:lnTo>
                    <a:lnTo>
                      <a:pt x="10439" y="8263"/>
                    </a:lnTo>
                    <a:lnTo>
                      <a:pt x="10601" y="8155"/>
                    </a:lnTo>
                    <a:lnTo>
                      <a:pt x="10762" y="8048"/>
                    </a:lnTo>
                    <a:lnTo>
                      <a:pt x="10910" y="7940"/>
                    </a:lnTo>
                    <a:lnTo>
                      <a:pt x="11044" y="7806"/>
                    </a:lnTo>
                    <a:lnTo>
                      <a:pt x="11178" y="7671"/>
                    </a:lnTo>
                    <a:lnTo>
                      <a:pt x="11299" y="7537"/>
                    </a:lnTo>
                    <a:lnTo>
                      <a:pt x="11407" y="7376"/>
                    </a:lnTo>
                    <a:lnTo>
                      <a:pt x="11514" y="7228"/>
                    </a:lnTo>
                    <a:lnTo>
                      <a:pt x="11608" y="7067"/>
                    </a:lnTo>
                    <a:lnTo>
                      <a:pt x="11689" y="6892"/>
                    </a:lnTo>
                    <a:lnTo>
                      <a:pt x="11756" y="6717"/>
                    </a:lnTo>
                    <a:lnTo>
                      <a:pt x="11810" y="6543"/>
                    </a:lnTo>
                    <a:lnTo>
                      <a:pt x="11863" y="6355"/>
                    </a:lnTo>
                    <a:lnTo>
                      <a:pt x="11890" y="6180"/>
                    </a:lnTo>
                    <a:lnTo>
                      <a:pt x="11917" y="5992"/>
                    </a:lnTo>
                    <a:lnTo>
                      <a:pt x="11931" y="5804"/>
                    </a:lnTo>
                    <a:lnTo>
                      <a:pt x="11931" y="5602"/>
                    </a:lnTo>
                    <a:lnTo>
                      <a:pt x="11917" y="5414"/>
                    </a:lnTo>
                    <a:lnTo>
                      <a:pt x="11877" y="5226"/>
                    </a:lnTo>
                    <a:lnTo>
                      <a:pt x="11837" y="5038"/>
                    </a:lnTo>
                    <a:lnTo>
                      <a:pt x="11783" y="4850"/>
                    </a:lnTo>
                    <a:lnTo>
                      <a:pt x="11716" y="4662"/>
                    </a:lnTo>
                    <a:lnTo>
                      <a:pt x="11622" y="4474"/>
                    </a:lnTo>
                    <a:lnTo>
                      <a:pt x="11528" y="4286"/>
                    </a:lnTo>
                    <a:lnTo>
                      <a:pt x="11407" y="4111"/>
                    </a:lnTo>
                    <a:lnTo>
                      <a:pt x="9378" y="1209"/>
                    </a:lnTo>
                    <a:lnTo>
                      <a:pt x="9270" y="1075"/>
                    </a:lnTo>
                    <a:lnTo>
                      <a:pt x="9163" y="940"/>
                    </a:lnTo>
                    <a:lnTo>
                      <a:pt x="9042" y="820"/>
                    </a:lnTo>
                    <a:lnTo>
                      <a:pt x="8908" y="699"/>
                    </a:lnTo>
                    <a:lnTo>
                      <a:pt x="8787" y="591"/>
                    </a:lnTo>
                    <a:lnTo>
                      <a:pt x="8639" y="497"/>
                    </a:lnTo>
                    <a:lnTo>
                      <a:pt x="8505" y="403"/>
                    </a:lnTo>
                    <a:lnTo>
                      <a:pt x="8357" y="322"/>
                    </a:lnTo>
                    <a:lnTo>
                      <a:pt x="8209" y="255"/>
                    </a:lnTo>
                    <a:lnTo>
                      <a:pt x="8048" y="188"/>
                    </a:lnTo>
                    <a:lnTo>
                      <a:pt x="7887" y="134"/>
                    </a:lnTo>
                    <a:lnTo>
                      <a:pt x="7725" y="81"/>
                    </a:lnTo>
                    <a:lnTo>
                      <a:pt x="7551" y="54"/>
                    </a:lnTo>
                    <a:lnTo>
                      <a:pt x="7390" y="27"/>
                    </a:lnTo>
                    <a:lnTo>
                      <a:pt x="7215" y="13"/>
                    </a:lnTo>
                    <a:lnTo>
                      <a:pt x="7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6"/>
              <p:cNvSpPr/>
              <p:nvPr/>
            </p:nvSpPr>
            <p:spPr>
              <a:xfrm>
                <a:off x="5372975" y="413475"/>
                <a:ext cx="199550" cy="621400"/>
              </a:xfrm>
              <a:custGeom>
                <a:avLst/>
                <a:gdLst/>
                <a:ahLst/>
                <a:cxnLst/>
                <a:rect l="l" t="t" r="r" b="b"/>
                <a:pathLst>
                  <a:path w="7982" h="24856" extrusionOk="0">
                    <a:moveTo>
                      <a:pt x="6141" y="1"/>
                    </a:moveTo>
                    <a:lnTo>
                      <a:pt x="1" y="24856"/>
                    </a:lnTo>
                    <a:lnTo>
                      <a:pt x="1842" y="24856"/>
                    </a:lnTo>
                    <a:lnTo>
                      <a:pt x="79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6"/>
              <p:cNvSpPr/>
              <p:nvPr/>
            </p:nvSpPr>
            <p:spPr>
              <a:xfrm>
                <a:off x="6640925" y="405100"/>
                <a:ext cx="298275" cy="214975"/>
              </a:xfrm>
              <a:custGeom>
                <a:avLst/>
                <a:gdLst/>
                <a:ahLst/>
                <a:cxnLst/>
                <a:rect l="l" t="t" r="r" b="b"/>
                <a:pathLst>
                  <a:path w="11931" h="8599" extrusionOk="0">
                    <a:moveTo>
                      <a:pt x="2849" y="0"/>
                    </a:moveTo>
                    <a:lnTo>
                      <a:pt x="2634" y="13"/>
                    </a:lnTo>
                    <a:lnTo>
                      <a:pt x="2432" y="27"/>
                    </a:lnTo>
                    <a:lnTo>
                      <a:pt x="2231" y="67"/>
                    </a:lnTo>
                    <a:lnTo>
                      <a:pt x="2029" y="121"/>
                    </a:lnTo>
                    <a:lnTo>
                      <a:pt x="1854" y="175"/>
                    </a:lnTo>
                    <a:lnTo>
                      <a:pt x="1666" y="255"/>
                    </a:lnTo>
                    <a:lnTo>
                      <a:pt x="1492" y="336"/>
                    </a:lnTo>
                    <a:lnTo>
                      <a:pt x="1330" y="443"/>
                    </a:lnTo>
                    <a:lnTo>
                      <a:pt x="1169" y="551"/>
                    </a:lnTo>
                    <a:lnTo>
                      <a:pt x="1021" y="658"/>
                    </a:lnTo>
                    <a:lnTo>
                      <a:pt x="887" y="793"/>
                    </a:lnTo>
                    <a:lnTo>
                      <a:pt x="753" y="927"/>
                    </a:lnTo>
                    <a:lnTo>
                      <a:pt x="632" y="1061"/>
                    </a:lnTo>
                    <a:lnTo>
                      <a:pt x="524" y="1223"/>
                    </a:lnTo>
                    <a:lnTo>
                      <a:pt x="417" y="1370"/>
                    </a:lnTo>
                    <a:lnTo>
                      <a:pt x="323" y="1532"/>
                    </a:lnTo>
                    <a:lnTo>
                      <a:pt x="242" y="1706"/>
                    </a:lnTo>
                    <a:lnTo>
                      <a:pt x="175" y="1881"/>
                    </a:lnTo>
                    <a:lnTo>
                      <a:pt x="121" y="2056"/>
                    </a:lnTo>
                    <a:lnTo>
                      <a:pt x="67" y="2244"/>
                    </a:lnTo>
                    <a:lnTo>
                      <a:pt x="41" y="2418"/>
                    </a:lnTo>
                    <a:lnTo>
                      <a:pt x="14" y="2606"/>
                    </a:lnTo>
                    <a:lnTo>
                      <a:pt x="0" y="2794"/>
                    </a:lnTo>
                    <a:lnTo>
                      <a:pt x="0" y="2983"/>
                    </a:lnTo>
                    <a:lnTo>
                      <a:pt x="14" y="3184"/>
                    </a:lnTo>
                    <a:lnTo>
                      <a:pt x="54" y="3372"/>
                    </a:lnTo>
                    <a:lnTo>
                      <a:pt x="94" y="3560"/>
                    </a:lnTo>
                    <a:lnTo>
                      <a:pt x="148" y="3748"/>
                    </a:lnTo>
                    <a:lnTo>
                      <a:pt x="215" y="3936"/>
                    </a:lnTo>
                    <a:lnTo>
                      <a:pt x="309" y="4125"/>
                    </a:lnTo>
                    <a:lnTo>
                      <a:pt x="403" y="4313"/>
                    </a:lnTo>
                    <a:lnTo>
                      <a:pt x="524" y="4487"/>
                    </a:lnTo>
                    <a:lnTo>
                      <a:pt x="2553" y="7389"/>
                    </a:lnTo>
                    <a:lnTo>
                      <a:pt x="2660" y="7524"/>
                    </a:lnTo>
                    <a:lnTo>
                      <a:pt x="2768" y="7658"/>
                    </a:lnTo>
                    <a:lnTo>
                      <a:pt x="2889" y="7779"/>
                    </a:lnTo>
                    <a:lnTo>
                      <a:pt x="3023" y="7900"/>
                    </a:lnTo>
                    <a:lnTo>
                      <a:pt x="3144" y="8007"/>
                    </a:lnTo>
                    <a:lnTo>
                      <a:pt x="3292" y="8101"/>
                    </a:lnTo>
                    <a:lnTo>
                      <a:pt x="3426" y="8195"/>
                    </a:lnTo>
                    <a:lnTo>
                      <a:pt x="3574" y="8276"/>
                    </a:lnTo>
                    <a:lnTo>
                      <a:pt x="3722" y="8343"/>
                    </a:lnTo>
                    <a:lnTo>
                      <a:pt x="3883" y="8410"/>
                    </a:lnTo>
                    <a:lnTo>
                      <a:pt x="4044" y="8464"/>
                    </a:lnTo>
                    <a:lnTo>
                      <a:pt x="4205" y="8518"/>
                    </a:lnTo>
                    <a:lnTo>
                      <a:pt x="4380" y="8545"/>
                    </a:lnTo>
                    <a:lnTo>
                      <a:pt x="4541" y="8572"/>
                    </a:lnTo>
                    <a:lnTo>
                      <a:pt x="4716" y="8585"/>
                    </a:lnTo>
                    <a:lnTo>
                      <a:pt x="4891" y="8598"/>
                    </a:lnTo>
                    <a:lnTo>
                      <a:pt x="9082" y="8598"/>
                    </a:lnTo>
                    <a:lnTo>
                      <a:pt x="9297" y="8585"/>
                    </a:lnTo>
                    <a:lnTo>
                      <a:pt x="9499" y="8572"/>
                    </a:lnTo>
                    <a:lnTo>
                      <a:pt x="9700" y="8531"/>
                    </a:lnTo>
                    <a:lnTo>
                      <a:pt x="9902" y="8477"/>
                    </a:lnTo>
                    <a:lnTo>
                      <a:pt x="10090" y="8424"/>
                    </a:lnTo>
                    <a:lnTo>
                      <a:pt x="10265" y="8343"/>
                    </a:lnTo>
                    <a:lnTo>
                      <a:pt x="10439" y="8263"/>
                    </a:lnTo>
                    <a:lnTo>
                      <a:pt x="10601" y="8155"/>
                    </a:lnTo>
                    <a:lnTo>
                      <a:pt x="10762" y="8048"/>
                    </a:lnTo>
                    <a:lnTo>
                      <a:pt x="10910" y="7940"/>
                    </a:lnTo>
                    <a:lnTo>
                      <a:pt x="11044" y="7806"/>
                    </a:lnTo>
                    <a:lnTo>
                      <a:pt x="11178" y="7671"/>
                    </a:lnTo>
                    <a:lnTo>
                      <a:pt x="11299" y="7537"/>
                    </a:lnTo>
                    <a:lnTo>
                      <a:pt x="11407" y="7376"/>
                    </a:lnTo>
                    <a:lnTo>
                      <a:pt x="11514" y="7228"/>
                    </a:lnTo>
                    <a:lnTo>
                      <a:pt x="11608" y="7067"/>
                    </a:lnTo>
                    <a:lnTo>
                      <a:pt x="11689" y="6892"/>
                    </a:lnTo>
                    <a:lnTo>
                      <a:pt x="11756" y="6717"/>
                    </a:lnTo>
                    <a:lnTo>
                      <a:pt x="11810" y="6543"/>
                    </a:lnTo>
                    <a:lnTo>
                      <a:pt x="11863" y="6355"/>
                    </a:lnTo>
                    <a:lnTo>
                      <a:pt x="11904" y="6180"/>
                    </a:lnTo>
                    <a:lnTo>
                      <a:pt x="11917" y="5992"/>
                    </a:lnTo>
                    <a:lnTo>
                      <a:pt x="11931" y="5804"/>
                    </a:lnTo>
                    <a:lnTo>
                      <a:pt x="11931" y="5602"/>
                    </a:lnTo>
                    <a:lnTo>
                      <a:pt x="11917" y="5414"/>
                    </a:lnTo>
                    <a:lnTo>
                      <a:pt x="11890" y="5226"/>
                    </a:lnTo>
                    <a:lnTo>
                      <a:pt x="11837" y="5038"/>
                    </a:lnTo>
                    <a:lnTo>
                      <a:pt x="11783" y="4850"/>
                    </a:lnTo>
                    <a:lnTo>
                      <a:pt x="11716" y="4662"/>
                    </a:lnTo>
                    <a:lnTo>
                      <a:pt x="11622" y="4474"/>
                    </a:lnTo>
                    <a:lnTo>
                      <a:pt x="11528" y="4286"/>
                    </a:lnTo>
                    <a:lnTo>
                      <a:pt x="11407" y="4111"/>
                    </a:lnTo>
                    <a:lnTo>
                      <a:pt x="9378" y="1209"/>
                    </a:lnTo>
                    <a:lnTo>
                      <a:pt x="9270" y="1075"/>
                    </a:lnTo>
                    <a:lnTo>
                      <a:pt x="9163" y="940"/>
                    </a:lnTo>
                    <a:lnTo>
                      <a:pt x="9042" y="820"/>
                    </a:lnTo>
                    <a:lnTo>
                      <a:pt x="8921" y="699"/>
                    </a:lnTo>
                    <a:lnTo>
                      <a:pt x="8787" y="591"/>
                    </a:lnTo>
                    <a:lnTo>
                      <a:pt x="8652" y="497"/>
                    </a:lnTo>
                    <a:lnTo>
                      <a:pt x="8505" y="403"/>
                    </a:lnTo>
                    <a:lnTo>
                      <a:pt x="8357" y="322"/>
                    </a:lnTo>
                    <a:lnTo>
                      <a:pt x="8209" y="255"/>
                    </a:lnTo>
                    <a:lnTo>
                      <a:pt x="8048" y="188"/>
                    </a:lnTo>
                    <a:lnTo>
                      <a:pt x="7887" y="134"/>
                    </a:lnTo>
                    <a:lnTo>
                      <a:pt x="7725" y="81"/>
                    </a:lnTo>
                    <a:lnTo>
                      <a:pt x="7564" y="54"/>
                    </a:lnTo>
                    <a:lnTo>
                      <a:pt x="7390" y="27"/>
                    </a:lnTo>
                    <a:lnTo>
                      <a:pt x="7215" y="13"/>
                    </a:lnTo>
                    <a:lnTo>
                      <a:pt x="7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6"/>
              <p:cNvSpPr/>
              <p:nvPr/>
            </p:nvSpPr>
            <p:spPr>
              <a:xfrm>
                <a:off x="6528725" y="413475"/>
                <a:ext cx="199550" cy="621400"/>
              </a:xfrm>
              <a:custGeom>
                <a:avLst/>
                <a:gdLst/>
                <a:ahLst/>
                <a:cxnLst/>
                <a:rect l="l" t="t" r="r" b="b"/>
                <a:pathLst>
                  <a:path w="7982" h="24856" extrusionOk="0">
                    <a:moveTo>
                      <a:pt x="6141" y="1"/>
                    </a:moveTo>
                    <a:lnTo>
                      <a:pt x="1" y="24856"/>
                    </a:lnTo>
                    <a:lnTo>
                      <a:pt x="1842" y="24856"/>
                    </a:lnTo>
                    <a:lnTo>
                      <a:pt x="79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6"/>
              <p:cNvSpPr/>
              <p:nvPr/>
            </p:nvSpPr>
            <p:spPr>
              <a:xfrm>
                <a:off x="1423075" y="2338725"/>
                <a:ext cx="221375" cy="267700"/>
              </a:xfrm>
              <a:custGeom>
                <a:avLst/>
                <a:gdLst/>
                <a:ahLst/>
                <a:cxnLst/>
                <a:rect l="l" t="t" r="r" b="b"/>
                <a:pathLst>
                  <a:path w="8855" h="10708" extrusionOk="0">
                    <a:moveTo>
                      <a:pt x="4179" y="0"/>
                    </a:moveTo>
                    <a:lnTo>
                      <a:pt x="4018" y="14"/>
                    </a:lnTo>
                    <a:lnTo>
                      <a:pt x="3857" y="40"/>
                    </a:lnTo>
                    <a:lnTo>
                      <a:pt x="3709" y="94"/>
                    </a:lnTo>
                    <a:lnTo>
                      <a:pt x="3561" y="175"/>
                    </a:lnTo>
                    <a:lnTo>
                      <a:pt x="3413" y="269"/>
                    </a:lnTo>
                    <a:lnTo>
                      <a:pt x="3279" y="390"/>
                    </a:lnTo>
                    <a:lnTo>
                      <a:pt x="3131" y="524"/>
                    </a:lnTo>
                    <a:lnTo>
                      <a:pt x="2997" y="672"/>
                    </a:lnTo>
                    <a:lnTo>
                      <a:pt x="2876" y="847"/>
                    </a:lnTo>
                    <a:lnTo>
                      <a:pt x="2742" y="1021"/>
                    </a:lnTo>
                    <a:lnTo>
                      <a:pt x="2621" y="1223"/>
                    </a:lnTo>
                    <a:lnTo>
                      <a:pt x="2379" y="1653"/>
                    </a:lnTo>
                    <a:lnTo>
                      <a:pt x="2137" y="2136"/>
                    </a:lnTo>
                    <a:lnTo>
                      <a:pt x="1909" y="2633"/>
                    </a:lnTo>
                    <a:lnTo>
                      <a:pt x="1452" y="3695"/>
                    </a:lnTo>
                    <a:lnTo>
                      <a:pt x="1223" y="4232"/>
                    </a:lnTo>
                    <a:lnTo>
                      <a:pt x="995" y="4756"/>
                    </a:lnTo>
                    <a:lnTo>
                      <a:pt x="753" y="5253"/>
                    </a:lnTo>
                    <a:lnTo>
                      <a:pt x="511" y="5723"/>
                    </a:lnTo>
                    <a:lnTo>
                      <a:pt x="270" y="6167"/>
                    </a:lnTo>
                    <a:lnTo>
                      <a:pt x="135" y="6355"/>
                    </a:lnTo>
                    <a:lnTo>
                      <a:pt x="1" y="6543"/>
                    </a:lnTo>
                    <a:lnTo>
                      <a:pt x="216" y="6758"/>
                    </a:lnTo>
                    <a:lnTo>
                      <a:pt x="807" y="7322"/>
                    </a:lnTo>
                    <a:lnTo>
                      <a:pt x="1197" y="7685"/>
                    </a:lnTo>
                    <a:lnTo>
                      <a:pt x="1653" y="8088"/>
                    </a:lnTo>
                    <a:lnTo>
                      <a:pt x="2150" y="8505"/>
                    </a:lnTo>
                    <a:lnTo>
                      <a:pt x="2674" y="8934"/>
                    </a:lnTo>
                    <a:lnTo>
                      <a:pt x="3212" y="9351"/>
                    </a:lnTo>
                    <a:lnTo>
                      <a:pt x="3763" y="9741"/>
                    </a:lnTo>
                    <a:lnTo>
                      <a:pt x="4031" y="9915"/>
                    </a:lnTo>
                    <a:lnTo>
                      <a:pt x="4300" y="10090"/>
                    </a:lnTo>
                    <a:lnTo>
                      <a:pt x="4555" y="10238"/>
                    </a:lnTo>
                    <a:lnTo>
                      <a:pt x="4811" y="10372"/>
                    </a:lnTo>
                    <a:lnTo>
                      <a:pt x="5066" y="10479"/>
                    </a:lnTo>
                    <a:lnTo>
                      <a:pt x="5308" y="10574"/>
                    </a:lnTo>
                    <a:lnTo>
                      <a:pt x="5536" y="10641"/>
                    </a:lnTo>
                    <a:lnTo>
                      <a:pt x="5751" y="10681"/>
                    </a:lnTo>
                    <a:lnTo>
                      <a:pt x="5939" y="10708"/>
                    </a:lnTo>
                    <a:lnTo>
                      <a:pt x="6127" y="10694"/>
                    </a:lnTo>
                    <a:lnTo>
                      <a:pt x="6221" y="10668"/>
                    </a:lnTo>
                    <a:lnTo>
                      <a:pt x="6302" y="10641"/>
                    </a:lnTo>
                    <a:lnTo>
                      <a:pt x="6369" y="10614"/>
                    </a:lnTo>
                    <a:lnTo>
                      <a:pt x="6450" y="10560"/>
                    </a:lnTo>
                    <a:lnTo>
                      <a:pt x="6584" y="10466"/>
                    </a:lnTo>
                    <a:lnTo>
                      <a:pt x="6718" y="10332"/>
                    </a:lnTo>
                    <a:lnTo>
                      <a:pt x="6853" y="10197"/>
                    </a:lnTo>
                    <a:lnTo>
                      <a:pt x="6987" y="10036"/>
                    </a:lnTo>
                    <a:lnTo>
                      <a:pt x="7121" y="9861"/>
                    </a:lnTo>
                    <a:lnTo>
                      <a:pt x="7256" y="9673"/>
                    </a:lnTo>
                    <a:lnTo>
                      <a:pt x="7377" y="9472"/>
                    </a:lnTo>
                    <a:lnTo>
                      <a:pt x="7498" y="9257"/>
                    </a:lnTo>
                    <a:lnTo>
                      <a:pt x="7739" y="8800"/>
                    </a:lnTo>
                    <a:lnTo>
                      <a:pt x="7954" y="8303"/>
                    </a:lnTo>
                    <a:lnTo>
                      <a:pt x="8169" y="7792"/>
                    </a:lnTo>
                    <a:lnTo>
                      <a:pt x="8344" y="7255"/>
                    </a:lnTo>
                    <a:lnTo>
                      <a:pt x="8505" y="6731"/>
                    </a:lnTo>
                    <a:lnTo>
                      <a:pt x="8640" y="6207"/>
                    </a:lnTo>
                    <a:lnTo>
                      <a:pt x="8734" y="5697"/>
                    </a:lnTo>
                    <a:lnTo>
                      <a:pt x="8814" y="5213"/>
                    </a:lnTo>
                    <a:lnTo>
                      <a:pt x="8828" y="4985"/>
                    </a:lnTo>
                    <a:lnTo>
                      <a:pt x="8855" y="4770"/>
                    </a:lnTo>
                    <a:lnTo>
                      <a:pt x="8855" y="4555"/>
                    </a:lnTo>
                    <a:lnTo>
                      <a:pt x="8855" y="4367"/>
                    </a:lnTo>
                    <a:lnTo>
                      <a:pt x="8841" y="4178"/>
                    </a:lnTo>
                    <a:lnTo>
                      <a:pt x="8814" y="4017"/>
                    </a:lnTo>
                    <a:lnTo>
                      <a:pt x="8774" y="3869"/>
                    </a:lnTo>
                    <a:lnTo>
                      <a:pt x="8734" y="3735"/>
                    </a:lnTo>
                    <a:lnTo>
                      <a:pt x="8599" y="3480"/>
                    </a:lnTo>
                    <a:lnTo>
                      <a:pt x="8438" y="3184"/>
                    </a:lnTo>
                    <a:lnTo>
                      <a:pt x="8237" y="2889"/>
                    </a:lnTo>
                    <a:lnTo>
                      <a:pt x="8008" y="2580"/>
                    </a:lnTo>
                    <a:lnTo>
                      <a:pt x="7739" y="2257"/>
                    </a:lnTo>
                    <a:lnTo>
                      <a:pt x="7457" y="1935"/>
                    </a:lnTo>
                    <a:lnTo>
                      <a:pt x="7135" y="1612"/>
                    </a:lnTo>
                    <a:lnTo>
                      <a:pt x="6812" y="1317"/>
                    </a:lnTo>
                    <a:lnTo>
                      <a:pt x="6477" y="1021"/>
                    </a:lnTo>
                    <a:lnTo>
                      <a:pt x="6127" y="766"/>
                    </a:lnTo>
                    <a:lnTo>
                      <a:pt x="5764" y="524"/>
                    </a:lnTo>
                    <a:lnTo>
                      <a:pt x="5590" y="430"/>
                    </a:lnTo>
                    <a:lnTo>
                      <a:pt x="5402" y="336"/>
                    </a:lnTo>
                    <a:lnTo>
                      <a:pt x="5227" y="242"/>
                    </a:lnTo>
                    <a:lnTo>
                      <a:pt x="5052" y="175"/>
                    </a:lnTo>
                    <a:lnTo>
                      <a:pt x="4864" y="108"/>
                    </a:lnTo>
                    <a:lnTo>
                      <a:pt x="4690" y="67"/>
                    </a:lnTo>
                    <a:lnTo>
                      <a:pt x="4515" y="27"/>
                    </a:lnTo>
                    <a:lnTo>
                      <a:pt x="4354" y="14"/>
                    </a:lnTo>
                    <a:lnTo>
                      <a:pt x="4179"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6"/>
              <p:cNvSpPr/>
              <p:nvPr/>
            </p:nvSpPr>
            <p:spPr>
              <a:xfrm>
                <a:off x="1474800" y="2222175"/>
                <a:ext cx="134375" cy="188450"/>
              </a:xfrm>
              <a:custGeom>
                <a:avLst/>
                <a:gdLst/>
                <a:ahLst/>
                <a:cxnLst/>
                <a:rect l="l" t="t" r="r" b="b"/>
                <a:pathLst>
                  <a:path w="5375" h="7538" extrusionOk="0">
                    <a:moveTo>
                      <a:pt x="4313" y="0"/>
                    </a:moveTo>
                    <a:lnTo>
                      <a:pt x="4152" y="14"/>
                    </a:lnTo>
                    <a:lnTo>
                      <a:pt x="3991" y="41"/>
                    </a:lnTo>
                    <a:lnTo>
                      <a:pt x="3910" y="67"/>
                    </a:lnTo>
                    <a:lnTo>
                      <a:pt x="3816" y="121"/>
                    </a:lnTo>
                    <a:lnTo>
                      <a:pt x="3722" y="202"/>
                    </a:lnTo>
                    <a:lnTo>
                      <a:pt x="3615" y="296"/>
                    </a:lnTo>
                    <a:lnTo>
                      <a:pt x="3507" y="403"/>
                    </a:lnTo>
                    <a:lnTo>
                      <a:pt x="3386" y="538"/>
                    </a:lnTo>
                    <a:lnTo>
                      <a:pt x="3145" y="860"/>
                    </a:lnTo>
                    <a:lnTo>
                      <a:pt x="2876" y="1236"/>
                    </a:lnTo>
                    <a:lnTo>
                      <a:pt x="2594" y="1666"/>
                    </a:lnTo>
                    <a:lnTo>
                      <a:pt x="2312" y="2136"/>
                    </a:lnTo>
                    <a:lnTo>
                      <a:pt x="2016" y="2660"/>
                    </a:lnTo>
                    <a:lnTo>
                      <a:pt x="1734" y="3198"/>
                    </a:lnTo>
                    <a:lnTo>
                      <a:pt x="1438" y="3762"/>
                    </a:lnTo>
                    <a:lnTo>
                      <a:pt x="1156" y="4353"/>
                    </a:lnTo>
                    <a:lnTo>
                      <a:pt x="888" y="4931"/>
                    </a:lnTo>
                    <a:lnTo>
                      <a:pt x="646" y="5522"/>
                    </a:lnTo>
                    <a:lnTo>
                      <a:pt x="404" y="6100"/>
                    </a:lnTo>
                    <a:lnTo>
                      <a:pt x="202" y="6651"/>
                    </a:lnTo>
                    <a:lnTo>
                      <a:pt x="14" y="7188"/>
                    </a:lnTo>
                    <a:lnTo>
                      <a:pt x="1" y="7269"/>
                    </a:lnTo>
                    <a:lnTo>
                      <a:pt x="1" y="7349"/>
                    </a:lnTo>
                    <a:lnTo>
                      <a:pt x="28" y="7403"/>
                    </a:lnTo>
                    <a:lnTo>
                      <a:pt x="55" y="7457"/>
                    </a:lnTo>
                    <a:lnTo>
                      <a:pt x="108" y="7484"/>
                    </a:lnTo>
                    <a:lnTo>
                      <a:pt x="189" y="7510"/>
                    </a:lnTo>
                    <a:lnTo>
                      <a:pt x="270" y="7537"/>
                    </a:lnTo>
                    <a:lnTo>
                      <a:pt x="471" y="7537"/>
                    </a:lnTo>
                    <a:lnTo>
                      <a:pt x="579" y="7524"/>
                    </a:lnTo>
                    <a:lnTo>
                      <a:pt x="847" y="7484"/>
                    </a:lnTo>
                    <a:lnTo>
                      <a:pt x="1129" y="7416"/>
                    </a:lnTo>
                    <a:lnTo>
                      <a:pt x="1425" y="7309"/>
                    </a:lnTo>
                    <a:lnTo>
                      <a:pt x="1721" y="7188"/>
                    </a:lnTo>
                    <a:lnTo>
                      <a:pt x="2016" y="7040"/>
                    </a:lnTo>
                    <a:lnTo>
                      <a:pt x="2298" y="6879"/>
                    </a:lnTo>
                    <a:lnTo>
                      <a:pt x="2567" y="6704"/>
                    </a:lnTo>
                    <a:lnTo>
                      <a:pt x="2782" y="6530"/>
                    </a:lnTo>
                    <a:lnTo>
                      <a:pt x="2889" y="6436"/>
                    </a:lnTo>
                    <a:lnTo>
                      <a:pt x="2970" y="6342"/>
                    </a:lnTo>
                    <a:lnTo>
                      <a:pt x="3037" y="6248"/>
                    </a:lnTo>
                    <a:lnTo>
                      <a:pt x="3091" y="6140"/>
                    </a:lnTo>
                    <a:lnTo>
                      <a:pt x="3131" y="6046"/>
                    </a:lnTo>
                    <a:lnTo>
                      <a:pt x="3158" y="5952"/>
                    </a:lnTo>
                    <a:lnTo>
                      <a:pt x="3198" y="5737"/>
                    </a:lnTo>
                    <a:lnTo>
                      <a:pt x="3279" y="5468"/>
                    </a:lnTo>
                    <a:lnTo>
                      <a:pt x="3373" y="5159"/>
                    </a:lnTo>
                    <a:lnTo>
                      <a:pt x="3494" y="4823"/>
                    </a:lnTo>
                    <a:lnTo>
                      <a:pt x="3790" y="4098"/>
                    </a:lnTo>
                    <a:lnTo>
                      <a:pt x="4125" y="3319"/>
                    </a:lnTo>
                    <a:lnTo>
                      <a:pt x="4461" y="2580"/>
                    </a:lnTo>
                    <a:lnTo>
                      <a:pt x="4797" y="1921"/>
                    </a:lnTo>
                    <a:lnTo>
                      <a:pt x="4945" y="1653"/>
                    </a:lnTo>
                    <a:lnTo>
                      <a:pt x="5079" y="1424"/>
                    </a:lnTo>
                    <a:lnTo>
                      <a:pt x="5187" y="1250"/>
                    </a:lnTo>
                    <a:lnTo>
                      <a:pt x="5267" y="1129"/>
                    </a:lnTo>
                    <a:lnTo>
                      <a:pt x="5335" y="1048"/>
                    </a:lnTo>
                    <a:lnTo>
                      <a:pt x="5375" y="954"/>
                    </a:lnTo>
                    <a:lnTo>
                      <a:pt x="5375" y="847"/>
                    </a:lnTo>
                    <a:lnTo>
                      <a:pt x="5361" y="753"/>
                    </a:lnTo>
                    <a:lnTo>
                      <a:pt x="5321" y="645"/>
                    </a:lnTo>
                    <a:lnTo>
                      <a:pt x="5267" y="538"/>
                    </a:lnTo>
                    <a:lnTo>
                      <a:pt x="5187" y="430"/>
                    </a:lnTo>
                    <a:lnTo>
                      <a:pt x="5106" y="336"/>
                    </a:lnTo>
                    <a:lnTo>
                      <a:pt x="4999" y="256"/>
                    </a:lnTo>
                    <a:lnTo>
                      <a:pt x="4878" y="175"/>
                    </a:lnTo>
                    <a:lnTo>
                      <a:pt x="4743" y="108"/>
                    </a:lnTo>
                    <a:lnTo>
                      <a:pt x="4609" y="54"/>
                    </a:lnTo>
                    <a:lnTo>
                      <a:pt x="4461" y="14"/>
                    </a:lnTo>
                    <a:lnTo>
                      <a:pt x="4313"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6"/>
              <p:cNvSpPr/>
              <p:nvPr/>
            </p:nvSpPr>
            <p:spPr>
              <a:xfrm>
                <a:off x="1539975" y="2239975"/>
                <a:ext cx="135375" cy="187775"/>
              </a:xfrm>
              <a:custGeom>
                <a:avLst/>
                <a:gdLst/>
                <a:ahLst/>
                <a:cxnLst/>
                <a:rect l="l" t="t" r="r" b="b"/>
                <a:pathLst>
                  <a:path w="5415" h="7511" extrusionOk="0">
                    <a:moveTo>
                      <a:pt x="4192" y="0"/>
                    </a:moveTo>
                    <a:lnTo>
                      <a:pt x="4044" y="27"/>
                    </a:lnTo>
                    <a:lnTo>
                      <a:pt x="3964" y="54"/>
                    </a:lnTo>
                    <a:lnTo>
                      <a:pt x="3870" y="108"/>
                    </a:lnTo>
                    <a:lnTo>
                      <a:pt x="3775" y="188"/>
                    </a:lnTo>
                    <a:lnTo>
                      <a:pt x="3668" y="282"/>
                    </a:lnTo>
                    <a:lnTo>
                      <a:pt x="3547" y="390"/>
                    </a:lnTo>
                    <a:lnTo>
                      <a:pt x="3440" y="524"/>
                    </a:lnTo>
                    <a:lnTo>
                      <a:pt x="3184" y="847"/>
                    </a:lnTo>
                    <a:lnTo>
                      <a:pt x="2916" y="1223"/>
                    </a:lnTo>
                    <a:lnTo>
                      <a:pt x="2634" y="1653"/>
                    </a:lnTo>
                    <a:lnTo>
                      <a:pt x="2351" y="2123"/>
                    </a:lnTo>
                    <a:lnTo>
                      <a:pt x="2056" y="2634"/>
                    </a:lnTo>
                    <a:lnTo>
                      <a:pt x="1760" y="3171"/>
                    </a:lnTo>
                    <a:lnTo>
                      <a:pt x="1465" y="3735"/>
                    </a:lnTo>
                    <a:lnTo>
                      <a:pt x="1183" y="4313"/>
                    </a:lnTo>
                    <a:lnTo>
                      <a:pt x="900" y="4904"/>
                    </a:lnTo>
                    <a:lnTo>
                      <a:pt x="645" y="5482"/>
                    </a:lnTo>
                    <a:lnTo>
                      <a:pt x="417" y="6059"/>
                    </a:lnTo>
                    <a:lnTo>
                      <a:pt x="202" y="6624"/>
                    </a:lnTo>
                    <a:lnTo>
                      <a:pt x="14" y="7161"/>
                    </a:lnTo>
                    <a:lnTo>
                      <a:pt x="0" y="7242"/>
                    </a:lnTo>
                    <a:lnTo>
                      <a:pt x="0" y="7309"/>
                    </a:lnTo>
                    <a:lnTo>
                      <a:pt x="14" y="7363"/>
                    </a:lnTo>
                    <a:lnTo>
                      <a:pt x="54" y="7416"/>
                    </a:lnTo>
                    <a:lnTo>
                      <a:pt x="108" y="7457"/>
                    </a:lnTo>
                    <a:lnTo>
                      <a:pt x="175" y="7484"/>
                    </a:lnTo>
                    <a:lnTo>
                      <a:pt x="269" y="7497"/>
                    </a:lnTo>
                    <a:lnTo>
                      <a:pt x="363" y="7510"/>
                    </a:lnTo>
                    <a:lnTo>
                      <a:pt x="470" y="7510"/>
                    </a:lnTo>
                    <a:lnTo>
                      <a:pt x="578" y="7497"/>
                    </a:lnTo>
                    <a:lnTo>
                      <a:pt x="833" y="7457"/>
                    </a:lnTo>
                    <a:lnTo>
                      <a:pt x="1115" y="7376"/>
                    </a:lnTo>
                    <a:lnTo>
                      <a:pt x="1424" y="7282"/>
                    </a:lnTo>
                    <a:lnTo>
                      <a:pt x="1720" y="7161"/>
                    </a:lnTo>
                    <a:lnTo>
                      <a:pt x="2015" y="7027"/>
                    </a:lnTo>
                    <a:lnTo>
                      <a:pt x="2311" y="6866"/>
                    </a:lnTo>
                    <a:lnTo>
                      <a:pt x="2566" y="6691"/>
                    </a:lnTo>
                    <a:lnTo>
                      <a:pt x="2795" y="6503"/>
                    </a:lnTo>
                    <a:lnTo>
                      <a:pt x="2889" y="6409"/>
                    </a:lnTo>
                    <a:lnTo>
                      <a:pt x="2969" y="6315"/>
                    </a:lnTo>
                    <a:lnTo>
                      <a:pt x="3050" y="6221"/>
                    </a:lnTo>
                    <a:lnTo>
                      <a:pt x="3104" y="6127"/>
                    </a:lnTo>
                    <a:lnTo>
                      <a:pt x="3144" y="6033"/>
                    </a:lnTo>
                    <a:lnTo>
                      <a:pt x="3157" y="5939"/>
                    </a:lnTo>
                    <a:lnTo>
                      <a:pt x="3211" y="5724"/>
                    </a:lnTo>
                    <a:lnTo>
                      <a:pt x="3278" y="5455"/>
                    </a:lnTo>
                    <a:lnTo>
                      <a:pt x="3386" y="5146"/>
                    </a:lnTo>
                    <a:lnTo>
                      <a:pt x="3507" y="4810"/>
                    </a:lnTo>
                    <a:lnTo>
                      <a:pt x="3802" y="4085"/>
                    </a:lnTo>
                    <a:lnTo>
                      <a:pt x="4138" y="3319"/>
                    </a:lnTo>
                    <a:lnTo>
                      <a:pt x="4501" y="2580"/>
                    </a:lnTo>
                    <a:lnTo>
                      <a:pt x="4823" y="1921"/>
                    </a:lnTo>
                    <a:lnTo>
                      <a:pt x="4971" y="1653"/>
                    </a:lnTo>
                    <a:lnTo>
                      <a:pt x="5106" y="1424"/>
                    </a:lnTo>
                    <a:lnTo>
                      <a:pt x="5226" y="1250"/>
                    </a:lnTo>
                    <a:lnTo>
                      <a:pt x="5307" y="1129"/>
                    </a:lnTo>
                    <a:lnTo>
                      <a:pt x="5374" y="1048"/>
                    </a:lnTo>
                    <a:lnTo>
                      <a:pt x="5401" y="954"/>
                    </a:lnTo>
                    <a:lnTo>
                      <a:pt x="5415" y="847"/>
                    </a:lnTo>
                    <a:lnTo>
                      <a:pt x="5401" y="739"/>
                    </a:lnTo>
                    <a:lnTo>
                      <a:pt x="5361" y="645"/>
                    </a:lnTo>
                    <a:lnTo>
                      <a:pt x="5307" y="538"/>
                    </a:lnTo>
                    <a:lnTo>
                      <a:pt x="5240" y="430"/>
                    </a:lnTo>
                    <a:lnTo>
                      <a:pt x="5146" y="336"/>
                    </a:lnTo>
                    <a:lnTo>
                      <a:pt x="5038" y="242"/>
                    </a:lnTo>
                    <a:lnTo>
                      <a:pt x="4917" y="175"/>
                    </a:lnTo>
                    <a:lnTo>
                      <a:pt x="4797" y="108"/>
                    </a:lnTo>
                    <a:lnTo>
                      <a:pt x="4649" y="54"/>
                    </a:lnTo>
                    <a:lnTo>
                      <a:pt x="4501" y="14"/>
                    </a:lnTo>
                    <a:lnTo>
                      <a:pt x="4353"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6"/>
              <p:cNvSpPr/>
              <p:nvPr/>
            </p:nvSpPr>
            <p:spPr>
              <a:xfrm>
                <a:off x="1558450" y="2339400"/>
                <a:ext cx="151500" cy="177025"/>
              </a:xfrm>
              <a:custGeom>
                <a:avLst/>
                <a:gdLst/>
                <a:ahLst/>
                <a:cxnLst/>
                <a:rect l="l" t="t" r="r" b="b"/>
                <a:pathLst>
                  <a:path w="6060" h="7081" extrusionOk="0">
                    <a:moveTo>
                      <a:pt x="4931" y="0"/>
                    </a:moveTo>
                    <a:lnTo>
                      <a:pt x="4770" y="13"/>
                    </a:lnTo>
                    <a:lnTo>
                      <a:pt x="4689" y="27"/>
                    </a:lnTo>
                    <a:lnTo>
                      <a:pt x="4595" y="81"/>
                    </a:lnTo>
                    <a:lnTo>
                      <a:pt x="4487" y="134"/>
                    </a:lnTo>
                    <a:lnTo>
                      <a:pt x="4380" y="228"/>
                    </a:lnTo>
                    <a:lnTo>
                      <a:pt x="4246" y="322"/>
                    </a:lnTo>
                    <a:lnTo>
                      <a:pt x="4125" y="443"/>
                    </a:lnTo>
                    <a:lnTo>
                      <a:pt x="3843" y="726"/>
                    </a:lnTo>
                    <a:lnTo>
                      <a:pt x="3534" y="1075"/>
                    </a:lnTo>
                    <a:lnTo>
                      <a:pt x="3211" y="1478"/>
                    </a:lnTo>
                    <a:lnTo>
                      <a:pt x="2875" y="1921"/>
                    </a:lnTo>
                    <a:lnTo>
                      <a:pt x="2526" y="2391"/>
                    </a:lnTo>
                    <a:lnTo>
                      <a:pt x="2177" y="2902"/>
                    </a:lnTo>
                    <a:lnTo>
                      <a:pt x="1827" y="3439"/>
                    </a:lnTo>
                    <a:lnTo>
                      <a:pt x="1478" y="3977"/>
                    </a:lnTo>
                    <a:lnTo>
                      <a:pt x="1156" y="4528"/>
                    </a:lnTo>
                    <a:lnTo>
                      <a:pt x="833" y="5092"/>
                    </a:lnTo>
                    <a:lnTo>
                      <a:pt x="538" y="5643"/>
                    </a:lnTo>
                    <a:lnTo>
                      <a:pt x="269" y="6167"/>
                    </a:lnTo>
                    <a:lnTo>
                      <a:pt x="40" y="6677"/>
                    </a:lnTo>
                    <a:lnTo>
                      <a:pt x="14" y="6758"/>
                    </a:lnTo>
                    <a:lnTo>
                      <a:pt x="0" y="6838"/>
                    </a:lnTo>
                    <a:lnTo>
                      <a:pt x="14" y="6892"/>
                    </a:lnTo>
                    <a:lnTo>
                      <a:pt x="54" y="6946"/>
                    </a:lnTo>
                    <a:lnTo>
                      <a:pt x="94" y="6986"/>
                    </a:lnTo>
                    <a:lnTo>
                      <a:pt x="161" y="7027"/>
                    </a:lnTo>
                    <a:lnTo>
                      <a:pt x="242" y="7053"/>
                    </a:lnTo>
                    <a:lnTo>
                      <a:pt x="336" y="7067"/>
                    </a:lnTo>
                    <a:lnTo>
                      <a:pt x="444" y="7080"/>
                    </a:lnTo>
                    <a:lnTo>
                      <a:pt x="564" y="7080"/>
                    </a:lnTo>
                    <a:lnTo>
                      <a:pt x="820" y="7067"/>
                    </a:lnTo>
                    <a:lnTo>
                      <a:pt x="1115" y="7027"/>
                    </a:lnTo>
                    <a:lnTo>
                      <a:pt x="1411" y="6959"/>
                    </a:lnTo>
                    <a:lnTo>
                      <a:pt x="1733" y="6865"/>
                    </a:lnTo>
                    <a:lnTo>
                      <a:pt x="2042" y="6758"/>
                    </a:lnTo>
                    <a:lnTo>
                      <a:pt x="2338" y="6623"/>
                    </a:lnTo>
                    <a:lnTo>
                      <a:pt x="2620" y="6489"/>
                    </a:lnTo>
                    <a:lnTo>
                      <a:pt x="2862" y="6328"/>
                    </a:lnTo>
                    <a:lnTo>
                      <a:pt x="2969" y="6247"/>
                    </a:lnTo>
                    <a:lnTo>
                      <a:pt x="3063" y="6153"/>
                    </a:lnTo>
                    <a:lnTo>
                      <a:pt x="3144" y="6073"/>
                    </a:lnTo>
                    <a:lnTo>
                      <a:pt x="3211" y="5979"/>
                    </a:lnTo>
                    <a:lnTo>
                      <a:pt x="3251" y="5885"/>
                    </a:lnTo>
                    <a:lnTo>
                      <a:pt x="3292" y="5791"/>
                    </a:lnTo>
                    <a:lnTo>
                      <a:pt x="3359" y="5589"/>
                    </a:lnTo>
                    <a:lnTo>
                      <a:pt x="3453" y="5334"/>
                    </a:lnTo>
                    <a:lnTo>
                      <a:pt x="3587" y="5038"/>
                    </a:lnTo>
                    <a:lnTo>
                      <a:pt x="3749" y="4716"/>
                    </a:lnTo>
                    <a:lnTo>
                      <a:pt x="4125" y="4017"/>
                    </a:lnTo>
                    <a:lnTo>
                      <a:pt x="4541" y="3292"/>
                    </a:lnTo>
                    <a:lnTo>
                      <a:pt x="4958" y="2593"/>
                    </a:lnTo>
                    <a:lnTo>
                      <a:pt x="5361" y="1975"/>
                    </a:lnTo>
                    <a:lnTo>
                      <a:pt x="5535" y="1720"/>
                    </a:lnTo>
                    <a:lnTo>
                      <a:pt x="5697" y="1505"/>
                    </a:lnTo>
                    <a:lnTo>
                      <a:pt x="5831" y="1344"/>
                    </a:lnTo>
                    <a:lnTo>
                      <a:pt x="5925" y="1236"/>
                    </a:lnTo>
                    <a:lnTo>
                      <a:pt x="5992" y="1155"/>
                    </a:lnTo>
                    <a:lnTo>
                      <a:pt x="6033" y="1075"/>
                    </a:lnTo>
                    <a:lnTo>
                      <a:pt x="6059" y="967"/>
                    </a:lnTo>
                    <a:lnTo>
                      <a:pt x="6059" y="860"/>
                    </a:lnTo>
                    <a:lnTo>
                      <a:pt x="6033" y="752"/>
                    </a:lnTo>
                    <a:lnTo>
                      <a:pt x="5979" y="645"/>
                    </a:lnTo>
                    <a:lnTo>
                      <a:pt x="5925" y="537"/>
                    </a:lnTo>
                    <a:lnTo>
                      <a:pt x="5844" y="430"/>
                    </a:lnTo>
                    <a:lnTo>
                      <a:pt x="5750" y="336"/>
                    </a:lnTo>
                    <a:lnTo>
                      <a:pt x="5629" y="242"/>
                    </a:lnTo>
                    <a:lnTo>
                      <a:pt x="5509" y="161"/>
                    </a:lnTo>
                    <a:lnTo>
                      <a:pt x="5374" y="94"/>
                    </a:lnTo>
                    <a:lnTo>
                      <a:pt x="5240" y="40"/>
                    </a:lnTo>
                    <a:lnTo>
                      <a:pt x="5092" y="13"/>
                    </a:lnTo>
                    <a:lnTo>
                      <a:pt x="4931"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6"/>
              <p:cNvSpPr/>
              <p:nvPr/>
            </p:nvSpPr>
            <p:spPr>
              <a:xfrm>
                <a:off x="1407625" y="2318900"/>
                <a:ext cx="81325" cy="196500"/>
              </a:xfrm>
              <a:custGeom>
                <a:avLst/>
                <a:gdLst/>
                <a:ahLst/>
                <a:cxnLst/>
                <a:rect l="l" t="t" r="r" b="b"/>
                <a:pathLst>
                  <a:path w="3253" h="7860" extrusionOk="0">
                    <a:moveTo>
                      <a:pt x="834" y="1"/>
                    </a:moveTo>
                    <a:lnTo>
                      <a:pt x="686" y="27"/>
                    </a:lnTo>
                    <a:lnTo>
                      <a:pt x="552" y="68"/>
                    </a:lnTo>
                    <a:lnTo>
                      <a:pt x="431" y="121"/>
                    </a:lnTo>
                    <a:lnTo>
                      <a:pt x="310" y="189"/>
                    </a:lnTo>
                    <a:lnTo>
                      <a:pt x="216" y="269"/>
                    </a:lnTo>
                    <a:lnTo>
                      <a:pt x="122" y="350"/>
                    </a:lnTo>
                    <a:lnTo>
                      <a:pt x="55" y="444"/>
                    </a:lnTo>
                    <a:lnTo>
                      <a:pt x="14" y="538"/>
                    </a:lnTo>
                    <a:lnTo>
                      <a:pt x="1" y="645"/>
                    </a:lnTo>
                    <a:lnTo>
                      <a:pt x="1" y="739"/>
                    </a:lnTo>
                    <a:lnTo>
                      <a:pt x="41" y="847"/>
                    </a:lnTo>
                    <a:lnTo>
                      <a:pt x="81" y="981"/>
                    </a:lnTo>
                    <a:lnTo>
                      <a:pt x="149" y="1223"/>
                    </a:lnTo>
                    <a:lnTo>
                      <a:pt x="202" y="1532"/>
                    </a:lnTo>
                    <a:lnTo>
                      <a:pt x="270" y="1895"/>
                    </a:lnTo>
                    <a:lnTo>
                      <a:pt x="417" y="2795"/>
                    </a:lnTo>
                    <a:lnTo>
                      <a:pt x="552" y="3789"/>
                    </a:lnTo>
                    <a:lnTo>
                      <a:pt x="659" y="4824"/>
                    </a:lnTo>
                    <a:lnTo>
                      <a:pt x="740" y="5778"/>
                    </a:lnTo>
                    <a:lnTo>
                      <a:pt x="767" y="6194"/>
                    </a:lnTo>
                    <a:lnTo>
                      <a:pt x="780" y="6570"/>
                    </a:lnTo>
                    <a:lnTo>
                      <a:pt x="767" y="6879"/>
                    </a:lnTo>
                    <a:lnTo>
                      <a:pt x="753" y="7108"/>
                    </a:lnTo>
                    <a:lnTo>
                      <a:pt x="740" y="7202"/>
                    </a:lnTo>
                    <a:lnTo>
                      <a:pt x="753" y="7296"/>
                    </a:lnTo>
                    <a:lnTo>
                      <a:pt x="780" y="7363"/>
                    </a:lnTo>
                    <a:lnTo>
                      <a:pt x="820" y="7443"/>
                    </a:lnTo>
                    <a:lnTo>
                      <a:pt x="861" y="7511"/>
                    </a:lnTo>
                    <a:lnTo>
                      <a:pt x="928" y="7578"/>
                    </a:lnTo>
                    <a:lnTo>
                      <a:pt x="995" y="7632"/>
                    </a:lnTo>
                    <a:lnTo>
                      <a:pt x="1076" y="7672"/>
                    </a:lnTo>
                    <a:lnTo>
                      <a:pt x="1170" y="7726"/>
                    </a:lnTo>
                    <a:lnTo>
                      <a:pt x="1264" y="7752"/>
                    </a:lnTo>
                    <a:lnTo>
                      <a:pt x="1479" y="7820"/>
                    </a:lnTo>
                    <a:lnTo>
                      <a:pt x="1707" y="7847"/>
                    </a:lnTo>
                    <a:lnTo>
                      <a:pt x="1949" y="7860"/>
                    </a:lnTo>
                    <a:lnTo>
                      <a:pt x="2191" y="7833"/>
                    </a:lnTo>
                    <a:lnTo>
                      <a:pt x="2433" y="7793"/>
                    </a:lnTo>
                    <a:lnTo>
                      <a:pt x="2648" y="7739"/>
                    </a:lnTo>
                    <a:lnTo>
                      <a:pt x="2849" y="7658"/>
                    </a:lnTo>
                    <a:lnTo>
                      <a:pt x="2930" y="7605"/>
                    </a:lnTo>
                    <a:lnTo>
                      <a:pt x="3010" y="7551"/>
                    </a:lnTo>
                    <a:lnTo>
                      <a:pt x="3077" y="7484"/>
                    </a:lnTo>
                    <a:lnTo>
                      <a:pt x="3145" y="7417"/>
                    </a:lnTo>
                    <a:lnTo>
                      <a:pt x="3185" y="7336"/>
                    </a:lnTo>
                    <a:lnTo>
                      <a:pt x="3225" y="7255"/>
                    </a:lnTo>
                    <a:lnTo>
                      <a:pt x="3239" y="7175"/>
                    </a:lnTo>
                    <a:lnTo>
                      <a:pt x="3252" y="7081"/>
                    </a:lnTo>
                    <a:lnTo>
                      <a:pt x="3239" y="6530"/>
                    </a:lnTo>
                    <a:lnTo>
                      <a:pt x="3198" y="5966"/>
                    </a:lnTo>
                    <a:lnTo>
                      <a:pt x="3145" y="5401"/>
                    </a:lnTo>
                    <a:lnTo>
                      <a:pt x="3077" y="4837"/>
                    </a:lnTo>
                    <a:lnTo>
                      <a:pt x="2983" y="4273"/>
                    </a:lnTo>
                    <a:lnTo>
                      <a:pt x="2889" y="3735"/>
                    </a:lnTo>
                    <a:lnTo>
                      <a:pt x="2782" y="3198"/>
                    </a:lnTo>
                    <a:lnTo>
                      <a:pt x="2661" y="2701"/>
                    </a:lnTo>
                    <a:lnTo>
                      <a:pt x="2540" y="2217"/>
                    </a:lnTo>
                    <a:lnTo>
                      <a:pt x="2406" y="1774"/>
                    </a:lnTo>
                    <a:lnTo>
                      <a:pt x="2271" y="1371"/>
                    </a:lnTo>
                    <a:lnTo>
                      <a:pt x="2124" y="1008"/>
                    </a:lnTo>
                    <a:lnTo>
                      <a:pt x="1989" y="713"/>
                    </a:lnTo>
                    <a:lnTo>
                      <a:pt x="1841" y="457"/>
                    </a:lnTo>
                    <a:lnTo>
                      <a:pt x="1774" y="350"/>
                    </a:lnTo>
                    <a:lnTo>
                      <a:pt x="1694" y="269"/>
                    </a:lnTo>
                    <a:lnTo>
                      <a:pt x="1626" y="202"/>
                    </a:lnTo>
                    <a:lnTo>
                      <a:pt x="1559" y="148"/>
                    </a:lnTo>
                    <a:lnTo>
                      <a:pt x="1412" y="81"/>
                    </a:lnTo>
                    <a:lnTo>
                      <a:pt x="1277" y="27"/>
                    </a:lnTo>
                    <a:lnTo>
                      <a:pt x="1129" y="1"/>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6"/>
              <p:cNvSpPr/>
              <p:nvPr/>
            </p:nvSpPr>
            <p:spPr>
              <a:xfrm>
                <a:off x="690550" y="2322600"/>
                <a:ext cx="28550" cy="48375"/>
              </a:xfrm>
              <a:custGeom>
                <a:avLst/>
                <a:gdLst/>
                <a:ahLst/>
                <a:cxnLst/>
                <a:rect l="l" t="t" r="r" b="b"/>
                <a:pathLst>
                  <a:path w="1142" h="1935" extrusionOk="0">
                    <a:moveTo>
                      <a:pt x="188" y="0"/>
                    </a:moveTo>
                    <a:lnTo>
                      <a:pt x="148" y="14"/>
                    </a:lnTo>
                    <a:lnTo>
                      <a:pt x="107" y="41"/>
                    </a:lnTo>
                    <a:lnTo>
                      <a:pt x="81" y="81"/>
                    </a:lnTo>
                    <a:lnTo>
                      <a:pt x="54" y="121"/>
                    </a:lnTo>
                    <a:lnTo>
                      <a:pt x="27" y="175"/>
                    </a:lnTo>
                    <a:lnTo>
                      <a:pt x="0" y="296"/>
                    </a:lnTo>
                    <a:lnTo>
                      <a:pt x="0" y="444"/>
                    </a:lnTo>
                    <a:lnTo>
                      <a:pt x="13" y="618"/>
                    </a:lnTo>
                    <a:lnTo>
                      <a:pt x="40" y="793"/>
                    </a:lnTo>
                    <a:lnTo>
                      <a:pt x="94" y="981"/>
                    </a:lnTo>
                    <a:lnTo>
                      <a:pt x="175" y="1183"/>
                    </a:lnTo>
                    <a:lnTo>
                      <a:pt x="269" y="1371"/>
                    </a:lnTo>
                    <a:lnTo>
                      <a:pt x="363" y="1532"/>
                    </a:lnTo>
                    <a:lnTo>
                      <a:pt x="470" y="1666"/>
                    </a:lnTo>
                    <a:lnTo>
                      <a:pt x="578" y="1787"/>
                    </a:lnTo>
                    <a:lnTo>
                      <a:pt x="685" y="1868"/>
                    </a:lnTo>
                    <a:lnTo>
                      <a:pt x="793" y="1922"/>
                    </a:lnTo>
                    <a:lnTo>
                      <a:pt x="846" y="1935"/>
                    </a:lnTo>
                    <a:lnTo>
                      <a:pt x="887" y="1935"/>
                    </a:lnTo>
                    <a:lnTo>
                      <a:pt x="940" y="1922"/>
                    </a:lnTo>
                    <a:lnTo>
                      <a:pt x="981" y="1908"/>
                    </a:lnTo>
                    <a:lnTo>
                      <a:pt x="1021" y="1881"/>
                    </a:lnTo>
                    <a:lnTo>
                      <a:pt x="1048" y="1854"/>
                    </a:lnTo>
                    <a:lnTo>
                      <a:pt x="1075" y="1801"/>
                    </a:lnTo>
                    <a:lnTo>
                      <a:pt x="1102" y="1747"/>
                    </a:lnTo>
                    <a:lnTo>
                      <a:pt x="1129" y="1626"/>
                    </a:lnTo>
                    <a:lnTo>
                      <a:pt x="1142" y="1478"/>
                    </a:lnTo>
                    <a:lnTo>
                      <a:pt x="1129" y="1317"/>
                    </a:lnTo>
                    <a:lnTo>
                      <a:pt x="1088" y="1142"/>
                    </a:lnTo>
                    <a:lnTo>
                      <a:pt x="1035" y="941"/>
                    </a:lnTo>
                    <a:lnTo>
                      <a:pt x="954" y="753"/>
                    </a:lnTo>
                    <a:lnTo>
                      <a:pt x="860" y="565"/>
                    </a:lnTo>
                    <a:lnTo>
                      <a:pt x="766" y="403"/>
                    </a:lnTo>
                    <a:lnTo>
                      <a:pt x="658" y="256"/>
                    </a:lnTo>
                    <a:lnTo>
                      <a:pt x="551" y="148"/>
                    </a:lnTo>
                    <a:lnTo>
                      <a:pt x="443" y="67"/>
                    </a:lnTo>
                    <a:lnTo>
                      <a:pt x="336" y="14"/>
                    </a:lnTo>
                    <a:lnTo>
                      <a:pt x="2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6"/>
              <p:cNvSpPr/>
              <p:nvPr/>
            </p:nvSpPr>
            <p:spPr>
              <a:xfrm>
                <a:off x="648550" y="2277925"/>
                <a:ext cx="57125" cy="56450"/>
              </a:xfrm>
              <a:custGeom>
                <a:avLst/>
                <a:gdLst/>
                <a:ahLst/>
                <a:cxnLst/>
                <a:rect l="l" t="t" r="r" b="b"/>
                <a:pathLst>
                  <a:path w="2285" h="2258" extrusionOk="0">
                    <a:moveTo>
                      <a:pt x="1599" y="0"/>
                    </a:moveTo>
                    <a:lnTo>
                      <a:pt x="1559" y="14"/>
                    </a:lnTo>
                    <a:lnTo>
                      <a:pt x="1505" y="41"/>
                    </a:lnTo>
                    <a:lnTo>
                      <a:pt x="108" y="1116"/>
                    </a:lnTo>
                    <a:lnTo>
                      <a:pt x="68" y="1156"/>
                    </a:lnTo>
                    <a:lnTo>
                      <a:pt x="41" y="1196"/>
                    </a:lnTo>
                    <a:lnTo>
                      <a:pt x="14" y="1250"/>
                    </a:lnTo>
                    <a:lnTo>
                      <a:pt x="14" y="1304"/>
                    </a:lnTo>
                    <a:lnTo>
                      <a:pt x="1" y="1371"/>
                    </a:lnTo>
                    <a:lnTo>
                      <a:pt x="14" y="1425"/>
                    </a:lnTo>
                    <a:lnTo>
                      <a:pt x="27" y="1492"/>
                    </a:lnTo>
                    <a:lnTo>
                      <a:pt x="68" y="1545"/>
                    </a:lnTo>
                    <a:lnTo>
                      <a:pt x="404" y="2110"/>
                    </a:lnTo>
                    <a:lnTo>
                      <a:pt x="444" y="2150"/>
                    </a:lnTo>
                    <a:lnTo>
                      <a:pt x="498" y="2204"/>
                    </a:lnTo>
                    <a:lnTo>
                      <a:pt x="538" y="2231"/>
                    </a:lnTo>
                    <a:lnTo>
                      <a:pt x="592" y="2244"/>
                    </a:lnTo>
                    <a:lnTo>
                      <a:pt x="646" y="2258"/>
                    </a:lnTo>
                    <a:lnTo>
                      <a:pt x="699" y="2258"/>
                    </a:lnTo>
                    <a:lnTo>
                      <a:pt x="740" y="2244"/>
                    </a:lnTo>
                    <a:lnTo>
                      <a:pt x="793" y="2217"/>
                    </a:lnTo>
                    <a:lnTo>
                      <a:pt x="2191" y="1142"/>
                    </a:lnTo>
                    <a:lnTo>
                      <a:pt x="2231" y="1102"/>
                    </a:lnTo>
                    <a:lnTo>
                      <a:pt x="2258" y="1062"/>
                    </a:lnTo>
                    <a:lnTo>
                      <a:pt x="2285" y="1008"/>
                    </a:lnTo>
                    <a:lnTo>
                      <a:pt x="2285" y="954"/>
                    </a:lnTo>
                    <a:lnTo>
                      <a:pt x="2285" y="887"/>
                    </a:lnTo>
                    <a:lnTo>
                      <a:pt x="2285" y="833"/>
                    </a:lnTo>
                    <a:lnTo>
                      <a:pt x="2258" y="766"/>
                    </a:lnTo>
                    <a:lnTo>
                      <a:pt x="2231" y="713"/>
                    </a:lnTo>
                    <a:lnTo>
                      <a:pt x="1882" y="148"/>
                    </a:lnTo>
                    <a:lnTo>
                      <a:pt x="1855" y="108"/>
                    </a:lnTo>
                    <a:lnTo>
                      <a:pt x="1801" y="54"/>
                    </a:lnTo>
                    <a:lnTo>
                      <a:pt x="1761" y="27"/>
                    </a:lnTo>
                    <a:lnTo>
                      <a:pt x="1707" y="14"/>
                    </a:lnTo>
                    <a:lnTo>
                      <a:pt x="16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6"/>
              <p:cNvSpPr/>
              <p:nvPr/>
            </p:nvSpPr>
            <p:spPr>
              <a:xfrm>
                <a:off x="756700" y="2295725"/>
                <a:ext cx="28250" cy="48725"/>
              </a:xfrm>
              <a:custGeom>
                <a:avLst/>
                <a:gdLst/>
                <a:ahLst/>
                <a:cxnLst/>
                <a:rect l="l" t="t" r="r" b="b"/>
                <a:pathLst>
                  <a:path w="1130" h="1949" extrusionOk="0">
                    <a:moveTo>
                      <a:pt x="216" y="1"/>
                    </a:moveTo>
                    <a:lnTo>
                      <a:pt x="175" y="27"/>
                    </a:lnTo>
                    <a:lnTo>
                      <a:pt x="135" y="54"/>
                    </a:lnTo>
                    <a:lnTo>
                      <a:pt x="95" y="81"/>
                    </a:lnTo>
                    <a:lnTo>
                      <a:pt x="68" y="121"/>
                    </a:lnTo>
                    <a:lnTo>
                      <a:pt x="41" y="175"/>
                    </a:lnTo>
                    <a:lnTo>
                      <a:pt x="14" y="296"/>
                    </a:lnTo>
                    <a:lnTo>
                      <a:pt x="1" y="444"/>
                    </a:lnTo>
                    <a:lnTo>
                      <a:pt x="14" y="619"/>
                    </a:lnTo>
                    <a:lnTo>
                      <a:pt x="54" y="793"/>
                    </a:lnTo>
                    <a:lnTo>
                      <a:pt x="95" y="981"/>
                    </a:lnTo>
                    <a:lnTo>
                      <a:pt x="175" y="1183"/>
                    </a:lnTo>
                    <a:lnTo>
                      <a:pt x="256" y="1371"/>
                    </a:lnTo>
                    <a:lnTo>
                      <a:pt x="363" y="1532"/>
                    </a:lnTo>
                    <a:lnTo>
                      <a:pt x="458" y="1680"/>
                    </a:lnTo>
                    <a:lnTo>
                      <a:pt x="565" y="1801"/>
                    </a:lnTo>
                    <a:lnTo>
                      <a:pt x="672" y="1881"/>
                    </a:lnTo>
                    <a:lnTo>
                      <a:pt x="780" y="1935"/>
                    </a:lnTo>
                    <a:lnTo>
                      <a:pt x="834" y="1949"/>
                    </a:lnTo>
                    <a:lnTo>
                      <a:pt x="928" y="1949"/>
                    </a:lnTo>
                    <a:lnTo>
                      <a:pt x="968" y="1922"/>
                    </a:lnTo>
                    <a:lnTo>
                      <a:pt x="1008" y="1895"/>
                    </a:lnTo>
                    <a:lnTo>
                      <a:pt x="1035" y="1868"/>
                    </a:lnTo>
                    <a:lnTo>
                      <a:pt x="1062" y="1828"/>
                    </a:lnTo>
                    <a:lnTo>
                      <a:pt x="1089" y="1774"/>
                    </a:lnTo>
                    <a:lnTo>
                      <a:pt x="1116" y="1653"/>
                    </a:lnTo>
                    <a:lnTo>
                      <a:pt x="1129" y="1505"/>
                    </a:lnTo>
                    <a:lnTo>
                      <a:pt x="1116" y="1331"/>
                    </a:lnTo>
                    <a:lnTo>
                      <a:pt x="1089" y="1156"/>
                    </a:lnTo>
                    <a:lnTo>
                      <a:pt x="1035" y="968"/>
                    </a:lnTo>
                    <a:lnTo>
                      <a:pt x="968" y="766"/>
                    </a:lnTo>
                    <a:lnTo>
                      <a:pt x="874" y="578"/>
                    </a:lnTo>
                    <a:lnTo>
                      <a:pt x="780" y="417"/>
                    </a:lnTo>
                    <a:lnTo>
                      <a:pt x="672" y="269"/>
                    </a:lnTo>
                    <a:lnTo>
                      <a:pt x="565" y="148"/>
                    </a:lnTo>
                    <a:lnTo>
                      <a:pt x="458" y="68"/>
                    </a:lnTo>
                    <a:lnTo>
                      <a:pt x="350" y="14"/>
                    </a:lnTo>
                    <a:lnTo>
                      <a:pt x="3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6"/>
              <p:cNvSpPr/>
              <p:nvPr/>
            </p:nvSpPr>
            <p:spPr>
              <a:xfrm>
                <a:off x="733525" y="2261800"/>
                <a:ext cx="49075" cy="29250"/>
              </a:xfrm>
              <a:custGeom>
                <a:avLst/>
                <a:gdLst/>
                <a:ahLst/>
                <a:cxnLst/>
                <a:rect l="l" t="t" r="r" b="b"/>
                <a:pathLst>
                  <a:path w="1963" h="1170" extrusionOk="0">
                    <a:moveTo>
                      <a:pt x="1532" y="1"/>
                    </a:moveTo>
                    <a:lnTo>
                      <a:pt x="148" y="95"/>
                    </a:lnTo>
                    <a:lnTo>
                      <a:pt x="108" y="95"/>
                    </a:lnTo>
                    <a:lnTo>
                      <a:pt x="68" y="121"/>
                    </a:lnTo>
                    <a:lnTo>
                      <a:pt x="41" y="148"/>
                    </a:lnTo>
                    <a:lnTo>
                      <a:pt x="14" y="175"/>
                    </a:lnTo>
                    <a:lnTo>
                      <a:pt x="1" y="216"/>
                    </a:lnTo>
                    <a:lnTo>
                      <a:pt x="1" y="269"/>
                    </a:lnTo>
                    <a:lnTo>
                      <a:pt x="1" y="310"/>
                    </a:lnTo>
                    <a:lnTo>
                      <a:pt x="1" y="363"/>
                    </a:lnTo>
                    <a:lnTo>
                      <a:pt x="135" y="914"/>
                    </a:lnTo>
                    <a:lnTo>
                      <a:pt x="162" y="968"/>
                    </a:lnTo>
                    <a:lnTo>
                      <a:pt x="175" y="1022"/>
                    </a:lnTo>
                    <a:lnTo>
                      <a:pt x="243" y="1102"/>
                    </a:lnTo>
                    <a:lnTo>
                      <a:pt x="283" y="1129"/>
                    </a:lnTo>
                    <a:lnTo>
                      <a:pt x="323" y="1156"/>
                    </a:lnTo>
                    <a:lnTo>
                      <a:pt x="377" y="1169"/>
                    </a:lnTo>
                    <a:lnTo>
                      <a:pt x="417" y="1169"/>
                    </a:lnTo>
                    <a:lnTo>
                      <a:pt x="1801" y="1075"/>
                    </a:lnTo>
                    <a:lnTo>
                      <a:pt x="1841" y="1062"/>
                    </a:lnTo>
                    <a:lnTo>
                      <a:pt x="1882" y="1048"/>
                    </a:lnTo>
                    <a:lnTo>
                      <a:pt x="1908" y="1022"/>
                    </a:lnTo>
                    <a:lnTo>
                      <a:pt x="1935" y="981"/>
                    </a:lnTo>
                    <a:lnTo>
                      <a:pt x="1949" y="941"/>
                    </a:lnTo>
                    <a:lnTo>
                      <a:pt x="1962" y="901"/>
                    </a:lnTo>
                    <a:lnTo>
                      <a:pt x="1962" y="847"/>
                    </a:lnTo>
                    <a:lnTo>
                      <a:pt x="1949" y="793"/>
                    </a:lnTo>
                    <a:lnTo>
                      <a:pt x="1814" y="242"/>
                    </a:lnTo>
                    <a:lnTo>
                      <a:pt x="1801" y="189"/>
                    </a:lnTo>
                    <a:lnTo>
                      <a:pt x="1774" y="148"/>
                    </a:lnTo>
                    <a:lnTo>
                      <a:pt x="1707" y="68"/>
                    </a:lnTo>
                    <a:lnTo>
                      <a:pt x="1667" y="41"/>
                    </a:lnTo>
                    <a:lnTo>
                      <a:pt x="1626" y="14"/>
                    </a:lnTo>
                    <a:lnTo>
                      <a:pt x="15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6"/>
              <p:cNvSpPr/>
              <p:nvPr/>
            </p:nvSpPr>
            <p:spPr>
              <a:xfrm>
                <a:off x="739250" y="2332675"/>
                <a:ext cx="60800" cy="91050"/>
              </a:xfrm>
              <a:custGeom>
                <a:avLst/>
                <a:gdLst/>
                <a:ahLst/>
                <a:cxnLst/>
                <a:rect l="l" t="t" r="r" b="b"/>
                <a:pathLst>
                  <a:path w="2432" h="3642" extrusionOk="0">
                    <a:moveTo>
                      <a:pt x="0" y="0"/>
                    </a:moveTo>
                    <a:lnTo>
                      <a:pt x="443" y="511"/>
                    </a:lnTo>
                    <a:lnTo>
                      <a:pt x="846" y="968"/>
                    </a:lnTo>
                    <a:lnTo>
                      <a:pt x="1182" y="1398"/>
                    </a:lnTo>
                    <a:lnTo>
                      <a:pt x="1465" y="1787"/>
                    </a:lnTo>
                    <a:lnTo>
                      <a:pt x="1585" y="1975"/>
                    </a:lnTo>
                    <a:lnTo>
                      <a:pt x="1679" y="2150"/>
                    </a:lnTo>
                    <a:lnTo>
                      <a:pt x="1760" y="2311"/>
                    </a:lnTo>
                    <a:lnTo>
                      <a:pt x="1827" y="2472"/>
                    </a:lnTo>
                    <a:lnTo>
                      <a:pt x="1881" y="2620"/>
                    </a:lnTo>
                    <a:lnTo>
                      <a:pt x="1908" y="2755"/>
                    </a:lnTo>
                    <a:lnTo>
                      <a:pt x="1921" y="2889"/>
                    </a:lnTo>
                    <a:lnTo>
                      <a:pt x="1921" y="3010"/>
                    </a:lnTo>
                    <a:lnTo>
                      <a:pt x="1894" y="3144"/>
                    </a:lnTo>
                    <a:lnTo>
                      <a:pt x="1841" y="3265"/>
                    </a:lnTo>
                    <a:lnTo>
                      <a:pt x="1774" y="3359"/>
                    </a:lnTo>
                    <a:lnTo>
                      <a:pt x="1693" y="3440"/>
                    </a:lnTo>
                    <a:lnTo>
                      <a:pt x="1599" y="3493"/>
                    </a:lnTo>
                    <a:lnTo>
                      <a:pt x="1491" y="3547"/>
                    </a:lnTo>
                    <a:lnTo>
                      <a:pt x="1384" y="3574"/>
                    </a:lnTo>
                    <a:lnTo>
                      <a:pt x="1276" y="3601"/>
                    </a:lnTo>
                    <a:lnTo>
                      <a:pt x="1290" y="3641"/>
                    </a:lnTo>
                    <a:lnTo>
                      <a:pt x="1626" y="3641"/>
                    </a:lnTo>
                    <a:lnTo>
                      <a:pt x="1814" y="3614"/>
                    </a:lnTo>
                    <a:lnTo>
                      <a:pt x="1921" y="3587"/>
                    </a:lnTo>
                    <a:lnTo>
                      <a:pt x="2015" y="3547"/>
                    </a:lnTo>
                    <a:lnTo>
                      <a:pt x="2109" y="3507"/>
                    </a:lnTo>
                    <a:lnTo>
                      <a:pt x="2203" y="3453"/>
                    </a:lnTo>
                    <a:lnTo>
                      <a:pt x="2284" y="3386"/>
                    </a:lnTo>
                    <a:lnTo>
                      <a:pt x="2351" y="3319"/>
                    </a:lnTo>
                    <a:lnTo>
                      <a:pt x="2392" y="3225"/>
                    </a:lnTo>
                    <a:lnTo>
                      <a:pt x="2432" y="3117"/>
                    </a:lnTo>
                    <a:lnTo>
                      <a:pt x="2432" y="2996"/>
                    </a:lnTo>
                    <a:lnTo>
                      <a:pt x="2418" y="2862"/>
                    </a:lnTo>
                    <a:lnTo>
                      <a:pt x="2392" y="2728"/>
                    </a:lnTo>
                    <a:lnTo>
                      <a:pt x="2324" y="2580"/>
                    </a:lnTo>
                    <a:lnTo>
                      <a:pt x="2244" y="2419"/>
                    </a:lnTo>
                    <a:lnTo>
                      <a:pt x="2136" y="2244"/>
                    </a:lnTo>
                    <a:lnTo>
                      <a:pt x="2015" y="2069"/>
                    </a:lnTo>
                    <a:lnTo>
                      <a:pt x="1868" y="1881"/>
                    </a:lnTo>
                    <a:lnTo>
                      <a:pt x="1693" y="1693"/>
                    </a:lnTo>
                    <a:lnTo>
                      <a:pt x="1505" y="1478"/>
                    </a:lnTo>
                    <a:lnTo>
                      <a:pt x="1075" y="1035"/>
                    </a:lnTo>
                    <a:lnTo>
                      <a:pt x="578" y="538"/>
                    </a:lnTo>
                    <a:lnTo>
                      <a:pt x="0" y="0"/>
                    </a:lnTo>
                    <a:close/>
                  </a:path>
                </a:pathLst>
              </a:custGeom>
              <a:solidFill>
                <a:srgbClr val="E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6"/>
              <p:cNvSpPr/>
              <p:nvPr/>
            </p:nvSpPr>
            <p:spPr>
              <a:xfrm>
                <a:off x="730850" y="2429075"/>
                <a:ext cx="72575" cy="35625"/>
              </a:xfrm>
              <a:custGeom>
                <a:avLst/>
                <a:gdLst/>
                <a:ahLst/>
                <a:cxnLst/>
                <a:rect l="l" t="t" r="r" b="b"/>
                <a:pathLst>
                  <a:path w="2903" h="1425" extrusionOk="0">
                    <a:moveTo>
                      <a:pt x="108" y="0"/>
                    </a:moveTo>
                    <a:lnTo>
                      <a:pt x="67" y="81"/>
                    </a:lnTo>
                    <a:lnTo>
                      <a:pt x="27" y="161"/>
                    </a:lnTo>
                    <a:lnTo>
                      <a:pt x="14" y="255"/>
                    </a:lnTo>
                    <a:lnTo>
                      <a:pt x="0" y="349"/>
                    </a:lnTo>
                    <a:lnTo>
                      <a:pt x="0" y="444"/>
                    </a:lnTo>
                    <a:lnTo>
                      <a:pt x="0" y="538"/>
                    </a:lnTo>
                    <a:lnTo>
                      <a:pt x="27" y="645"/>
                    </a:lnTo>
                    <a:lnTo>
                      <a:pt x="54" y="739"/>
                    </a:lnTo>
                    <a:lnTo>
                      <a:pt x="94" y="833"/>
                    </a:lnTo>
                    <a:lnTo>
                      <a:pt x="148" y="927"/>
                    </a:lnTo>
                    <a:lnTo>
                      <a:pt x="229" y="1021"/>
                    </a:lnTo>
                    <a:lnTo>
                      <a:pt x="309" y="1102"/>
                    </a:lnTo>
                    <a:lnTo>
                      <a:pt x="403" y="1182"/>
                    </a:lnTo>
                    <a:lnTo>
                      <a:pt x="511" y="1250"/>
                    </a:lnTo>
                    <a:lnTo>
                      <a:pt x="632" y="1317"/>
                    </a:lnTo>
                    <a:lnTo>
                      <a:pt x="766" y="1357"/>
                    </a:lnTo>
                    <a:lnTo>
                      <a:pt x="914" y="1397"/>
                    </a:lnTo>
                    <a:lnTo>
                      <a:pt x="1062" y="1411"/>
                    </a:lnTo>
                    <a:lnTo>
                      <a:pt x="1223" y="1424"/>
                    </a:lnTo>
                    <a:lnTo>
                      <a:pt x="1384" y="1411"/>
                    </a:lnTo>
                    <a:lnTo>
                      <a:pt x="1545" y="1397"/>
                    </a:lnTo>
                    <a:lnTo>
                      <a:pt x="1706" y="1371"/>
                    </a:lnTo>
                    <a:lnTo>
                      <a:pt x="1854" y="1344"/>
                    </a:lnTo>
                    <a:lnTo>
                      <a:pt x="2015" y="1303"/>
                    </a:lnTo>
                    <a:lnTo>
                      <a:pt x="2163" y="1250"/>
                    </a:lnTo>
                    <a:lnTo>
                      <a:pt x="2298" y="1196"/>
                    </a:lnTo>
                    <a:lnTo>
                      <a:pt x="2432" y="1142"/>
                    </a:lnTo>
                    <a:lnTo>
                      <a:pt x="2553" y="1075"/>
                    </a:lnTo>
                    <a:lnTo>
                      <a:pt x="2660" y="1008"/>
                    </a:lnTo>
                    <a:lnTo>
                      <a:pt x="2741" y="941"/>
                    </a:lnTo>
                    <a:lnTo>
                      <a:pt x="2822" y="873"/>
                    </a:lnTo>
                    <a:lnTo>
                      <a:pt x="2875" y="806"/>
                    </a:lnTo>
                    <a:lnTo>
                      <a:pt x="2902" y="739"/>
                    </a:lnTo>
                    <a:lnTo>
                      <a:pt x="2902" y="739"/>
                    </a:lnTo>
                    <a:lnTo>
                      <a:pt x="2701" y="847"/>
                    </a:lnTo>
                    <a:lnTo>
                      <a:pt x="2472" y="941"/>
                    </a:lnTo>
                    <a:lnTo>
                      <a:pt x="2230" y="1008"/>
                    </a:lnTo>
                    <a:lnTo>
                      <a:pt x="1975" y="1062"/>
                    </a:lnTo>
                    <a:lnTo>
                      <a:pt x="1720" y="1102"/>
                    </a:lnTo>
                    <a:lnTo>
                      <a:pt x="1451" y="1115"/>
                    </a:lnTo>
                    <a:lnTo>
                      <a:pt x="1196" y="1088"/>
                    </a:lnTo>
                    <a:lnTo>
                      <a:pt x="1075" y="1075"/>
                    </a:lnTo>
                    <a:lnTo>
                      <a:pt x="954" y="1048"/>
                    </a:lnTo>
                    <a:lnTo>
                      <a:pt x="847" y="1008"/>
                    </a:lnTo>
                    <a:lnTo>
                      <a:pt x="753" y="968"/>
                    </a:lnTo>
                    <a:lnTo>
                      <a:pt x="659" y="914"/>
                    </a:lnTo>
                    <a:lnTo>
                      <a:pt x="578" y="860"/>
                    </a:lnTo>
                    <a:lnTo>
                      <a:pt x="497" y="806"/>
                    </a:lnTo>
                    <a:lnTo>
                      <a:pt x="430" y="739"/>
                    </a:lnTo>
                    <a:lnTo>
                      <a:pt x="309" y="605"/>
                    </a:lnTo>
                    <a:lnTo>
                      <a:pt x="215" y="470"/>
                    </a:lnTo>
                    <a:lnTo>
                      <a:pt x="161" y="309"/>
                    </a:lnTo>
                    <a:lnTo>
                      <a:pt x="121" y="161"/>
                    </a:lnTo>
                    <a:lnTo>
                      <a:pt x="108" y="0"/>
                    </a:lnTo>
                    <a:close/>
                  </a:path>
                </a:pathLst>
              </a:custGeom>
              <a:solidFill>
                <a:srgbClr val="E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6"/>
              <p:cNvSpPr/>
              <p:nvPr/>
            </p:nvSpPr>
            <p:spPr>
              <a:xfrm>
                <a:off x="768125" y="2479775"/>
                <a:ext cx="19850" cy="13125"/>
              </a:xfrm>
              <a:custGeom>
                <a:avLst/>
                <a:gdLst/>
                <a:ahLst/>
                <a:cxnLst/>
                <a:rect l="l" t="t" r="r" b="b"/>
                <a:pathLst>
                  <a:path w="794" h="525" extrusionOk="0">
                    <a:moveTo>
                      <a:pt x="538" y="1"/>
                    </a:moveTo>
                    <a:lnTo>
                      <a:pt x="457" y="14"/>
                    </a:lnTo>
                    <a:lnTo>
                      <a:pt x="390" y="41"/>
                    </a:lnTo>
                    <a:lnTo>
                      <a:pt x="310" y="68"/>
                    </a:lnTo>
                    <a:lnTo>
                      <a:pt x="229" y="108"/>
                    </a:lnTo>
                    <a:lnTo>
                      <a:pt x="162" y="149"/>
                    </a:lnTo>
                    <a:lnTo>
                      <a:pt x="108" y="202"/>
                    </a:lnTo>
                    <a:lnTo>
                      <a:pt x="68" y="243"/>
                    </a:lnTo>
                    <a:lnTo>
                      <a:pt x="27" y="296"/>
                    </a:lnTo>
                    <a:lnTo>
                      <a:pt x="14" y="350"/>
                    </a:lnTo>
                    <a:lnTo>
                      <a:pt x="1" y="390"/>
                    </a:lnTo>
                    <a:lnTo>
                      <a:pt x="14" y="431"/>
                    </a:lnTo>
                    <a:lnTo>
                      <a:pt x="41" y="471"/>
                    </a:lnTo>
                    <a:lnTo>
                      <a:pt x="81" y="498"/>
                    </a:lnTo>
                    <a:lnTo>
                      <a:pt x="121" y="511"/>
                    </a:lnTo>
                    <a:lnTo>
                      <a:pt x="189" y="525"/>
                    </a:lnTo>
                    <a:lnTo>
                      <a:pt x="256" y="511"/>
                    </a:lnTo>
                    <a:lnTo>
                      <a:pt x="323" y="498"/>
                    </a:lnTo>
                    <a:lnTo>
                      <a:pt x="404" y="485"/>
                    </a:lnTo>
                    <a:lnTo>
                      <a:pt x="484" y="444"/>
                    </a:lnTo>
                    <a:lnTo>
                      <a:pt x="551" y="417"/>
                    </a:lnTo>
                    <a:lnTo>
                      <a:pt x="619" y="364"/>
                    </a:lnTo>
                    <a:lnTo>
                      <a:pt x="686" y="323"/>
                    </a:lnTo>
                    <a:lnTo>
                      <a:pt x="726" y="270"/>
                    </a:lnTo>
                    <a:lnTo>
                      <a:pt x="766" y="216"/>
                    </a:lnTo>
                    <a:lnTo>
                      <a:pt x="780" y="176"/>
                    </a:lnTo>
                    <a:lnTo>
                      <a:pt x="793" y="122"/>
                    </a:lnTo>
                    <a:lnTo>
                      <a:pt x="780" y="81"/>
                    </a:lnTo>
                    <a:lnTo>
                      <a:pt x="753" y="41"/>
                    </a:lnTo>
                    <a:lnTo>
                      <a:pt x="713" y="28"/>
                    </a:lnTo>
                    <a:lnTo>
                      <a:pt x="659" y="1"/>
                    </a:lnTo>
                    <a:close/>
                  </a:path>
                </a:pathLst>
              </a:custGeom>
              <a:solidFill>
                <a:srgbClr val="EF7A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TextBox 5">
            <a:extLst>
              <a:ext uri="{FF2B5EF4-FFF2-40B4-BE49-F238E27FC236}">
                <a16:creationId xmlns:a16="http://schemas.microsoft.com/office/drawing/2014/main" id="{18723073-8D38-9835-9C1B-93224B3A43BC}"/>
              </a:ext>
            </a:extLst>
          </p:cNvPr>
          <p:cNvSpPr txBox="1"/>
          <p:nvPr/>
        </p:nvSpPr>
        <p:spPr>
          <a:xfrm>
            <a:off x="4394357" y="1835551"/>
            <a:ext cx="3488935" cy="2462213"/>
          </a:xfrm>
          <a:prstGeom prst="rect">
            <a:avLst/>
          </a:prstGeom>
          <a:noFill/>
        </p:spPr>
        <p:txBody>
          <a:bodyPr wrap="square" rtlCol="0">
            <a:spAutoFit/>
          </a:bodyPr>
          <a:lstStyle/>
          <a:p>
            <a:pPr marL="285750" indent="-285750">
              <a:buClr>
                <a:schemeClr val="accent4">
                  <a:lumMod val="40000"/>
                  <a:lumOff val="60000"/>
                </a:schemeClr>
              </a:buClr>
              <a:buFont typeface="Arial" panose="020B0604020202020204" pitchFamily="34" charset="0"/>
              <a:buChar char="•"/>
            </a:pPr>
            <a:r>
              <a:rPr lang="en-US" b="1" dirty="0">
                <a:solidFill>
                  <a:schemeClr val="accent4">
                    <a:lumMod val="60000"/>
                    <a:lumOff val="40000"/>
                  </a:schemeClr>
                </a:solidFill>
                <a:latin typeface="Avenir Next LT Pro Light" panose="020B0304020202020204" pitchFamily="34" charset="0"/>
              </a:rPr>
              <a:t>The Puzzling Secret	</a:t>
            </a:r>
            <a:endParaRPr lang="az-Latn-AZ" b="1" dirty="0">
              <a:solidFill>
                <a:schemeClr val="accent4">
                  <a:lumMod val="60000"/>
                  <a:lumOff val="40000"/>
                </a:schemeClr>
              </a:solidFill>
              <a:latin typeface="Avenir Next LT Pro Light" panose="020B0304020202020204" pitchFamily="34" charset="0"/>
            </a:endParaRPr>
          </a:p>
          <a:p>
            <a:pPr marL="285750" indent="-285750">
              <a:buClr>
                <a:schemeClr val="accent4">
                  <a:lumMod val="40000"/>
                  <a:lumOff val="60000"/>
                </a:schemeClr>
              </a:buClr>
              <a:buFont typeface="Arial" panose="020B0604020202020204" pitchFamily="34" charset="0"/>
              <a:buChar char="•"/>
            </a:pPr>
            <a:r>
              <a:rPr lang="en-US" b="1" dirty="0">
                <a:solidFill>
                  <a:schemeClr val="accent4">
                    <a:lumMod val="60000"/>
                    <a:lumOff val="40000"/>
                  </a:schemeClr>
                </a:solidFill>
                <a:latin typeface="Avenir Next LT Pro Light" panose="020B0304020202020204" pitchFamily="34" charset="0"/>
              </a:rPr>
              <a:t>The Universal Quest	</a:t>
            </a:r>
          </a:p>
          <a:p>
            <a:pPr marL="285750" indent="-285750">
              <a:buClr>
                <a:schemeClr val="accent4">
                  <a:lumMod val="40000"/>
                  <a:lumOff val="60000"/>
                </a:schemeClr>
              </a:buClr>
              <a:buFont typeface="Arial" panose="020B0604020202020204" pitchFamily="34" charset="0"/>
              <a:buChar char="•"/>
            </a:pPr>
            <a:r>
              <a:rPr lang="en-US" b="1" dirty="0">
                <a:solidFill>
                  <a:schemeClr val="accent4">
                    <a:lumMod val="60000"/>
                    <a:lumOff val="40000"/>
                  </a:schemeClr>
                </a:solidFill>
                <a:latin typeface="Avenir Next LT Pro Light" panose="020B0304020202020204" pitchFamily="34" charset="0"/>
              </a:rPr>
              <a:t>Time's Paradox	</a:t>
            </a:r>
          </a:p>
          <a:p>
            <a:pPr marL="285750" indent="-285750">
              <a:buClr>
                <a:schemeClr val="accent4">
                  <a:lumMod val="40000"/>
                  <a:lumOff val="60000"/>
                </a:schemeClr>
              </a:buClr>
              <a:buFont typeface="Arial" panose="020B0604020202020204" pitchFamily="34" charset="0"/>
              <a:buChar char="•"/>
            </a:pPr>
            <a:r>
              <a:rPr lang="en-US" b="1" dirty="0">
                <a:solidFill>
                  <a:schemeClr val="accent4">
                    <a:lumMod val="60000"/>
                    <a:lumOff val="40000"/>
                  </a:schemeClr>
                </a:solidFill>
                <a:latin typeface="Avenir Next LT Pro Light" panose="020B0304020202020204" pitchFamily="34" charset="0"/>
              </a:rPr>
              <a:t>Journey of Eternity	</a:t>
            </a:r>
          </a:p>
          <a:p>
            <a:pPr marL="285750" indent="-285750">
              <a:buClr>
                <a:schemeClr val="accent4">
                  <a:lumMod val="40000"/>
                  <a:lumOff val="60000"/>
                </a:schemeClr>
              </a:buClr>
              <a:buFont typeface="Arial" panose="020B0604020202020204" pitchFamily="34" charset="0"/>
              <a:buChar char="•"/>
            </a:pPr>
            <a:r>
              <a:rPr lang="en-US" b="1" dirty="0">
                <a:solidFill>
                  <a:schemeClr val="accent4">
                    <a:lumMod val="60000"/>
                    <a:lumOff val="40000"/>
                  </a:schemeClr>
                </a:solidFill>
                <a:latin typeface="Avenir Next LT Pro Light" panose="020B0304020202020204" pitchFamily="34" charset="0"/>
              </a:rPr>
              <a:t>Invisible Hacker	</a:t>
            </a:r>
          </a:p>
          <a:p>
            <a:pPr marL="285750" indent="-285750">
              <a:buClr>
                <a:schemeClr val="accent4">
                  <a:lumMod val="40000"/>
                  <a:lumOff val="60000"/>
                </a:schemeClr>
              </a:buClr>
              <a:buFont typeface="Arial" panose="020B0604020202020204" pitchFamily="34" charset="0"/>
              <a:buChar char="•"/>
            </a:pPr>
            <a:r>
              <a:rPr lang="en-US" b="1" dirty="0" err="1">
                <a:solidFill>
                  <a:schemeClr val="accent4">
                    <a:lumMod val="60000"/>
                    <a:lumOff val="40000"/>
                  </a:schemeClr>
                </a:solidFill>
                <a:latin typeface="Avenir Next LT Pro Light" panose="020B0304020202020204" pitchFamily="34" charset="0"/>
              </a:rPr>
              <a:t>Tahanan</a:t>
            </a:r>
            <a:r>
              <a:rPr lang="en-US" b="1" dirty="0">
                <a:solidFill>
                  <a:schemeClr val="accent4">
                    <a:lumMod val="60000"/>
                    <a:lumOff val="40000"/>
                  </a:schemeClr>
                </a:solidFill>
                <a:latin typeface="Avenir Next LT Pro Light" panose="020B0304020202020204" pitchFamily="34" charset="0"/>
              </a:rPr>
              <a:t> (Home)	</a:t>
            </a:r>
            <a:endParaRPr lang="az-Latn-AZ" b="1" dirty="0">
              <a:solidFill>
                <a:schemeClr val="accent4">
                  <a:lumMod val="60000"/>
                  <a:lumOff val="40000"/>
                </a:schemeClr>
              </a:solidFill>
              <a:latin typeface="Avenir Next LT Pro Light" panose="020B0304020202020204" pitchFamily="34" charset="0"/>
            </a:endParaRPr>
          </a:p>
          <a:p>
            <a:pPr marL="285750" indent="-285750">
              <a:buClr>
                <a:schemeClr val="accent4">
                  <a:lumMod val="40000"/>
                  <a:lumOff val="60000"/>
                </a:schemeClr>
              </a:buClr>
              <a:buFont typeface="Arial" panose="020B0604020202020204" pitchFamily="34" charset="0"/>
              <a:buChar char="•"/>
            </a:pPr>
            <a:r>
              <a:rPr lang="en-US" b="1" dirty="0">
                <a:solidFill>
                  <a:schemeClr val="accent4">
                    <a:lumMod val="60000"/>
                    <a:lumOff val="40000"/>
                  </a:schemeClr>
                </a:solidFill>
                <a:latin typeface="Avenir Next LT Pro Light" panose="020B0304020202020204" pitchFamily="34" charset="0"/>
              </a:rPr>
              <a:t>Don Cutting 2	</a:t>
            </a:r>
          </a:p>
          <a:p>
            <a:pPr marL="285750" indent="-285750">
              <a:buClr>
                <a:schemeClr val="accent4">
                  <a:lumMod val="40000"/>
                  <a:lumOff val="60000"/>
                </a:schemeClr>
              </a:buClr>
              <a:buFont typeface="Arial" panose="020B0604020202020204" pitchFamily="34" charset="0"/>
              <a:buChar char="•"/>
            </a:pPr>
            <a:r>
              <a:rPr lang="en-US" b="1" dirty="0">
                <a:solidFill>
                  <a:schemeClr val="accent4">
                    <a:lumMod val="60000"/>
                    <a:lumOff val="40000"/>
                  </a:schemeClr>
                </a:solidFill>
                <a:latin typeface="Avenir Next LT Pro Light" panose="020B0304020202020204" pitchFamily="34" charset="0"/>
              </a:rPr>
              <a:t>She Inherited Danger	</a:t>
            </a:r>
          </a:p>
          <a:p>
            <a:pPr marL="285750" indent="-285750">
              <a:buClr>
                <a:schemeClr val="accent4">
                  <a:lumMod val="40000"/>
                  <a:lumOff val="60000"/>
                </a:schemeClr>
              </a:buClr>
              <a:buFont typeface="Arial" panose="020B0604020202020204" pitchFamily="34" charset="0"/>
              <a:buChar char="•"/>
            </a:pPr>
            <a:r>
              <a:rPr lang="en-US" b="1" dirty="0">
                <a:solidFill>
                  <a:schemeClr val="accent4">
                    <a:lumMod val="60000"/>
                    <a:lumOff val="40000"/>
                  </a:schemeClr>
                </a:solidFill>
                <a:latin typeface="Avenir Next LT Pro Light" panose="020B0304020202020204" pitchFamily="34" charset="0"/>
              </a:rPr>
              <a:t>An Example of Teenage Boredom: The Movie	</a:t>
            </a:r>
          </a:p>
          <a:p>
            <a:pPr marL="285750" indent="-285750">
              <a:buClr>
                <a:schemeClr val="accent4">
                  <a:lumMod val="40000"/>
                  <a:lumOff val="60000"/>
                </a:schemeClr>
              </a:buClr>
              <a:buFont typeface="Arial" panose="020B0604020202020204" pitchFamily="34" charset="0"/>
              <a:buChar char="•"/>
            </a:pPr>
            <a:r>
              <a:rPr lang="en-US" b="1" dirty="0">
                <a:solidFill>
                  <a:schemeClr val="accent4">
                    <a:lumMod val="60000"/>
                    <a:lumOff val="40000"/>
                  </a:schemeClr>
                </a:solidFill>
                <a:latin typeface="Avenir Next LT Pro Light" panose="020B0304020202020204" pitchFamily="34" charset="0"/>
              </a:rPr>
              <a:t>Love Mein	</a:t>
            </a:r>
          </a:p>
        </p:txBody>
      </p:sp>
    </p:spTree>
    <p:extLst>
      <p:ext uri="{BB962C8B-B14F-4D97-AF65-F5344CB8AC3E}">
        <p14:creationId xmlns:p14="http://schemas.microsoft.com/office/powerpoint/2010/main" val="296190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79"/>
                                        </p:tgtEl>
                                        <p:attrNameLst>
                                          <p:attrName>style.visibility</p:attrName>
                                        </p:attrNameLst>
                                      </p:cBhvr>
                                      <p:to>
                                        <p:strVal val="visible"/>
                                      </p:to>
                                    </p:set>
                                    <p:animEffect transition="in" filter="fade">
                                      <p:cBhvr>
                                        <p:cTn id="7" dur="500"/>
                                        <p:tgtEl>
                                          <p:spTgt spid="4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07"/>
        <p:cNvGrpSpPr/>
        <p:nvPr/>
      </p:nvGrpSpPr>
      <p:grpSpPr>
        <a:xfrm>
          <a:off x="0" y="0"/>
          <a:ext cx="0" cy="0"/>
          <a:chOff x="0" y="0"/>
          <a:chExt cx="0" cy="0"/>
        </a:xfrm>
      </p:grpSpPr>
      <p:grpSp>
        <p:nvGrpSpPr>
          <p:cNvPr id="3921" name="Google Shape;3921;p45"/>
          <p:cNvGrpSpPr/>
          <p:nvPr/>
        </p:nvGrpSpPr>
        <p:grpSpPr>
          <a:xfrm>
            <a:off x="457193" y="1801700"/>
            <a:ext cx="3015592" cy="2680425"/>
            <a:chOff x="457193" y="1725500"/>
            <a:chExt cx="3015592" cy="2680425"/>
          </a:xfrm>
        </p:grpSpPr>
        <p:grpSp>
          <p:nvGrpSpPr>
            <p:cNvPr id="3922" name="Google Shape;3922;p45"/>
            <p:cNvGrpSpPr/>
            <p:nvPr/>
          </p:nvGrpSpPr>
          <p:grpSpPr>
            <a:xfrm>
              <a:off x="457193" y="1763977"/>
              <a:ext cx="3015592" cy="2641948"/>
              <a:chOff x="515518" y="1845002"/>
              <a:chExt cx="3015592" cy="2641948"/>
            </a:xfrm>
          </p:grpSpPr>
          <p:sp>
            <p:nvSpPr>
              <p:cNvPr id="3923" name="Google Shape;3923;p45"/>
              <p:cNvSpPr/>
              <p:nvPr/>
            </p:nvSpPr>
            <p:spPr>
              <a:xfrm>
                <a:off x="751525" y="4213350"/>
                <a:ext cx="2248500" cy="2736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5"/>
              <p:cNvSpPr/>
              <p:nvPr/>
            </p:nvSpPr>
            <p:spPr>
              <a:xfrm>
                <a:off x="647005" y="2920893"/>
                <a:ext cx="156650" cy="149294"/>
              </a:xfrm>
              <a:custGeom>
                <a:avLst/>
                <a:gdLst/>
                <a:ahLst/>
                <a:cxnLst/>
                <a:rect l="l" t="t" r="r" b="b"/>
                <a:pathLst>
                  <a:path w="8348" h="7956" extrusionOk="0">
                    <a:moveTo>
                      <a:pt x="6379" y="0"/>
                    </a:moveTo>
                    <a:lnTo>
                      <a:pt x="6090" y="11"/>
                    </a:lnTo>
                    <a:lnTo>
                      <a:pt x="5791" y="31"/>
                    </a:lnTo>
                    <a:lnTo>
                      <a:pt x="5482" y="62"/>
                    </a:lnTo>
                    <a:lnTo>
                      <a:pt x="5163" y="93"/>
                    </a:lnTo>
                    <a:lnTo>
                      <a:pt x="4843" y="134"/>
                    </a:lnTo>
                    <a:lnTo>
                      <a:pt x="4514" y="176"/>
                    </a:lnTo>
                    <a:lnTo>
                      <a:pt x="4184" y="237"/>
                    </a:lnTo>
                    <a:lnTo>
                      <a:pt x="3854" y="299"/>
                    </a:lnTo>
                    <a:lnTo>
                      <a:pt x="3535" y="361"/>
                    </a:lnTo>
                    <a:lnTo>
                      <a:pt x="3205" y="443"/>
                    </a:lnTo>
                    <a:lnTo>
                      <a:pt x="2886" y="526"/>
                    </a:lnTo>
                    <a:lnTo>
                      <a:pt x="2576" y="629"/>
                    </a:lnTo>
                    <a:lnTo>
                      <a:pt x="2267" y="722"/>
                    </a:lnTo>
                    <a:lnTo>
                      <a:pt x="1979" y="835"/>
                    </a:lnTo>
                    <a:lnTo>
                      <a:pt x="1690" y="959"/>
                    </a:lnTo>
                    <a:lnTo>
                      <a:pt x="1422" y="1082"/>
                    </a:lnTo>
                    <a:lnTo>
                      <a:pt x="1165" y="1216"/>
                    </a:lnTo>
                    <a:lnTo>
                      <a:pt x="1051" y="1288"/>
                    </a:lnTo>
                    <a:lnTo>
                      <a:pt x="938" y="1361"/>
                    </a:lnTo>
                    <a:lnTo>
                      <a:pt x="835" y="1443"/>
                    </a:lnTo>
                    <a:lnTo>
                      <a:pt x="742" y="1525"/>
                    </a:lnTo>
                    <a:lnTo>
                      <a:pt x="649" y="1608"/>
                    </a:lnTo>
                    <a:lnTo>
                      <a:pt x="567" y="1690"/>
                    </a:lnTo>
                    <a:lnTo>
                      <a:pt x="485" y="1783"/>
                    </a:lnTo>
                    <a:lnTo>
                      <a:pt x="412" y="1876"/>
                    </a:lnTo>
                    <a:lnTo>
                      <a:pt x="351" y="1969"/>
                    </a:lnTo>
                    <a:lnTo>
                      <a:pt x="289" y="2072"/>
                    </a:lnTo>
                    <a:lnTo>
                      <a:pt x="196" y="2267"/>
                    </a:lnTo>
                    <a:lnTo>
                      <a:pt x="114" y="2484"/>
                    </a:lnTo>
                    <a:lnTo>
                      <a:pt x="62" y="2700"/>
                    </a:lnTo>
                    <a:lnTo>
                      <a:pt x="21" y="2917"/>
                    </a:lnTo>
                    <a:lnTo>
                      <a:pt x="0" y="3154"/>
                    </a:lnTo>
                    <a:lnTo>
                      <a:pt x="0" y="3380"/>
                    </a:lnTo>
                    <a:lnTo>
                      <a:pt x="21" y="3617"/>
                    </a:lnTo>
                    <a:lnTo>
                      <a:pt x="41" y="3854"/>
                    </a:lnTo>
                    <a:lnTo>
                      <a:pt x="93" y="4091"/>
                    </a:lnTo>
                    <a:lnTo>
                      <a:pt x="144" y="4328"/>
                    </a:lnTo>
                    <a:lnTo>
                      <a:pt x="206" y="4555"/>
                    </a:lnTo>
                    <a:lnTo>
                      <a:pt x="289" y="4792"/>
                    </a:lnTo>
                    <a:lnTo>
                      <a:pt x="371" y="5019"/>
                    </a:lnTo>
                    <a:lnTo>
                      <a:pt x="454" y="5245"/>
                    </a:lnTo>
                    <a:lnTo>
                      <a:pt x="557" y="5462"/>
                    </a:lnTo>
                    <a:lnTo>
                      <a:pt x="649" y="5678"/>
                    </a:lnTo>
                    <a:lnTo>
                      <a:pt x="752" y="5884"/>
                    </a:lnTo>
                    <a:lnTo>
                      <a:pt x="969" y="6266"/>
                    </a:lnTo>
                    <a:lnTo>
                      <a:pt x="1175" y="6606"/>
                    </a:lnTo>
                    <a:lnTo>
                      <a:pt x="1371" y="6884"/>
                    </a:lnTo>
                    <a:lnTo>
                      <a:pt x="1536" y="7111"/>
                    </a:lnTo>
                    <a:lnTo>
                      <a:pt x="1680" y="7265"/>
                    </a:lnTo>
                    <a:lnTo>
                      <a:pt x="1804" y="7389"/>
                    </a:lnTo>
                    <a:lnTo>
                      <a:pt x="1927" y="7502"/>
                    </a:lnTo>
                    <a:lnTo>
                      <a:pt x="2061" y="7595"/>
                    </a:lnTo>
                    <a:lnTo>
                      <a:pt x="2195" y="7677"/>
                    </a:lnTo>
                    <a:lnTo>
                      <a:pt x="2329" y="7749"/>
                    </a:lnTo>
                    <a:lnTo>
                      <a:pt x="2453" y="7811"/>
                    </a:lnTo>
                    <a:lnTo>
                      <a:pt x="2587" y="7853"/>
                    </a:lnTo>
                    <a:lnTo>
                      <a:pt x="2721" y="7894"/>
                    </a:lnTo>
                    <a:lnTo>
                      <a:pt x="2855" y="7925"/>
                    </a:lnTo>
                    <a:lnTo>
                      <a:pt x="2989" y="7945"/>
                    </a:lnTo>
                    <a:lnTo>
                      <a:pt x="3123" y="7945"/>
                    </a:lnTo>
                    <a:lnTo>
                      <a:pt x="3257" y="7956"/>
                    </a:lnTo>
                    <a:lnTo>
                      <a:pt x="3390" y="7945"/>
                    </a:lnTo>
                    <a:lnTo>
                      <a:pt x="3514" y="7925"/>
                    </a:lnTo>
                    <a:lnTo>
                      <a:pt x="3638" y="7904"/>
                    </a:lnTo>
                    <a:lnTo>
                      <a:pt x="3772" y="7873"/>
                    </a:lnTo>
                    <a:lnTo>
                      <a:pt x="3885" y="7842"/>
                    </a:lnTo>
                    <a:lnTo>
                      <a:pt x="4009" y="7801"/>
                    </a:lnTo>
                    <a:lnTo>
                      <a:pt x="4122" y="7749"/>
                    </a:lnTo>
                    <a:lnTo>
                      <a:pt x="4235" y="7698"/>
                    </a:lnTo>
                    <a:lnTo>
                      <a:pt x="4442" y="7574"/>
                    </a:lnTo>
                    <a:lnTo>
                      <a:pt x="4627" y="7451"/>
                    </a:lnTo>
                    <a:lnTo>
                      <a:pt x="4802" y="7306"/>
                    </a:lnTo>
                    <a:lnTo>
                      <a:pt x="4946" y="7152"/>
                    </a:lnTo>
                    <a:lnTo>
                      <a:pt x="5060" y="6997"/>
                    </a:lnTo>
                    <a:lnTo>
                      <a:pt x="5111" y="6915"/>
                    </a:lnTo>
                    <a:lnTo>
                      <a:pt x="5153" y="6843"/>
                    </a:lnTo>
                    <a:lnTo>
                      <a:pt x="5235" y="6647"/>
                    </a:lnTo>
                    <a:lnTo>
                      <a:pt x="5348" y="6379"/>
                    </a:lnTo>
                    <a:lnTo>
                      <a:pt x="5637" y="5668"/>
                    </a:lnTo>
                    <a:lnTo>
                      <a:pt x="5987" y="4792"/>
                    </a:lnTo>
                    <a:lnTo>
                      <a:pt x="6399" y="3823"/>
                    </a:lnTo>
                    <a:lnTo>
                      <a:pt x="6616" y="3329"/>
                    </a:lnTo>
                    <a:lnTo>
                      <a:pt x="6843" y="2844"/>
                    </a:lnTo>
                    <a:lnTo>
                      <a:pt x="7069" y="2370"/>
                    </a:lnTo>
                    <a:lnTo>
                      <a:pt x="7306" y="1938"/>
                    </a:lnTo>
                    <a:lnTo>
                      <a:pt x="7533" y="1536"/>
                    </a:lnTo>
                    <a:lnTo>
                      <a:pt x="7646" y="1350"/>
                    </a:lnTo>
                    <a:lnTo>
                      <a:pt x="7760" y="1185"/>
                    </a:lnTo>
                    <a:lnTo>
                      <a:pt x="7873" y="1031"/>
                    </a:lnTo>
                    <a:lnTo>
                      <a:pt x="7986" y="897"/>
                    </a:lnTo>
                    <a:lnTo>
                      <a:pt x="8089" y="773"/>
                    </a:lnTo>
                    <a:lnTo>
                      <a:pt x="8203" y="670"/>
                    </a:lnTo>
                    <a:lnTo>
                      <a:pt x="8285" y="577"/>
                    </a:lnTo>
                    <a:lnTo>
                      <a:pt x="8316" y="536"/>
                    </a:lnTo>
                    <a:lnTo>
                      <a:pt x="8337" y="495"/>
                    </a:lnTo>
                    <a:lnTo>
                      <a:pt x="8347" y="454"/>
                    </a:lnTo>
                    <a:lnTo>
                      <a:pt x="8347" y="423"/>
                    </a:lnTo>
                    <a:lnTo>
                      <a:pt x="8337" y="382"/>
                    </a:lnTo>
                    <a:lnTo>
                      <a:pt x="8326" y="351"/>
                    </a:lnTo>
                    <a:lnTo>
                      <a:pt x="8306" y="320"/>
                    </a:lnTo>
                    <a:lnTo>
                      <a:pt x="8275" y="289"/>
                    </a:lnTo>
                    <a:lnTo>
                      <a:pt x="8192" y="227"/>
                    </a:lnTo>
                    <a:lnTo>
                      <a:pt x="8079" y="176"/>
                    </a:lnTo>
                    <a:lnTo>
                      <a:pt x="7945" y="124"/>
                    </a:lnTo>
                    <a:lnTo>
                      <a:pt x="7780" y="93"/>
                    </a:lnTo>
                    <a:lnTo>
                      <a:pt x="7595" y="62"/>
                    </a:lnTo>
                    <a:lnTo>
                      <a:pt x="7389" y="31"/>
                    </a:lnTo>
                    <a:lnTo>
                      <a:pt x="7162" y="21"/>
                    </a:lnTo>
                    <a:lnTo>
                      <a:pt x="6915" y="11"/>
                    </a:lnTo>
                    <a:lnTo>
                      <a:pt x="66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5"/>
              <p:cNvSpPr/>
              <p:nvPr/>
            </p:nvSpPr>
            <p:spPr>
              <a:xfrm>
                <a:off x="586093" y="2987790"/>
                <a:ext cx="125313" cy="105985"/>
              </a:xfrm>
              <a:custGeom>
                <a:avLst/>
                <a:gdLst/>
                <a:ahLst/>
                <a:cxnLst/>
                <a:rect l="l" t="t" r="r" b="b"/>
                <a:pathLst>
                  <a:path w="6678" h="5648" extrusionOk="0">
                    <a:moveTo>
                      <a:pt x="4813" y="1"/>
                    </a:moveTo>
                    <a:lnTo>
                      <a:pt x="4658" y="11"/>
                    </a:lnTo>
                    <a:lnTo>
                      <a:pt x="4493" y="32"/>
                    </a:lnTo>
                    <a:lnTo>
                      <a:pt x="4328" y="63"/>
                    </a:lnTo>
                    <a:lnTo>
                      <a:pt x="4143" y="114"/>
                    </a:lnTo>
                    <a:lnTo>
                      <a:pt x="3957" y="186"/>
                    </a:lnTo>
                    <a:lnTo>
                      <a:pt x="3772" y="269"/>
                    </a:lnTo>
                    <a:lnTo>
                      <a:pt x="3576" y="361"/>
                    </a:lnTo>
                    <a:lnTo>
                      <a:pt x="3370" y="475"/>
                    </a:lnTo>
                    <a:lnTo>
                      <a:pt x="3164" y="598"/>
                    </a:lnTo>
                    <a:lnTo>
                      <a:pt x="2958" y="732"/>
                    </a:lnTo>
                    <a:lnTo>
                      <a:pt x="2752" y="877"/>
                    </a:lnTo>
                    <a:lnTo>
                      <a:pt x="2545" y="1042"/>
                    </a:lnTo>
                    <a:lnTo>
                      <a:pt x="2339" y="1196"/>
                    </a:lnTo>
                    <a:lnTo>
                      <a:pt x="2133" y="1371"/>
                    </a:lnTo>
                    <a:lnTo>
                      <a:pt x="1938" y="1546"/>
                    </a:lnTo>
                    <a:lnTo>
                      <a:pt x="1742" y="1732"/>
                    </a:lnTo>
                    <a:lnTo>
                      <a:pt x="1360" y="2103"/>
                    </a:lnTo>
                    <a:lnTo>
                      <a:pt x="1185" y="2288"/>
                    </a:lnTo>
                    <a:lnTo>
                      <a:pt x="1010" y="2474"/>
                    </a:lnTo>
                    <a:lnTo>
                      <a:pt x="856" y="2659"/>
                    </a:lnTo>
                    <a:lnTo>
                      <a:pt x="701" y="2845"/>
                    </a:lnTo>
                    <a:lnTo>
                      <a:pt x="567" y="3030"/>
                    </a:lnTo>
                    <a:lnTo>
                      <a:pt x="443" y="3206"/>
                    </a:lnTo>
                    <a:lnTo>
                      <a:pt x="330" y="3381"/>
                    </a:lnTo>
                    <a:lnTo>
                      <a:pt x="237" y="3546"/>
                    </a:lnTo>
                    <a:lnTo>
                      <a:pt x="155" y="3700"/>
                    </a:lnTo>
                    <a:lnTo>
                      <a:pt x="83" y="3844"/>
                    </a:lnTo>
                    <a:lnTo>
                      <a:pt x="41" y="3989"/>
                    </a:lnTo>
                    <a:lnTo>
                      <a:pt x="11" y="4112"/>
                    </a:lnTo>
                    <a:lnTo>
                      <a:pt x="0" y="4226"/>
                    </a:lnTo>
                    <a:lnTo>
                      <a:pt x="21" y="4329"/>
                    </a:lnTo>
                    <a:lnTo>
                      <a:pt x="31" y="4370"/>
                    </a:lnTo>
                    <a:lnTo>
                      <a:pt x="52" y="4411"/>
                    </a:lnTo>
                    <a:lnTo>
                      <a:pt x="83" y="4452"/>
                    </a:lnTo>
                    <a:lnTo>
                      <a:pt x="114" y="4483"/>
                    </a:lnTo>
                    <a:lnTo>
                      <a:pt x="299" y="4648"/>
                    </a:lnTo>
                    <a:lnTo>
                      <a:pt x="474" y="4792"/>
                    </a:lnTo>
                    <a:lnTo>
                      <a:pt x="649" y="4926"/>
                    </a:lnTo>
                    <a:lnTo>
                      <a:pt x="825" y="5040"/>
                    </a:lnTo>
                    <a:lnTo>
                      <a:pt x="989" y="5153"/>
                    </a:lnTo>
                    <a:lnTo>
                      <a:pt x="1154" y="5246"/>
                    </a:lnTo>
                    <a:lnTo>
                      <a:pt x="1309" y="5328"/>
                    </a:lnTo>
                    <a:lnTo>
                      <a:pt x="1463" y="5400"/>
                    </a:lnTo>
                    <a:lnTo>
                      <a:pt x="1618" y="5462"/>
                    </a:lnTo>
                    <a:lnTo>
                      <a:pt x="1762" y="5514"/>
                    </a:lnTo>
                    <a:lnTo>
                      <a:pt x="1907" y="5565"/>
                    </a:lnTo>
                    <a:lnTo>
                      <a:pt x="2051" y="5596"/>
                    </a:lnTo>
                    <a:lnTo>
                      <a:pt x="2185" y="5627"/>
                    </a:lnTo>
                    <a:lnTo>
                      <a:pt x="2319" y="5637"/>
                    </a:lnTo>
                    <a:lnTo>
                      <a:pt x="2442" y="5648"/>
                    </a:lnTo>
                    <a:lnTo>
                      <a:pt x="2700" y="5648"/>
                    </a:lnTo>
                    <a:lnTo>
                      <a:pt x="2824" y="5637"/>
                    </a:lnTo>
                    <a:lnTo>
                      <a:pt x="3061" y="5596"/>
                    </a:lnTo>
                    <a:lnTo>
                      <a:pt x="3277" y="5545"/>
                    </a:lnTo>
                    <a:lnTo>
                      <a:pt x="3504" y="5473"/>
                    </a:lnTo>
                    <a:lnTo>
                      <a:pt x="3710" y="5390"/>
                    </a:lnTo>
                    <a:lnTo>
                      <a:pt x="3916" y="5297"/>
                    </a:lnTo>
                    <a:lnTo>
                      <a:pt x="4308" y="5102"/>
                    </a:lnTo>
                    <a:lnTo>
                      <a:pt x="4452" y="5019"/>
                    </a:lnTo>
                    <a:lnTo>
                      <a:pt x="4617" y="4895"/>
                    </a:lnTo>
                    <a:lnTo>
                      <a:pt x="4792" y="4741"/>
                    </a:lnTo>
                    <a:lnTo>
                      <a:pt x="4977" y="4566"/>
                    </a:lnTo>
                    <a:lnTo>
                      <a:pt x="5173" y="4370"/>
                    </a:lnTo>
                    <a:lnTo>
                      <a:pt x="5369" y="4154"/>
                    </a:lnTo>
                    <a:lnTo>
                      <a:pt x="5565" y="3917"/>
                    </a:lnTo>
                    <a:lnTo>
                      <a:pt x="5761" y="3680"/>
                    </a:lnTo>
                    <a:lnTo>
                      <a:pt x="5946" y="3432"/>
                    </a:lnTo>
                    <a:lnTo>
                      <a:pt x="6111" y="3175"/>
                    </a:lnTo>
                    <a:lnTo>
                      <a:pt x="6276" y="2927"/>
                    </a:lnTo>
                    <a:lnTo>
                      <a:pt x="6410" y="2690"/>
                    </a:lnTo>
                    <a:lnTo>
                      <a:pt x="6523" y="2464"/>
                    </a:lnTo>
                    <a:lnTo>
                      <a:pt x="6606" y="2247"/>
                    </a:lnTo>
                    <a:lnTo>
                      <a:pt x="6636" y="2144"/>
                    </a:lnTo>
                    <a:lnTo>
                      <a:pt x="6657" y="2041"/>
                    </a:lnTo>
                    <a:lnTo>
                      <a:pt x="6678" y="1959"/>
                    </a:lnTo>
                    <a:lnTo>
                      <a:pt x="6678" y="1866"/>
                    </a:lnTo>
                    <a:lnTo>
                      <a:pt x="6678" y="1691"/>
                    </a:lnTo>
                    <a:lnTo>
                      <a:pt x="6657" y="1516"/>
                    </a:lnTo>
                    <a:lnTo>
                      <a:pt x="6626" y="1330"/>
                    </a:lnTo>
                    <a:lnTo>
                      <a:pt x="6585" y="1155"/>
                    </a:lnTo>
                    <a:lnTo>
                      <a:pt x="6523" y="980"/>
                    </a:lnTo>
                    <a:lnTo>
                      <a:pt x="6451" y="815"/>
                    </a:lnTo>
                    <a:lnTo>
                      <a:pt x="6358" y="660"/>
                    </a:lnTo>
                    <a:lnTo>
                      <a:pt x="6245" y="516"/>
                    </a:lnTo>
                    <a:lnTo>
                      <a:pt x="6183" y="444"/>
                    </a:lnTo>
                    <a:lnTo>
                      <a:pt x="6111" y="382"/>
                    </a:lnTo>
                    <a:lnTo>
                      <a:pt x="6039" y="320"/>
                    </a:lnTo>
                    <a:lnTo>
                      <a:pt x="5956" y="269"/>
                    </a:lnTo>
                    <a:lnTo>
                      <a:pt x="5874" y="217"/>
                    </a:lnTo>
                    <a:lnTo>
                      <a:pt x="5781" y="166"/>
                    </a:lnTo>
                    <a:lnTo>
                      <a:pt x="5678" y="124"/>
                    </a:lnTo>
                    <a:lnTo>
                      <a:pt x="5575" y="94"/>
                    </a:lnTo>
                    <a:lnTo>
                      <a:pt x="5462" y="63"/>
                    </a:lnTo>
                    <a:lnTo>
                      <a:pt x="5348" y="32"/>
                    </a:lnTo>
                    <a:lnTo>
                      <a:pt x="5225" y="21"/>
                    </a:lnTo>
                    <a:lnTo>
                      <a:pt x="5091" y="11"/>
                    </a:lnTo>
                    <a:lnTo>
                      <a:pt x="49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5"/>
              <p:cNvSpPr/>
              <p:nvPr/>
            </p:nvSpPr>
            <p:spPr>
              <a:xfrm>
                <a:off x="2824326" y="3075591"/>
                <a:ext cx="145616" cy="169973"/>
              </a:xfrm>
              <a:custGeom>
                <a:avLst/>
                <a:gdLst/>
                <a:ahLst/>
                <a:cxnLst/>
                <a:rect l="l" t="t" r="r" b="b"/>
                <a:pathLst>
                  <a:path w="7760" h="9058" extrusionOk="0">
                    <a:moveTo>
                      <a:pt x="4359" y="0"/>
                    </a:moveTo>
                    <a:lnTo>
                      <a:pt x="0" y="7296"/>
                    </a:lnTo>
                    <a:lnTo>
                      <a:pt x="3566" y="9058"/>
                    </a:lnTo>
                    <a:lnTo>
                      <a:pt x="5596" y="6533"/>
                    </a:lnTo>
                    <a:lnTo>
                      <a:pt x="5895" y="6214"/>
                    </a:lnTo>
                    <a:lnTo>
                      <a:pt x="6204" y="5874"/>
                    </a:lnTo>
                    <a:lnTo>
                      <a:pt x="6575" y="5441"/>
                    </a:lnTo>
                    <a:lnTo>
                      <a:pt x="6760" y="5214"/>
                    </a:lnTo>
                    <a:lnTo>
                      <a:pt x="6946" y="4967"/>
                    </a:lnTo>
                    <a:lnTo>
                      <a:pt x="7131" y="4730"/>
                    </a:lnTo>
                    <a:lnTo>
                      <a:pt x="7296" y="4483"/>
                    </a:lnTo>
                    <a:lnTo>
                      <a:pt x="7440" y="4246"/>
                    </a:lnTo>
                    <a:lnTo>
                      <a:pt x="7574" y="4019"/>
                    </a:lnTo>
                    <a:lnTo>
                      <a:pt x="7667" y="3803"/>
                    </a:lnTo>
                    <a:lnTo>
                      <a:pt x="7698" y="3699"/>
                    </a:lnTo>
                    <a:lnTo>
                      <a:pt x="7729" y="3607"/>
                    </a:lnTo>
                    <a:lnTo>
                      <a:pt x="7750" y="3514"/>
                    </a:lnTo>
                    <a:lnTo>
                      <a:pt x="7760" y="3421"/>
                    </a:lnTo>
                    <a:lnTo>
                      <a:pt x="7760" y="3328"/>
                    </a:lnTo>
                    <a:lnTo>
                      <a:pt x="7750" y="3246"/>
                    </a:lnTo>
                    <a:lnTo>
                      <a:pt x="7739" y="3153"/>
                    </a:lnTo>
                    <a:lnTo>
                      <a:pt x="7719" y="3061"/>
                    </a:lnTo>
                    <a:lnTo>
                      <a:pt x="7688" y="2978"/>
                    </a:lnTo>
                    <a:lnTo>
                      <a:pt x="7657" y="2885"/>
                    </a:lnTo>
                    <a:lnTo>
                      <a:pt x="7605" y="2803"/>
                    </a:lnTo>
                    <a:lnTo>
                      <a:pt x="7554" y="2710"/>
                    </a:lnTo>
                    <a:lnTo>
                      <a:pt x="7420" y="2525"/>
                    </a:lnTo>
                    <a:lnTo>
                      <a:pt x="7255" y="2339"/>
                    </a:lnTo>
                    <a:lnTo>
                      <a:pt x="7069" y="2133"/>
                    </a:lnTo>
                    <a:lnTo>
                      <a:pt x="6843" y="1927"/>
                    </a:lnTo>
                    <a:lnTo>
                      <a:pt x="6585" y="1711"/>
                    </a:lnTo>
                    <a:lnTo>
                      <a:pt x="6286" y="1474"/>
                    </a:lnTo>
                    <a:lnTo>
                      <a:pt x="5967" y="1226"/>
                    </a:lnTo>
                    <a:lnTo>
                      <a:pt x="5225" y="660"/>
                    </a:lnTo>
                    <a:lnTo>
                      <a:pt x="4359" y="0"/>
                    </a:lnTo>
                    <a:close/>
                  </a:path>
                </a:pathLst>
              </a:custGeom>
              <a:solidFill>
                <a:srgbClr val="4232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5"/>
              <p:cNvSpPr/>
              <p:nvPr/>
            </p:nvSpPr>
            <p:spPr>
              <a:xfrm>
                <a:off x="2279034" y="2434373"/>
                <a:ext cx="163406" cy="29424"/>
              </a:xfrm>
              <a:custGeom>
                <a:avLst/>
                <a:gdLst/>
                <a:ahLst/>
                <a:cxnLst/>
                <a:rect l="l" t="t" r="r" b="b"/>
                <a:pathLst>
                  <a:path w="8708" h="1568" extrusionOk="0">
                    <a:moveTo>
                      <a:pt x="8708" y="1"/>
                    </a:moveTo>
                    <a:lnTo>
                      <a:pt x="0" y="42"/>
                    </a:lnTo>
                    <a:lnTo>
                      <a:pt x="0" y="1567"/>
                    </a:lnTo>
                    <a:lnTo>
                      <a:pt x="8708" y="1526"/>
                    </a:lnTo>
                    <a:lnTo>
                      <a:pt x="87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5"/>
              <p:cNvSpPr/>
              <p:nvPr/>
            </p:nvSpPr>
            <p:spPr>
              <a:xfrm>
                <a:off x="2240941" y="2304631"/>
                <a:ext cx="196470" cy="153929"/>
              </a:xfrm>
              <a:custGeom>
                <a:avLst/>
                <a:gdLst/>
                <a:ahLst/>
                <a:cxnLst/>
                <a:rect l="l" t="t" r="r" b="b"/>
                <a:pathLst>
                  <a:path w="10470" h="8203" extrusionOk="0">
                    <a:moveTo>
                      <a:pt x="0" y="0"/>
                    </a:moveTo>
                    <a:lnTo>
                      <a:pt x="0" y="1062"/>
                    </a:lnTo>
                    <a:lnTo>
                      <a:pt x="10470" y="8203"/>
                    </a:lnTo>
                    <a:lnTo>
                      <a:pt x="10470" y="715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5"/>
              <p:cNvSpPr/>
              <p:nvPr/>
            </p:nvSpPr>
            <p:spPr>
              <a:xfrm>
                <a:off x="2003095" y="2414651"/>
                <a:ext cx="496203" cy="729208"/>
              </a:xfrm>
              <a:custGeom>
                <a:avLst/>
                <a:gdLst/>
                <a:ahLst/>
                <a:cxnLst/>
                <a:rect l="l" t="t" r="r" b="b"/>
                <a:pathLst>
                  <a:path w="26443" h="38860" extrusionOk="0">
                    <a:moveTo>
                      <a:pt x="9944" y="1"/>
                    </a:moveTo>
                    <a:lnTo>
                      <a:pt x="9470" y="784"/>
                    </a:lnTo>
                    <a:lnTo>
                      <a:pt x="8934" y="1711"/>
                    </a:lnTo>
                    <a:lnTo>
                      <a:pt x="8244" y="2927"/>
                    </a:lnTo>
                    <a:lnTo>
                      <a:pt x="7430" y="4401"/>
                    </a:lnTo>
                    <a:lnTo>
                      <a:pt x="6987" y="5215"/>
                    </a:lnTo>
                    <a:lnTo>
                      <a:pt x="6523" y="6080"/>
                    </a:lnTo>
                    <a:lnTo>
                      <a:pt x="6049" y="6977"/>
                    </a:lnTo>
                    <a:lnTo>
                      <a:pt x="5565" y="7925"/>
                    </a:lnTo>
                    <a:lnTo>
                      <a:pt x="5080" y="8894"/>
                    </a:lnTo>
                    <a:lnTo>
                      <a:pt x="4586" y="9883"/>
                    </a:lnTo>
                    <a:lnTo>
                      <a:pt x="4102" y="10893"/>
                    </a:lnTo>
                    <a:lnTo>
                      <a:pt x="3617" y="11923"/>
                    </a:lnTo>
                    <a:lnTo>
                      <a:pt x="3153" y="12954"/>
                    </a:lnTo>
                    <a:lnTo>
                      <a:pt x="2700" y="13994"/>
                    </a:lnTo>
                    <a:lnTo>
                      <a:pt x="2278" y="15035"/>
                    </a:lnTo>
                    <a:lnTo>
                      <a:pt x="1865" y="16055"/>
                    </a:lnTo>
                    <a:lnTo>
                      <a:pt x="1494" y="17076"/>
                    </a:lnTo>
                    <a:lnTo>
                      <a:pt x="1319" y="17570"/>
                    </a:lnTo>
                    <a:lnTo>
                      <a:pt x="1144" y="18075"/>
                    </a:lnTo>
                    <a:lnTo>
                      <a:pt x="990" y="18559"/>
                    </a:lnTo>
                    <a:lnTo>
                      <a:pt x="835" y="19044"/>
                    </a:lnTo>
                    <a:lnTo>
                      <a:pt x="701" y="19518"/>
                    </a:lnTo>
                    <a:lnTo>
                      <a:pt x="577" y="19981"/>
                    </a:lnTo>
                    <a:lnTo>
                      <a:pt x="454" y="20445"/>
                    </a:lnTo>
                    <a:lnTo>
                      <a:pt x="351" y="20888"/>
                    </a:lnTo>
                    <a:lnTo>
                      <a:pt x="258" y="21331"/>
                    </a:lnTo>
                    <a:lnTo>
                      <a:pt x="186" y="21764"/>
                    </a:lnTo>
                    <a:lnTo>
                      <a:pt x="124" y="22176"/>
                    </a:lnTo>
                    <a:lnTo>
                      <a:pt x="72" y="22578"/>
                    </a:lnTo>
                    <a:lnTo>
                      <a:pt x="31" y="22970"/>
                    </a:lnTo>
                    <a:lnTo>
                      <a:pt x="11" y="23351"/>
                    </a:lnTo>
                    <a:lnTo>
                      <a:pt x="0" y="23722"/>
                    </a:lnTo>
                    <a:lnTo>
                      <a:pt x="11" y="24062"/>
                    </a:lnTo>
                    <a:lnTo>
                      <a:pt x="41" y="24402"/>
                    </a:lnTo>
                    <a:lnTo>
                      <a:pt x="83" y="24722"/>
                    </a:lnTo>
                    <a:lnTo>
                      <a:pt x="155" y="25031"/>
                    </a:lnTo>
                    <a:lnTo>
                      <a:pt x="248" y="25340"/>
                    </a:lnTo>
                    <a:lnTo>
                      <a:pt x="361" y="25649"/>
                    </a:lnTo>
                    <a:lnTo>
                      <a:pt x="495" y="25968"/>
                    </a:lnTo>
                    <a:lnTo>
                      <a:pt x="649" y="26278"/>
                    </a:lnTo>
                    <a:lnTo>
                      <a:pt x="825" y="26597"/>
                    </a:lnTo>
                    <a:lnTo>
                      <a:pt x="1020" y="26906"/>
                    </a:lnTo>
                    <a:lnTo>
                      <a:pt x="1237" y="27226"/>
                    </a:lnTo>
                    <a:lnTo>
                      <a:pt x="1474" y="27535"/>
                    </a:lnTo>
                    <a:lnTo>
                      <a:pt x="1731" y="27854"/>
                    </a:lnTo>
                    <a:lnTo>
                      <a:pt x="1999" y="28163"/>
                    </a:lnTo>
                    <a:lnTo>
                      <a:pt x="2288" y="28473"/>
                    </a:lnTo>
                    <a:lnTo>
                      <a:pt x="2587" y="28792"/>
                    </a:lnTo>
                    <a:lnTo>
                      <a:pt x="2906" y="29101"/>
                    </a:lnTo>
                    <a:lnTo>
                      <a:pt x="3236" y="29410"/>
                    </a:lnTo>
                    <a:lnTo>
                      <a:pt x="3576" y="29709"/>
                    </a:lnTo>
                    <a:lnTo>
                      <a:pt x="3926" y="30018"/>
                    </a:lnTo>
                    <a:lnTo>
                      <a:pt x="4297" y="30327"/>
                    </a:lnTo>
                    <a:lnTo>
                      <a:pt x="4668" y="30626"/>
                    </a:lnTo>
                    <a:lnTo>
                      <a:pt x="5060" y="30925"/>
                    </a:lnTo>
                    <a:lnTo>
                      <a:pt x="5451" y="31224"/>
                    </a:lnTo>
                    <a:lnTo>
                      <a:pt x="5853" y="31512"/>
                    </a:lnTo>
                    <a:lnTo>
                      <a:pt x="6266" y="31811"/>
                    </a:lnTo>
                    <a:lnTo>
                      <a:pt x="6678" y="32100"/>
                    </a:lnTo>
                    <a:lnTo>
                      <a:pt x="7523" y="32656"/>
                    </a:lnTo>
                    <a:lnTo>
                      <a:pt x="8388" y="33213"/>
                    </a:lnTo>
                    <a:lnTo>
                      <a:pt x="9264" y="33749"/>
                    </a:lnTo>
                    <a:lnTo>
                      <a:pt x="10140" y="34264"/>
                    </a:lnTo>
                    <a:lnTo>
                      <a:pt x="11006" y="34758"/>
                    </a:lnTo>
                    <a:lnTo>
                      <a:pt x="11871" y="35243"/>
                    </a:lnTo>
                    <a:lnTo>
                      <a:pt x="12716" y="35696"/>
                    </a:lnTo>
                    <a:lnTo>
                      <a:pt x="13541" y="36129"/>
                    </a:lnTo>
                    <a:lnTo>
                      <a:pt x="14334" y="36531"/>
                    </a:lnTo>
                    <a:lnTo>
                      <a:pt x="15097" y="36912"/>
                    </a:lnTo>
                    <a:lnTo>
                      <a:pt x="15818" y="37262"/>
                    </a:lnTo>
                    <a:lnTo>
                      <a:pt x="16488" y="37582"/>
                    </a:lnTo>
                    <a:lnTo>
                      <a:pt x="17652" y="38118"/>
                    </a:lnTo>
                    <a:lnTo>
                      <a:pt x="18549" y="38520"/>
                    </a:lnTo>
                    <a:lnTo>
                      <a:pt x="19332" y="38860"/>
                    </a:lnTo>
                    <a:lnTo>
                      <a:pt x="26442" y="27906"/>
                    </a:lnTo>
                    <a:lnTo>
                      <a:pt x="26164" y="27370"/>
                    </a:lnTo>
                    <a:lnTo>
                      <a:pt x="25340" y="25824"/>
                    </a:lnTo>
                    <a:lnTo>
                      <a:pt x="24721" y="24691"/>
                    </a:lnTo>
                    <a:lnTo>
                      <a:pt x="23979" y="23341"/>
                    </a:lnTo>
                    <a:lnTo>
                      <a:pt x="23114" y="21774"/>
                    </a:lnTo>
                    <a:lnTo>
                      <a:pt x="22124" y="20012"/>
                    </a:lnTo>
                    <a:lnTo>
                      <a:pt x="21001" y="18065"/>
                    </a:lnTo>
                    <a:lnTo>
                      <a:pt x="19765" y="15932"/>
                    </a:lnTo>
                    <a:lnTo>
                      <a:pt x="18404" y="13634"/>
                    </a:lnTo>
                    <a:lnTo>
                      <a:pt x="16941" y="11181"/>
                    </a:lnTo>
                    <a:lnTo>
                      <a:pt x="15354" y="8574"/>
                    </a:lnTo>
                    <a:lnTo>
                      <a:pt x="14520" y="7224"/>
                    </a:lnTo>
                    <a:lnTo>
                      <a:pt x="13654" y="5843"/>
                    </a:lnTo>
                    <a:lnTo>
                      <a:pt x="12768" y="4421"/>
                    </a:lnTo>
                    <a:lnTo>
                      <a:pt x="11851" y="2979"/>
                    </a:lnTo>
                    <a:lnTo>
                      <a:pt x="10913" y="1495"/>
                    </a:lnTo>
                    <a:lnTo>
                      <a:pt x="994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5"/>
              <p:cNvSpPr/>
              <p:nvPr/>
            </p:nvSpPr>
            <p:spPr>
              <a:xfrm>
                <a:off x="1988777" y="2677060"/>
                <a:ext cx="450960" cy="466798"/>
              </a:xfrm>
              <a:custGeom>
                <a:avLst/>
                <a:gdLst/>
                <a:ahLst/>
                <a:cxnLst/>
                <a:rect l="l" t="t" r="r" b="b"/>
                <a:pathLst>
                  <a:path w="24032" h="24876" extrusionOk="0">
                    <a:moveTo>
                      <a:pt x="2793" y="0"/>
                    </a:moveTo>
                    <a:lnTo>
                      <a:pt x="2464" y="773"/>
                    </a:lnTo>
                    <a:lnTo>
                      <a:pt x="2134" y="1556"/>
                    </a:lnTo>
                    <a:lnTo>
                      <a:pt x="1835" y="2319"/>
                    </a:lnTo>
                    <a:lnTo>
                      <a:pt x="1536" y="3081"/>
                    </a:lnTo>
                    <a:lnTo>
                      <a:pt x="1268" y="3833"/>
                    </a:lnTo>
                    <a:lnTo>
                      <a:pt x="1021" y="4565"/>
                    </a:lnTo>
                    <a:lnTo>
                      <a:pt x="794" y="5297"/>
                    </a:lnTo>
                    <a:lnTo>
                      <a:pt x="588" y="5997"/>
                    </a:lnTo>
                    <a:lnTo>
                      <a:pt x="413" y="6678"/>
                    </a:lnTo>
                    <a:lnTo>
                      <a:pt x="269" y="7347"/>
                    </a:lnTo>
                    <a:lnTo>
                      <a:pt x="207" y="7667"/>
                    </a:lnTo>
                    <a:lnTo>
                      <a:pt x="155" y="7986"/>
                    </a:lnTo>
                    <a:lnTo>
                      <a:pt x="104" y="8295"/>
                    </a:lnTo>
                    <a:lnTo>
                      <a:pt x="73" y="8594"/>
                    </a:lnTo>
                    <a:lnTo>
                      <a:pt x="42" y="8893"/>
                    </a:lnTo>
                    <a:lnTo>
                      <a:pt x="21" y="9182"/>
                    </a:lnTo>
                    <a:lnTo>
                      <a:pt x="1" y="9460"/>
                    </a:lnTo>
                    <a:lnTo>
                      <a:pt x="1" y="9728"/>
                    </a:lnTo>
                    <a:lnTo>
                      <a:pt x="11" y="9996"/>
                    </a:lnTo>
                    <a:lnTo>
                      <a:pt x="21" y="10253"/>
                    </a:lnTo>
                    <a:lnTo>
                      <a:pt x="52" y="10501"/>
                    </a:lnTo>
                    <a:lnTo>
                      <a:pt x="83" y="10738"/>
                    </a:lnTo>
                    <a:lnTo>
                      <a:pt x="155" y="11047"/>
                    </a:lnTo>
                    <a:lnTo>
                      <a:pt x="248" y="11356"/>
                    </a:lnTo>
                    <a:lnTo>
                      <a:pt x="361" y="11665"/>
                    </a:lnTo>
                    <a:lnTo>
                      <a:pt x="506" y="11984"/>
                    </a:lnTo>
                    <a:lnTo>
                      <a:pt x="671" y="12294"/>
                    </a:lnTo>
                    <a:lnTo>
                      <a:pt x="846" y="12613"/>
                    </a:lnTo>
                    <a:lnTo>
                      <a:pt x="1052" y="12922"/>
                    </a:lnTo>
                    <a:lnTo>
                      <a:pt x="1278" y="13242"/>
                    </a:lnTo>
                    <a:lnTo>
                      <a:pt x="1526" y="13551"/>
                    </a:lnTo>
                    <a:lnTo>
                      <a:pt x="1783" y="13870"/>
                    </a:lnTo>
                    <a:lnTo>
                      <a:pt x="2062" y="14179"/>
                    </a:lnTo>
                    <a:lnTo>
                      <a:pt x="2360" y="14489"/>
                    </a:lnTo>
                    <a:lnTo>
                      <a:pt x="2670" y="14808"/>
                    </a:lnTo>
                    <a:lnTo>
                      <a:pt x="2999" y="15117"/>
                    </a:lnTo>
                    <a:lnTo>
                      <a:pt x="3339" y="15426"/>
                    </a:lnTo>
                    <a:lnTo>
                      <a:pt x="3690" y="15725"/>
                    </a:lnTo>
                    <a:lnTo>
                      <a:pt x="4050" y="16034"/>
                    </a:lnTo>
                    <a:lnTo>
                      <a:pt x="4432" y="16343"/>
                    </a:lnTo>
                    <a:lnTo>
                      <a:pt x="4823" y="16642"/>
                    </a:lnTo>
                    <a:lnTo>
                      <a:pt x="5215" y="16941"/>
                    </a:lnTo>
                    <a:lnTo>
                      <a:pt x="5627" y="17240"/>
                    </a:lnTo>
                    <a:lnTo>
                      <a:pt x="6039" y="17528"/>
                    </a:lnTo>
                    <a:lnTo>
                      <a:pt x="6462" y="17827"/>
                    </a:lnTo>
                    <a:lnTo>
                      <a:pt x="6895" y="18116"/>
                    </a:lnTo>
                    <a:lnTo>
                      <a:pt x="7770" y="18672"/>
                    </a:lnTo>
                    <a:lnTo>
                      <a:pt x="8657" y="19229"/>
                    </a:lnTo>
                    <a:lnTo>
                      <a:pt x="9563" y="19765"/>
                    </a:lnTo>
                    <a:lnTo>
                      <a:pt x="10470" y="20280"/>
                    </a:lnTo>
                    <a:lnTo>
                      <a:pt x="11367" y="20774"/>
                    </a:lnTo>
                    <a:lnTo>
                      <a:pt x="12263" y="21259"/>
                    </a:lnTo>
                    <a:lnTo>
                      <a:pt x="13129" y="21712"/>
                    </a:lnTo>
                    <a:lnTo>
                      <a:pt x="13984" y="22145"/>
                    </a:lnTo>
                    <a:lnTo>
                      <a:pt x="14809" y="22547"/>
                    </a:lnTo>
                    <a:lnTo>
                      <a:pt x="15592" y="22928"/>
                    </a:lnTo>
                    <a:lnTo>
                      <a:pt x="16334" y="23278"/>
                    </a:lnTo>
                    <a:lnTo>
                      <a:pt x="17024" y="23598"/>
                    </a:lnTo>
                    <a:lnTo>
                      <a:pt x="18230" y="24134"/>
                    </a:lnTo>
                    <a:lnTo>
                      <a:pt x="19157" y="24536"/>
                    </a:lnTo>
                    <a:lnTo>
                      <a:pt x="19961" y="24876"/>
                    </a:lnTo>
                    <a:lnTo>
                      <a:pt x="24031" y="18816"/>
                    </a:lnTo>
                    <a:lnTo>
                      <a:pt x="23599" y="18724"/>
                    </a:lnTo>
                    <a:lnTo>
                      <a:pt x="23166" y="18621"/>
                    </a:lnTo>
                    <a:lnTo>
                      <a:pt x="22723" y="18497"/>
                    </a:lnTo>
                    <a:lnTo>
                      <a:pt x="22280" y="18363"/>
                    </a:lnTo>
                    <a:lnTo>
                      <a:pt x="21826" y="18209"/>
                    </a:lnTo>
                    <a:lnTo>
                      <a:pt x="21373" y="18044"/>
                    </a:lnTo>
                    <a:lnTo>
                      <a:pt x="20909" y="17868"/>
                    </a:lnTo>
                    <a:lnTo>
                      <a:pt x="20445" y="17673"/>
                    </a:lnTo>
                    <a:lnTo>
                      <a:pt x="19982" y="17467"/>
                    </a:lnTo>
                    <a:lnTo>
                      <a:pt x="19508" y="17240"/>
                    </a:lnTo>
                    <a:lnTo>
                      <a:pt x="19034" y="17013"/>
                    </a:lnTo>
                    <a:lnTo>
                      <a:pt x="18560" y="16756"/>
                    </a:lnTo>
                    <a:lnTo>
                      <a:pt x="18075" y="16498"/>
                    </a:lnTo>
                    <a:lnTo>
                      <a:pt x="17601" y="16220"/>
                    </a:lnTo>
                    <a:lnTo>
                      <a:pt x="17117" y="15931"/>
                    </a:lnTo>
                    <a:lnTo>
                      <a:pt x="16633" y="15622"/>
                    </a:lnTo>
                    <a:lnTo>
                      <a:pt x="16148" y="15313"/>
                    </a:lnTo>
                    <a:lnTo>
                      <a:pt x="15664" y="14983"/>
                    </a:lnTo>
                    <a:lnTo>
                      <a:pt x="15169" y="14643"/>
                    </a:lnTo>
                    <a:lnTo>
                      <a:pt x="14685" y="14282"/>
                    </a:lnTo>
                    <a:lnTo>
                      <a:pt x="14201" y="13922"/>
                    </a:lnTo>
                    <a:lnTo>
                      <a:pt x="13716" y="13540"/>
                    </a:lnTo>
                    <a:lnTo>
                      <a:pt x="13232" y="13149"/>
                    </a:lnTo>
                    <a:lnTo>
                      <a:pt x="12748" y="12747"/>
                    </a:lnTo>
                    <a:lnTo>
                      <a:pt x="12274" y="12335"/>
                    </a:lnTo>
                    <a:lnTo>
                      <a:pt x="11789" y="11902"/>
                    </a:lnTo>
                    <a:lnTo>
                      <a:pt x="11315" y="11469"/>
                    </a:lnTo>
                    <a:lnTo>
                      <a:pt x="10841" y="11016"/>
                    </a:lnTo>
                    <a:lnTo>
                      <a:pt x="10367" y="10552"/>
                    </a:lnTo>
                    <a:lnTo>
                      <a:pt x="9904" y="10078"/>
                    </a:lnTo>
                    <a:lnTo>
                      <a:pt x="9440" y="9594"/>
                    </a:lnTo>
                    <a:lnTo>
                      <a:pt x="8986" y="9099"/>
                    </a:lnTo>
                    <a:lnTo>
                      <a:pt x="8481" y="8543"/>
                    </a:lnTo>
                    <a:lnTo>
                      <a:pt x="7997" y="7976"/>
                    </a:lnTo>
                    <a:lnTo>
                      <a:pt x="7523" y="7409"/>
                    </a:lnTo>
                    <a:lnTo>
                      <a:pt x="7070" y="6842"/>
                    </a:lnTo>
                    <a:lnTo>
                      <a:pt x="6627" y="6276"/>
                    </a:lnTo>
                    <a:lnTo>
                      <a:pt x="6194" y="5699"/>
                    </a:lnTo>
                    <a:lnTo>
                      <a:pt x="5792" y="5122"/>
                    </a:lnTo>
                    <a:lnTo>
                      <a:pt x="5390" y="4555"/>
                    </a:lnTo>
                    <a:lnTo>
                      <a:pt x="5009" y="3978"/>
                    </a:lnTo>
                    <a:lnTo>
                      <a:pt x="4648" y="3401"/>
                    </a:lnTo>
                    <a:lnTo>
                      <a:pt x="4298" y="2834"/>
                    </a:lnTo>
                    <a:lnTo>
                      <a:pt x="3968" y="2257"/>
                    </a:lnTo>
                    <a:lnTo>
                      <a:pt x="3649" y="1690"/>
                    </a:lnTo>
                    <a:lnTo>
                      <a:pt x="3350" y="1123"/>
                    </a:lnTo>
                    <a:lnTo>
                      <a:pt x="3061" y="557"/>
                    </a:lnTo>
                    <a:lnTo>
                      <a:pt x="27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5"/>
              <p:cNvSpPr/>
              <p:nvPr/>
            </p:nvSpPr>
            <p:spPr>
              <a:xfrm>
                <a:off x="2654165" y="4287416"/>
                <a:ext cx="129385" cy="52411"/>
              </a:xfrm>
              <a:custGeom>
                <a:avLst/>
                <a:gdLst/>
                <a:ahLst/>
                <a:cxnLst/>
                <a:rect l="l" t="t" r="r" b="b"/>
                <a:pathLst>
                  <a:path w="6895" h="2793" extrusionOk="0">
                    <a:moveTo>
                      <a:pt x="392" y="0"/>
                    </a:moveTo>
                    <a:lnTo>
                      <a:pt x="320" y="11"/>
                    </a:lnTo>
                    <a:lnTo>
                      <a:pt x="268" y="42"/>
                    </a:lnTo>
                    <a:lnTo>
                      <a:pt x="217" y="83"/>
                    </a:lnTo>
                    <a:lnTo>
                      <a:pt x="165" y="134"/>
                    </a:lnTo>
                    <a:lnTo>
                      <a:pt x="124" y="217"/>
                    </a:lnTo>
                    <a:lnTo>
                      <a:pt x="83" y="310"/>
                    </a:lnTo>
                    <a:lnTo>
                      <a:pt x="52" y="413"/>
                    </a:lnTo>
                    <a:lnTo>
                      <a:pt x="31" y="547"/>
                    </a:lnTo>
                    <a:lnTo>
                      <a:pt x="11" y="701"/>
                    </a:lnTo>
                    <a:lnTo>
                      <a:pt x="0" y="876"/>
                    </a:lnTo>
                    <a:lnTo>
                      <a:pt x="0" y="1072"/>
                    </a:lnTo>
                    <a:lnTo>
                      <a:pt x="0" y="1289"/>
                    </a:lnTo>
                    <a:lnTo>
                      <a:pt x="11" y="1536"/>
                    </a:lnTo>
                    <a:lnTo>
                      <a:pt x="52" y="2113"/>
                    </a:lnTo>
                    <a:lnTo>
                      <a:pt x="134" y="2793"/>
                    </a:lnTo>
                    <a:lnTo>
                      <a:pt x="6894" y="2793"/>
                    </a:lnTo>
                    <a:lnTo>
                      <a:pt x="6245" y="2597"/>
                    </a:lnTo>
                    <a:lnTo>
                      <a:pt x="5565" y="2381"/>
                    </a:lnTo>
                    <a:lnTo>
                      <a:pt x="4740" y="2103"/>
                    </a:lnTo>
                    <a:lnTo>
                      <a:pt x="3865" y="1793"/>
                    </a:lnTo>
                    <a:lnTo>
                      <a:pt x="3442" y="1629"/>
                    </a:lnTo>
                    <a:lnTo>
                      <a:pt x="3030" y="1464"/>
                    </a:lnTo>
                    <a:lnTo>
                      <a:pt x="2638" y="1299"/>
                    </a:lnTo>
                    <a:lnTo>
                      <a:pt x="2288" y="1124"/>
                    </a:lnTo>
                    <a:lnTo>
                      <a:pt x="1989" y="969"/>
                    </a:lnTo>
                    <a:lnTo>
                      <a:pt x="1855" y="887"/>
                    </a:lnTo>
                    <a:lnTo>
                      <a:pt x="1742" y="815"/>
                    </a:lnTo>
                    <a:lnTo>
                      <a:pt x="1330" y="505"/>
                    </a:lnTo>
                    <a:lnTo>
                      <a:pt x="1134" y="361"/>
                    </a:lnTo>
                    <a:lnTo>
                      <a:pt x="948" y="227"/>
                    </a:lnTo>
                    <a:lnTo>
                      <a:pt x="763" y="114"/>
                    </a:lnTo>
                    <a:lnTo>
                      <a:pt x="680" y="73"/>
                    </a:lnTo>
                    <a:lnTo>
                      <a:pt x="608" y="42"/>
                    </a:lnTo>
                    <a:lnTo>
                      <a:pt x="526" y="21"/>
                    </a:lnTo>
                    <a:lnTo>
                      <a:pt x="45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5"/>
              <p:cNvSpPr/>
              <p:nvPr/>
            </p:nvSpPr>
            <p:spPr>
              <a:xfrm>
                <a:off x="930281" y="4287416"/>
                <a:ext cx="111990" cy="52411"/>
              </a:xfrm>
              <a:custGeom>
                <a:avLst/>
                <a:gdLst/>
                <a:ahLst/>
                <a:cxnLst/>
                <a:rect l="l" t="t" r="r" b="b"/>
                <a:pathLst>
                  <a:path w="5968" h="2793" extrusionOk="0">
                    <a:moveTo>
                      <a:pt x="5606" y="0"/>
                    </a:moveTo>
                    <a:lnTo>
                      <a:pt x="5545" y="21"/>
                    </a:lnTo>
                    <a:lnTo>
                      <a:pt x="5483" y="42"/>
                    </a:lnTo>
                    <a:lnTo>
                      <a:pt x="5411" y="73"/>
                    </a:lnTo>
                    <a:lnTo>
                      <a:pt x="5338" y="114"/>
                    </a:lnTo>
                    <a:lnTo>
                      <a:pt x="5184" y="227"/>
                    </a:lnTo>
                    <a:lnTo>
                      <a:pt x="5009" y="361"/>
                    </a:lnTo>
                    <a:lnTo>
                      <a:pt x="4844" y="505"/>
                    </a:lnTo>
                    <a:lnTo>
                      <a:pt x="4473" y="815"/>
                    </a:lnTo>
                    <a:lnTo>
                      <a:pt x="4370" y="887"/>
                    </a:lnTo>
                    <a:lnTo>
                      <a:pt x="4256" y="969"/>
                    </a:lnTo>
                    <a:lnTo>
                      <a:pt x="3999" y="1124"/>
                    </a:lnTo>
                    <a:lnTo>
                      <a:pt x="3690" y="1299"/>
                    </a:lnTo>
                    <a:lnTo>
                      <a:pt x="3350" y="1464"/>
                    </a:lnTo>
                    <a:lnTo>
                      <a:pt x="2989" y="1629"/>
                    </a:lnTo>
                    <a:lnTo>
                      <a:pt x="2618" y="1793"/>
                    </a:lnTo>
                    <a:lnTo>
                      <a:pt x="1866" y="2103"/>
                    </a:lnTo>
                    <a:lnTo>
                      <a:pt x="1155" y="2381"/>
                    </a:lnTo>
                    <a:lnTo>
                      <a:pt x="557" y="2597"/>
                    </a:lnTo>
                    <a:lnTo>
                      <a:pt x="1" y="2793"/>
                    </a:lnTo>
                    <a:lnTo>
                      <a:pt x="5782" y="2793"/>
                    </a:lnTo>
                    <a:lnTo>
                      <a:pt x="5874" y="2113"/>
                    </a:lnTo>
                    <a:lnTo>
                      <a:pt x="5936" y="1536"/>
                    </a:lnTo>
                    <a:lnTo>
                      <a:pt x="5967" y="1072"/>
                    </a:lnTo>
                    <a:lnTo>
                      <a:pt x="5967" y="876"/>
                    </a:lnTo>
                    <a:lnTo>
                      <a:pt x="5967" y="701"/>
                    </a:lnTo>
                    <a:lnTo>
                      <a:pt x="5957" y="547"/>
                    </a:lnTo>
                    <a:lnTo>
                      <a:pt x="5936" y="413"/>
                    </a:lnTo>
                    <a:lnTo>
                      <a:pt x="5916" y="310"/>
                    </a:lnTo>
                    <a:lnTo>
                      <a:pt x="5885" y="217"/>
                    </a:lnTo>
                    <a:lnTo>
                      <a:pt x="5854" y="134"/>
                    </a:lnTo>
                    <a:lnTo>
                      <a:pt x="5812" y="83"/>
                    </a:lnTo>
                    <a:lnTo>
                      <a:pt x="5771" y="42"/>
                    </a:lnTo>
                    <a:lnTo>
                      <a:pt x="5720" y="11"/>
                    </a:lnTo>
                    <a:lnTo>
                      <a:pt x="566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5"/>
              <p:cNvSpPr/>
              <p:nvPr/>
            </p:nvSpPr>
            <p:spPr>
              <a:xfrm>
                <a:off x="1617324" y="3074616"/>
                <a:ext cx="1061405" cy="1232147"/>
              </a:xfrm>
              <a:custGeom>
                <a:avLst/>
                <a:gdLst/>
                <a:ahLst/>
                <a:cxnLst/>
                <a:rect l="l" t="t" r="r" b="b"/>
                <a:pathLst>
                  <a:path w="56563" h="65662" extrusionOk="0">
                    <a:moveTo>
                      <a:pt x="21949" y="1"/>
                    </a:moveTo>
                    <a:lnTo>
                      <a:pt x="21867" y="11"/>
                    </a:lnTo>
                    <a:lnTo>
                      <a:pt x="21681" y="52"/>
                    </a:lnTo>
                    <a:lnTo>
                      <a:pt x="21486" y="114"/>
                    </a:lnTo>
                    <a:lnTo>
                      <a:pt x="21259" y="207"/>
                    </a:lnTo>
                    <a:lnTo>
                      <a:pt x="21012" y="320"/>
                    </a:lnTo>
                    <a:lnTo>
                      <a:pt x="20754" y="454"/>
                    </a:lnTo>
                    <a:lnTo>
                      <a:pt x="20466" y="619"/>
                    </a:lnTo>
                    <a:lnTo>
                      <a:pt x="20167" y="804"/>
                    </a:lnTo>
                    <a:lnTo>
                      <a:pt x="19847" y="1010"/>
                    </a:lnTo>
                    <a:lnTo>
                      <a:pt x="19517" y="1227"/>
                    </a:lnTo>
                    <a:lnTo>
                      <a:pt x="19167" y="1474"/>
                    </a:lnTo>
                    <a:lnTo>
                      <a:pt x="18415" y="2020"/>
                    </a:lnTo>
                    <a:lnTo>
                      <a:pt x="17621" y="2628"/>
                    </a:lnTo>
                    <a:lnTo>
                      <a:pt x="16776" y="3288"/>
                    </a:lnTo>
                    <a:lnTo>
                      <a:pt x="15890" y="4009"/>
                    </a:lnTo>
                    <a:lnTo>
                      <a:pt x="14973" y="4772"/>
                    </a:lnTo>
                    <a:lnTo>
                      <a:pt x="14025" y="5575"/>
                    </a:lnTo>
                    <a:lnTo>
                      <a:pt x="13067" y="6400"/>
                    </a:lnTo>
                    <a:lnTo>
                      <a:pt x="12088" y="7255"/>
                    </a:lnTo>
                    <a:lnTo>
                      <a:pt x="11109" y="8131"/>
                    </a:lnTo>
                    <a:lnTo>
                      <a:pt x="10120" y="9007"/>
                    </a:lnTo>
                    <a:lnTo>
                      <a:pt x="8193" y="10769"/>
                    </a:lnTo>
                    <a:lnTo>
                      <a:pt x="6338" y="12480"/>
                    </a:lnTo>
                    <a:lnTo>
                      <a:pt x="4627" y="14087"/>
                    </a:lnTo>
                    <a:lnTo>
                      <a:pt x="3102" y="15519"/>
                    </a:lnTo>
                    <a:lnTo>
                      <a:pt x="1835" y="16746"/>
                    </a:lnTo>
                    <a:lnTo>
                      <a:pt x="856" y="17683"/>
                    </a:lnTo>
                    <a:lnTo>
                      <a:pt x="0" y="18508"/>
                    </a:lnTo>
                    <a:lnTo>
                      <a:pt x="1525" y="19353"/>
                    </a:lnTo>
                    <a:lnTo>
                      <a:pt x="3020" y="20187"/>
                    </a:lnTo>
                    <a:lnTo>
                      <a:pt x="4493" y="20991"/>
                    </a:lnTo>
                    <a:lnTo>
                      <a:pt x="5926" y="21764"/>
                    </a:lnTo>
                    <a:lnTo>
                      <a:pt x="8708" y="23258"/>
                    </a:lnTo>
                    <a:lnTo>
                      <a:pt x="11346" y="24649"/>
                    </a:lnTo>
                    <a:lnTo>
                      <a:pt x="13840" y="25948"/>
                    </a:lnTo>
                    <a:lnTo>
                      <a:pt x="16179" y="27133"/>
                    </a:lnTo>
                    <a:lnTo>
                      <a:pt x="18343" y="28225"/>
                    </a:lnTo>
                    <a:lnTo>
                      <a:pt x="20321" y="29204"/>
                    </a:lnTo>
                    <a:lnTo>
                      <a:pt x="22114" y="30080"/>
                    </a:lnTo>
                    <a:lnTo>
                      <a:pt x="23701" y="30842"/>
                    </a:lnTo>
                    <a:lnTo>
                      <a:pt x="25082" y="31502"/>
                    </a:lnTo>
                    <a:lnTo>
                      <a:pt x="26226" y="32038"/>
                    </a:lnTo>
                    <a:lnTo>
                      <a:pt x="27802" y="32769"/>
                    </a:lnTo>
                    <a:lnTo>
                      <a:pt x="28349" y="33017"/>
                    </a:lnTo>
                    <a:lnTo>
                      <a:pt x="55574" y="65662"/>
                    </a:lnTo>
                    <a:lnTo>
                      <a:pt x="56563" y="65662"/>
                    </a:lnTo>
                    <a:lnTo>
                      <a:pt x="54626" y="59788"/>
                    </a:lnTo>
                    <a:lnTo>
                      <a:pt x="52616" y="53698"/>
                    </a:lnTo>
                    <a:lnTo>
                      <a:pt x="50267" y="46639"/>
                    </a:lnTo>
                    <a:lnTo>
                      <a:pt x="47855" y="39437"/>
                    </a:lnTo>
                    <a:lnTo>
                      <a:pt x="46712" y="36036"/>
                    </a:lnTo>
                    <a:lnTo>
                      <a:pt x="45661" y="32924"/>
                    </a:lnTo>
                    <a:lnTo>
                      <a:pt x="44723" y="30204"/>
                    </a:lnTo>
                    <a:lnTo>
                      <a:pt x="43940" y="27957"/>
                    </a:lnTo>
                    <a:lnTo>
                      <a:pt x="43610" y="27061"/>
                    </a:lnTo>
                    <a:lnTo>
                      <a:pt x="43342" y="26319"/>
                    </a:lnTo>
                    <a:lnTo>
                      <a:pt x="43126" y="25752"/>
                    </a:lnTo>
                    <a:lnTo>
                      <a:pt x="42971" y="25371"/>
                    </a:lnTo>
                    <a:lnTo>
                      <a:pt x="42899" y="25216"/>
                    </a:lnTo>
                    <a:lnTo>
                      <a:pt x="42806" y="25041"/>
                    </a:lnTo>
                    <a:lnTo>
                      <a:pt x="42549" y="24598"/>
                    </a:lnTo>
                    <a:lnTo>
                      <a:pt x="42208" y="24072"/>
                    </a:lnTo>
                    <a:lnTo>
                      <a:pt x="41796" y="23454"/>
                    </a:lnTo>
                    <a:lnTo>
                      <a:pt x="41322" y="22753"/>
                    </a:lnTo>
                    <a:lnTo>
                      <a:pt x="40776" y="21980"/>
                    </a:lnTo>
                    <a:lnTo>
                      <a:pt x="40168" y="21135"/>
                    </a:lnTo>
                    <a:lnTo>
                      <a:pt x="39519" y="20239"/>
                    </a:lnTo>
                    <a:lnTo>
                      <a:pt x="38808" y="19291"/>
                    </a:lnTo>
                    <a:lnTo>
                      <a:pt x="38066" y="18302"/>
                    </a:lnTo>
                    <a:lnTo>
                      <a:pt x="37283" y="17271"/>
                    </a:lnTo>
                    <a:lnTo>
                      <a:pt x="36469" y="16210"/>
                    </a:lnTo>
                    <a:lnTo>
                      <a:pt x="35634" y="15128"/>
                    </a:lnTo>
                    <a:lnTo>
                      <a:pt x="34779" y="14036"/>
                    </a:lnTo>
                    <a:lnTo>
                      <a:pt x="33903" y="12923"/>
                    </a:lnTo>
                    <a:lnTo>
                      <a:pt x="33017" y="11820"/>
                    </a:lnTo>
                    <a:lnTo>
                      <a:pt x="32130" y="10728"/>
                    </a:lnTo>
                    <a:lnTo>
                      <a:pt x="31244" y="9635"/>
                    </a:lnTo>
                    <a:lnTo>
                      <a:pt x="30368" y="8574"/>
                    </a:lnTo>
                    <a:lnTo>
                      <a:pt x="29513" y="7544"/>
                    </a:lnTo>
                    <a:lnTo>
                      <a:pt x="28668" y="6544"/>
                    </a:lnTo>
                    <a:lnTo>
                      <a:pt x="27844" y="5586"/>
                    </a:lnTo>
                    <a:lnTo>
                      <a:pt x="27050" y="4679"/>
                    </a:lnTo>
                    <a:lnTo>
                      <a:pt x="26288" y="3834"/>
                    </a:lnTo>
                    <a:lnTo>
                      <a:pt x="25577" y="3051"/>
                    </a:lnTo>
                    <a:lnTo>
                      <a:pt x="24907" y="2340"/>
                    </a:lnTo>
                    <a:lnTo>
                      <a:pt x="24289" y="1711"/>
                    </a:lnTo>
                    <a:lnTo>
                      <a:pt x="23722" y="1175"/>
                    </a:lnTo>
                    <a:lnTo>
                      <a:pt x="23464" y="938"/>
                    </a:lnTo>
                    <a:lnTo>
                      <a:pt x="23227" y="722"/>
                    </a:lnTo>
                    <a:lnTo>
                      <a:pt x="23000" y="536"/>
                    </a:lnTo>
                    <a:lnTo>
                      <a:pt x="22794" y="372"/>
                    </a:lnTo>
                    <a:lnTo>
                      <a:pt x="22599" y="238"/>
                    </a:lnTo>
                    <a:lnTo>
                      <a:pt x="22434" y="135"/>
                    </a:lnTo>
                    <a:lnTo>
                      <a:pt x="22279" y="62"/>
                    </a:lnTo>
                    <a:lnTo>
                      <a:pt x="22155" y="11"/>
                    </a:lnTo>
                    <a:lnTo>
                      <a:pt x="2209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5"/>
              <p:cNvSpPr/>
              <p:nvPr/>
            </p:nvSpPr>
            <p:spPr>
              <a:xfrm>
                <a:off x="1617324" y="3261402"/>
                <a:ext cx="1051159" cy="1054255"/>
              </a:xfrm>
              <a:custGeom>
                <a:avLst/>
                <a:gdLst/>
                <a:ahLst/>
                <a:cxnLst/>
                <a:rect l="l" t="t" r="r" b="b"/>
                <a:pathLst>
                  <a:path w="56017" h="56182" extrusionOk="0">
                    <a:moveTo>
                      <a:pt x="9089" y="1"/>
                    </a:moveTo>
                    <a:lnTo>
                      <a:pt x="8100" y="897"/>
                    </a:lnTo>
                    <a:lnTo>
                      <a:pt x="7152" y="1753"/>
                    </a:lnTo>
                    <a:lnTo>
                      <a:pt x="5390" y="3370"/>
                    </a:lnTo>
                    <a:lnTo>
                      <a:pt x="3844" y="4834"/>
                    </a:lnTo>
                    <a:lnTo>
                      <a:pt x="2525" y="6091"/>
                    </a:lnTo>
                    <a:lnTo>
                      <a:pt x="1453" y="7121"/>
                    </a:lnTo>
                    <a:lnTo>
                      <a:pt x="670" y="7894"/>
                    </a:lnTo>
                    <a:lnTo>
                      <a:pt x="0" y="8554"/>
                    </a:lnTo>
                    <a:lnTo>
                      <a:pt x="3009" y="10233"/>
                    </a:lnTo>
                    <a:lnTo>
                      <a:pt x="5884" y="11831"/>
                    </a:lnTo>
                    <a:lnTo>
                      <a:pt x="11171" y="14757"/>
                    </a:lnTo>
                    <a:lnTo>
                      <a:pt x="15818" y="17302"/>
                    </a:lnTo>
                    <a:lnTo>
                      <a:pt x="19754" y="19446"/>
                    </a:lnTo>
                    <a:lnTo>
                      <a:pt x="22928" y="21167"/>
                    </a:lnTo>
                    <a:lnTo>
                      <a:pt x="25268" y="22414"/>
                    </a:lnTo>
                    <a:lnTo>
                      <a:pt x="27215" y="23454"/>
                    </a:lnTo>
                    <a:lnTo>
                      <a:pt x="55646" y="56182"/>
                    </a:lnTo>
                    <a:lnTo>
                      <a:pt x="56017" y="55708"/>
                    </a:lnTo>
                    <a:lnTo>
                      <a:pt x="54904" y="53812"/>
                    </a:lnTo>
                    <a:lnTo>
                      <a:pt x="53575" y="51586"/>
                    </a:lnTo>
                    <a:lnTo>
                      <a:pt x="52080" y="49092"/>
                    </a:lnTo>
                    <a:lnTo>
                      <a:pt x="50442" y="46392"/>
                    </a:lnTo>
                    <a:lnTo>
                      <a:pt x="46918" y="40581"/>
                    </a:lnTo>
                    <a:lnTo>
                      <a:pt x="43290" y="34625"/>
                    </a:lnTo>
                    <a:lnTo>
                      <a:pt x="39828" y="28998"/>
                    </a:lnTo>
                    <a:lnTo>
                      <a:pt x="38251" y="26453"/>
                    </a:lnTo>
                    <a:lnTo>
                      <a:pt x="36829" y="24165"/>
                    </a:lnTo>
                    <a:lnTo>
                      <a:pt x="35603" y="22197"/>
                    </a:lnTo>
                    <a:lnTo>
                      <a:pt x="34593" y="20600"/>
                    </a:lnTo>
                    <a:lnTo>
                      <a:pt x="33841" y="19435"/>
                    </a:lnTo>
                    <a:lnTo>
                      <a:pt x="33573" y="19034"/>
                    </a:lnTo>
                    <a:lnTo>
                      <a:pt x="33388" y="18766"/>
                    </a:lnTo>
                    <a:lnTo>
                      <a:pt x="33295" y="18652"/>
                    </a:lnTo>
                    <a:lnTo>
                      <a:pt x="33182" y="18508"/>
                    </a:lnTo>
                    <a:lnTo>
                      <a:pt x="32883" y="18199"/>
                    </a:lnTo>
                    <a:lnTo>
                      <a:pt x="32512" y="17828"/>
                    </a:lnTo>
                    <a:lnTo>
                      <a:pt x="32058" y="17405"/>
                    </a:lnTo>
                    <a:lnTo>
                      <a:pt x="31522" y="16931"/>
                    </a:lnTo>
                    <a:lnTo>
                      <a:pt x="30935" y="16416"/>
                    </a:lnTo>
                    <a:lnTo>
                      <a:pt x="30276" y="15849"/>
                    </a:lnTo>
                    <a:lnTo>
                      <a:pt x="29565" y="15252"/>
                    </a:lnTo>
                    <a:lnTo>
                      <a:pt x="28792" y="14623"/>
                    </a:lnTo>
                    <a:lnTo>
                      <a:pt x="27988" y="13964"/>
                    </a:lnTo>
                    <a:lnTo>
                      <a:pt x="26246" y="12573"/>
                    </a:lnTo>
                    <a:lnTo>
                      <a:pt x="24381" y="11109"/>
                    </a:lnTo>
                    <a:lnTo>
                      <a:pt x="22444" y="9605"/>
                    </a:lnTo>
                    <a:lnTo>
                      <a:pt x="20466" y="8090"/>
                    </a:lnTo>
                    <a:lnTo>
                      <a:pt x="18487" y="6606"/>
                    </a:lnTo>
                    <a:lnTo>
                      <a:pt x="16560" y="5184"/>
                    </a:lnTo>
                    <a:lnTo>
                      <a:pt x="14715" y="3845"/>
                    </a:lnTo>
                    <a:lnTo>
                      <a:pt x="13005" y="2618"/>
                    </a:lnTo>
                    <a:lnTo>
                      <a:pt x="12211" y="2072"/>
                    </a:lnTo>
                    <a:lnTo>
                      <a:pt x="11469" y="1557"/>
                    </a:lnTo>
                    <a:lnTo>
                      <a:pt x="10779" y="1083"/>
                    </a:lnTo>
                    <a:lnTo>
                      <a:pt x="10150" y="671"/>
                    </a:lnTo>
                    <a:lnTo>
                      <a:pt x="9584" y="310"/>
                    </a:lnTo>
                    <a:lnTo>
                      <a:pt x="9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5"/>
              <p:cNvSpPr/>
              <p:nvPr/>
            </p:nvSpPr>
            <p:spPr>
              <a:xfrm>
                <a:off x="1667990" y="3217718"/>
                <a:ext cx="223942" cy="111577"/>
              </a:xfrm>
              <a:custGeom>
                <a:avLst/>
                <a:gdLst/>
                <a:ahLst/>
                <a:cxnLst/>
                <a:rect l="l" t="t" r="r" b="b"/>
                <a:pathLst>
                  <a:path w="11934" h="5946" extrusionOk="0">
                    <a:moveTo>
                      <a:pt x="11933" y="0"/>
                    </a:moveTo>
                    <a:lnTo>
                      <a:pt x="5967" y="3225"/>
                    </a:lnTo>
                    <a:lnTo>
                      <a:pt x="0" y="3483"/>
                    </a:lnTo>
                    <a:lnTo>
                      <a:pt x="6709" y="5946"/>
                    </a:lnTo>
                    <a:lnTo>
                      <a:pt x="119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5"/>
              <p:cNvSpPr/>
              <p:nvPr/>
            </p:nvSpPr>
            <p:spPr>
              <a:xfrm>
                <a:off x="1269458" y="2278135"/>
                <a:ext cx="972853" cy="1040538"/>
              </a:xfrm>
              <a:custGeom>
                <a:avLst/>
                <a:gdLst/>
                <a:ahLst/>
                <a:cxnLst/>
                <a:rect l="l" t="t" r="r" b="b"/>
                <a:pathLst>
                  <a:path w="51844" h="55451" extrusionOk="0">
                    <a:moveTo>
                      <a:pt x="36118" y="1"/>
                    </a:moveTo>
                    <a:lnTo>
                      <a:pt x="35428" y="32"/>
                    </a:lnTo>
                    <a:lnTo>
                      <a:pt x="34717" y="83"/>
                    </a:lnTo>
                    <a:lnTo>
                      <a:pt x="33985" y="166"/>
                    </a:lnTo>
                    <a:lnTo>
                      <a:pt x="33243" y="269"/>
                    </a:lnTo>
                    <a:lnTo>
                      <a:pt x="32470" y="392"/>
                    </a:lnTo>
                    <a:lnTo>
                      <a:pt x="31677" y="536"/>
                    </a:lnTo>
                    <a:lnTo>
                      <a:pt x="30873" y="722"/>
                    </a:lnTo>
                    <a:lnTo>
                      <a:pt x="30049" y="918"/>
                    </a:lnTo>
                    <a:lnTo>
                      <a:pt x="29193" y="1155"/>
                    </a:lnTo>
                    <a:lnTo>
                      <a:pt x="28328" y="1412"/>
                    </a:lnTo>
                    <a:lnTo>
                      <a:pt x="27431" y="1701"/>
                    </a:lnTo>
                    <a:lnTo>
                      <a:pt x="26524" y="2020"/>
                    </a:lnTo>
                    <a:lnTo>
                      <a:pt x="26061" y="2185"/>
                    </a:lnTo>
                    <a:lnTo>
                      <a:pt x="25607" y="2360"/>
                    </a:lnTo>
                    <a:lnTo>
                      <a:pt x="25154" y="2546"/>
                    </a:lnTo>
                    <a:lnTo>
                      <a:pt x="24711" y="2731"/>
                    </a:lnTo>
                    <a:lnTo>
                      <a:pt x="24268" y="2927"/>
                    </a:lnTo>
                    <a:lnTo>
                      <a:pt x="23835" y="3133"/>
                    </a:lnTo>
                    <a:lnTo>
                      <a:pt x="23402" y="3339"/>
                    </a:lnTo>
                    <a:lnTo>
                      <a:pt x="22969" y="3556"/>
                    </a:lnTo>
                    <a:lnTo>
                      <a:pt x="22547" y="3782"/>
                    </a:lnTo>
                    <a:lnTo>
                      <a:pt x="22135" y="4009"/>
                    </a:lnTo>
                    <a:lnTo>
                      <a:pt x="21712" y="4246"/>
                    </a:lnTo>
                    <a:lnTo>
                      <a:pt x="21310" y="4483"/>
                    </a:lnTo>
                    <a:lnTo>
                      <a:pt x="20898" y="4730"/>
                    </a:lnTo>
                    <a:lnTo>
                      <a:pt x="20496" y="4988"/>
                    </a:lnTo>
                    <a:lnTo>
                      <a:pt x="20105" y="5246"/>
                    </a:lnTo>
                    <a:lnTo>
                      <a:pt x="19713" y="5514"/>
                    </a:lnTo>
                    <a:lnTo>
                      <a:pt x="19321" y="5782"/>
                    </a:lnTo>
                    <a:lnTo>
                      <a:pt x="18940" y="6060"/>
                    </a:lnTo>
                    <a:lnTo>
                      <a:pt x="18559" y="6338"/>
                    </a:lnTo>
                    <a:lnTo>
                      <a:pt x="18178" y="6627"/>
                    </a:lnTo>
                    <a:lnTo>
                      <a:pt x="17807" y="6915"/>
                    </a:lnTo>
                    <a:lnTo>
                      <a:pt x="17446" y="7214"/>
                    </a:lnTo>
                    <a:lnTo>
                      <a:pt x="17085" y="7523"/>
                    </a:lnTo>
                    <a:lnTo>
                      <a:pt x="16725" y="7832"/>
                    </a:lnTo>
                    <a:lnTo>
                      <a:pt x="16364" y="8141"/>
                    </a:lnTo>
                    <a:lnTo>
                      <a:pt x="16014" y="8461"/>
                    </a:lnTo>
                    <a:lnTo>
                      <a:pt x="15674" y="8780"/>
                    </a:lnTo>
                    <a:lnTo>
                      <a:pt x="15334" y="9110"/>
                    </a:lnTo>
                    <a:lnTo>
                      <a:pt x="14664" y="9780"/>
                    </a:lnTo>
                    <a:lnTo>
                      <a:pt x="14004" y="10460"/>
                    </a:lnTo>
                    <a:lnTo>
                      <a:pt x="13365" y="11171"/>
                    </a:lnTo>
                    <a:lnTo>
                      <a:pt x="12747" y="11892"/>
                    </a:lnTo>
                    <a:lnTo>
                      <a:pt x="12139" y="12624"/>
                    </a:lnTo>
                    <a:lnTo>
                      <a:pt x="11552" y="13376"/>
                    </a:lnTo>
                    <a:lnTo>
                      <a:pt x="10985" y="14139"/>
                    </a:lnTo>
                    <a:lnTo>
                      <a:pt x="10429" y="14922"/>
                    </a:lnTo>
                    <a:lnTo>
                      <a:pt x="9882" y="15705"/>
                    </a:lnTo>
                    <a:lnTo>
                      <a:pt x="9357" y="16509"/>
                    </a:lnTo>
                    <a:lnTo>
                      <a:pt x="8852" y="17323"/>
                    </a:lnTo>
                    <a:lnTo>
                      <a:pt x="8357" y="18157"/>
                    </a:lnTo>
                    <a:lnTo>
                      <a:pt x="7873" y="18992"/>
                    </a:lnTo>
                    <a:lnTo>
                      <a:pt x="7420" y="19837"/>
                    </a:lnTo>
                    <a:lnTo>
                      <a:pt x="6966" y="20692"/>
                    </a:lnTo>
                    <a:lnTo>
                      <a:pt x="6533" y="21548"/>
                    </a:lnTo>
                    <a:lnTo>
                      <a:pt x="6121" y="22424"/>
                    </a:lnTo>
                    <a:lnTo>
                      <a:pt x="5709" y="23299"/>
                    </a:lnTo>
                    <a:lnTo>
                      <a:pt x="5328" y="24175"/>
                    </a:lnTo>
                    <a:lnTo>
                      <a:pt x="4946" y="25062"/>
                    </a:lnTo>
                    <a:lnTo>
                      <a:pt x="4596" y="25958"/>
                    </a:lnTo>
                    <a:lnTo>
                      <a:pt x="4246" y="26844"/>
                    </a:lnTo>
                    <a:lnTo>
                      <a:pt x="3916" y="27751"/>
                    </a:lnTo>
                    <a:lnTo>
                      <a:pt x="3596" y="28648"/>
                    </a:lnTo>
                    <a:lnTo>
                      <a:pt x="3298" y="29544"/>
                    </a:lnTo>
                    <a:lnTo>
                      <a:pt x="3009" y="30451"/>
                    </a:lnTo>
                    <a:lnTo>
                      <a:pt x="2741" y="31358"/>
                    </a:lnTo>
                    <a:lnTo>
                      <a:pt x="2473" y="32254"/>
                    </a:lnTo>
                    <a:lnTo>
                      <a:pt x="2226" y="33161"/>
                    </a:lnTo>
                    <a:lnTo>
                      <a:pt x="1999" y="34058"/>
                    </a:lnTo>
                    <a:lnTo>
                      <a:pt x="1773" y="34954"/>
                    </a:lnTo>
                    <a:lnTo>
                      <a:pt x="1566" y="35851"/>
                    </a:lnTo>
                    <a:lnTo>
                      <a:pt x="1381" y="36737"/>
                    </a:lnTo>
                    <a:lnTo>
                      <a:pt x="1195" y="37623"/>
                    </a:lnTo>
                    <a:lnTo>
                      <a:pt x="1031" y="38499"/>
                    </a:lnTo>
                    <a:lnTo>
                      <a:pt x="876" y="39375"/>
                    </a:lnTo>
                    <a:lnTo>
                      <a:pt x="732" y="40240"/>
                    </a:lnTo>
                    <a:lnTo>
                      <a:pt x="608" y="41096"/>
                    </a:lnTo>
                    <a:lnTo>
                      <a:pt x="495" y="41951"/>
                    </a:lnTo>
                    <a:lnTo>
                      <a:pt x="392" y="42786"/>
                    </a:lnTo>
                    <a:lnTo>
                      <a:pt x="299" y="43620"/>
                    </a:lnTo>
                    <a:lnTo>
                      <a:pt x="217" y="44445"/>
                    </a:lnTo>
                    <a:lnTo>
                      <a:pt x="155" y="45248"/>
                    </a:lnTo>
                    <a:lnTo>
                      <a:pt x="103" y="46052"/>
                    </a:lnTo>
                    <a:lnTo>
                      <a:pt x="52" y="46835"/>
                    </a:lnTo>
                    <a:lnTo>
                      <a:pt x="21" y="47608"/>
                    </a:lnTo>
                    <a:lnTo>
                      <a:pt x="10" y="48371"/>
                    </a:lnTo>
                    <a:lnTo>
                      <a:pt x="0" y="49113"/>
                    </a:lnTo>
                    <a:lnTo>
                      <a:pt x="0" y="49834"/>
                    </a:lnTo>
                    <a:lnTo>
                      <a:pt x="21" y="50555"/>
                    </a:lnTo>
                    <a:lnTo>
                      <a:pt x="25525" y="55450"/>
                    </a:lnTo>
                    <a:lnTo>
                      <a:pt x="41240" y="42755"/>
                    </a:lnTo>
                    <a:lnTo>
                      <a:pt x="41219" y="42456"/>
                    </a:lnTo>
                    <a:lnTo>
                      <a:pt x="41219" y="42147"/>
                    </a:lnTo>
                    <a:lnTo>
                      <a:pt x="41240" y="41827"/>
                    </a:lnTo>
                    <a:lnTo>
                      <a:pt x="41271" y="41508"/>
                    </a:lnTo>
                    <a:lnTo>
                      <a:pt x="41312" y="41178"/>
                    </a:lnTo>
                    <a:lnTo>
                      <a:pt x="41384" y="40838"/>
                    </a:lnTo>
                    <a:lnTo>
                      <a:pt x="41456" y="40488"/>
                    </a:lnTo>
                    <a:lnTo>
                      <a:pt x="41549" y="40137"/>
                    </a:lnTo>
                    <a:lnTo>
                      <a:pt x="41652" y="39777"/>
                    </a:lnTo>
                    <a:lnTo>
                      <a:pt x="41775" y="39406"/>
                    </a:lnTo>
                    <a:lnTo>
                      <a:pt x="41909" y="39035"/>
                    </a:lnTo>
                    <a:lnTo>
                      <a:pt x="42054" y="38653"/>
                    </a:lnTo>
                    <a:lnTo>
                      <a:pt x="42208" y="38272"/>
                    </a:lnTo>
                    <a:lnTo>
                      <a:pt x="42373" y="37881"/>
                    </a:lnTo>
                    <a:lnTo>
                      <a:pt x="42548" y="37489"/>
                    </a:lnTo>
                    <a:lnTo>
                      <a:pt x="42734" y="37087"/>
                    </a:lnTo>
                    <a:lnTo>
                      <a:pt x="43125" y="36273"/>
                    </a:lnTo>
                    <a:lnTo>
                      <a:pt x="43548" y="35438"/>
                    </a:lnTo>
                    <a:lnTo>
                      <a:pt x="44012" y="34593"/>
                    </a:lnTo>
                    <a:lnTo>
                      <a:pt x="44486" y="33728"/>
                    </a:lnTo>
                    <a:lnTo>
                      <a:pt x="44980" y="32862"/>
                    </a:lnTo>
                    <a:lnTo>
                      <a:pt x="45485" y="31976"/>
                    </a:lnTo>
                    <a:lnTo>
                      <a:pt x="46526" y="30183"/>
                    </a:lnTo>
                    <a:lnTo>
                      <a:pt x="47051" y="29276"/>
                    </a:lnTo>
                    <a:lnTo>
                      <a:pt x="47567" y="28369"/>
                    </a:lnTo>
                    <a:lnTo>
                      <a:pt x="48072" y="27452"/>
                    </a:lnTo>
                    <a:lnTo>
                      <a:pt x="48566" y="26545"/>
                    </a:lnTo>
                    <a:lnTo>
                      <a:pt x="49051" y="25639"/>
                    </a:lnTo>
                    <a:lnTo>
                      <a:pt x="49504" y="24732"/>
                    </a:lnTo>
                    <a:lnTo>
                      <a:pt x="49927" y="23835"/>
                    </a:lnTo>
                    <a:lnTo>
                      <a:pt x="50133" y="23382"/>
                    </a:lnTo>
                    <a:lnTo>
                      <a:pt x="50328" y="22939"/>
                    </a:lnTo>
                    <a:lnTo>
                      <a:pt x="50514" y="22496"/>
                    </a:lnTo>
                    <a:lnTo>
                      <a:pt x="50689" y="22053"/>
                    </a:lnTo>
                    <a:lnTo>
                      <a:pt x="50854" y="21620"/>
                    </a:lnTo>
                    <a:lnTo>
                      <a:pt x="51009" y="21187"/>
                    </a:lnTo>
                    <a:lnTo>
                      <a:pt x="51153" y="20754"/>
                    </a:lnTo>
                    <a:lnTo>
                      <a:pt x="51276" y="20321"/>
                    </a:lnTo>
                    <a:lnTo>
                      <a:pt x="51400" y="19899"/>
                    </a:lnTo>
                    <a:lnTo>
                      <a:pt x="51503" y="19487"/>
                    </a:lnTo>
                    <a:lnTo>
                      <a:pt x="51596" y="19064"/>
                    </a:lnTo>
                    <a:lnTo>
                      <a:pt x="51678" y="18652"/>
                    </a:lnTo>
                    <a:lnTo>
                      <a:pt x="51740" y="18250"/>
                    </a:lnTo>
                    <a:lnTo>
                      <a:pt x="51792" y="17838"/>
                    </a:lnTo>
                    <a:lnTo>
                      <a:pt x="51823" y="17446"/>
                    </a:lnTo>
                    <a:lnTo>
                      <a:pt x="51843" y="17055"/>
                    </a:lnTo>
                    <a:lnTo>
                      <a:pt x="51843" y="16663"/>
                    </a:lnTo>
                    <a:lnTo>
                      <a:pt x="51823" y="16282"/>
                    </a:lnTo>
                    <a:lnTo>
                      <a:pt x="51792" y="15890"/>
                    </a:lnTo>
                    <a:lnTo>
                      <a:pt x="51750" y="15499"/>
                    </a:lnTo>
                    <a:lnTo>
                      <a:pt x="51709" y="15097"/>
                    </a:lnTo>
                    <a:lnTo>
                      <a:pt x="51658" y="14685"/>
                    </a:lnTo>
                    <a:lnTo>
                      <a:pt x="51596" y="14273"/>
                    </a:lnTo>
                    <a:lnTo>
                      <a:pt x="51534" y="13860"/>
                    </a:lnTo>
                    <a:lnTo>
                      <a:pt x="51462" y="13438"/>
                    </a:lnTo>
                    <a:lnTo>
                      <a:pt x="51379" y="13015"/>
                    </a:lnTo>
                    <a:lnTo>
                      <a:pt x="51287" y="12593"/>
                    </a:lnTo>
                    <a:lnTo>
                      <a:pt x="51184" y="12160"/>
                    </a:lnTo>
                    <a:lnTo>
                      <a:pt x="51081" y="11727"/>
                    </a:lnTo>
                    <a:lnTo>
                      <a:pt x="50957" y="11305"/>
                    </a:lnTo>
                    <a:lnTo>
                      <a:pt x="50833" y="10872"/>
                    </a:lnTo>
                    <a:lnTo>
                      <a:pt x="50699" y="10439"/>
                    </a:lnTo>
                    <a:lnTo>
                      <a:pt x="50545" y="10017"/>
                    </a:lnTo>
                    <a:lnTo>
                      <a:pt x="50390" y="9584"/>
                    </a:lnTo>
                    <a:lnTo>
                      <a:pt x="50225" y="9161"/>
                    </a:lnTo>
                    <a:lnTo>
                      <a:pt x="50050" y="8739"/>
                    </a:lnTo>
                    <a:lnTo>
                      <a:pt x="49865" y="8316"/>
                    </a:lnTo>
                    <a:lnTo>
                      <a:pt x="49659" y="7904"/>
                    </a:lnTo>
                    <a:lnTo>
                      <a:pt x="49452" y="7492"/>
                    </a:lnTo>
                    <a:lnTo>
                      <a:pt x="49236" y="7080"/>
                    </a:lnTo>
                    <a:lnTo>
                      <a:pt x="48999" y="6678"/>
                    </a:lnTo>
                    <a:lnTo>
                      <a:pt x="48752" y="6286"/>
                    </a:lnTo>
                    <a:lnTo>
                      <a:pt x="48494" y="5895"/>
                    </a:lnTo>
                    <a:lnTo>
                      <a:pt x="48226" y="5514"/>
                    </a:lnTo>
                    <a:lnTo>
                      <a:pt x="47948" y="5143"/>
                    </a:lnTo>
                    <a:lnTo>
                      <a:pt x="47649" y="4782"/>
                    </a:lnTo>
                    <a:lnTo>
                      <a:pt x="47340" y="4421"/>
                    </a:lnTo>
                    <a:lnTo>
                      <a:pt x="47021" y="4071"/>
                    </a:lnTo>
                    <a:lnTo>
                      <a:pt x="46691" y="3741"/>
                    </a:lnTo>
                    <a:lnTo>
                      <a:pt x="46340" y="3411"/>
                    </a:lnTo>
                    <a:lnTo>
                      <a:pt x="45980" y="3102"/>
                    </a:lnTo>
                    <a:lnTo>
                      <a:pt x="45599" y="2793"/>
                    </a:lnTo>
                    <a:lnTo>
                      <a:pt x="45207" y="2505"/>
                    </a:lnTo>
                    <a:lnTo>
                      <a:pt x="44805" y="2226"/>
                    </a:lnTo>
                    <a:lnTo>
                      <a:pt x="44383" y="1959"/>
                    </a:lnTo>
                    <a:lnTo>
                      <a:pt x="43950" y="1711"/>
                    </a:lnTo>
                    <a:lnTo>
                      <a:pt x="43496" y="1474"/>
                    </a:lnTo>
                    <a:lnTo>
                      <a:pt x="43033" y="1258"/>
                    </a:lnTo>
                    <a:lnTo>
                      <a:pt x="42548" y="1052"/>
                    </a:lnTo>
                    <a:lnTo>
                      <a:pt x="42043" y="866"/>
                    </a:lnTo>
                    <a:lnTo>
                      <a:pt x="41528" y="691"/>
                    </a:lnTo>
                    <a:lnTo>
                      <a:pt x="41003" y="536"/>
                    </a:lnTo>
                    <a:lnTo>
                      <a:pt x="40446" y="403"/>
                    </a:lnTo>
                    <a:lnTo>
                      <a:pt x="39890" y="289"/>
                    </a:lnTo>
                    <a:lnTo>
                      <a:pt x="39302" y="186"/>
                    </a:lnTo>
                    <a:lnTo>
                      <a:pt x="38705" y="104"/>
                    </a:lnTo>
                    <a:lnTo>
                      <a:pt x="38086" y="52"/>
                    </a:lnTo>
                    <a:lnTo>
                      <a:pt x="37447" y="11"/>
                    </a:lnTo>
                    <a:lnTo>
                      <a:pt x="3678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5"/>
              <p:cNvSpPr/>
              <p:nvPr/>
            </p:nvSpPr>
            <p:spPr>
              <a:xfrm>
                <a:off x="1263641" y="2299208"/>
                <a:ext cx="525608" cy="1026990"/>
              </a:xfrm>
              <a:custGeom>
                <a:avLst/>
                <a:gdLst/>
                <a:ahLst/>
                <a:cxnLst/>
                <a:rect l="l" t="t" r="r" b="b"/>
                <a:pathLst>
                  <a:path w="28010" h="54729" extrusionOk="0">
                    <a:moveTo>
                      <a:pt x="25959" y="1"/>
                    </a:moveTo>
                    <a:lnTo>
                      <a:pt x="25876" y="21"/>
                    </a:lnTo>
                    <a:lnTo>
                      <a:pt x="25412" y="186"/>
                    </a:lnTo>
                    <a:lnTo>
                      <a:pt x="24959" y="361"/>
                    </a:lnTo>
                    <a:lnTo>
                      <a:pt x="24506" y="547"/>
                    </a:lnTo>
                    <a:lnTo>
                      <a:pt x="24063" y="732"/>
                    </a:lnTo>
                    <a:lnTo>
                      <a:pt x="23619" y="928"/>
                    </a:lnTo>
                    <a:lnTo>
                      <a:pt x="23187" y="1134"/>
                    </a:lnTo>
                    <a:lnTo>
                      <a:pt x="22744" y="1340"/>
                    </a:lnTo>
                    <a:lnTo>
                      <a:pt x="22321" y="1557"/>
                    </a:lnTo>
                    <a:lnTo>
                      <a:pt x="21899" y="1773"/>
                    </a:lnTo>
                    <a:lnTo>
                      <a:pt x="21476" y="2000"/>
                    </a:lnTo>
                    <a:lnTo>
                      <a:pt x="21054" y="2237"/>
                    </a:lnTo>
                    <a:lnTo>
                      <a:pt x="20641" y="2474"/>
                    </a:lnTo>
                    <a:lnTo>
                      <a:pt x="20239" y="2711"/>
                    </a:lnTo>
                    <a:lnTo>
                      <a:pt x="19827" y="2969"/>
                    </a:lnTo>
                    <a:lnTo>
                      <a:pt x="19436" y="3216"/>
                    </a:lnTo>
                    <a:lnTo>
                      <a:pt x="19034" y="3484"/>
                    </a:lnTo>
                    <a:lnTo>
                      <a:pt x="18642" y="3752"/>
                    </a:lnTo>
                    <a:lnTo>
                      <a:pt x="18261" y="4020"/>
                    </a:lnTo>
                    <a:lnTo>
                      <a:pt x="17869" y="4298"/>
                    </a:lnTo>
                    <a:lnTo>
                      <a:pt x="17498" y="4586"/>
                    </a:lnTo>
                    <a:lnTo>
                      <a:pt x="17117" y="4875"/>
                    </a:lnTo>
                    <a:lnTo>
                      <a:pt x="16746" y="5163"/>
                    </a:lnTo>
                    <a:lnTo>
                      <a:pt x="16385" y="5462"/>
                    </a:lnTo>
                    <a:lnTo>
                      <a:pt x="16025" y="5761"/>
                    </a:lnTo>
                    <a:lnTo>
                      <a:pt x="15664" y="6070"/>
                    </a:lnTo>
                    <a:lnTo>
                      <a:pt x="15314" y="6390"/>
                    </a:lnTo>
                    <a:lnTo>
                      <a:pt x="14963" y="6709"/>
                    </a:lnTo>
                    <a:lnTo>
                      <a:pt x="14613" y="7029"/>
                    </a:lnTo>
                    <a:lnTo>
                      <a:pt x="13943" y="7688"/>
                    </a:lnTo>
                    <a:lnTo>
                      <a:pt x="13273" y="8368"/>
                    </a:lnTo>
                    <a:lnTo>
                      <a:pt x="12635" y="9059"/>
                    </a:lnTo>
                    <a:lnTo>
                      <a:pt x="12006" y="9770"/>
                    </a:lnTo>
                    <a:lnTo>
                      <a:pt x="11398" y="10491"/>
                    </a:lnTo>
                    <a:lnTo>
                      <a:pt x="10800" y="11233"/>
                    </a:lnTo>
                    <a:lnTo>
                      <a:pt x="10223" y="11995"/>
                    </a:lnTo>
                    <a:lnTo>
                      <a:pt x="9657" y="12768"/>
                    </a:lnTo>
                    <a:lnTo>
                      <a:pt x="9110" y="13551"/>
                    </a:lnTo>
                    <a:lnTo>
                      <a:pt x="8585" y="14345"/>
                    </a:lnTo>
                    <a:lnTo>
                      <a:pt x="8070" y="15149"/>
                    </a:lnTo>
                    <a:lnTo>
                      <a:pt x="7575" y="15973"/>
                    </a:lnTo>
                    <a:lnTo>
                      <a:pt x="7091" y="16808"/>
                    </a:lnTo>
                    <a:lnTo>
                      <a:pt x="6627" y="17642"/>
                    </a:lnTo>
                    <a:lnTo>
                      <a:pt x="6174" y="18498"/>
                    </a:lnTo>
                    <a:lnTo>
                      <a:pt x="5741" y="19353"/>
                    </a:lnTo>
                    <a:lnTo>
                      <a:pt x="5329" y="20229"/>
                    </a:lnTo>
                    <a:lnTo>
                      <a:pt x="4927" y="21094"/>
                    </a:lnTo>
                    <a:lnTo>
                      <a:pt x="4545" y="21981"/>
                    </a:lnTo>
                    <a:lnTo>
                      <a:pt x="4174" y="22867"/>
                    </a:lnTo>
                    <a:lnTo>
                      <a:pt x="3824" y="23763"/>
                    </a:lnTo>
                    <a:lnTo>
                      <a:pt x="3484" y="24670"/>
                    </a:lnTo>
                    <a:lnTo>
                      <a:pt x="3165" y="25567"/>
                    </a:lnTo>
                    <a:lnTo>
                      <a:pt x="2855" y="26484"/>
                    </a:lnTo>
                    <a:lnTo>
                      <a:pt x="2567" y="27391"/>
                    </a:lnTo>
                    <a:lnTo>
                      <a:pt x="2289" y="28308"/>
                    </a:lnTo>
                    <a:lnTo>
                      <a:pt x="2031" y="29225"/>
                    </a:lnTo>
                    <a:lnTo>
                      <a:pt x="1794" y="30142"/>
                    </a:lnTo>
                    <a:lnTo>
                      <a:pt x="1567" y="31059"/>
                    </a:lnTo>
                    <a:lnTo>
                      <a:pt x="1351" y="31976"/>
                    </a:lnTo>
                    <a:lnTo>
                      <a:pt x="1155" y="32904"/>
                    </a:lnTo>
                    <a:lnTo>
                      <a:pt x="980" y="33821"/>
                    </a:lnTo>
                    <a:lnTo>
                      <a:pt x="815" y="34728"/>
                    </a:lnTo>
                    <a:lnTo>
                      <a:pt x="660" y="35645"/>
                    </a:lnTo>
                    <a:lnTo>
                      <a:pt x="527" y="36551"/>
                    </a:lnTo>
                    <a:lnTo>
                      <a:pt x="413" y="37469"/>
                    </a:lnTo>
                    <a:lnTo>
                      <a:pt x="310" y="38365"/>
                    </a:lnTo>
                    <a:lnTo>
                      <a:pt x="217" y="39262"/>
                    </a:lnTo>
                    <a:lnTo>
                      <a:pt x="145" y="40158"/>
                    </a:lnTo>
                    <a:lnTo>
                      <a:pt x="83" y="41044"/>
                    </a:lnTo>
                    <a:lnTo>
                      <a:pt x="42" y="41920"/>
                    </a:lnTo>
                    <a:lnTo>
                      <a:pt x="11" y="42796"/>
                    </a:lnTo>
                    <a:lnTo>
                      <a:pt x="1" y="43662"/>
                    </a:lnTo>
                    <a:lnTo>
                      <a:pt x="1" y="44517"/>
                    </a:lnTo>
                    <a:lnTo>
                      <a:pt x="22" y="45362"/>
                    </a:lnTo>
                    <a:lnTo>
                      <a:pt x="53" y="46197"/>
                    </a:lnTo>
                    <a:lnTo>
                      <a:pt x="104" y="47021"/>
                    </a:lnTo>
                    <a:lnTo>
                      <a:pt x="166" y="47835"/>
                    </a:lnTo>
                    <a:lnTo>
                      <a:pt x="238" y="48639"/>
                    </a:lnTo>
                    <a:lnTo>
                      <a:pt x="331" y="49432"/>
                    </a:lnTo>
                    <a:lnTo>
                      <a:pt x="14160" y="54729"/>
                    </a:lnTo>
                    <a:lnTo>
                      <a:pt x="14036" y="54131"/>
                    </a:lnTo>
                    <a:lnTo>
                      <a:pt x="13933" y="53534"/>
                    </a:lnTo>
                    <a:lnTo>
                      <a:pt x="13840" y="52926"/>
                    </a:lnTo>
                    <a:lnTo>
                      <a:pt x="13758" y="52318"/>
                    </a:lnTo>
                    <a:lnTo>
                      <a:pt x="13686" y="51710"/>
                    </a:lnTo>
                    <a:lnTo>
                      <a:pt x="13624" y="51102"/>
                    </a:lnTo>
                    <a:lnTo>
                      <a:pt x="13572" y="50494"/>
                    </a:lnTo>
                    <a:lnTo>
                      <a:pt x="13541" y="49875"/>
                    </a:lnTo>
                    <a:lnTo>
                      <a:pt x="13521" y="49267"/>
                    </a:lnTo>
                    <a:lnTo>
                      <a:pt x="13500" y="48649"/>
                    </a:lnTo>
                    <a:lnTo>
                      <a:pt x="13500" y="48031"/>
                    </a:lnTo>
                    <a:lnTo>
                      <a:pt x="13510" y="47413"/>
                    </a:lnTo>
                    <a:lnTo>
                      <a:pt x="13531" y="46794"/>
                    </a:lnTo>
                    <a:lnTo>
                      <a:pt x="13562" y="46176"/>
                    </a:lnTo>
                    <a:lnTo>
                      <a:pt x="13603" y="45558"/>
                    </a:lnTo>
                    <a:lnTo>
                      <a:pt x="13644" y="44939"/>
                    </a:lnTo>
                    <a:lnTo>
                      <a:pt x="13706" y="44321"/>
                    </a:lnTo>
                    <a:lnTo>
                      <a:pt x="13778" y="43703"/>
                    </a:lnTo>
                    <a:lnTo>
                      <a:pt x="13851" y="43085"/>
                    </a:lnTo>
                    <a:lnTo>
                      <a:pt x="13943" y="42466"/>
                    </a:lnTo>
                    <a:lnTo>
                      <a:pt x="14036" y="41848"/>
                    </a:lnTo>
                    <a:lnTo>
                      <a:pt x="14139" y="41240"/>
                    </a:lnTo>
                    <a:lnTo>
                      <a:pt x="14252" y="40622"/>
                    </a:lnTo>
                    <a:lnTo>
                      <a:pt x="14376" y="40014"/>
                    </a:lnTo>
                    <a:lnTo>
                      <a:pt x="14510" y="39396"/>
                    </a:lnTo>
                    <a:lnTo>
                      <a:pt x="14644" y="38788"/>
                    </a:lnTo>
                    <a:lnTo>
                      <a:pt x="14788" y="38180"/>
                    </a:lnTo>
                    <a:lnTo>
                      <a:pt x="14943" y="37582"/>
                    </a:lnTo>
                    <a:lnTo>
                      <a:pt x="15097" y="36974"/>
                    </a:lnTo>
                    <a:lnTo>
                      <a:pt x="15262" y="36376"/>
                    </a:lnTo>
                    <a:lnTo>
                      <a:pt x="15437" y="35779"/>
                    </a:lnTo>
                    <a:lnTo>
                      <a:pt x="15623" y="35181"/>
                    </a:lnTo>
                    <a:lnTo>
                      <a:pt x="15808" y="34594"/>
                    </a:lnTo>
                    <a:lnTo>
                      <a:pt x="16004" y="34006"/>
                    </a:lnTo>
                    <a:lnTo>
                      <a:pt x="16200" y="33419"/>
                    </a:lnTo>
                    <a:lnTo>
                      <a:pt x="16406" y="32842"/>
                    </a:lnTo>
                    <a:lnTo>
                      <a:pt x="16612" y="32265"/>
                    </a:lnTo>
                    <a:lnTo>
                      <a:pt x="16829" y="31688"/>
                    </a:lnTo>
                    <a:lnTo>
                      <a:pt x="17055" y="31121"/>
                    </a:lnTo>
                    <a:lnTo>
                      <a:pt x="17282" y="30554"/>
                    </a:lnTo>
                    <a:lnTo>
                      <a:pt x="17746" y="29441"/>
                    </a:lnTo>
                    <a:lnTo>
                      <a:pt x="18230" y="28349"/>
                    </a:lnTo>
                    <a:lnTo>
                      <a:pt x="18725" y="27277"/>
                    </a:lnTo>
                    <a:lnTo>
                      <a:pt x="19240" y="26226"/>
                    </a:lnTo>
                    <a:lnTo>
                      <a:pt x="19765" y="25196"/>
                    </a:lnTo>
                    <a:lnTo>
                      <a:pt x="20312" y="24196"/>
                    </a:lnTo>
                    <a:lnTo>
                      <a:pt x="20858" y="23228"/>
                    </a:lnTo>
                    <a:lnTo>
                      <a:pt x="21414" y="22280"/>
                    </a:lnTo>
                    <a:lnTo>
                      <a:pt x="21971" y="21362"/>
                    </a:lnTo>
                    <a:lnTo>
                      <a:pt x="22537" y="20476"/>
                    </a:lnTo>
                    <a:lnTo>
                      <a:pt x="23104" y="19631"/>
                    </a:lnTo>
                    <a:lnTo>
                      <a:pt x="23681" y="18817"/>
                    </a:lnTo>
                    <a:lnTo>
                      <a:pt x="23898" y="18498"/>
                    </a:lnTo>
                    <a:lnTo>
                      <a:pt x="24104" y="18178"/>
                    </a:lnTo>
                    <a:lnTo>
                      <a:pt x="24300" y="17859"/>
                    </a:lnTo>
                    <a:lnTo>
                      <a:pt x="24485" y="17539"/>
                    </a:lnTo>
                    <a:lnTo>
                      <a:pt x="24660" y="17210"/>
                    </a:lnTo>
                    <a:lnTo>
                      <a:pt x="24825" y="16880"/>
                    </a:lnTo>
                    <a:lnTo>
                      <a:pt x="24980" y="16550"/>
                    </a:lnTo>
                    <a:lnTo>
                      <a:pt x="25124" y="16220"/>
                    </a:lnTo>
                    <a:lnTo>
                      <a:pt x="25258" y="15880"/>
                    </a:lnTo>
                    <a:lnTo>
                      <a:pt x="25382" y="15540"/>
                    </a:lnTo>
                    <a:lnTo>
                      <a:pt x="25505" y="15200"/>
                    </a:lnTo>
                    <a:lnTo>
                      <a:pt x="25608" y="14860"/>
                    </a:lnTo>
                    <a:lnTo>
                      <a:pt x="25711" y="14520"/>
                    </a:lnTo>
                    <a:lnTo>
                      <a:pt x="25814" y="14170"/>
                    </a:lnTo>
                    <a:lnTo>
                      <a:pt x="25897" y="13830"/>
                    </a:lnTo>
                    <a:lnTo>
                      <a:pt x="25979" y="13479"/>
                    </a:lnTo>
                    <a:lnTo>
                      <a:pt x="26051" y="13139"/>
                    </a:lnTo>
                    <a:lnTo>
                      <a:pt x="26123" y="12789"/>
                    </a:lnTo>
                    <a:lnTo>
                      <a:pt x="26247" y="12099"/>
                    </a:lnTo>
                    <a:lnTo>
                      <a:pt x="26350" y="11408"/>
                    </a:lnTo>
                    <a:lnTo>
                      <a:pt x="26422" y="10718"/>
                    </a:lnTo>
                    <a:lnTo>
                      <a:pt x="26494" y="10038"/>
                    </a:lnTo>
                    <a:lnTo>
                      <a:pt x="26546" y="9368"/>
                    </a:lnTo>
                    <a:lnTo>
                      <a:pt x="26577" y="8698"/>
                    </a:lnTo>
                    <a:lnTo>
                      <a:pt x="26618" y="8049"/>
                    </a:lnTo>
                    <a:lnTo>
                      <a:pt x="26659" y="6781"/>
                    </a:lnTo>
                    <a:lnTo>
                      <a:pt x="26701" y="5576"/>
                    </a:lnTo>
                    <a:lnTo>
                      <a:pt x="26731" y="4999"/>
                    </a:lnTo>
                    <a:lnTo>
                      <a:pt x="26762" y="4452"/>
                    </a:lnTo>
                    <a:lnTo>
                      <a:pt x="26804" y="3917"/>
                    </a:lnTo>
                    <a:lnTo>
                      <a:pt x="26855" y="3422"/>
                    </a:lnTo>
                    <a:lnTo>
                      <a:pt x="26927" y="2938"/>
                    </a:lnTo>
                    <a:lnTo>
                      <a:pt x="27010" y="2495"/>
                    </a:lnTo>
                    <a:lnTo>
                      <a:pt x="27061" y="2278"/>
                    </a:lnTo>
                    <a:lnTo>
                      <a:pt x="27113" y="2072"/>
                    </a:lnTo>
                    <a:lnTo>
                      <a:pt x="27175" y="1876"/>
                    </a:lnTo>
                    <a:lnTo>
                      <a:pt x="27236" y="1691"/>
                    </a:lnTo>
                    <a:lnTo>
                      <a:pt x="27309" y="1505"/>
                    </a:lnTo>
                    <a:lnTo>
                      <a:pt x="27391" y="1340"/>
                    </a:lnTo>
                    <a:lnTo>
                      <a:pt x="27473" y="1176"/>
                    </a:lnTo>
                    <a:lnTo>
                      <a:pt x="27566" y="1021"/>
                    </a:lnTo>
                    <a:lnTo>
                      <a:pt x="27659" y="877"/>
                    </a:lnTo>
                    <a:lnTo>
                      <a:pt x="27772" y="743"/>
                    </a:lnTo>
                    <a:lnTo>
                      <a:pt x="27886" y="619"/>
                    </a:lnTo>
                    <a:lnTo>
                      <a:pt x="28009" y="495"/>
                    </a:lnTo>
                    <a:lnTo>
                      <a:pt x="27927" y="516"/>
                    </a:lnTo>
                    <a:lnTo>
                      <a:pt x="27824" y="506"/>
                    </a:lnTo>
                    <a:lnTo>
                      <a:pt x="27700" y="495"/>
                    </a:lnTo>
                    <a:lnTo>
                      <a:pt x="27566" y="454"/>
                    </a:lnTo>
                    <a:lnTo>
                      <a:pt x="27267" y="361"/>
                    </a:lnTo>
                    <a:lnTo>
                      <a:pt x="26948" y="248"/>
                    </a:lnTo>
                    <a:lnTo>
                      <a:pt x="26618" y="145"/>
                    </a:lnTo>
                    <a:lnTo>
                      <a:pt x="26319" y="52"/>
                    </a:lnTo>
                    <a:lnTo>
                      <a:pt x="26185" y="21"/>
                    </a:lnTo>
                    <a:lnTo>
                      <a:pt x="260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5"/>
              <p:cNvSpPr/>
              <p:nvPr/>
            </p:nvSpPr>
            <p:spPr>
              <a:xfrm>
                <a:off x="1019809" y="3131474"/>
                <a:ext cx="762272" cy="1179155"/>
              </a:xfrm>
              <a:custGeom>
                <a:avLst/>
                <a:gdLst/>
                <a:ahLst/>
                <a:cxnLst/>
                <a:rect l="l" t="t" r="r" b="b"/>
                <a:pathLst>
                  <a:path w="40622" h="62838" extrusionOk="0">
                    <a:moveTo>
                      <a:pt x="18570" y="0"/>
                    </a:moveTo>
                    <a:lnTo>
                      <a:pt x="18199" y="10"/>
                    </a:lnTo>
                    <a:lnTo>
                      <a:pt x="17849" y="41"/>
                    </a:lnTo>
                    <a:lnTo>
                      <a:pt x="17508" y="72"/>
                    </a:lnTo>
                    <a:lnTo>
                      <a:pt x="17189" y="134"/>
                    </a:lnTo>
                    <a:lnTo>
                      <a:pt x="16890" y="196"/>
                    </a:lnTo>
                    <a:lnTo>
                      <a:pt x="16612" y="278"/>
                    </a:lnTo>
                    <a:lnTo>
                      <a:pt x="16365" y="381"/>
                    </a:lnTo>
                    <a:lnTo>
                      <a:pt x="16241" y="433"/>
                    </a:lnTo>
                    <a:lnTo>
                      <a:pt x="16128" y="495"/>
                    </a:lnTo>
                    <a:lnTo>
                      <a:pt x="16014" y="557"/>
                    </a:lnTo>
                    <a:lnTo>
                      <a:pt x="15911" y="629"/>
                    </a:lnTo>
                    <a:lnTo>
                      <a:pt x="15818" y="701"/>
                    </a:lnTo>
                    <a:lnTo>
                      <a:pt x="15726" y="773"/>
                    </a:lnTo>
                    <a:lnTo>
                      <a:pt x="15643" y="855"/>
                    </a:lnTo>
                    <a:lnTo>
                      <a:pt x="15571" y="938"/>
                    </a:lnTo>
                    <a:lnTo>
                      <a:pt x="15499" y="1031"/>
                    </a:lnTo>
                    <a:lnTo>
                      <a:pt x="15437" y="1123"/>
                    </a:lnTo>
                    <a:lnTo>
                      <a:pt x="15324" y="1329"/>
                    </a:lnTo>
                    <a:lnTo>
                      <a:pt x="15210" y="1556"/>
                    </a:lnTo>
                    <a:lnTo>
                      <a:pt x="15118" y="1814"/>
                    </a:lnTo>
                    <a:lnTo>
                      <a:pt x="15025" y="2092"/>
                    </a:lnTo>
                    <a:lnTo>
                      <a:pt x="14953" y="2391"/>
                    </a:lnTo>
                    <a:lnTo>
                      <a:pt x="14881" y="2710"/>
                    </a:lnTo>
                    <a:lnTo>
                      <a:pt x="14819" y="3050"/>
                    </a:lnTo>
                    <a:lnTo>
                      <a:pt x="14767" y="3411"/>
                    </a:lnTo>
                    <a:lnTo>
                      <a:pt x="14726" y="3792"/>
                    </a:lnTo>
                    <a:lnTo>
                      <a:pt x="14685" y="4184"/>
                    </a:lnTo>
                    <a:lnTo>
                      <a:pt x="14664" y="4606"/>
                    </a:lnTo>
                    <a:lnTo>
                      <a:pt x="14644" y="5039"/>
                    </a:lnTo>
                    <a:lnTo>
                      <a:pt x="14633" y="5482"/>
                    </a:lnTo>
                    <a:lnTo>
                      <a:pt x="14623" y="5946"/>
                    </a:lnTo>
                    <a:lnTo>
                      <a:pt x="14623" y="6430"/>
                    </a:lnTo>
                    <a:lnTo>
                      <a:pt x="14633" y="6915"/>
                    </a:lnTo>
                    <a:lnTo>
                      <a:pt x="14675" y="7945"/>
                    </a:lnTo>
                    <a:lnTo>
                      <a:pt x="14736" y="9006"/>
                    </a:lnTo>
                    <a:lnTo>
                      <a:pt x="14819" y="10109"/>
                    </a:lnTo>
                    <a:lnTo>
                      <a:pt x="14932" y="11253"/>
                    </a:lnTo>
                    <a:lnTo>
                      <a:pt x="15056" y="12417"/>
                    </a:lnTo>
                    <a:lnTo>
                      <a:pt x="15200" y="13602"/>
                    </a:lnTo>
                    <a:lnTo>
                      <a:pt x="15365" y="14798"/>
                    </a:lnTo>
                    <a:lnTo>
                      <a:pt x="15551" y="16014"/>
                    </a:lnTo>
                    <a:lnTo>
                      <a:pt x="15736" y="17219"/>
                    </a:lnTo>
                    <a:lnTo>
                      <a:pt x="15942" y="18425"/>
                    </a:lnTo>
                    <a:lnTo>
                      <a:pt x="16159" y="19610"/>
                    </a:lnTo>
                    <a:lnTo>
                      <a:pt x="16385" y="20785"/>
                    </a:lnTo>
                    <a:lnTo>
                      <a:pt x="16612" y="21939"/>
                    </a:lnTo>
                    <a:lnTo>
                      <a:pt x="16859" y="23062"/>
                    </a:lnTo>
                    <a:lnTo>
                      <a:pt x="17096" y="24144"/>
                    </a:lnTo>
                    <a:lnTo>
                      <a:pt x="17344" y="25185"/>
                    </a:lnTo>
                    <a:lnTo>
                      <a:pt x="17581" y="26174"/>
                    </a:lnTo>
                    <a:lnTo>
                      <a:pt x="17828" y="27122"/>
                    </a:lnTo>
                    <a:lnTo>
                      <a:pt x="18075" y="27998"/>
                    </a:lnTo>
                    <a:lnTo>
                      <a:pt x="18312" y="28802"/>
                    </a:lnTo>
                    <a:lnTo>
                      <a:pt x="18539" y="29533"/>
                    </a:lnTo>
                    <a:lnTo>
                      <a:pt x="18766" y="30193"/>
                    </a:lnTo>
                    <a:lnTo>
                      <a:pt x="18982" y="30760"/>
                    </a:lnTo>
                    <a:lnTo>
                      <a:pt x="19085" y="31007"/>
                    </a:lnTo>
                    <a:lnTo>
                      <a:pt x="19188" y="31234"/>
                    </a:lnTo>
                    <a:lnTo>
                      <a:pt x="18498" y="32058"/>
                    </a:lnTo>
                    <a:lnTo>
                      <a:pt x="17704" y="33037"/>
                    </a:lnTo>
                    <a:lnTo>
                      <a:pt x="16663" y="34346"/>
                    </a:lnTo>
                    <a:lnTo>
                      <a:pt x="16066" y="35118"/>
                    </a:lnTo>
                    <a:lnTo>
                      <a:pt x="15417" y="35953"/>
                    </a:lnTo>
                    <a:lnTo>
                      <a:pt x="14726" y="36850"/>
                    </a:lnTo>
                    <a:lnTo>
                      <a:pt x="14005" y="37818"/>
                    </a:lnTo>
                    <a:lnTo>
                      <a:pt x="13253" y="38828"/>
                    </a:lnTo>
                    <a:lnTo>
                      <a:pt x="12469" y="39900"/>
                    </a:lnTo>
                    <a:lnTo>
                      <a:pt x="11666" y="41013"/>
                    </a:lnTo>
                    <a:lnTo>
                      <a:pt x="10852" y="42167"/>
                    </a:lnTo>
                    <a:lnTo>
                      <a:pt x="10027" y="43362"/>
                    </a:lnTo>
                    <a:lnTo>
                      <a:pt x="9203" y="44599"/>
                    </a:lnTo>
                    <a:lnTo>
                      <a:pt x="8378" y="45856"/>
                    </a:lnTo>
                    <a:lnTo>
                      <a:pt x="7554" y="47134"/>
                    </a:lnTo>
                    <a:lnTo>
                      <a:pt x="6740" y="48442"/>
                    </a:lnTo>
                    <a:lnTo>
                      <a:pt x="5947" y="49761"/>
                    </a:lnTo>
                    <a:lnTo>
                      <a:pt x="5555" y="50421"/>
                    </a:lnTo>
                    <a:lnTo>
                      <a:pt x="5163" y="51091"/>
                    </a:lnTo>
                    <a:lnTo>
                      <a:pt x="4792" y="51760"/>
                    </a:lnTo>
                    <a:lnTo>
                      <a:pt x="4421" y="52430"/>
                    </a:lnTo>
                    <a:lnTo>
                      <a:pt x="4061" y="53100"/>
                    </a:lnTo>
                    <a:lnTo>
                      <a:pt x="3700" y="53770"/>
                    </a:lnTo>
                    <a:lnTo>
                      <a:pt x="3360" y="54440"/>
                    </a:lnTo>
                    <a:lnTo>
                      <a:pt x="3020" y="55099"/>
                    </a:lnTo>
                    <a:lnTo>
                      <a:pt x="2701" y="55769"/>
                    </a:lnTo>
                    <a:lnTo>
                      <a:pt x="2381" y="56439"/>
                    </a:lnTo>
                    <a:lnTo>
                      <a:pt x="2082" y="57098"/>
                    </a:lnTo>
                    <a:lnTo>
                      <a:pt x="1794" y="57758"/>
                    </a:lnTo>
                    <a:lnTo>
                      <a:pt x="1516" y="58407"/>
                    </a:lnTo>
                    <a:lnTo>
                      <a:pt x="1258" y="59056"/>
                    </a:lnTo>
                    <a:lnTo>
                      <a:pt x="1011" y="59705"/>
                    </a:lnTo>
                    <a:lnTo>
                      <a:pt x="774" y="60344"/>
                    </a:lnTo>
                    <a:lnTo>
                      <a:pt x="557" y="60973"/>
                    </a:lnTo>
                    <a:lnTo>
                      <a:pt x="351" y="61601"/>
                    </a:lnTo>
                    <a:lnTo>
                      <a:pt x="166" y="62220"/>
                    </a:lnTo>
                    <a:lnTo>
                      <a:pt x="1" y="62838"/>
                    </a:lnTo>
                    <a:lnTo>
                      <a:pt x="763" y="62838"/>
                    </a:lnTo>
                    <a:lnTo>
                      <a:pt x="949" y="62601"/>
                    </a:lnTo>
                    <a:lnTo>
                      <a:pt x="1165" y="62354"/>
                    </a:lnTo>
                    <a:lnTo>
                      <a:pt x="1423" y="62086"/>
                    </a:lnTo>
                    <a:lnTo>
                      <a:pt x="1722" y="61797"/>
                    </a:lnTo>
                    <a:lnTo>
                      <a:pt x="2062" y="61498"/>
                    </a:lnTo>
                    <a:lnTo>
                      <a:pt x="2422" y="61189"/>
                    </a:lnTo>
                    <a:lnTo>
                      <a:pt x="2824" y="60860"/>
                    </a:lnTo>
                    <a:lnTo>
                      <a:pt x="3257" y="60519"/>
                    </a:lnTo>
                    <a:lnTo>
                      <a:pt x="3710" y="60169"/>
                    </a:lnTo>
                    <a:lnTo>
                      <a:pt x="4205" y="59808"/>
                    </a:lnTo>
                    <a:lnTo>
                      <a:pt x="4720" y="59427"/>
                    </a:lnTo>
                    <a:lnTo>
                      <a:pt x="5266" y="59046"/>
                    </a:lnTo>
                    <a:lnTo>
                      <a:pt x="6431" y="58232"/>
                    </a:lnTo>
                    <a:lnTo>
                      <a:pt x="7688" y="57387"/>
                    </a:lnTo>
                    <a:lnTo>
                      <a:pt x="9028" y="56501"/>
                    </a:lnTo>
                    <a:lnTo>
                      <a:pt x="10439" y="55584"/>
                    </a:lnTo>
                    <a:lnTo>
                      <a:pt x="11923" y="54635"/>
                    </a:lnTo>
                    <a:lnTo>
                      <a:pt x="13448" y="53657"/>
                    </a:lnTo>
                    <a:lnTo>
                      <a:pt x="19889" y="49586"/>
                    </a:lnTo>
                    <a:lnTo>
                      <a:pt x="21527" y="48535"/>
                    </a:lnTo>
                    <a:lnTo>
                      <a:pt x="23166" y="47484"/>
                    </a:lnTo>
                    <a:lnTo>
                      <a:pt x="24794" y="46433"/>
                    </a:lnTo>
                    <a:lnTo>
                      <a:pt x="26391" y="45382"/>
                    </a:lnTo>
                    <a:lnTo>
                      <a:pt x="27947" y="44351"/>
                    </a:lnTo>
                    <a:lnTo>
                      <a:pt x="29462" y="43321"/>
                    </a:lnTo>
                    <a:lnTo>
                      <a:pt x="30915" y="42301"/>
                    </a:lnTo>
                    <a:lnTo>
                      <a:pt x="31626" y="41806"/>
                    </a:lnTo>
                    <a:lnTo>
                      <a:pt x="32316" y="41312"/>
                    </a:lnTo>
                    <a:lnTo>
                      <a:pt x="32986" y="40817"/>
                    </a:lnTo>
                    <a:lnTo>
                      <a:pt x="33635" y="40333"/>
                    </a:lnTo>
                    <a:lnTo>
                      <a:pt x="34254" y="39859"/>
                    </a:lnTo>
                    <a:lnTo>
                      <a:pt x="34862" y="39385"/>
                    </a:lnTo>
                    <a:lnTo>
                      <a:pt x="35449" y="38921"/>
                    </a:lnTo>
                    <a:lnTo>
                      <a:pt x="36005" y="38467"/>
                    </a:lnTo>
                    <a:lnTo>
                      <a:pt x="36531" y="38024"/>
                    </a:lnTo>
                    <a:lnTo>
                      <a:pt x="37036" y="37581"/>
                    </a:lnTo>
                    <a:lnTo>
                      <a:pt x="37510" y="37159"/>
                    </a:lnTo>
                    <a:lnTo>
                      <a:pt x="37953" y="36736"/>
                    </a:lnTo>
                    <a:lnTo>
                      <a:pt x="38365" y="36324"/>
                    </a:lnTo>
                    <a:lnTo>
                      <a:pt x="38746" y="35933"/>
                    </a:lnTo>
                    <a:lnTo>
                      <a:pt x="39097" y="35541"/>
                    </a:lnTo>
                    <a:lnTo>
                      <a:pt x="39406" y="35170"/>
                    </a:lnTo>
                    <a:lnTo>
                      <a:pt x="39684" y="34799"/>
                    </a:lnTo>
                    <a:lnTo>
                      <a:pt x="39921" y="34449"/>
                    </a:lnTo>
                    <a:lnTo>
                      <a:pt x="39993" y="34335"/>
                    </a:lnTo>
                    <a:lnTo>
                      <a:pt x="40055" y="34181"/>
                    </a:lnTo>
                    <a:lnTo>
                      <a:pt x="40107" y="34006"/>
                    </a:lnTo>
                    <a:lnTo>
                      <a:pt x="40169" y="33810"/>
                    </a:lnTo>
                    <a:lnTo>
                      <a:pt x="40220" y="33583"/>
                    </a:lnTo>
                    <a:lnTo>
                      <a:pt x="40261" y="33325"/>
                    </a:lnTo>
                    <a:lnTo>
                      <a:pt x="40303" y="33058"/>
                    </a:lnTo>
                    <a:lnTo>
                      <a:pt x="40344" y="32759"/>
                    </a:lnTo>
                    <a:lnTo>
                      <a:pt x="40416" y="32099"/>
                    </a:lnTo>
                    <a:lnTo>
                      <a:pt x="40478" y="31357"/>
                    </a:lnTo>
                    <a:lnTo>
                      <a:pt x="40529" y="30543"/>
                    </a:lnTo>
                    <a:lnTo>
                      <a:pt x="40570" y="29667"/>
                    </a:lnTo>
                    <a:lnTo>
                      <a:pt x="40591" y="28730"/>
                    </a:lnTo>
                    <a:lnTo>
                      <a:pt x="40612" y="27740"/>
                    </a:lnTo>
                    <a:lnTo>
                      <a:pt x="40622" y="26710"/>
                    </a:lnTo>
                    <a:lnTo>
                      <a:pt x="40622" y="25638"/>
                    </a:lnTo>
                    <a:lnTo>
                      <a:pt x="40612" y="24546"/>
                    </a:lnTo>
                    <a:lnTo>
                      <a:pt x="40591" y="23423"/>
                    </a:lnTo>
                    <a:lnTo>
                      <a:pt x="40570" y="22289"/>
                    </a:lnTo>
                    <a:lnTo>
                      <a:pt x="40540" y="21145"/>
                    </a:lnTo>
                    <a:lnTo>
                      <a:pt x="40457" y="18868"/>
                    </a:lnTo>
                    <a:lnTo>
                      <a:pt x="40364" y="16642"/>
                    </a:lnTo>
                    <a:lnTo>
                      <a:pt x="40251" y="14530"/>
                    </a:lnTo>
                    <a:lnTo>
                      <a:pt x="40127" y="12582"/>
                    </a:lnTo>
                    <a:lnTo>
                      <a:pt x="39993" y="10872"/>
                    </a:lnTo>
                    <a:lnTo>
                      <a:pt x="39932" y="10119"/>
                    </a:lnTo>
                    <a:lnTo>
                      <a:pt x="39870" y="9450"/>
                    </a:lnTo>
                    <a:lnTo>
                      <a:pt x="39808" y="8862"/>
                    </a:lnTo>
                    <a:lnTo>
                      <a:pt x="39746" y="8368"/>
                    </a:lnTo>
                    <a:lnTo>
                      <a:pt x="39684" y="7976"/>
                    </a:lnTo>
                    <a:lnTo>
                      <a:pt x="39622" y="7698"/>
                    </a:lnTo>
                    <a:lnTo>
                      <a:pt x="39602" y="7636"/>
                    </a:lnTo>
                    <a:lnTo>
                      <a:pt x="39581" y="7574"/>
                    </a:lnTo>
                    <a:lnTo>
                      <a:pt x="39509" y="7450"/>
                    </a:lnTo>
                    <a:lnTo>
                      <a:pt x="39406" y="7316"/>
                    </a:lnTo>
                    <a:lnTo>
                      <a:pt x="39282" y="7172"/>
                    </a:lnTo>
                    <a:lnTo>
                      <a:pt x="39128" y="7028"/>
                    </a:lnTo>
                    <a:lnTo>
                      <a:pt x="38942" y="6873"/>
                    </a:lnTo>
                    <a:lnTo>
                      <a:pt x="38746" y="6708"/>
                    </a:lnTo>
                    <a:lnTo>
                      <a:pt x="38509" y="6544"/>
                    </a:lnTo>
                    <a:lnTo>
                      <a:pt x="38262" y="6379"/>
                    </a:lnTo>
                    <a:lnTo>
                      <a:pt x="37994" y="6204"/>
                    </a:lnTo>
                    <a:lnTo>
                      <a:pt x="37695" y="6018"/>
                    </a:lnTo>
                    <a:lnTo>
                      <a:pt x="37386" y="5833"/>
                    </a:lnTo>
                    <a:lnTo>
                      <a:pt x="37057" y="5647"/>
                    </a:lnTo>
                    <a:lnTo>
                      <a:pt x="36706" y="5462"/>
                    </a:lnTo>
                    <a:lnTo>
                      <a:pt x="35954" y="5070"/>
                    </a:lnTo>
                    <a:lnTo>
                      <a:pt x="35130" y="4668"/>
                    </a:lnTo>
                    <a:lnTo>
                      <a:pt x="34264" y="4266"/>
                    </a:lnTo>
                    <a:lnTo>
                      <a:pt x="33347" y="3864"/>
                    </a:lnTo>
                    <a:lnTo>
                      <a:pt x="32378" y="3473"/>
                    </a:lnTo>
                    <a:lnTo>
                      <a:pt x="31389" y="3071"/>
                    </a:lnTo>
                    <a:lnTo>
                      <a:pt x="30369" y="2690"/>
                    </a:lnTo>
                    <a:lnTo>
                      <a:pt x="29328" y="2319"/>
                    </a:lnTo>
                    <a:lnTo>
                      <a:pt x="28267" y="1958"/>
                    </a:lnTo>
                    <a:lnTo>
                      <a:pt x="27205" y="1628"/>
                    </a:lnTo>
                    <a:lnTo>
                      <a:pt x="26154" y="1309"/>
                    </a:lnTo>
                    <a:lnTo>
                      <a:pt x="25103" y="1020"/>
                    </a:lnTo>
                    <a:lnTo>
                      <a:pt x="24577" y="886"/>
                    </a:lnTo>
                    <a:lnTo>
                      <a:pt x="24062" y="763"/>
                    </a:lnTo>
                    <a:lnTo>
                      <a:pt x="23557" y="649"/>
                    </a:lnTo>
                    <a:lnTo>
                      <a:pt x="23052" y="536"/>
                    </a:lnTo>
                    <a:lnTo>
                      <a:pt x="22558" y="433"/>
                    </a:lnTo>
                    <a:lnTo>
                      <a:pt x="22063" y="340"/>
                    </a:lnTo>
                    <a:lnTo>
                      <a:pt x="21589" y="258"/>
                    </a:lnTo>
                    <a:lnTo>
                      <a:pt x="21125" y="196"/>
                    </a:lnTo>
                    <a:lnTo>
                      <a:pt x="20662" y="134"/>
                    </a:lnTo>
                    <a:lnTo>
                      <a:pt x="20219" y="83"/>
                    </a:lnTo>
                    <a:lnTo>
                      <a:pt x="19786" y="41"/>
                    </a:lnTo>
                    <a:lnTo>
                      <a:pt x="19363" y="21"/>
                    </a:lnTo>
                    <a:lnTo>
                      <a:pt x="1896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5"/>
              <p:cNvSpPr/>
              <p:nvPr/>
            </p:nvSpPr>
            <p:spPr>
              <a:xfrm>
                <a:off x="1021554" y="3099367"/>
                <a:ext cx="506449" cy="1201804"/>
              </a:xfrm>
              <a:custGeom>
                <a:avLst/>
                <a:gdLst/>
                <a:ahLst/>
                <a:cxnLst/>
                <a:rect l="l" t="t" r="r" b="b"/>
                <a:pathLst>
                  <a:path w="26989" h="64045" extrusionOk="0">
                    <a:moveTo>
                      <a:pt x="18580" y="1"/>
                    </a:moveTo>
                    <a:lnTo>
                      <a:pt x="18147" y="21"/>
                    </a:lnTo>
                    <a:lnTo>
                      <a:pt x="17735" y="42"/>
                    </a:lnTo>
                    <a:lnTo>
                      <a:pt x="17333" y="83"/>
                    </a:lnTo>
                    <a:lnTo>
                      <a:pt x="16952" y="124"/>
                    </a:lnTo>
                    <a:lnTo>
                      <a:pt x="16581" y="186"/>
                    </a:lnTo>
                    <a:lnTo>
                      <a:pt x="16230" y="258"/>
                    </a:lnTo>
                    <a:lnTo>
                      <a:pt x="15901" y="341"/>
                    </a:lnTo>
                    <a:lnTo>
                      <a:pt x="15581" y="433"/>
                    </a:lnTo>
                    <a:lnTo>
                      <a:pt x="15293" y="536"/>
                    </a:lnTo>
                    <a:lnTo>
                      <a:pt x="15014" y="650"/>
                    </a:lnTo>
                    <a:lnTo>
                      <a:pt x="14767" y="773"/>
                    </a:lnTo>
                    <a:lnTo>
                      <a:pt x="14540" y="907"/>
                    </a:lnTo>
                    <a:lnTo>
                      <a:pt x="14334" y="1052"/>
                    </a:lnTo>
                    <a:lnTo>
                      <a:pt x="14159" y="1206"/>
                    </a:lnTo>
                    <a:lnTo>
                      <a:pt x="14077" y="1289"/>
                    </a:lnTo>
                    <a:lnTo>
                      <a:pt x="14005" y="1371"/>
                    </a:lnTo>
                    <a:lnTo>
                      <a:pt x="13932" y="1464"/>
                    </a:lnTo>
                    <a:lnTo>
                      <a:pt x="13871" y="1546"/>
                    </a:lnTo>
                    <a:lnTo>
                      <a:pt x="13757" y="1752"/>
                    </a:lnTo>
                    <a:lnTo>
                      <a:pt x="13654" y="1989"/>
                    </a:lnTo>
                    <a:lnTo>
                      <a:pt x="13561" y="2247"/>
                    </a:lnTo>
                    <a:lnTo>
                      <a:pt x="13469" y="2525"/>
                    </a:lnTo>
                    <a:lnTo>
                      <a:pt x="13386" y="2824"/>
                    </a:lnTo>
                    <a:lnTo>
                      <a:pt x="13324" y="3154"/>
                    </a:lnTo>
                    <a:lnTo>
                      <a:pt x="13263" y="3504"/>
                    </a:lnTo>
                    <a:lnTo>
                      <a:pt x="13211" y="3875"/>
                    </a:lnTo>
                    <a:lnTo>
                      <a:pt x="13170" y="4267"/>
                    </a:lnTo>
                    <a:lnTo>
                      <a:pt x="13129" y="4669"/>
                    </a:lnTo>
                    <a:lnTo>
                      <a:pt x="13108" y="5101"/>
                    </a:lnTo>
                    <a:lnTo>
                      <a:pt x="13087" y="5544"/>
                    </a:lnTo>
                    <a:lnTo>
                      <a:pt x="13077" y="6008"/>
                    </a:lnTo>
                    <a:lnTo>
                      <a:pt x="13067" y="6492"/>
                    </a:lnTo>
                    <a:lnTo>
                      <a:pt x="13077" y="6977"/>
                    </a:lnTo>
                    <a:lnTo>
                      <a:pt x="13087" y="7492"/>
                    </a:lnTo>
                    <a:lnTo>
                      <a:pt x="13118" y="8543"/>
                    </a:lnTo>
                    <a:lnTo>
                      <a:pt x="13191" y="9646"/>
                    </a:lnTo>
                    <a:lnTo>
                      <a:pt x="13273" y="10790"/>
                    </a:lnTo>
                    <a:lnTo>
                      <a:pt x="13386" y="11975"/>
                    </a:lnTo>
                    <a:lnTo>
                      <a:pt x="13520" y="13180"/>
                    </a:lnTo>
                    <a:lnTo>
                      <a:pt x="13665" y="14406"/>
                    </a:lnTo>
                    <a:lnTo>
                      <a:pt x="13829" y="15653"/>
                    </a:lnTo>
                    <a:lnTo>
                      <a:pt x="14015" y="16900"/>
                    </a:lnTo>
                    <a:lnTo>
                      <a:pt x="14211" y="18157"/>
                    </a:lnTo>
                    <a:lnTo>
                      <a:pt x="14417" y="19404"/>
                    </a:lnTo>
                    <a:lnTo>
                      <a:pt x="14643" y="20631"/>
                    </a:lnTo>
                    <a:lnTo>
                      <a:pt x="14870" y="21857"/>
                    </a:lnTo>
                    <a:lnTo>
                      <a:pt x="15097" y="23042"/>
                    </a:lnTo>
                    <a:lnTo>
                      <a:pt x="15344" y="24206"/>
                    </a:lnTo>
                    <a:lnTo>
                      <a:pt x="15581" y="25319"/>
                    </a:lnTo>
                    <a:lnTo>
                      <a:pt x="15829" y="26401"/>
                    </a:lnTo>
                    <a:lnTo>
                      <a:pt x="16076" y="27421"/>
                    </a:lnTo>
                    <a:lnTo>
                      <a:pt x="16323" y="28390"/>
                    </a:lnTo>
                    <a:lnTo>
                      <a:pt x="16570" y="29297"/>
                    </a:lnTo>
                    <a:lnTo>
                      <a:pt x="16807" y="30121"/>
                    </a:lnTo>
                    <a:lnTo>
                      <a:pt x="17044" y="30873"/>
                    </a:lnTo>
                    <a:lnTo>
                      <a:pt x="17261" y="31543"/>
                    </a:lnTo>
                    <a:lnTo>
                      <a:pt x="17477" y="32120"/>
                    </a:lnTo>
                    <a:lnTo>
                      <a:pt x="17580" y="32368"/>
                    </a:lnTo>
                    <a:lnTo>
                      <a:pt x="17683" y="32594"/>
                    </a:lnTo>
                    <a:lnTo>
                      <a:pt x="17508" y="32800"/>
                    </a:lnTo>
                    <a:lnTo>
                      <a:pt x="17024" y="33408"/>
                    </a:lnTo>
                    <a:lnTo>
                      <a:pt x="16251" y="34377"/>
                    </a:lnTo>
                    <a:lnTo>
                      <a:pt x="15241" y="35675"/>
                    </a:lnTo>
                    <a:lnTo>
                      <a:pt x="14664" y="36438"/>
                    </a:lnTo>
                    <a:lnTo>
                      <a:pt x="14046" y="37262"/>
                    </a:lnTo>
                    <a:lnTo>
                      <a:pt x="13386" y="38159"/>
                    </a:lnTo>
                    <a:lnTo>
                      <a:pt x="12696" y="39107"/>
                    </a:lnTo>
                    <a:lnTo>
                      <a:pt x="11975" y="40117"/>
                    </a:lnTo>
                    <a:lnTo>
                      <a:pt x="11233" y="41178"/>
                    </a:lnTo>
                    <a:lnTo>
                      <a:pt x="10470" y="42281"/>
                    </a:lnTo>
                    <a:lnTo>
                      <a:pt x="9697" y="43435"/>
                    </a:lnTo>
                    <a:lnTo>
                      <a:pt x="8924" y="44620"/>
                    </a:lnTo>
                    <a:lnTo>
                      <a:pt x="8141" y="45846"/>
                    </a:lnTo>
                    <a:lnTo>
                      <a:pt x="7368" y="47093"/>
                    </a:lnTo>
                    <a:lnTo>
                      <a:pt x="6606" y="48371"/>
                    </a:lnTo>
                    <a:lnTo>
                      <a:pt x="5854" y="49669"/>
                    </a:lnTo>
                    <a:lnTo>
                      <a:pt x="5483" y="50318"/>
                    </a:lnTo>
                    <a:lnTo>
                      <a:pt x="5112" y="50978"/>
                    </a:lnTo>
                    <a:lnTo>
                      <a:pt x="4761" y="51637"/>
                    </a:lnTo>
                    <a:lnTo>
                      <a:pt x="4411" y="52297"/>
                    </a:lnTo>
                    <a:lnTo>
                      <a:pt x="4061" y="52967"/>
                    </a:lnTo>
                    <a:lnTo>
                      <a:pt x="3731" y="53636"/>
                    </a:lnTo>
                    <a:lnTo>
                      <a:pt x="3401" y="54306"/>
                    </a:lnTo>
                    <a:lnTo>
                      <a:pt x="3082" y="54966"/>
                    </a:lnTo>
                    <a:lnTo>
                      <a:pt x="2783" y="55635"/>
                    </a:lnTo>
                    <a:lnTo>
                      <a:pt x="2484" y="56305"/>
                    </a:lnTo>
                    <a:lnTo>
                      <a:pt x="2195" y="56965"/>
                    </a:lnTo>
                    <a:lnTo>
                      <a:pt x="1927" y="57635"/>
                    </a:lnTo>
                    <a:lnTo>
                      <a:pt x="1660" y="58294"/>
                    </a:lnTo>
                    <a:lnTo>
                      <a:pt x="1412" y="58954"/>
                    </a:lnTo>
                    <a:lnTo>
                      <a:pt x="1186" y="59603"/>
                    </a:lnTo>
                    <a:lnTo>
                      <a:pt x="969" y="60262"/>
                    </a:lnTo>
                    <a:lnTo>
                      <a:pt x="763" y="60901"/>
                    </a:lnTo>
                    <a:lnTo>
                      <a:pt x="578" y="61540"/>
                    </a:lnTo>
                    <a:lnTo>
                      <a:pt x="402" y="62179"/>
                    </a:lnTo>
                    <a:lnTo>
                      <a:pt x="248" y="62808"/>
                    </a:lnTo>
                    <a:lnTo>
                      <a:pt x="114" y="63436"/>
                    </a:lnTo>
                    <a:lnTo>
                      <a:pt x="0" y="64044"/>
                    </a:lnTo>
                    <a:lnTo>
                      <a:pt x="979" y="63024"/>
                    </a:lnTo>
                    <a:lnTo>
                      <a:pt x="1989" y="61963"/>
                    </a:lnTo>
                    <a:lnTo>
                      <a:pt x="3030" y="60860"/>
                    </a:lnTo>
                    <a:lnTo>
                      <a:pt x="4081" y="59726"/>
                    </a:lnTo>
                    <a:lnTo>
                      <a:pt x="5153" y="58562"/>
                    </a:lnTo>
                    <a:lnTo>
                      <a:pt x="6235" y="57377"/>
                    </a:lnTo>
                    <a:lnTo>
                      <a:pt x="7317" y="56171"/>
                    </a:lnTo>
                    <a:lnTo>
                      <a:pt x="8409" y="54945"/>
                    </a:lnTo>
                    <a:lnTo>
                      <a:pt x="9512" y="53708"/>
                    </a:lnTo>
                    <a:lnTo>
                      <a:pt x="10604" y="52462"/>
                    </a:lnTo>
                    <a:lnTo>
                      <a:pt x="11686" y="51215"/>
                    </a:lnTo>
                    <a:lnTo>
                      <a:pt x="12768" y="49968"/>
                    </a:lnTo>
                    <a:lnTo>
                      <a:pt x="13829" y="48731"/>
                    </a:lnTo>
                    <a:lnTo>
                      <a:pt x="14870" y="47505"/>
                    </a:lnTo>
                    <a:lnTo>
                      <a:pt x="15901" y="46289"/>
                    </a:lnTo>
                    <a:lnTo>
                      <a:pt x="16900" y="45094"/>
                    </a:lnTo>
                    <a:lnTo>
                      <a:pt x="17869" y="43919"/>
                    </a:lnTo>
                    <a:lnTo>
                      <a:pt x="18807" y="42775"/>
                    </a:lnTo>
                    <a:lnTo>
                      <a:pt x="19703" y="41662"/>
                    </a:lnTo>
                    <a:lnTo>
                      <a:pt x="20569" y="40591"/>
                    </a:lnTo>
                    <a:lnTo>
                      <a:pt x="21393" y="39550"/>
                    </a:lnTo>
                    <a:lnTo>
                      <a:pt x="22156" y="38561"/>
                    </a:lnTo>
                    <a:lnTo>
                      <a:pt x="22877" y="37623"/>
                    </a:lnTo>
                    <a:lnTo>
                      <a:pt x="23547" y="36737"/>
                    </a:lnTo>
                    <a:lnTo>
                      <a:pt x="24155" y="35912"/>
                    </a:lnTo>
                    <a:lnTo>
                      <a:pt x="24701" y="35150"/>
                    </a:lnTo>
                    <a:lnTo>
                      <a:pt x="25185" y="34449"/>
                    </a:lnTo>
                    <a:lnTo>
                      <a:pt x="25597" y="33820"/>
                    </a:lnTo>
                    <a:lnTo>
                      <a:pt x="25937" y="33274"/>
                    </a:lnTo>
                    <a:lnTo>
                      <a:pt x="26071" y="33027"/>
                    </a:lnTo>
                    <a:lnTo>
                      <a:pt x="26195" y="32811"/>
                    </a:lnTo>
                    <a:lnTo>
                      <a:pt x="26298" y="32605"/>
                    </a:lnTo>
                    <a:lnTo>
                      <a:pt x="26381" y="32419"/>
                    </a:lnTo>
                    <a:lnTo>
                      <a:pt x="26432" y="32264"/>
                    </a:lnTo>
                    <a:lnTo>
                      <a:pt x="26473" y="32131"/>
                    </a:lnTo>
                    <a:lnTo>
                      <a:pt x="26545" y="31739"/>
                    </a:lnTo>
                    <a:lnTo>
                      <a:pt x="26607" y="31265"/>
                    </a:lnTo>
                    <a:lnTo>
                      <a:pt x="26669" y="30698"/>
                    </a:lnTo>
                    <a:lnTo>
                      <a:pt x="26721" y="30059"/>
                    </a:lnTo>
                    <a:lnTo>
                      <a:pt x="26772" y="29348"/>
                    </a:lnTo>
                    <a:lnTo>
                      <a:pt x="26813" y="28565"/>
                    </a:lnTo>
                    <a:lnTo>
                      <a:pt x="26844" y="27720"/>
                    </a:lnTo>
                    <a:lnTo>
                      <a:pt x="26875" y="26813"/>
                    </a:lnTo>
                    <a:lnTo>
                      <a:pt x="26927" y="24855"/>
                    </a:lnTo>
                    <a:lnTo>
                      <a:pt x="26968" y="22722"/>
                    </a:lnTo>
                    <a:lnTo>
                      <a:pt x="26978" y="20455"/>
                    </a:lnTo>
                    <a:lnTo>
                      <a:pt x="26989" y="18116"/>
                    </a:lnTo>
                    <a:lnTo>
                      <a:pt x="26978" y="15725"/>
                    </a:lnTo>
                    <a:lnTo>
                      <a:pt x="26958" y="13345"/>
                    </a:lnTo>
                    <a:lnTo>
                      <a:pt x="26916" y="10996"/>
                    </a:lnTo>
                    <a:lnTo>
                      <a:pt x="26875" y="8739"/>
                    </a:lnTo>
                    <a:lnTo>
                      <a:pt x="26824" y="6606"/>
                    </a:lnTo>
                    <a:lnTo>
                      <a:pt x="26772" y="4638"/>
                    </a:lnTo>
                    <a:lnTo>
                      <a:pt x="26710" y="2876"/>
                    </a:lnTo>
                    <a:lnTo>
                      <a:pt x="26638" y="1381"/>
                    </a:lnTo>
                    <a:lnTo>
                      <a:pt x="26113" y="1196"/>
                    </a:lnTo>
                    <a:lnTo>
                      <a:pt x="25577" y="1031"/>
                    </a:lnTo>
                    <a:lnTo>
                      <a:pt x="25041" y="887"/>
                    </a:lnTo>
                    <a:lnTo>
                      <a:pt x="24505" y="742"/>
                    </a:lnTo>
                    <a:lnTo>
                      <a:pt x="23980" y="619"/>
                    </a:lnTo>
                    <a:lnTo>
                      <a:pt x="23454" y="495"/>
                    </a:lnTo>
                    <a:lnTo>
                      <a:pt x="22928" y="392"/>
                    </a:lnTo>
                    <a:lnTo>
                      <a:pt x="22413" y="310"/>
                    </a:lnTo>
                    <a:lnTo>
                      <a:pt x="21908" y="227"/>
                    </a:lnTo>
                    <a:lnTo>
                      <a:pt x="21403" y="155"/>
                    </a:lnTo>
                    <a:lnTo>
                      <a:pt x="20909" y="104"/>
                    </a:lnTo>
                    <a:lnTo>
                      <a:pt x="20424" y="62"/>
                    </a:lnTo>
                    <a:lnTo>
                      <a:pt x="19950" y="31"/>
                    </a:lnTo>
                    <a:lnTo>
                      <a:pt x="19476" y="11"/>
                    </a:lnTo>
                    <a:lnTo>
                      <a:pt x="190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5"/>
              <p:cNvSpPr/>
              <p:nvPr/>
            </p:nvSpPr>
            <p:spPr>
              <a:xfrm>
                <a:off x="2306300" y="2863078"/>
                <a:ext cx="619170" cy="353101"/>
              </a:xfrm>
              <a:custGeom>
                <a:avLst/>
                <a:gdLst/>
                <a:ahLst/>
                <a:cxnLst/>
                <a:rect l="l" t="t" r="r" b="b"/>
                <a:pathLst>
                  <a:path w="32996" h="18817" extrusionOk="0">
                    <a:moveTo>
                      <a:pt x="6636" y="0"/>
                    </a:moveTo>
                    <a:lnTo>
                      <a:pt x="6430" y="21"/>
                    </a:lnTo>
                    <a:lnTo>
                      <a:pt x="6245" y="62"/>
                    </a:lnTo>
                    <a:lnTo>
                      <a:pt x="6049" y="124"/>
                    </a:lnTo>
                    <a:lnTo>
                      <a:pt x="5863" y="186"/>
                    </a:lnTo>
                    <a:lnTo>
                      <a:pt x="5668" y="268"/>
                    </a:lnTo>
                    <a:lnTo>
                      <a:pt x="5472" y="361"/>
                    </a:lnTo>
                    <a:lnTo>
                      <a:pt x="5286" y="474"/>
                    </a:lnTo>
                    <a:lnTo>
                      <a:pt x="5101" y="598"/>
                    </a:lnTo>
                    <a:lnTo>
                      <a:pt x="4915" y="732"/>
                    </a:lnTo>
                    <a:lnTo>
                      <a:pt x="4720" y="876"/>
                    </a:lnTo>
                    <a:lnTo>
                      <a:pt x="4544" y="1031"/>
                    </a:lnTo>
                    <a:lnTo>
                      <a:pt x="4359" y="1196"/>
                    </a:lnTo>
                    <a:lnTo>
                      <a:pt x="4173" y="1371"/>
                    </a:lnTo>
                    <a:lnTo>
                      <a:pt x="3998" y="1556"/>
                    </a:lnTo>
                    <a:lnTo>
                      <a:pt x="3813" y="1752"/>
                    </a:lnTo>
                    <a:lnTo>
                      <a:pt x="3638" y="1958"/>
                    </a:lnTo>
                    <a:lnTo>
                      <a:pt x="3462" y="2175"/>
                    </a:lnTo>
                    <a:lnTo>
                      <a:pt x="3298" y="2391"/>
                    </a:lnTo>
                    <a:lnTo>
                      <a:pt x="3122" y="2628"/>
                    </a:lnTo>
                    <a:lnTo>
                      <a:pt x="2958" y="2855"/>
                    </a:lnTo>
                    <a:lnTo>
                      <a:pt x="2803" y="3102"/>
                    </a:lnTo>
                    <a:lnTo>
                      <a:pt x="2483" y="3607"/>
                    </a:lnTo>
                    <a:lnTo>
                      <a:pt x="2174" y="4132"/>
                    </a:lnTo>
                    <a:lnTo>
                      <a:pt x="1886" y="4668"/>
                    </a:lnTo>
                    <a:lnTo>
                      <a:pt x="1618" y="5225"/>
                    </a:lnTo>
                    <a:lnTo>
                      <a:pt x="1360" y="5791"/>
                    </a:lnTo>
                    <a:lnTo>
                      <a:pt x="1123" y="6369"/>
                    </a:lnTo>
                    <a:lnTo>
                      <a:pt x="907" y="6946"/>
                    </a:lnTo>
                    <a:lnTo>
                      <a:pt x="711" y="7523"/>
                    </a:lnTo>
                    <a:lnTo>
                      <a:pt x="536" y="8100"/>
                    </a:lnTo>
                    <a:lnTo>
                      <a:pt x="381" y="8666"/>
                    </a:lnTo>
                    <a:lnTo>
                      <a:pt x="247" y="9213"/>
                    </a:lnTo>
                    <a:lnTo>
                      <a:pt x="144" y="9759"/>
                    </a:lnTo>
                    <a:lnTo>
                      <a:pt x="72" y="10274"/>
                    </a:lnTo>
                    <a:lnTo>
                      <a:pt x="41" y="10532"/>
                    </a:lnTo>
                    <a:lnTo>
                      <a:pt x="21" y="10779"/>
                    </a:lnTo>
                    <a:lnTo>
                      <a:pt x="0" y="11016"/>
                    </a:lnTo>
                    <a:lnTo>
                      <a:pt x="0" y="11253"/>
                    </a:lnTo>
                    <a:lnTo>
                      <a:pt x="0" y="11480"/>
                    </a:lnTo>
                    <a:lnTo>
                      <a:pt x="10" y="11696"/>
                    </a:lnTo>
                    <a:lnTo>
                      <a:pt x="21" y="11912"/>
                    </a:lnTo>
                    <a:lnTo>
                      <a:pt x="52" y="12108"/>
                    </a:lnTo>
                    <a:lnTo>
                      <a:pt x="82" y="12304"/>
                    </a:lnTo>
                    <a:lnTo>
                      <a:pt x="124" y="12490"/>
                    </a:lnTo>
                    <a:lnTo>
                      <a:pt x="175" y="12665"/>
                    </a:lnTo>
                    <a:lnTo>
                      <a:pt x="227" y="12830"/>
                    </a:lnTo>
                    <a:lnTo>
                      <a:pt x="299" y="12984"/>
                    </a:lnTo>
                    <a:lnTo>
                      <a:pt x="371" y="13118"/>
                    </a:lnTo>
                    <a:lnTo>
                      <a:pt x="453" y="13252"/>
                    </a:lnTo>
                    <a:lnTo>
                      <a:pt x="546" y="13365"/>
                    </a:lnTo>
                    <a:lnTo>
                      <a:pt x="649" y="13479"/>
                    </a:lnTo>
                    <a:lnTo>
                      <a:pt x="763" y="13572"/>
                    </a:lnTo>
                    <a:lnTo>
                      <a:pt x="1144" y="13829"/>
                    </a:lnTo>
                    <a:lnTo>
                      <a:pt x="1546" y="14087"/>
                    </a:lnTo>
                    <a:lnTo>
                      <a:pt x="1958" y="14334"/>
                    </a:lnTo>
                    <a:lnTo>
                      <a:pt x="2380" y="14571"/>
                    </a:lnTo>
                    <a:lnTo>
                      <a:pt x="2834" y="14798"/>
                    </a:lnTo>
                    <a:lnTo>
                      <a:pt x="3298" y="15014"/>
                    </a:lnTo>
                    <a:lnTo>
                      <a:pt x="3772" y="15231"/>
                    </a:lnTo>
                    <a:lnTo>
                      <a:pt x="4256" y="15437"/>
                    </a:lnTo>
                    <a:lnTo>
                      <a:pt x="4761" y="15632"/>
                    </a:lnTo>
                    <a:lnTo>
                      <a:pt x="5276" y="15818"/>
                    </a:lnTo>
                    <a:lnTo>
                      <a:pt x="5802" y="16003"/>
                    </a:lnTo>
                    <a:lnTo>
                      <a:pt x="6337" y="16179"/>
                    </a:lnTo>
                    <a:lnTo>
                      <a:pt x="6884" y="16343"/>
                    </a:lnTo>
                    <a:lnTo>
                      <a:pt x="7440" y="16498"/>
                    </a:lnTo>
                    <a:lnTo>
                      <a:pt x="7997" y="16653"/>
                    </a:lnTo>
                    <a:lnTo>
                      <a:pt x="8574" y="16797"/>
                    </a:lnTo>
                    <a:lnTo>
                      <a:pt x="9151" y="16941"/>
                    </a:lnTo>
                    <a:lnTo>
                      <a:pt x="9728" y="17075"/>
                    </a:lnTo>
                    <a:lnTo>
                      <a:pt x="10315" y="17199"/>
                    </a:lnTo>
                    <a:lnTo>
                      <a:pt x="10913" y="17322"/>
                    </a:lnTo>
                    <a:lnTo>
                      <a:pt x="11500" y="17436"/>
                    </a:lnTo>
                    <a:lnTo>
                      <a:pt x="12108" y="17539"/>
                    </a:lnTo>
                    <a:lnTo>
                      <a:pt x="13303" y="17745"/>
                    </a:lnTo>
                    <a:lnTo>
                      <a:pt x="14509" y="17920"/>
                    </a:lnTo>
                    <a:lnTo>
                      <a:pt x="15704" y="18075"/>
                    </a:lnTo>
                    <a:lnTo>
                      <a:pt x="16900" y="18219"/>
                    </a:lnTo>
                    <a:lnTo>
                      <a:pt x="18064" y="18332"/>
                    </a:lnTo>
                    <a:lnTo>
                      <a:pt x="19218" y="18435"/>
                    </a:lnTo>
                    <a:lnTo>
                      <a:pt x="20331" y="18528"/>
                    </a:lnTo>
                    <a:lnTo>
                      <a:pt x="21424" y="18600"/>
                    </a:lnTo>
                    <a:lnTo>
                      <a:pt x="22464" y="18662"/>
                    </a:lnTo>
                    <a:lnTo>
                      <a:pt x="23454" y="18714"/>
                    </a:lnTo>
                    <a:lnTo>
                      <a:pt x="24402" y="18744"/>
                    </a:lnTo>
                    <a:lnTo>
                      <a:pt x="25278" y="18775"/>
                    </a:lnTo>
                    <a:lnTo>
                      <a:pt x="26092" y="18796"/>
                    </a:lnTo>
                    <a:lnTo>
                      <a:pt x="27493" y="18817"/>
                    </a:lnTo>
                    <a:lnTo>
                      <a:pt x="28554" y="18817"/>
                    </a:lnTo>
                    <a:lnTo>
                      <a:pt x="29472" y="18806"/>
                    </a:lnTo>
                    <a:lnTo>
                      <a:pt x="32996" y="12211"/>
                    </a:lnTo>
                    <a:lnTo>
                      <a:pt x="32027" y="11655"/>
                    </a:lnTo>
                    <a:lnTo>
                      <a:pt x="30894" y="11026"/>
                    </a:lnTo>
                    <a:lnTo>
                      <a:pt x="29420" y="10212"/>
                    </a:lnTo>
                    <a:lnTo>
                      <a:pt x="27668" y="9244"/>
                    </a:lnTo>
                    <a:lnTo>
                      <a:pt x="25679" y="8172"/>
                    </a:lnTo>
                    <a:lnTo>
                      <a:pt x="23515" y="7028"/>
                    </a:lnTo>
                    <a:lnTo>
                      <a:pt x="22392" y="6451"/>
                    </a:lnTo>
                    <a:lnTo>
                      <a:pt x="21248" y="5864"/>
                    </a:lnTo>
                    <a:lnTo>
                      <a:pt x="20105" y="5276"/>
                    </a:lnTo>
                    <a:lnTo>
                      <a:pt x="18940" y="4699"/>
                    </a:lnTo>
                    <a:lnTo>
                      <a:pt x="17786" y="4132"/>
                    </a:lnTo>
                    <a:lnTo>
                      <a:pt x="16642" y="3576"/>
                    </a:lnTo>
                    <a:lnTo>
                      <a:pt x="15509" y="3050"/>
                    </a:lnTo>
                    <a:lnTo>
                      <a:pt x="14416" y="2546"/>
                    </a:lnTo>
                    <a:lnTo>
                      <a:pt x="13345" y="2071"/>
                    </a:lnTo>
                    <a:lnTo>
                      <a:pt x="12314" y="1639"/>
                    </a:lnTo>
                    <a:lnTo>
                      <a:pt x="11335" y="1247"/>
                    </a:lnTo>
                    <a:lnTo>
                      <a:pt x="10408" y="897"/>
                    </a:lnTo>
                    <a:lnTo>
                      <a:pt x="9965" y="742"/>
                    </a:lnTo>
                    <a:lnTo>
                      <a:pt x="9542" y="598"/>
                    </a:lnTo>
                    <a:lnTo>
                      <a:pt x="9140" y="464"/>
                    </a:lnTo>
                    <a:lnTo>
                      <a:pt x="8749" y="351"/>
                    </a:lnTo>
                    <a:lnTo>
                      <a:pt x="8388" y="248"/>
                    </a:lnTo>
                    <a:lnTo>
                      <a:pt x="8038" y="165"/>
                    </a:lnTo>
                    <a:lnTo>
                      <a:pt x="7708" y="103"/>
                    </a:lnTo>
                    <a:lnTo>
                      <a:pt x="7409" y="52"/>
                    </a:lnTo>
                    <a:lnTo>
                      <a:pt x="7131" y="11"/>
                    </a:lnTo>
                    <a:lnTo>
                      <a:pt x="687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5"/>
              <p:cNvSpPr/>
              <p:nvPr/>
            </p:nvSpPr>
            <p:spPr>
              <a:xfrm>
                <a:off x="2289655" y="2975217"/>
                <a:ext cx="618232" cy="248317"/>
              </a:xfrm>
              <a:custGeom>
                <a:avLst/>
                <a:gdLst/>
                <a:ahLst/>
                <a:cxnLst/>
                <a:rect l="l" t="t" r="r" b="b"/>
                <a:pathLst>
                  <a:path w="32946" h="13233" extrusionOk="0">
                    <a:moveTo>
                      <a:pt x="763" y="1"/>
                    </a:moveTo>
                    <a:lnTo>
                      <a:pt x="660" y="279"/>
                    </a:lnTo>
                    <a:lnTo>
                      <a:pt x="568" y="557"/>
                    </a:lnTo>
                    <a:lnTo>
                      <a:pt x="485" y="846"/>
                    </a:lnTo>
                    <a:lnTo>
                      <a:pt x="403" y="1134"/>
                    </a:lnTo>
                    <a:lnTo>
                      <a:pt x="341" y="1423"/>
                    </a:lnTo>
                    <a:lnTo>
                      <a:pt x="269" y="1722"/>
                    </a:lnTo>
                    <a:lnTo>
                      <a:pt x="217" y="2010"/>
                    </a:lnTo>
                    <a:lnTo>
                      <a:pt x="166" y="2309"/>
                    </a:lnTo>
                    <a:lnTo>
                      <a:pt x="125" y="2598"/>
                    </a:lnTo>
                    <a:lnTo>
                      <a:pt x="83" y="2886"/>
                    </a:lnTo>
                    <a:lnTo>
                      <a:pt x="52" y="3175"/>
                    </a:lnTo>
                    <a:lnTo>
                      <a:pt x="32" y="3463"/>
                    </a:lnTo>
                    <a:lnTo>
                      <a:pt x="11" y="3752"/>
                    </a:lnTo>
                    <a:lnTo>
                      <a:pt x="11" y="4030"/>
                    </a:lnTo>
                    <a:lnTo>
                      <a:pt x="1" y="4298"/>
                    </a:lnTo>
                    <a:lnTo>
                      <a:pt x="11" y="4576"/>
                    </a:lnTo>
                    <a:lnTo>
                      <a:pt x="21" y="4834"/>
                    </a:lnTo>
                    <a:lnTo>
                      <a:pt x="32" y="5091"/>
                    </a:lnTo>
                    <a:lnTo>
                      <a:pt x="63" y="5339"/>
                    </a:lnTo>
                    <a:lnTo>
                      <a:pt x="94" y="5586"/>
                    </a:lnTo>
                    <a:lnTo>
                      <a:pt x="125" y="5813"/>
                    </a:lnTo>
                    <a:lnTo>
                      <a:pt x="176" y="6039"/>
                    </a:lnTo>
                    <a:lnTo>
                      <a:pt x="228" y="6256"/>
                    </a:lnTo>
                    <a:lnTo>
                      <a:pt x="279" y="6452"/>
                    </a:lnTo>
                    <a:lnTo>
                      <a:pt x="341" y="6647"/>
                    </a:lnTo>
                    <a:lnTo>
                      <a:pt x="413" y="6823"/>
                    </a:lnTo>
                    <a:lnTo>
                      <a:pt x="495" y="6988"/>
                    </a:lnTo>
                    <a:lnTo>
                      <a:pt x="578" y="7142"/>
                    </a:lnTo>
                    <a:lnTo>
                      <a:pt x="660" y="7286"/>
                    </a:lnTo>
                    <a:lnTo>
                      <a:pt x="763" y="7410"/>
                    </a:lnTo>
                    <a:lnTo>
                      <a:pt x="866" y="7513"/>
                    </a:lnTo>
                    <a:lnTo>
                      <a:pt x="969" y="7606"/>
                    </a:lnTo>
                    <a:lnTo>
                      <a:pt x="1351" y="7874"/>
                    </a:lnTo>
                    <a:lnTo>
                      <a:pt x="1742" y="8131"/>
                    </a:lnTo>
                    <a:lnTo>
                      <a:pt x="2155" y="8389"/>
                    </a:lnTo>
                    <a:lnTo>
                      <a:pt x="2587" y="8626"/>
                    </a:lnTo>
                    <a:lnTo>
                      <a:pt x="3030" y="8863"/>
                    </a:lnTo>
                    <a:lnTo>
                      <a:pt x="3494" y="9090"/>
                    </a:lnTo>
                    <a:lnTo>
                      <a:pt x="3968" y="9306"/>
                    </a:lnTo>
                    <a:lnTo>
                      <a:pt x="4463" y="9522"/>
                    </a:lnTo>
                    <a:lnTo>
                      <a:pt x="4968" y="9718"/>
                    </a:lnTo>
                    <a:lnTo>
                      <a:pt x="5493" y="9914"/>
                    </a:lnTo>
                    <a:lnTo>
                      <a:pt x="6019" y="10110"/>
                    </a:lnTo>
                    <a:lnTo>
                      <a:pt x="6565" y="10285"/>
                    </a:lnTo>
                    <a:lnTo>
                      <a:pt x="7111" y="10460"/>
                    </a:lnTo>
                    <a:lnTo>
                      <a:pt x="7678" y="10625"/>
                    </a:lnTo>
                    <a:lnTo>
                      <a:pt x="8245" y="10790"/>
                    </a:lnTo>
                    <a:lnTo>
                      <a:pt x="8822" y="10945"/>
                    </a:lnTo>
                    <a:lnTo>
                      <a:pt x="9409" y="11089"/>
                    </a:lnTo>
                    <a:lnTo>
                      <a:pt x="9996" y="11223"/>
                    </a:lnTo>
                    <a:lnTo>
                      <a:pt x="10594" y="11367"/>
                    </a:lnTo>
                    <a:lnTo>
                      <a:pt x="11192" y="11491"/>
                    </a:lnTo>
                    <a:lnTo>
                      <a:pt x="11800" y="11614"/>
                    </a:lnTo>
                    <a:lnTo>
                      <a:pt x="12408" y="11728"/>
                    </a:lnTo>
                    <a:lnTo>
                      <a:pt x="13624" y="11944"/>
                    </a:lnTo>
                    <a:lnTo>
                      <a:pt x="14850" y="12140"/>
                    </a:lnTo>
                    <a:lnTo>
                      <a:pt x="16076" y="12315"/>
                    </a:lnTo>
                    <a:lnTo>
                      <a:pt x="17282" y="12470"/>
                    </a:lnTo>
                    <a:lnTo>
                      <a:pt x="18477" y="12604"/>
                    </a:lnTo>
                    <a:lnTo>
                      <a:pt x="19652" y="12717"/>
                    </a:lnTo>
                    <a:lnTo>
                      <a:pt x="20796" y="12820"/>
                    </a:lnTo>
                    <a:lnTo>
                      <a:pt x="21898" y="12913"/>
                    </a:lnTo>
                    <a:lnTo>
                      <a:pt x="22960" y="12985"/>
                    </a:lnTo>
                    <a:lnTo>
                      <a:pt x="23980" y="13047"/>
                    </a:lnTo>
                    <a:lnTo>
                      <a:pt x="24938" y="13098"/>
                    </a:lnTo>
                    <a:lnTo>
                      <a:pt x="25845" y="13139"/>
                    </a:lnTo>
                    <a:lnTo>
                      <a:pt x="26669" y="13170"/>
                    </a:lnTo>
                    <a:lnTo>
                      <a:pt x="28112" y="13212"/>
                    </a:lnTo>
                    <a:lnTo>
                      <a:pt x="29194" y="13222"/>
                    </a:lnTo>
                    <a:lnTo>
                      <a:pt x="30132" y="13232"/>
                    </a:lnTo>
                    <a:lnTo>
                      <a:pt x="32945" y="6225"/>
                    </a:lnTo>
                    <a:lnTo>
                      <a:pt x="32481" y="6246"/>
                    </a:lnTo>
                    <a:lnTo>
                      <a:pt x="32018" y="6246"/>
                    </a:lnTo>
                    <a:lnTo>
                      <a:pt x="31059" y="6235"/>
                    </a:lnTo>
                    <a:lnTo>
                      <a:pt x="30060" y="6204"/>
                    </a:lnTo>
                    <a:lnTo>
                      <a:pt x="29029" y="6153"/>
                    </a:lnTo>
                    <a:lnTo>
                      <a:pt x="27968" y="6070"/>
                    </a:lnTo>
                    <a:lnTo>
                      <a:pt x="26876" y="5978"/>
                    </a:lnTo>
                    <a:lnTo>
                      <a:pt x="25763" y="5864"/>
                    </a:lnTo>
                    <a:lnTo>
                      <a:pt x="24639" y="5730"/>
                    </a:lnTo>
                    <a:lnTo>
                      <a:pt x="23485" y="5576"/>
                    </a:lnTo>
                    <a:lnTo>
                      <a:pt x="22331" y="5411"/>
                    </a:lnTo>
                    <a:lnTo>
                      <a:pt x="21156" y="5236"/>
                    </a:lnTo>
                    <a:lnTo>
                      <a:pt x="19992" y="5040"/>
                    </a:lnTo>
                    <a:lnTo>
                      <a:pt x="18817" y="4834"/>
                    </a:lnTo>
                    <a:lnTo>
                      <a:pt x="17643" y="4617"/>
                    </a:lnTo>
                    <a:lnTo>
                      <a:pt x="16468" y="4391"/>
                    </a:lnTo>
                    <a:lnTo>
                      <a:pt x="15314" y="4154"/>
                    </a:lnTo>
                    <a:lnTo>
                      <a:pt x="14160" y="3906"/>
                    </a:lnTo>
                    <a:lnTo>
                      <a:pt x="13036" y="3659"/>
                    </a:lnTo>
                    <a:lnTo>
                      <a:pt x="11923" y="3401"/>
                    </a:lnTo>
                    <a:lnTo>
                      <a:pt x="10831" y="3134"/>
                    </a:lnTo>
                    <a:lnTo>
                      <a:pt x="9759" y="2876"/>
                    </a:lnTo>
                    <a:lnTo>
                      <a:pt x="8729" y="2608"/>
                    </a:lnTo>
                    <a:lnTo>
                      <a:pt x="7729" y="2330"/>
                    </a:lnTo>
                    <a:lnTo>
                      <a:pt x="6761" y="2062"/>
                    </a:lnTo>
                    <a:lnTo>
                      <a:pt x="5833" y="1794"/>
                    </a:lnTo>
                    <a:lnTo>
                      <a:pt x="4947" y="1526"/>
                    </a:lnTo>
                    <a:lnTo>
                      <a:pt x="4112" y="1258"/>
                    </a:lnTo>
                    <a:lnTo>
                      <a:pt x="3329" y="990"/>
                    </a:lnTo>
                    <a:lnTo>
                      <a:pt x="2598" y="733"/>
                    </a:lnTo>
                    <a:lnTo>
                      <a:pt x="1928" y="485"/>
                    </a:lnTo>
                    <a:lnTo>
                      <a:pt x="1310" y="238"/>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5"/>
              <p:cNvSpPr/>
              <p:nvPr/>
            </p:nvSpPr>
            <p:spPr>
              <a:xfrm>
                <a:off x="1067960" y="2292453"/>
                <a:ext cx="802692" cy="447076"/>
              </a:xfrm>
              <a:custGeom>
                <a:avLst/>
                <a:gdLst/>
                <a:ahLst/>
                <a:cxnLst/>
                <a:rect l="l" t="t" r="r" b="b"/>
                <a:pathLst>
                  <a:path w="42776" h="23825" extrusionOk="0">
                    <a:moveTo>
                      <a:pt x="41467" y="0"/>
                    </a:moveTo>
                    <a:lnTo>
                      <a:pt x="39313" y="10"/>
                    </a:lnTo>
                    <a:lnTo>
                      <a:pt x="37242" y="31"/>
                    </a:lnTo>
                    <a:lnTo>
                      <a:pt x="35263" y="72"/>
                    </a:lnTo>
                    <a:lnTo>
                      <a:pt x="33357" y="114"/>
                    </a:lnTo>
                    <a:lnTo>
                      <a:pt x="31533" y="175"/>
                    </a:lnTo>
                    <a:lnTo>
                      <a:pt x="29781" y="258"/>
                    </a:lnTo>
                    <a:lnTo>
                      <a:pt x="28102" y="340"/>
                    </a:lnTo>
                    <a:lnTo>
                      <a:pt x="26494" y="443"/>
                    </a:lnTo>
                    <a:lnTo>
                      <a:pt x="24948" y="557"/>
                    </a:lnTo>
                    <a:lnTo>
                      <a:pt x="23475" y="691"/>
                    </a:lnTo>
                    <a:lnTo>
                      <a:pt x="22063" y="835"/>
                    </a:lnTo>
                    <a:lnTo>
                      <a:pt x="20713" y="989"/>
                    </a:lnTo>
                    <a:lnTo>
                      <a:pt x="19425" y="1154"/>
                    </a:lnTo>
                    <a:lnTo>
                      <a:pt x="18188" y="1329"/>
                    </a:lnTo>
                    <a:lnTo>
                      <a:pt x="17014" y="1525"/>
                    </a:lnTo>
                    <a:lnTo>
                      <a:pt x="15880" y="1731"/>
                    </a:lnTo>
                    <a:lnTo>
                      <a:pt x="14798" y="1948"/>
                    </a:lnTo>
                    <a:lnTo>
                      <a:pt x="13768" y="2185"/>
                    </a:lnTo>
                    <a:lnTo>
                      <a:pt x="12778" y="2422"/>
                    </a:lnTo>
                    <a:lnTo>
                      <a:pt x="11830" y="2679"/>
                    </a:lnTo>
                    <a:lnTo>
                      <a:pt x="10924" y="2947"/>
                    </a:lnTo>
                    <a:lnTo>
                      <a:pt x="10058" y="3226"/>
                    </a:lnTo>
                    <a:lnTo>
                      <a:pt x="9223" y="3514"/>
                    </a:lnTo>
                    <a:lnTo>
                      <a:pt x="8420" y="3813"/>
                    </a:lnTo>
                    <a:lnTo>
                      <a:pt x="7647" y="4132"/>
                    </a:lnTo>
                    <a:lnTo>
                      <a:pt x="6905" y="4452"/>
                    </a:lnTo>
                    <a:lnTo>
                      <a:pt x="6183" y="4792"/>
                    </a:lnTo>
                    <a:lnTo>
                      <a:pt x="5493" y="5142"/>
                    </a:lnTo>
                    <a:lnTo>
                      <a:pt x="4823" y="5493"/>
                    </a:lnTo>
                    <a:lnTo>
                      <a:pt x="4164" y="5864"/>
                    </a:lnTo>
                    <a:lnTo>
                      <a:pt x="3525" y="6245"/>
                    </a:lnTo>
                    <a:lnTo>
                      <a:pt x="2896" y="6636"/>
                    </a:lnTo>
                    <a:lnTo>
                      <a:pt x="2731" y="6760"/>
                    </a:lnTo>
                    <a:lnTo>
                      <a:pt x="2566" y="6894"/>
                    </a:lnTo>
                    <a:lnTo>
                      <a:pt x="2402" y="7049"/>
                    </a:lnTo>
                    <a:lnTo>
                      <a:pt x="2247" y="7213"/>
                    </a:lnTo>
                    <a:lnTo>
                      <a:pt x="2092" y="7389"/>
                    </a:lnTo>
                    <a:lnTo>
                      <a:pt x="1948" y="7584"/>
                    </a:lnTo>
                    <a:lnTo>
                      <a:pt x="1804" y="7791"/>
                    </a:lnTo>
                    <a:lnTo>
                      <a:pt x="1670" y="8007"/>
                    </a:lnTo>
                    <a:lnTo>
                      <a:pt x="1536" y="8234"/>
                    </a:lnTo>
                    <a:lnTo>
                      <a:pt x="1412" y="8481"/>
                    </a:lnTo>
                    <a:lnTo>
                      <a:pt x="1289" y="8728"/>
                    </a:lnTo>
                    <a:lnTo>
                      <a:pt x="1175" y="8996"/>
                    </a:lnTo>
                    <a:lnTo>
                      <a:pt x="1072" y="9264"/>
                    </a:lnTo>
                    <a:lnTo>
                      <a:pt x="959" y="9553"/>
                    </a:lnTo>
                    <a:lnTo>
                      <a:pt x="866" y="9841"/>
                    </a:lnTo>
                    <a:lnTo>
                      <a:pt x="763" y="10140"/>
                    </a:lnTo>
                    <a:lnTo>
                      <a:pt x="681" y="10449"/>
                    </a:lnTo>
                    <a:lnTo>
                      <a:pt x="598" y="10758"/>
                    </a:lnTo>
                    <a:lnTo>
                      <a:pt x="516" y="11078"/>
                    </a:lnTo>
                    <a:lnTo>
                      <a:pt x="444" y="11407"/>
                    </a:lnTo>
                    <a:lnTo>
                      <a:pt x="372" y="11737"/>
                    </a:lnTo>
                    <a:lnTo>
                      <a:pt x="310" y="12067"/>
                    </a:lnTo>
                    <a:lnTo>
                      <a:pt x="207" y="12747"/>
                    </a:lnTo>
                    <a:lnTo>
                      <a:pt x="124" y="13448"/>
                    </a:lnTo>
                    <a:lnTo>
                      <a:pt x="62" y="14148"/>
                    </a:lnTo>
                    <a:lnTo>
                      <a:pt x="21" y="14849"/>
                    </a:lnTo>
                    <a:lnTo>
                      <a:pt x="1" y="15560"/>
                    </a:lnTo>
                    <a:lnTo>
                      <a:pt x="11" y="16261"/>
                    </a:lnTo>
                    <a:lnTo>
                      <a:pt x="42" y="16941"/>
                    </a:lnTo>
                    <a:lnTo>
                      <a:pt x="73" y="17281"/>
                    </a:lnTo>
                    <a:lnTo>
                      <a:pt x="104" y="17621"/>
                    </a:lnTo>
                    <a:lnTo>
                      <a:pt x="135" y="17951"/>
                    </a:lnTo>
                    <a:lnTo>
                      <a:pt x="176" y="18270"/>
                    </a:lnTo>
                    <a:lnTo>
                      <a:pt x="227" y="18590"/>
                    </a:lnTo>
                    <a:lnTo>
                      <a:pt x="289" y="18909"/>
                    </a:lnTo>
                    <a:lnTo>
                      <a:pt x="351" y="19208"/>
                    </a:lnTo>
                    <a:lnTo>
                      <a:pt x="413" y="19507"/>
                    </a:lnTo>
                    <a:lnTo>
                      <a:pt x="485" y="19795"/>
                    </a:lnTo>
                    <a:lnTo>
                      <a:pt x="567" y="20084"/>
                    </a:lnTo>
                    <a:lnTo>
                      <a:pt x="650" y="20352"/>
                    </a:lnTo>
                    <a:lnTo>
                      <a:pt x="753" y="20610"/>
                    </a:lnTo>
                    <a:lnTo>
                      <a:pt x="846" y="20867"/>
                    </a:lnTo>
                    <a:lnTo>
                      <a:pt x="949" y="21104"/>
                    </a:lnTo>
                    <a:lnTo>
                      <a:pt x="1062" y="21341"/>
                    </a:lnTo>
                    <a:lnTo>
                      <a:pt x="1186" y="21558"/>
                    </a:lnTo>
                    <a:lnTo>
                      <a:pt x="1309" y="21764"/>
                    </a:lnTo>
                    <a:lnTo>
                      <a:pt x="1443" y="21949"/>
                    </a:lnTo>
                    <a:lnTo>
                      <a:pt x="1577" y="22135"/>
                    </a:lnTo>
                    <a:lnTo>
                      <a:pt x="1721" y="22299"/>
                    </a:lnTo>
                    <a:lnTo>
                      <a:pt x="1876" y="22444"/>
                    </a:lnTo>
                    <a:lnTo>
                      <a:pt x="2031" y="22578"/>
                    </a:lnTo>
                    <a:lnTo>
                      <a:pt x="2206" y="22701"/>
                    </a:lnTo>
                    <a:lnTo>
                      <a:pt x="2371" y="22804"/>
                    </a:lnTo>
                    <a:lnTo>
                      <a:pt x="2556" y="22887"/>
                    </a:lnTo>
                    <a:lnTo>
                      <a:pt x="2742" y="22949"/>
                    </a:lnTo>
                    <a:lnTo>
                      <a:pt x="2927" y="23000"/>
                    </a:lnTo>
                    <a:lnTo>
                      <a:pt x="3133" y="23031"/>
                    </a:lnTo>
                    <a:lnTo>
                      <a:pt x="4102" y="23124"/>
                    </a:lnTo>
                    <a:lnTo>
                      <a:pt x="5359" y="23237"/>
                    </a:lnTo>
                    <a:lnTo>
                      <a:pt x="6864" y="23351"/>
                    </a:lnTo>
                    <a:lnTo>
                      <a:pt x="8584" y="23474"/>
                    </a:lnTo>
                    <a:lnTo>
                      <a:pt x="10460" y="23577"/>
                    </a:lnTo>
                    <a:lnTo>
                      <a:pt x="12469" y="23680"/>
                    </a:lnTo>
                    <a:lnTo>
                      <a:pt x="13510" y="23722"/>
                    </a:lnTo>
                    <a:lnTo>
                      <a:pt x="14571" y="23752"/>
                    </a:lnTo>
                    <a:lnTo>
                      <a:pt x="15643" y="23783"/>
                    </a:lnTo>
                    <a:lnTo>
                      <a:pt x="16715" y="23804"/>
                    </a:lnTo>
                    <a:lnTo>
                      <a:pt x="17787" y="23825"/>
                    </a:lnTo>
                    <a:lnTo>
                      <a:pt x="18858" y="23825"/>
                    </a:lnTo>
                    <a:lnTo>
                      <a:pt x="19930" y="23814"/>
                    </a:lnTo>
                    <a:lnTo>
                      <a:pt x="20971" y="23804"/>
                    </a:lnTo>
                    <a:lnTo>
                      <a:pt x="22001" y="23773"/>
                    </a:lnTo>
                    <a:lnTo>
                      <a:pt x="23011" y="23732"/>
                    </a:lnTo>
                    <a:lnTo>
                      <a:pt x="23990" y="23680"/>
                    </a:lnTo>
                    <a:lnTo>
                      <a:pt x="24928" y="23608"/>
                    </a:lnTo>
                    <a:lnTo>
                      <a:pt x="25835" y="23526"/>
                    </a:lnTo>
                    <a:lnTo>
                      <a:pt x="26700" y="23423"/>
                    </a:lnTo>
                    <a:lnTo>
                      <a:pt x="27504" y="23309"/>
                    </a:lnTo>
                    <a:lnTo>
                      <a:pt x="27895" y="23248"/>
                    </a:lnTo>
                    <a:lnTo>
                      <a:pt x="28266" y="23175"/>
                    </a:lnTo>
                    <a:lnTo>
                      <a:pt x="28617" y="23103"/>
                    </a:lnTo>
                    <a:lnTo>
                      <a:pt x="28957" y="23021"/>
                    </a:lnTo>
                    <a:lnTo>
                      <a:pt x="29287" y="22938"/>
                    </a:lnTo>
                    <a:lnTo>
                      <a:pt x="29585" y="22846"/>
                    </a:lnTo>
                    <a:lnTo>
                      <a:pt x="29884" y="22753"/>
                    </a:lnTo>
                    <a:lnTo>
                      <a:pt x="30152" y="22660"/>
                    </a:lnTo>
                    <a:lnTo>
                      <a:pt x="30410" y="22557"/>
                    </a:lnTo>
                    <a:lnTo>
                      <a:pt x="30637" y="22444"/>
                    </a:lnTo>
                    <a:lnTo>
                      <a:pt x="30874" y="22320"/>
                    </a:lnTo>
                    <a:lnTo>
                      <a:pt x="31111" y="22166"/>
                    </a:lnTo>
                    <a:lnTo>
                      <a:pt x="31348" y="21990"/>
                    </a:lnTo>
                    <a:lnTo>
                      <a:pt x="31605" y="21795"/>
                    </a:lnTo>
                    <a:lnTo>
                      <a:pt x="31863" y="21578"/>
                    </a:lnTo>
                    <a:lnTo>
                      <a:pt x="32131" y="21341"/>
                    </a:lnTo>
                    <a:lnTo>
                      <a:pt x="32409" y="21073"/>
                    </a:lnTo>
                    <a:lnTo>
                      <a:pt x="32687" y="20795"/>
                    </a:lnTo>
                    <a:lnTo>
                      <a:pt x="32976" y="20496"/>
                    </a:lnTo>
                    <a:lnTo>
                      <a:pt x="33264" y="20177"/>
                    </a:lnTo>
                    <a:lnTo>
                      <a:pt x="33553" y="19837"/>
                    </a:lnTo>
                    <a:lnTo>
                      <a:pt x="33852" y="19486"/>
                    </a:lnTo>
                    <a:lnTo>
                      <a:pt x="34150" y="19115"/>
                    </a:lnTo>
                    <a:lnTo>
                      <a:pt x="34460" y="18734"/>
                    </a:lnTo>
                    <a:lnTo>
                      <a:pt x="34758" y="18342"/>
                    </a:lnTo>
                    <a:lnTo>
                      <a:pt x="35068" y="17930"/>
                    </a:lnTo>
                    <a:lnTo>
                      <a:pt x="35686" y="17075"/>
                    </a:lnTo>
                    <a:lnTo>
                      <a:pt x="36304" y="16179"/>
                    </a:lnTo>
                    <a:lnTo>
                      <a:pt x="36912" y="15251"/>
                    </a:lnTo>
                    <a:lnTo>
                      <a:pt x="37520" y="14293"/>
                    </a:lnTo>
                    <a:lnTo>
                      <a:pt x="38107" y="13314"/>
                    </a:lnTo>
                    <a:lnTo>
                      <a:pt x="38685" y="12325"/>
                    </a:lnTo>
                    <a:lnTo>
                      <a:pt x="39241" y="11325"/>
                    </a:lnTo>
                    <a:lnTo>
                      <a:pt x="39767" y="10325"/>
                    </a:lnTo>
                    <a:lnTo>
                      <a:pt x="40261" y="9336"/>
                    </a:lnTo>
                    <a:lnTo>
                      <a:pt x="40735" y="8357"/>
                    </a:lnTo>
                    <a:lnTo>
                      <a:pt x="40952" y="7873"/>
                    </a:lnTo>
                    <a:lnTo>
                      <a:pt x="41158" y="7399"/>
                    </a:lnTo>
                    <a:lnTo>
                      <a:pt x="41364" y="6935"/>
                    </a:lnTo>
                    <a:lnTo>
                      <a:pt x="41549" y="6472"/>
                    </a:lnTo>
                    <a:lnTo>
                      <a:pt x="41724" y="6018"/>
                    </a:lnTo>
                    <a:lnTo>
                      <a:pt x="41889" y="5575"/>
                    </a:lnTo>
                    <a:lnTo>
                      <a:pt x="42044" y="5153"/>
                    </a:lnTo>
                    <a:lnTo>
                      <a:pt x="42188" y="4730"/>
                    </a:lnTo>
                    <a:lnTo>
                      <a:pt x="42312" y="4318"/>
                    </a:lnTo>
                    <a:lnTo>
                      <a:pt x="42425" y="3926"/>
                    </a:lnTo>
                    <a:lnTo>
                      <a:pt x="42518" y="3545"/>
                    </a:lnTo>
                    <a:lnTo>
                      <a:pt x="42600" y="3174"/>
                    </a:lnTo>
                    <a:lnTo>
                      <a:pt x="42672" y="2824"/>
                    </a:lnTo>
                    <a:lnTo>
                      <a:pt x="42724" y="2484"/>
                    </a:lnTo>
                    <a:lnTo>
                      <a:pt x="42755" y="2174"/>
                    </a:lnTo>
                    <a:lnTo>
                      <a:pt x="42776" y="1876"/>
                    </a:lnTo>
                    <a:lnTo>
                      <a:pt x="42776" y="1587"/>
                    </a:lnTo>
                    <a:lnTo>
                      <a:pt x="42755" y="1329"/>
                    </a:lnTo>
                    <a:lnTo>
                      <a:pt x="42724" y="1092"/>
                    </a:lnTo>
                    <a:lnTo>
                      <a:pt x="42662" y="866"/>
                    </a:lnTo>
                    <a:lnTo>
                      <a:pt x="42631" y="773"/>
                    </a:lnTo>
                    <a:lnTo>
                      <a:pt x="42590" y="670"/>
                    </a:lnTo>
                    <a:lnTo>
                      <a:pt x="42539" y="588"/>
                    </a:lnTo>
                    <a:lnTo>
                      <a:pt x="42497" y="505"/>
                    </a:lnTo>
                    <a:lnTo>
                      <a:pt x="42435" y="423"/>
                    </a:lnTo>
                    <a:lnTo>
                      <a:pt x="42374" y="351"/>
                    </a:lnTo>
                    <a:lnTo>
                      <a:pt x="42312" y="289"/>
                    </a:lnTo>
                    <a:lnTo>
                      <a:pt x="42240" y="227"/>
                    </a:lnTo>
                    <a:lnTo>
                      <a:pt x="42157" y="175"/>
                    </a:lnTo>
                    <a:lnTo>
                      <a:pt x="42075" y="134"/>
                    </a:lnTo>
                    <a:lnTo>
                      <a:pt x="41992" y="93"/>
                    </a:lnTo>
                    <a:lnTo>
                      <a:pt x="41900" y="62"/>
                    </a:lnTo>
                    <a:lnTo>
                      <a:pt x="41797" y="41"/>
                    </a:lnTo>
                    <a:lnTo>
                      <a:pt x="41694" y="21"/>
                    </a:lnTo>
                    <a:lnTo>
                      <a:pt x="41580" y="10"/>
                    </a:lnTo>
                    <a:lnTo>
                      <a:pt x="414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5"/>
              <p:cNvSpPr/>
              <p:nvPr/>
            </p:nvSpPr>
            <p:spPr>
              <a:xfrm>
                <a:off x="2813311" y="1845002"/>
                <a:ext cx="717799" cy="1448714"/>
              </a:xfrm>
              <a:custGeom>
                <a:avLst/>
                <a:gdLst/>
                <a:ahLst/>
                <a:cxnLst/>
                <a:rect l="l" t="t" r="r" b="b"/>
                <a:pathLst>
                  <a:path w="38252" h="77203" extrusionOk="0">
                    <a:moveTo>
                      <a:pt x="36819" y="0"/>
                    </a:moveTo>
                    <a:lnTo>
                      <a:pt x="36685" y="21"/>
                    </a:lnTo>
                    <a:lnTo>
                      <a:pt x="36551" y="41"/>
                    </a:lnTo>
                    <a:lnTo>
                      <a:pt x="36427" y="83"/>
                    </a:lnTo>
                    <a:lnTo>
                      <a:pt x="36314" y="134"/>
                    </a:lnTo>
                    <a:lnTo>
                      <a:pt x="36190" y="186"/>
                    </a:lnTo>
                    <a:lnTo>
                      <a:pt x="36087" y="258"/>
                    </a:lnTo>
                    <a:lnTo>
                      <a:pt x="35984" y="340"/>
                    </a:lnTo>
                    <a:lnTo>
                      <a:pt x="35891" y="433"/>
                    </a:lnTo>
                    <a:lnTo>
                      <a:pt x="35799" y="536"/>
                    </a:lnTo>
                    <a:lnTo>
                      <a:pt x="35727" y="649"/>
                    </a:lnTo>
                    <a:lnTo>
                      <a:pt x="35665" y="763"/>
                    </a:lnTo>
                    <a:lnTo>
                      <a:pt x="35603" y="897"/>
                    </a:lnTo>
                    <a:lnTo>
                      <a:pt x="35108" y="2226"/>
                    </a:lnTo>
                    <a:lnTo>
                      <a:pt x="34603" y="3576"/>
                    </a:lnTo>
                    <a:lnTo>
                      <a:pt x="34078" y="4936"/>
                    </a:lnTo>
                    <a:lnTo>
                      <a:pt x="33542" y="6307"/>
                    </a:lnTo>
                    <a:lnTo>
                      <a:pt x="32985" y="7687"/>
                    </a:lnTo>
                    <a:lnTo>
                      <a:pt x="32419" y="9079"/>
                    </a:lnTo>
                    <a:lnTo>
                      <a:pt x="31852" y="10490"/>
                    </a:lnTo>
                    <a:lnTo>
                      <a:pt x="31265" y="11902"/>
                    </a:lnTo>
                    <a:lnTo>
                      <a:pt x="30667" y="13324"/>
                    </a:lnTo>
                    <a:lnTo>
                      <a:pt x="30059" y="14746"/>
                    </a:lnTo>
                    <a:lnTo>
                      <a:pt x="28812" y="17621"/>
                    </a:lnTo>
                    <a:lnTo>
                      <a:pt x="27545" y="20506"/>
                    </a:lnTo>
                    <a:lnTo>
                      <a:pt x="26236" y="23402"/>
                    </a:lnTo>
                    <a:lnTo>
                      <a:pt x="24917" y="26298"/>
                    </a:lnTo>
                    <a:lnTo>
                      <a:pt x="23577" y="29183"/>
                    </a:lnTo>
                    <a:lnTo>
                      <a:pt x="22227" y="32058"/>
                    </a:lnTo>
                    <a:lnTo>
                      <a:pt x="20867" y="34902"/>
                    </a:lnTo>
                    <a:lnTo>
                      <a:pt x="19517" y="37726"/>
                    </a:lnTo>
                    <a:lnTo>
                      <a:pt x="18157" y="40498"/>
                    </a:lnTo>
                    <a:lnTo>
                      <a:pt x="16807" y="43239"/>
                    </a:lnTo>
                    <a:lnTo>
                      <a:pt x="15478" y="45918"/>
                    </a:lnTo>
                    <a:lnTo>
                      <a:pt x="14159" y="48535"/>
                    </a:lnTo>
                    <a:lnTo>
                      <a:pt x="12871" y="51080"/>
                    </a:lnTo>
                    <a:lnTo>
                      <a:pt x="11613" y="53554"/>
                    </a:lnTo>
                    <a:lnTo>
                      <a:pt x="10387" y="55944"/>
                    </a:lnTo>
                    <a:lnTo>
                      <a:pt x="9202" y="58242"/>
                    </a:lnTo>
                    <a:lnTo>
                      <a:pt x="8058" y="60437"/>
                    </a:lnTo>
                    <a:lnTo>
                      <a:pt x="5925" y="64487"/>
                    </a:lnTo>
                    <a:lnTo>
                      <a:pt x="4019" y="68052"/>
                    </a:lnTo>
                    <a:lnTo>
                      <a:pt x="2411" y="71071"/>
                    </a:lnTo>
                    <a:lnTo>
                      <a:pt x="1113" y="73462"/>
                    </a:lnTo>
                    <a:lnTo>
                      <a:pt x="165" y="75183"/>
                    </a:lnTo>
                    <a:lnTo>
                      <a:pt x="113" y="75307"/>
                    </a:lnTo>
                    <a:lnTo>
                      <a:pt x="62" y="75430"/>
                    </a:lnTo>
                    <a:lnTo>
                      <a:pt x="31" y="75564"/>
                    </a:lnTo>
                    <a:lnTo>
                      <a:pt x="10" y="75698"/>
                    </a:lnTo>
                    <a:lnTo>
                      <a:pt x="0" y="75822"/>
                    </a:lnTo>
                    <a:lnTo>
                      <a:pt x="10" y="75956"/>
                    </a:lnTo>
                    <a:lnTo>
                      <a:pt x="21" y="76080"/>
                    </a:lnTo>
                    <a:lnTo>
                      <a:pt x="52" y="76214"/>
                    </a:lnTo>
                    <a:lnTo>
                      <a:pt x="93" y="76337"/>
                    </a:lnTo>
                    <a:lnTo>
                      <a:pt x="155" y="76451"/>
                    </a:lnTo>
                    <a:lnTo>
                      <a:pt x="216" y="76564"/>
                    </a:lnTo>
                    <a:lnTo>
                      <a:pt x="289" y="76677"/>
                    </a:lnTo>
                    <a:lnTo>
                      <a:pt x="381" y="76770"/>
                    </a:lnTo>
                    <a:lnTo>
                      <a:pt x="474" y="76863"/>
                    </a:lnTo>
                    <a:lnTo>
                      <a:pt x="587" y="76955"/>
                    </a:lnTo>
                    <a:lnTo>
                      <a:pt x="701" y="77028"/>
                    </a:lnTo>
                    <a:lnTo>
                      <a:pt x="835" y="77089"/>
                    </a:lnTo>
                    <a:lnTo>
                      <a:pt x="958" y="77131"/>
                    </a:lnTo>
                    <a:lnTo>
                      <a:pt x="1092" y="77172"/>
                    </a:lnTo>
                    <a:lnTo>
                      <a:pt x="1226" y="77192"/>
                    </a:lnTo>
                    <a:lnTo>
                      <a:pt x="1360" y="77203"/>
                    </a:lnTo>
                    <a:lnTo>
                      <a:pt x="1484" y="77192"/>
                    </a:lnTo>
                    <a:lnTo>
                      <a:pt x="1618" y="77172"/>
                    </a:lnTo>
                    <a:lnTo>
                      <a:pt x="1742" y="77151"/>
                    </a:lnTo>
                    <a:lnTo>
                      <a:pt x="1865" y="77100"/>
                    </a:lnTo>
                    <a:lnTo>
                      <a:pt x="1989" y="77048"/>
                    </a:lnTo>
                    <a:lnTo>
                      <a:pt x="2102" y="76986"/>
                    </a:lnTo>
                    <a:lnTo>
                      <a:pt x="2216" y="76904"/>
                    </a:lnTo>
                    <a:lnTo>
                      <a:pt x="2319" y="76821"/>
                    </a:lnTo>
                    <a:lnTo>
                      <a:pt x="2411" y="76718"/>
                    </a:lnTo>
                    <a:lnTo>
                      <a:pt x="2494" y="76615"/>
                    </a:lnTo>
                    <a:lnTo>
                      <a:pt x="2566" y="76492"/>
                    </a:lnTo>
                    <a:lnTo>
                      <a:pt x="3514" y="74771"/>
                    </a:lnTo>
                    <a:lnTo>
                      <a:pt x="4812" y="72360"/>
                    </a:lnTo>
                    <a:lnTo>
                      <a:pt x="6440" y="69330"/>
                    </a:lnTo>
                    <a:lnTo>
                      <a:pt x="8347" y="65754"/>
                    </a:lnTo>
                    <a:lnTo>
                      <a:pt x="10490" y="61674"/>
                    </a:lnTo>
                    <a:lnTo>
                      <a:pt x="11634" y="59468"/>
                    </a:lnTo>
                    <a:lnTo>
                      <a:pt x="12829" y="57160"/>
                    </a:lnTo>
                    <a:lnTo>
                      <a:pt x="14066" y="54759"/>
                    </a:lnTo>
                    <a:lnTo>
                      <a:pt x="15333" y="52276"/>
                    </a:lnTo>
                    <a:lnTo>
                      <a:pt x="16622" y="49720"/>
                    </a:lnTo>
                    <a:lnTo>
                      <a:pt x="17941" y="47093"/>
                    </a:lnTo>
                    <a:lnTo>
                      <a:pt x="19280" y="44393"/>
                    </a:lnTo>
                    <a:lnTo>
                      <a:pt x="20640" y="41652"/>
                    </a:lnTo>
                    <a:lnTo>
                      <a:pt x="22001" y="38859"/>
                    </a:lnTo>
                    <a:lnTo>
                      <a:pt x="23361" y="36025"/>
                    </a:lnTo>
                    <a:lnTo>
                      <a:pt x="24721" y="33161"/>
                    </a:lnTo>
                    <a:lnTo>
                      <a:pt x="26081" y="30275"/>
                    </a:lnTo>
                    <a:lnTo>
                      <a:pt x="27431" y="27380"/>
                    </a:lnTo>
                    <a:lnTo>
                      <a:pt x="28761" y="24463"/>
                    </a:lnTo>
                    <a:lnTo>
                      <a:pt x="30059" y="21558"/>
                    </a:lnTo>
                    <a:lnTo>
                      <a:pt x="31347" y="18652"/>
                    </a:lnTo>
                    <a:lnTo>
                      <a:pt x="32594" y="15766"/>
                    </a:lnTo>
                    <a:lnTo>
                      <a:pt x="33202" y="14334"/>
                    </a:lnTo>
                    <a:lnTo>
                      <a:pt x="33800" y="12902"/>
                    </a:lnTo>
                    <a:lnTo>
                      <a:pt x="34387" y="11480"/>
                    </a:lnTo>
                    <a:lnTo>
                      <a:pt x="34974" y="10068"/>
                    </a:lnTo>
                    <a:lnTo>
                      <a:pt x="35541" y="8666"/>
                    </a:lnTo>
                    <a:lnTo>
                      <a:pt x="36087" y="7275"/>
                    </a:lnTo>
                    <a:lnTo>
                      <a:pt x="36633" y="5894"/>
                    </a:lnTo>
                    <a:lnTo>
                      <a:pt x="37159" y="4534"/>
                    </a:lnTo>
                    <a:lnTo>
                      <a:pt x="37674" y="3174"/>
                    </a:lnTo>
                    <a:lnTo>
                      <a:pt x="38169" y="1834"/>
                    </a:lnTo>
                    <a:lnTo>
                      <a:pt x="38210" y="1700"/>
                    </a:lnTo>
                    <a:lnTo>
                      <a:pt x="38241" y="1566"/>
                    </a:lnTo>
                    <a:lnTo>
                      <a:pt x="38251" y="1433"/>
                    </a:lnTo>
                    <a:lnTo>
                      <a:pt x="38251" y="1299"/>
                    </a:lnTo>
                    <a:lnTo>
                      <a:pt x="38241" y="1165"/>
                    </a:lnTo>
                    <a:lnTo>
                      <a:pt x="38210" y="1041"/>
                    </a:lnTo>
                    <a:lnTo>
                      <a:pt x="38179" y="907"/>
                    </a:lnTo>
                    <a:lnTo>
                      <a:pt x="38128" y="794"/>
                    </a:lnTo>
                    <a:lnTo>
                      <a:pt x="38066" y="670"/>
                    </a:lnTo>
                    <a:lnTo>
                      <a:pt x="37994" y="567"/>
                    </a:lnTo>
                    <a:lnTo>
                      <a:pt x="37911" y="464"/>
                    </a:lnTo>
                    <a:lnTo>
                      <a:pt x="37818" y="371"/>
                    </a:lnTo>
                    <a:lnTo>
                      <a:pt x="37715" y="278"/>
                    </a:lnTo>
                    <a:lnTo>
                      <a:pt x="37602" y="206"/>
                    </a:lnTo>
                    <a:lnTo>
                      <a:pt x="37478" y="134"/>
                    </a:lnTo>
                    <a:lnTo>
                      <a:pt x="37344" y="83"/>
                    </a:lnTo>
                    <a:lnTo>
                      <a:pt x="37210" y="41"/>
                    </a:lnTo>
                    <a:lnTo>
                      <a:pt x="37076" y="21"/>
                    </a:lnTo>
                    <a:lnTo>
                      <a:pt x="369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5"/>
              <p:cNvSpPr/>
              <p:nvPr/>
            </p:nvSpPr>
            <p:spPr>
              <a:xfrm>
                <a:off x="1746878" y="2113585"/>
                <a:ext cx="514180" cy="335894"/>
              </a:xfrm>
              <a:custGeom>
                <a:avLst/>
                <a:gdLst/>
                <a:ahLst/>
                <a:cxnLst/>
                <a:rect l="l" t="t" r="r" b="b"/>
                <a:pathLst>
                  <a:path w="27401" h="17900" extrusionOk="0">
                    <a:moveTo>
                      <a:pt x="27401" y="0"/>
                    </a:moveTo>
                    <a:lnTo>
                      <a:pt x="13397" y="2607"/>
                    </a:lnTo>
                    <a:lnTo>
                      <a:pt x="13417" y="2690"/>
                    </a:lnTo>
                    <a:lnTo>
                      <a:pt x="13448" y="2927"/>
                    </a:lnTo>
                    <a:lnTo>
                      <a:pt x="13458" y="3092"/>
                    </a:lnTo>
                    <a:lnTo>
                      <a:pt x="13469" y="3288"/>
                    </a:lnTo>
                    <a:lnTo>
                      <a:pt x="13458" y="3514"/>
                    </a:lnTo>
                    <a:lnTo>
                      <a:pt x="13448" y="3762"/>
                    </a:lnTo>
                    <a:lnTo>
                      <a:pt x="13417" y="4029"/>
                    </a:lnTo>
                    <a:lnTo>
                      <a:pt x="13355" y="4318"/>
                    </a:lnTo>
                    <a:lnTo>
                      <a:pt x="13283" y="4617"/>
                    </a:lnTo>
                    <a:lnTo>
                      <a:pt x="13180" y="4926"/>
                    </a:lnTo>
                    <a:lnTo>
                      <a:pt x="13108" y="5091"/>
                    </a:lnTo>
                    <a:lnTo>
                      <a:pt x="13036" y="5256"/>
                    </a:lnTo>
                    <a:lnTo>
                      <a:pt x="12964" y="5421"/>
                    </a:lnTo>
                    <a:lnTo>
                      <a:pt x="12871" y="5585"/>
                    </a:lnTo>
                    <a:lnTo>
                      <a:pt x="12768" y="5750"/>
                    </a:lnTo>
                    <a:lnTo>
                      <a:pt x="12665" y="5926"/>
                    </a:lnTo>
                    <a:lnTo>
                      <a:pt x="12541" y="6090"/>
                    </a:lnTo>
                    <a:lnTo>
                      <a:pt x="12407" y="6266"/>
                    </a:lnTo>
                    <a:lnTo>
                      <a:pt x="12273" y="6430"/>
                    </a:lnTo>
                    <a:lnTo>
                      <a:pt x="12119" y="6595"/>
                    </a:lnTo>
                    <a:lnTo>
                      <a:pt x="11954" y="6760"/>
                    </a:lnTo>
                    <a:lnTo>
                      <a:pt x="11779" y="6925"/>
                    </a:lnTo>
                    <a:lnTo>
                      <a:pt x="11583" y="7090"/>
                    </a:lnTo>
                    <a:lnTo>
                      <a:pt x="11387" y="7255"/>
                    </a:lnTo>
                    <a:lnTo>
                      <a:pt x="11171" y="7409"/>
                    </a:lnTo>
                    <a:lnTo>
                      <a:pt x="10934" y="7574"/>
                    </a:lnTo>
                    <a:lnTo>
                      <a:pt x="10686" y="7719"/>
                    </a:lnTo>
                    <a:lnTo>
                      <a:pt x="10429" y="7873"/>
                    </a:lnTo>
                    <a:lnTo>
                      <a:pt x="10151" y="8017"/>
                    </a:lnTo>
                    <a:lnTo>
                      <a:pt x="9862" y="8162"/>
                    </a:lnTo>
                    <a:lnTo>
                      <a:pt x="9553" y="8296"/>
                    </a:lnTo>
                    <a:lnTo>
                      <a:pt x="9223" y="8430"/>
                    </a:lnTo>
                    <a:lnTo>
                      <a:pt x="8883" y="8553"/>
                    </a:lnTo>
                    <a:lnTo>
                      <a:pt x="8522" y="8677"/>
                    </a:lnTo>
                    <a:lnTo>
                      <a:pt x="8141" y="8790"/>
                    </a:lnTo>
                    <a:lnTo>
                      <a:pt x="7750" y="8904"/>
                    </a:lnTo>
                    <a:lnTo>
                      <a:pt x="7327" y="9007"/>
                    </a:lnTo>
                    <a:lnTo>
                      <a:pt x="6894" y="9099"/>
                    </a:lnTo>
                    <a:lnTo>
                      <a:pt x="6441" y="9192"/>
                    </a:lnTo>
                    <a:lnTo>
                      <a:pt x="5967" y="9275"/>
                    </a:lnTo>
                    <a:lnTo>
                      <a:pt x="5472" y="9347"/>
                    </a:lnTo>
                    <a:lnTo>
                      <a:pt x="4947" y="9409"/>
                    </a:lnTo>
                    <a:lnTo>
                      <a:pt x="4411" y="9470"/>
                    </a:lnTo>
                    <a:lnTo>
                      <a:pt x="3854" y="9512"/>
                    </a:lnTo>
                    <a:lnTo>
                      <a:pt x="3267" y="9553"/>
                    </a:lnTo>
                    <a:lnTo>
                      <a:pt x="2659" y="9573"/>
                    </a:lnTo>
                    <a:lnTo>
                      <a:pt x="2031" y="9594"/>
                    </a:lnTo>
                    <a:lnTo>
                      <a:pt x="1381" y="9604"/>
                    </a:lnTo>
                    <a:lnTo>
                      <a:pt x="701" y="9594"/>
                    </a:lnTo>
                    <a:lnTo>
                      <a:pt x="0" y="9584"/>
                    </a:lnTo>
                    <a:lnTo>
                      <a:pt x="93" y="9852"/>
                    </a:lnTo>
                    <a:lnTo>
                      <a:pt x="186" y="10109"/>
                    </a:lnTo>
                    <a:lnTo>
                      <a:pt x="299" y="10377"/>
                    </a:lnTo>
                    <a:lnTo>
                      <a:pt x="423" y="10635"/>
                    </a:lnTo>
                    <a:lnTo>
                      <a:pt x="547" y="10903"/>
                    </a:lnTo>
                    <a:lnTo>
                      <a:pt x="691" y="11160"/>
                    </a:lnTo>
                    <a:lnTo>
                      <a:pt x="845" y="11418"/>
                    </a:lnTo>
                    <a:lnTo>
                      <a:pt x="1021" y="11665"/>
                    </a:lnTo>
                    <a:lnTo>
                      <a:pt x="1196" y="11913"/>
                    </a:lnTo>
                    <a:lnTo>
                      <a:pt x="1381" y="12170"/>
                    </a:lnTo>
                    <a:lnTo>
                      <a:pt x="1577" y="12407"/>
                    </a:lnTo>
                    <a:lnTo>
                      <a:pt x="1783" y="12654"/>
                    </a:lnTo>
                    <a:lnTo>
                      <a:pt x="2010" y="12891"/>
                    </a:lnTo>
                    <a:lnTo>
                      <a:pt x="2237" y="13129"/>
                    </a:lnTo>
                    <a:lnTo>
                      <a:pt x="2474" y="13355"/>
                    </a:lnTo>
                    <a:lnTo>
                      <a:pt x="2721" y="13582"/>
                    </a:lnTo>
                    <a:lnTo>
                      <a:pt x="2989" y="13809"/>
                    </a:lnTo>
                    <a:lnTo>
                      <a:pt x="3257" y="14025"/>
                    </a:lnTo>
                    <a:lnTo>
                      <a:pt x="3535" y="14241"/>
                    </a:lnTo>
                    <a:lnTo>
                      <a:pt x="3824" y="14458"/>
                    </a:lnTo>
                    <a:lnTo>
                      <a:pt x="4122" y="14664"/>
                    </a:lnTo>
                    <a:lnTo>
                      <a:pt x="4432" y="14860"/>
                    </a:lnTo>
                    <a:lnTo>
                      <a:pt x="4751" y="15055"/>
                    </a:lnTo>
                    <a:lnTo>
                      <a:pt x="5070" y="15251"/>
                    </a:lnTo>
                    <a:lnTo>
                      <a:pt x="5410" y="15437"/>
                    </a:lnTo>
                    <a:lnTo>
                      <a:pt x="5751" y="15612"/>
                    </a:lnTo>
                    <a:lnTo>
                      <a:pt x="6101" y="15787"/>
                    </a:lnTo>
                    <a:lnTo>
                      <a:pt x="6472" y="15962"/>
                    </a:lnTo>
                    <a:lnTo>
                      <a:pt x="6843" y="16127"/>
                    </a:lnTo>
                    <a:lnTo>
                      <a:pt x="7214" y="16282"/>
                    </a:lnTo>
                    <a:lnTo>
                      <a:pt x="7605" y="16436"/>
                    </a:lnTo>
                    <a:lnTo>
                      <a:pt x="7997" y="16581"/>
                    </a:lnTo>
                    <a:lnTo>
                      <a:pt x="8409" y="16715"/>
                    </a:lnTo>
                    <a:lnTo>
                      <a:pt x="8821" y="16848"/>
                    </a:lnTo>
                    <a:lnTo>
                      <a:pt x="9234" y="16972"/>
                    </a:lnTo>
                    <a:lnTo>
                      <a:pt x="9666" y="17085"/>
                    </a:lnTo>
                    <a:lnTo>
                      <a:pt x="10099" y="17199"/>
                    </a:lnTo>
                    <a:lnTo>
                      <a:pt x="10542" y="17302"/>
                    </a:lnTo>
                    <a:lnTo>
                      <a:pt x="10996" y="17395"/>
                    </a:lnTo>
                    <a:lnTo>
                      <a:pt x="11449" y="17487"/>
                    </a:lnTo>
                    <a:lnTo>
                      <a:pt x="11913" y="17560"/>
                    </a:lnTo>
                    <a:lnTo>
                      <a:pt x="12387" y="17632"/>
                    </a:lnTo>
                    <a:lnTo>
                      <a:pt x="12871" y="17693"/>
                    </a:lnTo>
                    <a:lnTo>
                      <a:pt x="13355" y="17755"/>
                    </a:lnTo>
                    <a:lnTo>
                      <a:pt x="13850" y="17797"/>
                    </a:lnTo>
                    <a:lnTo>
                      <a:pt x="14345" y="17838"/>
                    </a:lnTo>
                    <a:lnTo>
                      <a:pt x="14850" y="17869"/>
                    </a:lnTo>
                    <a:lnTo>
                      <a:pt x="15365" y="17889"/>
                    </a:lnTo>
                    <a:lnTo>
                      <a:pt x="15890" y="17900"/>
                    </a:lnTo>
                    <a:lnTo>
                      <a:pt x="16416" y="17900"/>
                    </a:lnTo>
                    <a:lnTo>
                      <a:pt x="16941" y="17889"/>
                    </a:lnTo>
                    <a:lnTo>
                      <a:pt x="17477" y="17869"/>
                    </a:lnTo>
                    <a:lnTo>
                      <a:pt x="18023" y="17848"/>
                    </a:lnTo>
                    <a:lnTo>
                      <a:pt x="18570" y="17807"/>
                    </a:lnTo>
                    <a:lnTo>
                      <a:pt x="19126" y="17755"/>
                    </a:lnTo>
                    <a:lnTo>
                      <a:pt x="19693" y="17704"/>
                    </a:lnTo>
                    <a:lnTo>
                      <a:pt x="20260" y="17632"/>
                    </a:lnTo>
                    <a:lnTo>
                      <a:pt x="20826" y="17549"/>
                    </a:lnTo>
                    <a:lnTo>
                      <a:pt x="21403" y="17456"/>
                    </a:lnTo>
                    <a:lnTo>
                      <a:pt x="21980" y="17364"/>
                    </a:lnTo>
                    <a:lnTo>
                      <a:pt x="22568" y="17250"/>
                    </a:lnTo>
                    <a:lnTo>
                      <a:pt x="23166" y="17127"/>
                    </a:lnTo>
                    <a:lnTo>
                      <a:pt x="23763" y="16982"/>
                    </a:lnTo>
                    <a:lnTo>
                      <a:pt x="24361" y="16838"/>
                    </a:lnTo>
                    <a:lnTo>
                      <a:pt x="27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5"/>
              <p:cNvSpPr/>
              <p:nvPr/>
            </p:nvSpPr>
            <p:spPr>
              <a:xfrm>
                <a:off x="1998254" y="1939746"/>
                <a:ext cx="328932" cy="465841"/>
              </a:xfrm>
              <a:custGeom>
                <a:avLst/>
                <a:gdLst/>
                <a:ahLst/>
                <a:cxnLst/>
                <a:rect l="l" t="t" r="r" b="b"/>
                <a:pathLst>
                  <a:path w="17529" h="24825" extrusionOk="0">
                    <a:moveTo>
                      <a:pt x="8131" y="0"/>
                    </a:moveTo>
                    <a:lnTo>
                      <a:pt x="7853" y="21"/>
                    </a:lnTo>
                    <a:lnTo>
                      <a:pt x="7575" y="42"/>
                    </a:lnTo>
                    <a:lnTo>
                      <a:pt x="7296" y="83"/>
                    </a:lnTo>
                    <a:lnTo>
                      <a:pt x="7018" y="145"/>
                    </a:lnTo>
                    <a:lnTo>
                      <a:pt x="6750" y="207"/>
                    </a:lnTo>
                    <a:lnTo>
                      <a:pt x="6493" y="289"/>
                    </a:lnTo>
                    <a:lnTo>
                      <a:pt x="6235" y="382"/>
                    </a:lnTo>
                    <a:lnTo>
                      <a:pt x="5977" y="495"/>
                    </a:lnTo>
                    <a:lnTo>
                      <a:pt x="5720" y="608"/>
                    </a:lnTo>
                    <a:lnTo>
                      <a:pt x="5472" y="742"/>
                    </a:lnTo>
                    <a:lnTo>
                      <a:pt x="5225" y="876"/>
                    </a:lnTo>
                    <a:lnTo>
                      <a:pt x="4988" y="1031"/>
                    </a:lnTo>
                    <a:lnTo>
                      <a:pt x="4751" y="1196"/>
                    </a:lnTo>
                    <a:lnTo>
                      <a:pt x="4524" y="1361"/>
                    </a:lnTo>
                    <a:lnTo>
                      <a:pt x="4298" y="1546"/>
                    </a:lnTo>
                    <a:lnTo>
                      <a:pt x="4071" y="1742"/>
                    </a:lnTo>
                    <a:lnTo>
                      <a:pt x="3855" y="1938"/>
                    </a:lnTo>
                    <a:lnTo>
                      <a:pt x="3649" y="2154"/>
                    </a:lnTo>
                    <a:lnTo>
                      <a:pt x="3442" y="2371"/>
                    </a:lnTo>
                    <a:lnTo>
                      <a:pt x="3236" y="2597"/>
                    </a:lnTo>
                    <a:lnTo>
                      <a:pt x="3041" y="2834"/>
                    </a:lnTo>
                    <a:lnTo>
                      <a:pt x="2855" y="3071"/>
                    </a:lnTo>
                    <a:lnTo>
                      <a:pt x="2670" y="3329"/>
                    </a:lnTo>
                    <a:lnTo>
                      <a:pt x="2484" y="3586"/>
                    </a:lnTo>
                    <a:lnTo>
                      <a:pt x="2309" y="3844"/>
                    </a:lnTo>
                    <a:lnTo>
                      <a:pt x="2144" y="4122"/>
                    </a:lnTo>
                    <a:lnTo>
                      <a:pt x="1979" y="4401"/>
                    </a:lnTo>
                    <a:lnTo>
                      <a:pt x="1814" y="4679"/>
                    </a:lnTo>
                    <a:lnTo>
                      <a:pt x="1670" y="4967"/>
                    </a:lnTo>
                    <a:lnTo>
                      <a:pt x="1526" y="5266"/>
                    </a:lnTo>
                    <a:lnTo>
                      <a:pt x="1381" y="5565"/>
                    </a:lnTo>
                    <a:lnTo>
                      <a:pt x="1248" y="5864"/>
                    </a:lnTo>
                    <a:lnTo>
                      <a:pt x="1124" y="6173"/>
                    </a:lnTo>
                    <a:lnTo>
                      <a:pt x="1000" y="6492"/>
                    </a:lnTo>
                    <a:lnTo>
                      <a:pt x="887" y="6802"/>
                    </a:lnTo>
                    <a:lnTo>
                      <a:pt x="773" y="7121"/>
                    </a:lnTo>
                    <a:lnTo>
                      <a:pt x="670" y="7451"/>
                    </a:lnTo>
                    <a:lnTo>
                      <a:pt x="578" y="7770"/>
                    </a:lnTo>
                    <a:lnTo>
                      <a:pt x="495" y="8100"/>
                    </a:lnTo>
                    <a:lnTo>
                      <a:pt x="413" y="8430"/>
                    </a:lnTo>
                    <a:lnTo>
                      <a:pt x="341" y="8770"/>
                    </a:lnTo>
                    <a:lnTo>
                      <a:pt x="269" y="9099"/>
                    </a:lnTo>
                    <a:lnTo>
                      <a:pt x="207" y="9440"/>
                    </a:lnTo>
                    <a:lnTo>
                      <a:pt x="155" y="9769"/>
                    </a:lnTo>
                    <a:lnTo>
                      <a:pt x="114" y="10109"/>
                    </a:lnTo>
                    <a:lnTo>
                      <a:pt x="73" y="10449"/>
                    </a:lnTo>
                    <a:lnTo>
                      <a:pt x="42" y="10779"/>
                    </a:lnTo>
                    <a:lnTo>
                      <a:pt x="21" y="11119"/>
                    </a:lnTo>
                    <a:lnTo>
                      <a:pt x="11" y="11459"/>
                    </a:lnTo>
                    <a:lnTo>
                      <a:pt x="1" y="11789"/>
                    </a:lnTo>
                    <a:lnTo>
                      <a:pt x="1" y="12129"/>
                    </a:lnTo>
                    <a:lnTo>
                      <a:pt x="11" y="12459"/>
                    </a:lnTo>
                    <a:lnTo>
                      <a:pt x="32" y="12789"/>
                    </a:lnTo>
                    <a:lnTo>
                      <a:pt x="52" y="13118"/>
                    </a:lnTo>
                    <a:lnTo>
                      <a:pt x="83" y="13438"/>
                    </a:lnTo>
                    <a:lnTo>
                      <a:pt x="135" y="13767"/>
                    </a:lnTo>
                    <a:lnTo>
                      <a:pt x="176" y="14087"/>
                    </a:lnTo>
                    <a:lnTo>
                      <a:pt x="238" y="14406"/>
                    </a:lnTo>
                    <a:lnTo>
                      <a:pt x="310" y="14716"/>
                    </a:lnTo>
                    <a:lnTo>
                      <a:pt x="382" y="15025"/>
                    </a:lnTo>
                    <a:lnTo>
                      <a:pt x="464" y="15323"/>
                    </a:lnTo>
                    <a:lnTo>
                      <a:pt x="609" y="15767"/>
                    </a:lnTo>
                    <a:lnTo>
                      <a:pt x="753" y="16189"/>
                    </a:lnTo>
                    <a:lnTo>
                      <a:pt x="907" y="16612"/>
                    </a:lnTo>
                    <a:lnTo>
                      <a:pt x="1072" y="17013"/>
                    </a:lnTo>
                    <a:lnTo>
                      <a:pt x="1258" y="17415"/>
                    </a:lnTo>
                    <a:lnTo>
                      <a:pt x="1443" y="17797"/>
                    </a:lnTo>
                    <a:lnTo>
                      <a:pt x="1639" y="18178"/>
                    </a:lnTo>
                    <a:lnTo>
                      <a:pt x="1845" y="18539"/>
                    </a:lnTo>
                    <a:lnTo>
                      <a:pt x="2072" y="18899"/>
                    </a:lnTo>
                    <a:lnTo>
                      <a:pt x="2299" y="19239"/>
                    </a:lnTo>
                    <a:lnTo>
                      <a:pt x="2546" y="19579"/>
                    </a:lnTo>
                    <a:lnTo>
                      <a:pt x="2804" y="19899"/>
                    </a:lnTo>
                    <a:lnTo>
                      <a:pt x="3061" y="20218"/>
                    </a:lnTo>
                    <a:lnTo>
                      <a:pt x="3350" y="20527"/>
                    </a:lnTo>
                    <a:lnTo>
                      <a:pt x="3638" y="20826"/>
                    </a:lnTo>
                    <a:lnTo>
                      <a:pt x="3937" y="21115"/>
                    </a:lnTo>
                    <a:lnTo>
                      <a:pt x="4256" y="21393"/>
                    </a:lnTo>
                    <a:lnTo>
                      <a:pt x="4586" y="21661"/>
                    </a:lnTo>
                    <a:lnTo>
                      <a:pt x="4926" y="21918"/>
                    </a:lnTo>
                    <a:lnTo>
                      <a:pt x="5277" y="22176"/>
                    </a:lnTo>
                    <a:lnTo>
                      <a:pt x="5648" y="22413"/>
                    </a:lnTo>
                    <a:lnTo>
                      <a:pt x="6019" y="22650"/>
                    </a:lnTo>
                    <a:lnTo>
                      <a:pt x="6420" y="22877"/>
                    </a:lnTo>
                    <a:lnTo>
                      <a:pt x="6822" y="23093"/>
                    </a:lnTo>
                    <a:lnTo>
                      <a:pt x="7245" y="23299"/>
                    </a:lnTo>
                    <a:lnTo>
                      <a:pt x="7678" y="23495"/>
                    </a:lnTo>
                    <a:lnTo>
                      <a:pt x="8131" y="23691"/>
                    </a:lnTo>
                    <a:lnTo>
                      <a:pt x="8595" y="23876"/>
                    </a:lnTo>
                    <a:lnTo>
                      <a:pt x="9069" y="24052"/>
                    </a:lnTo>
                    <a:lnTo>
                      <a:pt x="9563" y="24216"/>
                    </a:lnTo>
                    <a:lnTo>
                      <a:pt x="10068" y="24371"/>
                    </a:lnTo>
                    <a:lnTo>
                      <a:pt x="10594" y="24526"/>
                    </a:lnTo>
                    <a:lnTo>
                      <a:pt x="11006" y="24639"/>
                    </a:lnTo>
                    <a:lnTo>
                      <a:pt x="11222" y="24690"/>
                    </a:lnTo>
                    <a:lnTo>
                      <a:pt x="11439" y="24732"/>
                    </a:lnTo>
                    <a:lnTo>
                      <a:pt x="11655" y="24773"/>
                    </a:lnTo>
                    <a:lnTo>
                      <a:pt x="11882" y="24804"/>
                    </a:lnTo>
                    <a:lnTo>
                      <a:pt x="12109" y="24824"/>
                    </a:lnTo>
                    <a:lnTo>
                      <a:pt x="12346" y="24824"/>
                    </a:lnTo>
                    <a:lnTo>
                      <a:pt x="12572" y="24814"/>
                    </a:lnTo>
                    <a:lnTo>
                      <a:pt x="12809" y="24793"/>
                    </a:lnTo>
                    <a:lnTo>
                      <a:pt x="13036" y="24752"/>
                    </a:lnTo>
                    <a:lnTo>
                      <a:pt x="13273" y="24690"/>
                    </a:lnTo>
                    <a:lnTo>
                      <a:pt x="13510" y="24598"/>
                    </a:lnTo>
                    <a:lnTo>
                      <a:pt x="13737" y="24495"/>
                    </a:lnTo>
                    <a:lnTo>
                      <a:pt x="13964" y="24361"/>
                    </a:lnTo>
                    <a:lnTo>
                      <a:pt x="14087" y="24278"/>
                    </a:lnTo>
                    <a:lnTo>
                      <a:pt x="14201" y="24196"/>
                    </a:lnTo>
                    <a:lnTo>
                      <a:pt x="14314" y="24103"/>
                    </a:lnTo>
                    <a:lnTo>
                      <a:pt x="14427" y="24000"/>
                    </a:lnTo>
                    <a:lnTo>
                      <a:pt x="14541" y="23887"/>
                    </a:lnTo>
                    <a:lnTo>
                      <a:pt x="14644" y="23773"/>
                    </a:lnTo>
                    <a:lnTo>
                      <a:pt x="14757" y="23650"/>
                    </a:lnTo>
                    <a:lnTo>
                      <a:pt x="14870" y="23516"/>
                    </a:lnTo>
                    <a:lnTo>
                      <a:pt x="14973" y="23371"/>
                    </a:lnTo>
                    <a:lnTo>
                      <a:pt x="15087" y="23217"/>
                    </a:lnTo>
                    <a:lnTo>
                      <a:pt x="15190" y="23062"/>
                    </a:lnTo>
                    <a:lnTo>
                      <a:pt x="15293" y="22887"/>
                    </a:lnTo>
                    <a:lnTo>
                      <a:pt x="15509" y="22516"/>
                    </a:lnTo>
                    <a:lnTo>
                      <a:pt x="15705" y="22104"/>
                    </a:lnTo>
                    <a:lnTo>
                      <a:pt x="15901" y="21651"/>
                    </a:lnTo>
                    <a:lnTo>
                      <a:pt x="16097" y="21146"/>
                    </a:lnTo>
                    <a:lnTo>
                      <a:pt x="16272" y="20599"/>
                    </a:lnTo>
                    <a:lnTo>
                      <a:pt x="16447" y="20002"/>
                    </a:lnTo>
                    <a:lnTo>
                      <a:pt x="16612" y="19353"/>
                    </a:lnTo>
                    <a:lnTo>
                      <a:pt x="16777" y="18652"/>
                    </a:lnTo>
                    <a:lnTo>
                      <a:pt x="16921" y="17900"/>
                    </a:lnTo>
                    <a:lnTo>
                      <a:pt x="17065" y="17086"/>
                    </a:lnTo>
                    <a:lnTo>
                      <a:pt x="17199" y="16210"/>
                    </a:lnTo>
                    <a:lnTo>
                      <a:pt x="17313" y="15262"/>
                    </a:lnTo>
                    <a:lnTo>
                      <a:pt x="17405" y="14334"/>
                    </a:lnTo>
                    <a:lnTo>
                      <a:pt x="17447" y="13881"/>
                    </a:lnTo>
                    <a:lnTo>
                      <a:pt x="17477" y="13438"/>
                    </a:lnTo>
                    <a:lnTo>
                      <a:pt x="17498" y="13005"/>
                    </a:lnTo>
                    <a:lnTo>
                      <a:pt x="17508" y="12582"/>
                    </a:lnTo>
                    <a:lnTo>
                      <a:pt x="17519" y="12160"/>
                    </a:lnTo>
                    <a:lnTo>
                      <a:pt x="17529" y="11748"/>
                    </a:lnTo>
                    <a:lnTo>
                      <a:pt x="17519" y="11346"/>
                    </a:lnTo>
                    <a:lnTo>
                      <a:pt x="17508" y="10944"/>
                    </a:lnTo>
                    <a:lnTo>
                      <a:pt x="17488" y="10552"/>
                    </a:lnTo>
                    <a:lnTo>
                      <a:pt x="17467" y="10171"/>
                    </a:lnTo>
                    <a:lnTo>
                      <a:pt x="17436" y="9800"/>
                    </a:lnTo>
                    <a:lnTo>
                      <a:pt x="17405" y="9429"/>
                    </a:lnTo>
                    <a:lnTo>
                      <a:pt x="17364" y="9069"/>
                    </a:lnTo>
                    <a:lnTo>
                      <a:pt x="17313" y="8718"/>
                    </a:lnTo>
                    <a:lnTo>
                      <a:pt x="17251" y="8378"/>
                    </a:lnTo>
                    <a:lnTo>
                      <a:pt x="17189" y="8038"/>
                    </a:lnTo>
                    <a:lnTo>
                      <a:pt x="17127" y="7708"/>
                    </a:lnTo>
                    <a:lnTo>
                      <a:pt x="17055" y="7389"/>
                    </a:lnTo>
                    <a:lnTo>
                      <a:pt x="16973" y="7069"/>
                    </a:lnTo>
                    <a:lnTo>
                      <a:pt x="16890" y="6760"/>
                    </a:lnTo>
                    <a:lnTo>
                      <a:pt x="16797" y="6461"/>
                    </a:lnTo>
                    <a:lnTo>
                      <a:pt x="16694" y="6163"/>
                    </a:lnTo>
                    <a:lnTo>
                      <a:pt x="16591" y="5874"/>
                    </a:lnTo>
                    <a:lnTo>
                      <a:pt x="16478" y="5596"/>
                    </a:lnTo>
                    <a:lnTo>
                      <a:pt x="16365" y="5328"/>
                    </a:lnTo>
                    <a:lnTo>
                      <a:pt x="16241" y="5060"/>
                    </a:lnTo>
                    <a:lnTo>
                      <a:pt x="16117" y="4802"/>
                    </a:lnTo>
                    <a:lnTo>
                      <a:pt x="15983" y="4545"/>
                    </a:lnTo>
                    <a:lnTo>
                      <a:pt x="15849" y="4308"/>
                    </a:lnTo>
                    <a:lnTo>
                      <a:pt x="15705" y="4060"/>
                    </a:lnTo>
                    <a:lnTo>
                      <a:pt x="15550" y="3834"/>
                    </a:lnTo>
                    <a:lnTo>
                      <a:pt x="15396" y="3607"/>
                    </a:lnTo>
                    <a:lnTo>
                      <a:pt x="15241" y="3391"/>
                    </a:lnTo>
                    <a:lnTo>
                      <a:pt x="15066" y="3185"/>
                    </a:lnTo>
                    <a:lnTo>
                      <a:pt x="14901" y="2979"/>
                    </a:lnTo>
                    <a:lnTo>
                      <a:pt x="14726" y="2783"/>
                    </a:lnTo>
                    <a:lnTo>
                      <a:pt x="14541" y="2597"/>
                    </a:lnTo>
                    <a:lnTo>
                      <a:pt x="14355" y="2412"/>
                    </a:lnTo>
                    <a:lnTo>
                      <a:pt x="14159" y="2237"/>
                    </a:lnTo>
                    <a:lnTo>
                      <a:pt x="13964" y="2061"/>
                    </a:lnTo>
                    <a:lnTo>
                      <a:pt x="13757" y="1907"/>
                    </a:lnTo>
                    <a:lnTo>
                      <a:pt x="13551" y="1742"/>
                    </a:lnTo>
                    <a:lnTo>
                      <a:pt x="13345" y="1598"/>
                    </a:lnTo>
                    <a:lnTo>
                      <a:pt x="13119" y="1453"/>
                    </a:lnTo>
                    <a:lnTo>
                      <a:pt x="12902" y="1319"/>
                    </a:lnTo>
                    <a:lnTo>
                      <a:pt x="12675" y="1185"/>
                    </a:lnTo>
                    <a:lnTo>
                      <a:pt x="12438" y="1062"/>
                    </a:lnTo>
                    <a:lnTo>
                      <a:pt x="12201" y="948"/>
                    </a:lnTo>
                    <a:lnTo>
                      <a:pt x="11964" y="835"/>
                    </a:lnTo>
                    <a:lnTo>
                      <a:pt x="11717" y="732"/>
                    </a:lnTo>
                    <a:lnTo>
                      <a:pt x="11459" y="639"/>
                    </a:lnTo>
                    <a:lnTo>
                      <a:pt x="11212" y="547"/>
                    </a:lnTo>
                    <a:lnTo>
                      <a:pt x="10944" y="464"/>
                    </a:lnTo>
                    <a:lnTo>
                      <a:pt x="10687" y="382"/>
                    </a:lnTo>
                    <a:lnTo>
                      <a:pt x="10408" y="310"/>
                    </a:lnTo>
                    <a:lnTo>
                      <a:pt x="10140" y="248"/>
                    </a:lnTo>
                    <a:lnTo>
                      <a:pt x="9862" y="186"/>
                    </a:lnTo>
                    <a:lnTo>
                      <a:pt x="9574" y="134"/>
                    </a:lnTo>
                    <a:lnTo>
                      <a:pt x="9285" y="83"/>
                    </a:lnTo>
                    <a:lnTo>
                      <a:pt x="8997" y="52"/>
                    </a:lnTo>
                    <a:lnTo>
                      <a:pt x="8708" y="21"/>
                    </a:lnTo>
                    <a:lnTo>
                      <a:pt x="842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5"/>
              <p:cNvSpPr/>
              <p:nvPr/>
            </p:nvSpPr>
            <p:spPr>
              <a:xfrm>
                <a:off x="2077348" y="2078964"/>
                <a:ext cx="57252" cy="249087"/>
              </a:xfrm>
              <a:custGeom>
                <a:avLst/>
                <a:gdLst/>
                <a:ahLst/>
                <a:cxnLst/>
                <a:rect l="l" t="t" r="r" b="b"/>
                <a:pathLst>
                  <a:path w="3051" h="13274" extrusionOk="0">
                    <a:moveTo>
                      <a:pt x="2278" y="1"/>
                    </a:moveTo>
                    <a:lnTo>
                      <a:pt x="2205" y="114"/>
                    </a:lnTo>
                    <a:lnTo>
                      <a:pt x="2051" y="351"/>
                    </a:lnTo>
                    <a:lnTo>
                      <a:pt x="1845" y="712"/>
                    </a:lnTo>
                    <a:lnTo>
                      <a:pt x="1587" y="1186"/>
                    </a:lnTo>
                    <a:lnTo>
                      <a:pt x="1453" y="1464"/>
                    </a:lnTo>
                    <a:lnTo>
                      <a:pt x="1309" y="1763"/>
                    </a:lnTo>
                    <a:lnTo>
                      <a:pt x="1165" y="2093"/>
                    </a:lnTo>
                    <a:lnTo>
                      <a:pt x="1020" y="2443"/>
                    </a:lnTo>
                    <a:lnTo>
                      <a:pt x="876" y="2814"/>
                    </a:lnTo>
                    <a:lnTo>
                      <a:pt x="742" y="3216"/>
                    </a:lnTo>
                    <a:lnTo>
                      <a:pt x="608" y="3638"/>
                    </a:lnTo>
                    <a:lnTo>
                      <a:pt x="485" y="4071"/>
                    </a:lnTo>
                    <a:lnTo>
                      <a:pt x="361" y="4535"/>
                    </a:lnTo>
                    <a:lnTo>
                      <a:pt x="258" y="5019"/>
                    </a:lnTo>
                    <a:lnTo>
                      <a:pt x="175" y="5514"/>
                    </a:lnTo>
                    <a:lnTo>
                      <a:pt x="103" y="6029"/>
                    </a:lnTo>
                    <a:lnTo>
                      <a:pt x="41" y="6555"/>
                    </a:lnTo>
                    <a:lnTo>
                      <a:pt x="11" y="7111"/>
                    </a:lnTo>
                    <a:lnTo>
                      <a:pt x="0" y="7667"/>
                    </a:lnTo>
                    <a:lnTo>
                      <a:pt x="0" y="7956"/>
                    </a:lnTo>
                    <a:lnTo>
                      <a:pt x="11" y="8245"/>
                    </a:lnTo>
                    <a:lnTo>
                      <a:pt x="31" y="8543"/>
                    </a:lnTo>
                    <a:lnTo>
                      <a:pt x="52" y="8832"/>
                    </a:lnTo>
                    <a:lnTo>
                      <a:pt x="83" y="9131"/>
                    </a:lnTo>
                    <a:lnTo>
                      <a:pt x="124" y="9440"/>
                    </a:lnTo>
                    <a:lnTo>
                      <a:pt x="165" y="9739"/>
                    </a:lnTo>
                    <a:lnTo>
                      <a:pt x="217" y="10048"/>
                    </a:lnTo>
                    <a:lnTo>
                      <a:pt x="278" y="10367"/>
                    </a:lnTo>
                    <a:lnTo>
                      <a:pt x="351" y="10676"/>
                    </a:lnTo>
                    <a:lnTo>
                      <a:pt x="423" y="10996"/>
                    </a:lnTo>
                    <a:lnTo>
                      <a:pt x="515" y="11315"/>
                    </a:lnTo>
                    <a:lnTo>
                      <a:pt x="608" y="11635"/>
                    </a:lnTo>
                    <a:lnTo>
                      <a:pt x="722" y="11954"/>
                    </a:lnTo>
                    <a:lnTo>
                      <a:pt x="835" y="12284"/>
                    </a:lnTo>
                    <a:lnTo>
                      <a:pt x="959" y="12603"/>
                    </a:lnTo>
                    <a:lnTo>
                      <a:pt x="1093" y="12933"/>
                    </a:lnTo>
                    <a:lnTo>
                      <a:pt x="1237" y="13273"/>
                    </a:lnTo>
                    <a:lnTo>
                      <a:pt x="2092" y="12882"/>
                    </a:lnTo>
                    <a:lnTo>
                      <a:pt x="1958" y="12573"/>
                    </a:lnTo>
                    <a:lnTo>
                      <a:pt x="1835" y="12263"/>
                    </a:lnTo>
                    <a:lnTo>
                      <a:pt x="1711" y="11965"/>
                    </a:lnTo>
                    <a:lnTo>
                      <a:pt x="1608" y="11655"/>
                    </a:lnTo>
                    <a:lnTo>
                      <a:pt x="1515" y="11357"/>
                    </a:lnTo>
                    <a:lnTo>
                      <a:pt x="1422" y="11058"/>
                    </a:lnTo>
                    <a:lnTo>
                      <a:pt x="1340" y="10759"/>
                    </a:lnTo>
                    <a:lnTo>
                      <a:pt x="1268" y="10460"/>
                    </a:lnTo>
                    <a:lnTo>
                      <a:pt x="1206" y="10172"/>
                    </a:lnTo>
                    <a:lnTo>
                      <a:pt x="1154" y="9883"/>
                    </a:lnTo>
                    <a:lnTo>
                      <a:pt x="1103" y="9594"/>
                    </a:lnTo>
                    <a:lnTo>
                      <a:pt x="1062" y="9306"/>
                    </a:lnTo>
                    <a:lnTo>
                      <a:pt x="1031" y="9017"/>
                    </a:lnTo>
                    <a:lnTo>
                      <a:pt x="1000" y="8739"/>
                    </a:lnTo>
                    <a:lnTo>
                      <a:pt x="979" y="8461"/>
                    </a:lnTo>
                    <a:lnTo>
                      <a:pt x="969" y="8183"/>
                    </a:lnTo>
                    <a:lnTo>
                      <a:pt x="959" y="7647"/>
                    </a:lnTo>
                    <a:lnTo>
                      <a:pt x="969" y="7111"/>
                    </a:lnTo>
                    <a:lnTo>
                      <a:pt x="1010" y="6596"/>
                    </a:lnTo>
                    <a:lnTo>
                      <a:pt x="1062" y="6101"/>
                    </a:lnTo>
                    <a:lnTo>
                      <a:pt x="1134" y="5617"/>
                    </a:lnTo>
                    <a:lnTo>
                      <a:pt x="1216" y="5153"/>
                    </a:lnTo>
                    <a:lnTo>
                      <a:pt x="1319" y="4700"/>
                    </a:lnTo>
                    <a:lnTo>
                      <a:pt x="1422" y="4267"/>
                    </a:lnTo>
                    <a:lnTo>
                      <a:pt x="1546" y="3855"/>
                    </a:lnTo>
                    <a:lnTo>
                      <a:pt x="1670" y="3463"/>
                    </a:lnTo>
                    <a:lnTo>
                      <a:pt x="1804" y="3092"/>
                    </a:lnTo>
                    <a:lnTo>
                      <a:pt x="1938" y="2742"/>
                    </a:lnTo>
                    <a:lnTo>
                      <a:pt x="2072" y="2412"/>
                    </a:lnTo>
                    <a:lnTo>
                      <a:pt x="2205" y="2103"/>
                    </a:lnTo>
                    <a:lnTo>
                      <a:pt x="2329" y="1825"/>
                    </a:lnTo>
                    <a:lnTo>
                      <a:pt x="2463" y="1567"/>
                    </a:lnTo>
                    <a:lnTo>
                      <a:pt x="2690" y="1134"/>
                    </a:lnTo>
                    <a:lnTo>
                      <a:pt x="2875" y="815"/>
                    </a:lnTo>
                    <a:lnTo>
                      <a:pt x="2999" y="619"/>
                    </a:lnTo>
                    <a:lnTo>
                      <a:pt x="3050" y="547"/>
                    </a:lnTo>
                    <a:lnTo>
                      <a:pt x="22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5"/>
              <p:cNvSpPr/>
              <p:nvPr/>
            </p:nvSpPr>
            <p:spPr>
              <a:xfrm>
                <a:off x="2124148" y="2002590"/>
                <a:ext cx="195513" cy="379203"/>
              </a:xfrm>
              <a:custGeom>
                <a:avLst/>
                <a:gdLst/>
                <a:ahLst/>
                <a:cxnLst/>
                <a:rect l="l" t="t" r="r" b="b"/>
                <a:pathLst>
                  <a:path w="10419" h="20208" extrusionOk="0">
                    <a:moveTo>
                      <a:pt x="7296" y="0"/>
                    </a:moveTo>
                    <a:lnTo>
                      <a:pt x="7203" y="11"/>
                    </a:lnTo>
                    <a:lnTo>
                      <a:pt x="6987" y="42"/>
                    </a:lnTo>
                    <a:lnTo>
                      <a:pt x="6760" y="93"/>
                    </a:lnTo>
                    <a:lnTo>
                      <a:pt x="6523" y="176"/>
                    </a:lnTo>
                    <a:lnTo>
                      <a:pt x="6276" y="279"/>
                    </a:lnTo>
                    <a:lnTo>
                      <a:pt x="6018" y="402"/>
                    </a:lnTo>
                    <a:lnTo>
                      <a:pt x="5750" y="557"/>
                    </a:lnTo>
                    <a:lnTo>
                      <a:pt x="5472" y="732"/>
                    </a:lnTo>
                    <a:lnTo>
                      <a:pt x="5194" y="928"/>
                    </a:lnTo>
                    <a:lnTo>
                      <a:pt x="4905" y="1144"/>
                    </a:lnTo>
                    <a:lnTo>
                      <a:pt x="4617" y="1381"/>
                    </a:lnTo>
                    <a:lnTo>
                      <a:pt x="4328" y="1639"/>
                    </a:lnTo>
                    <a:lnTo>
                      <a:pt x="4029" y="1907"/>
                    </a:lnTo>
                    <a:lnTo>
                      <a:pt x="3741" y="2206"/>
                    </a:lnTo>
                    <a:lnTo>
                      <a:pt x="3452" y="2515"/>
                    </a:lnTo>
                    <a:lnTo>
                      <a:pt x="3164" y="2834"/>
                    </a:lnTo>
                    <a:lnTo>
                      <a:pt x="2885" y="3174"/>
                    </a:lnTo>
                    <a:lnTo>
                      <a:pt x="2607" y="3525"/>
                    </a:lnTo>
                    <a:lnTo>
                      <a:pt x="2329" y="3896"/>
                    </a:lnTo>
                    <a:lnTo>
                      <a:pt x="2071" y="4277"/>
                    </a:lnTo>
                    <a:lnTo>
                      <a:pt x="1814" y="4668"/>
                    </a:lnTo>
                    <a:lnTo>
                      <a:pt x="1577" y="5070"/>
                    </a:lnTo>
                    <a:lnTo>
                      <a:pt x="1350" y="5483"/>
                    </a:lnTo>
                    <a:lnTo>
                      <a:pt x="1134" y="5905"/>
                    </a:lnTo>
                    <a:lnTo>
                      <a:pt x="927" y="6338"/>
                    </a:lnTo>
                    <a:lnTo>
                      <a:pt x="742" y="6781"/>
                    </a:lnTo>
                    <a:lnTo>
                      <a:pt x="577" y="7224"/>
                    </a:lnTo>
                    <a:lnTo>
                      <a:pt x="433" y="7677"/>
                    </a:lnTo>
                    <a:lnTo>
                      <a:pt x="299" y="8141"/>
                    </a:lnTo>
                    <a:lnTo>
                      <a:pt x="196" y="8605"/>
                    </a:lnTo>
                    <a:lnTo>
                      <a:pt x="113" y="9069"/>
                    </a:lnTo>
                    <a:lnTo>
                      <a:pt x="82" y="9306"/>
                    </a:lnTo>
                    <a:lnTo>
                      <a:pt x="52" y="9532"/>
                    </a:lnTo>
                    <a:lnTo>
                      <a:pt x="10" y="10006"/>
                    </a:lnTo>
                    <a:lnTo>
                      <a:pt x="0" y="10480"/>
                    </a:lnTo>
                    <a:lnTo>
                      <a:pt x="0" y="10954"/>
                    </a:lnTo>
                    <a:lnTo>
                      <a:pt x="21" y="11428"/>
                    </a:lnTo>
                    <a:lnTo>
                      <a:pt x="52" y="11902"/>
                    </a:lnTo>
                    <a:lnTo>
                      <a:pt x="113" y="12366"/>
                    </a:lnTo>
                    <a:lnTo>
                      <a:pt x="185" y="12830"/>
                    </a:lnTo>
                    <a:lnTo>
                      <a:pt x="268" y="13293"/>
                    </a:lnTo>
                    <a:lnTo>
                      <a:pt x="371" y="13747"/>
                    </a:lnTo>
                    <a:lnTo>
                      <a:pt x="495" y="14190"/>
                    </a:lnTo>
                    <a:lnTo>
                      <a:pt x="629" y="14633"/>
                    </a:lnTo>
                    <a:lnTo>
                      <a:pt x="773" y="15066"/>
                    </a:lnTo>
                    <a:lnTo>
                      <a:pt x="927" y="15478"/>
                    </a:lnTo>
                    <a:lnTo>
                      <a:pt x="1103" y="15890"/>
                    </a:lnTo>
                    <a:lnTo>
                      <a:pt x="1288" y="16292"/>
                    </a:lnTo>
                    <a:lnTo>
                      <a:pt x="1474" y="16673"/>
                    </a:lnTo>
                    <a:lnTo>
                      <a:pt x="1680" y="17044"/>
                    </a:lnTo>
                    <a:lnTo>
                      <a:pt x="1896" y="17395"/>
                    </a:lnTo>
                    <a:lnTo>
                      <a:pt x="2123" y="17735"/>
                    </a:lnTo>
                    <a:lnTo>
                      <a:pt x="2349" y="18054"/>
                    </a:lnTo>
                    <a:lnTo>
                      <a:pt x="2586" y="18353"/>
                    </a:lnTo>
                    <a:lnTo>
                      <a:pt x="2834" y="18642"/>
                    </a:lnTo>
                    <a:lnTo>
                      <a:pt x="3091" y="18899"/>
                    </a:lnTo>
                    <a:lnTo>
                      <a:pt x="3349" y="19147"/>
                    </a:lnTo>
                    <a:lnTo>
                      <a:pt x="3617" y="19363"/>
                    </a:lnTo>
                    <a:lnTo>
                      <a:pt x="3885" y="19559"/>
                    </a:lnTo>
                    <a:lnTo>
                      <a:pt x="4163" y="19734"/>
                    </a:lnTo>
                    <a:lnTo>
                      <a:pt x="4441" y="19878"/>
                    </a:lnTo>
                    <a:lnTo>
                      <a:pt x="4586" y="19950"/>
                    </a:lnTo>
                    <a:lnTo>
                      <a:pt x="4720" y="20002"/>
                    </a:lnTo>
                    <a:lnTo>
                      <a:pt x="4864" y="20053"/>
                    </a:lnTo>
                    <a:lnTo>
                      <a:pt x="5008" y="20095"/>
                    </a:lnTo>
                    <a:lnTo>
                      <a:pt x="5152" y="20136"/>
                    </a:lnTo>
                    <a:lnTo>
                      <a:pt x="5297" y="20156"/>
                    </a:lnTo>
                    <a:lnTo>
                      <a:pt x="5441" y="20187"/>
                    </a:lnTo>
                    <a:lnTo>
                      <a:pt x="5575" y="20198"/>
                    </a:lnTo>
                    <a:lnTo>
                      <a:pt x="5719" y="20208"/>
                    </a:lnTo>
                    <a:lnTo>
                      <a:pt x="5863" y="20198"/>
                    </a:lnTo>
                    <a:lnTo>
                      <a:pt x="5997" y="20198"/>
                    </a:lnTo>
                    <a:lnTo>
                      <a:pt x="6131" y="20177"/>
                    </a:lnTo>
                    <a:lnTo>
                      <a:pt x="6265" y="20156"/>
                    </a:lnTo>
                    <a:lnTo>
                      <a:pt x="6389" y="20136"/>
                    </a:lnTo>
                    <a:lnTo>
                      <a:pt x="6523" y="20105"/>
                    </a:lnTo>
                    <a:lnTo>
                      <a:pt x="6647" y="20064"/>
                    </a:lnTo>
                    <a:lnTo>
                      <a:pt x="6760" y="20012"/>
                    </a:lnTo>
                    <a:lnTo>
                      <a:pt x="6884" y="19961"/>
                    </a:lnTo>
                    <a:lnTo>
                      <a:pt x="6997" y="19899"/>
                    </a:lnTo>
                    <a:lnTo>
                      <a:pt x="7110" y="19837"/>
                    </a:lnTo>
                    <a:lnTo>
                      <a:pt x="7327" y="19693"/>
                    </a:lnTo>
                    <a:lnTo>
                      <a:pt x="7543" y="19518"/>
                    </a:lnTo>
                    <a:lnTo>
                      <a:pt x="7739" y="19332"/>
                    </a:lnTo>
                    <a:lnTo>
                      <a:pt x="7935" y="19116"/>
                    </a:lnTo>
                    <a:lnTo>
                      <a:pt x="8120" y="18879"/>
                    </a:lnTo>
                    <a:lnTo>
                      <a:pt x="8285" y="18631"/>
                    </a:lnTo>
                    <a:lnTo>
                      <a:pt x="8460" y="18363"/>
                    </a:lnTo>
                    <a:lnTo>
                      <a:pt x="8615" y="18075"/>
                    </a:lnTo>
                    <a:lnTo>
                      <a:pt x="8759" y="17766"/>
                    </a:lnTo>
                    <a:lnTo>
                      <a:pt x="8903" y="17446"/>
                    </a:lnTo>
                    <a:lnTo>
                      <a:pt x="9037" y="17106"/>
                    </a:lnTo>
                    <a:lnTo>
                      <a:pt x="9161" y="16756"/>
                    </a:lnTo>
                    <a:lnTo>
                      <a:pt x="9285" y="16385"/>
                    </a:lnTo>
                    <a:lnTo>
                      <a:pt x="9398" y="16014"/>
                    </a:lnTo>
                    <a:lnTo>
                      <a:pt x="9501" y="15622"/>
                    </a:lnTo>
                    <a:lnTo>
                      <a:pt x="9604" y="15220"/>
                    </a:lnTo>
                    <a:lnTo>
                      <a:pt x="9697" y="14808"/>
                    </a:lnTo>
                    <a:lnTo>
                      <a:pt x="9789" y="14386"/>
                    </a:lnTo>
                    <a:lnTo>
                      <a:pt x="9872" y="13953"/>
                    </a:lnTo>
                    <a:lnTo>
                      <a:pt x="9944" y="13510"/>
                    </a:lnTo>
                    <a:lnTo>
                      <a:pt x="10088" y="12613"/>
                    </a:lnTo>
                    <a:lnTo>
                      <a:pt x="10212" y="11696"/>
                    </a:lnTo>
                    <a:lnTo>
                      <a:pt x="10315" y="10759"/>
                    </a:lnTo>
                    <a:lnTo>
                      <a:pt x="10356" y="10285"/>
                    </a:lnTo>
                    <a:lnTo>
                      <a:pt x="10387" y="9811"/>
                    </a:lnTo>
                    <a:lnTo>
                      <a:pt x="10408" y="9337"/>
                    </a:lnTo>
                    <a:lnTo>
                      <a:pt x="10418" y="8852"/>
                    </a:lnTo>
                    <a:lnTo>
                      <a:pt x="10408" y="8378"/>
                    </a:lnTo>
                    <a:lnTo>
                      <a:pt x="10397" y="7904"/>
                    </a:lnTo>
                    <a:lnTo>
                      <a:pt x="10377" y="7440"/>
                    </a:lnTo>
                    <a:lnTo>
                      <a:pt x="10346" y="6977"/>
                    </a:lnTo>
                    <a:lnTo>
                      <a:pt x="10315" y="6513"/>
                    </a:lnTo>
                    <a:lnTo>
                      <a:pt x="10264" y="6060"/>
                    </a:lnTo>
                    <a:lnTo>
                      <a:pt x="10202" y="5617"/>
                    </a:lnTo>
                    <a:lnTo>
                      <a:pt x="10140" y="5184"/>
                    </a:lnTo>
                    <a:lnTo>
                      <a:pt x="10068" y="4751"/>
                    </a:lnTo>
                    <a:lnTo>
                      <a:pt x="9985" y="4339"/>
                    </a:lnTo>
                    <a:lnTo>
                      <a:pt x="9893" y="3937"/>
                    </a:lnTo>
                    <a:lnTo>
                      <a:pt x="9789" y="3545"/>
                    </a:lnTo>
                    <a:lnTo>
                      <a:pt x="9686" y="3174"/>
                    </a:lnTo>
                    <a:lnTo>
                      <a:pt x="9573" y="2814"/>
                    </a:lnTo>
                    <a:lnTo>
                      <a:pt x="9460" y="2474"/>
                    </a:lnTo>
                    <a:lnTo>
                      <a:pt x="9326" y="2144"/>
                    </a:lnTo>
                    <a:lnTo>
                      <a:pt x="9202" y="1835"/>
                    </a:lnTo>
                    <a:lnTo>
                      <a:pt x="9058" y="1546"/>
                    </a:lnTo>
                    <a:lnTo>
                      <a:pt x="8914" y="1278"/>
                    </a:lnTo>
                    <a:lnTo>
                      <a:pt x="8769" y="1041"/>
                    </a:lnTo>
                    <a:lnTo>
                      <a:pt x="8615" y="815"/>
                    </a:lnTo>
                    <a:lnTo>
                      <a:pt x="8450" y="619"/>
                    </a:lnTo>
                    <a:lnTo>
                      <a:pt x="8285" y="444"/>
                    </a:lnTo>
                    <a:lnTo>
                      <a:pt x="8110" y="299"/>
                    </a:lnTo>
                    <a:lnTo>
                      <a:pt x="8027" y="237"/>
                    </a:lnTo>
                    <a:lnTo>
                      <a:pt x="7945" y="186"/>
                    </a:lnTo>
                    <a:lnTo>
                      <a:pt x="7852" y="134"/>
                    </a:lnTo>
                    <a:lnTo>
                      <a:pt x="7759" y="93"/>
                    </a:lnTo>
                    <a:lnTo>
                      <a:pt x="7667" y="62"/>
                    </a:lnTo>
                    <a:lnTo>
                      <a:pt x="7584" y="42"/>
                    </a:lnTo>
                    <a:lnTo>
                      <a:pt x="7492" y="21"/>
                    </a:lnTo>
                    <a:lnTo>
                      <a:pt x="7399" y="11"/>
                    </a:lnTo>
                    <a:lnTo>
                      <a:pt x="7296"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5"/>
              <p:cNvSpPr/>
              <p:nvPr/>
            </p:nvSpPr>
            <p:spPr>
              <a:xfrm>
                <a:off x="2124148" y="2002590"/>
                <a:ext cx="195306" cy="248298"/>
              </a:xfrm>
              <a:custGeom>
                <a:avLst/>
                <a:gdLst/>
                <a:ahLst/>
                <a:cxnLst/>
                <a:rect l="l" t="t" r="r" b="b"/>
                <a:pathLst>
                  <a:path w="10408" h="13232" extrusionOk="0">
                    <a:moveTo>
                      <a:pt x="7296" y="0"/>
                    </a:moveTo>
                    <a:lnTo>
                      <a:pt x="7203" y="11"/>
                    </a:lnTo>
                    <a:lnTo>
                      <a:pt x="6987" y="42"/>
                    </a:lnTo>
                    <a:lnTo>
                      <a:pt x="6760" y="93"/>
                    </a:lnTo>
                    <a:lnTo>
                      <a:pt x="6523" y="176"/>
                    </a:lnTo>
                    <a:lnTo>
                      <a:pt x="6276" y="279"/>
                    </a:lnTo>
                    <a:lnTo>
                      <a:pt x="6018" y="402"/>
                    </a:lnTo>
                    <a:lnTo>
                      <a:pt x="5750" y="557"/>
                    </a:lnTo>
                    <a:lnTo>
                      <a:pt x="5472" y="732"/>
                    </a:lnTo>
                    <a:lnTo>
                      <a:pt x="5194" y="928"/>
                    </a:lnTo>
                    <a:lnTo>
                      <a:pt x="4905" y="1144"/>
                    </a:lnTo>
                    <a:lnTo>
                      <a:pt x="4617" y="1381"/>
                    </a:lnTo>
                    <a:lnTo>
                      <a:pt x="4328" y="1639"/>
                    </a:lnTo>
                    <a:lnTo>
                      <a:pt x="4029" y="1907"/>
                    </a:lnTo>
                    <a:lnTo>
                      <a:pt x="3741" y="2206"/>
                    </a:lnTo>
                    <a:lnTo>
                      <a:pt x="3452" y="2515"/>
                    </a:lnTo>
                    <a:lnTo>
                      <a:pt x="3164" y="2834"/>
                    </a:lnTo>
                    <a:lnTo>
                      <a:pt x="2885" y="3174"/>
                    </a:lnTo>
                    <a:lnTo>
                      <a:pt x="2607" y="3525"/>
                    </a:lnTo>
                    <a:lnTo>
                      <a:pt x="2329" y="3896"/>
                    </a:lnTo>
                    <a:lnTo>
                      <a:pt x="2071" y="4277"/>
                    </a:lnTo>
                    <a:lnTo>
                      <a:pt x="1814" y="4668"/>
                    </a:lnTo>
                    <a:lnTo>
                      <a:pt x="1577" y="5070"/>
                    </a:lnTo>
                    <a:lnTo>
                      <a:pt x="1350" y="5483"/>
                    </a:lnTo>
                    <a:lnTo>
                      <a:pt x="1134" y="5905"/>
                    </a:lnTo>
                    <a:lnTo>
                      <a:pt x="927" y="6338"/>
                    </a:lnTo>
                    <a:lnTo>
                      <a:pt x="742" y="6781"/>
                    </a:lnTo>
                    <a:lnTo>
                      <a:pt x="577" y="7224"/>
                    </a:lnTo>
                    <a:lnTo>
                      <a:pt x="433" y="7677"/>
                    </a:lnTo>
                    <a:lnTo>
                      <a:pt x="299" y="8141"/>
                    </a:lnTo>
                    <a:lnTo>
                      <a:pt x="196" y="8605"/>
                    </a:lnTo>
                    <a:lnTo>
                      <a:pt x="113" y="9069"/>
                    </a:lnTo>
                    <a:lnTo>
                      <a:pt x="82" y="9306"/>
                    </a:lnTo>
                    <a:lnTo>
                      <a:pt x="52" y="9532"/>
                    </a:lnTo>
                    <a:lnTo>
                      <a:pt x="10" y="10006"/>
                    </a:lnTo>
                    <a:lnTo>
                      <a:pt x="0" y="10470"/>
                    </a:lnTo>
                    <a:lnTo>
                      <a:pt x="0" y="10934"/>
                    </a:lnTo>
                    <a:lnTo>
                      <a:pt x="21" y="11397"/>
                    </a:lnTo>
                    <a:lnTo>
                      <a:pt x="52" y="11861"/>
                    </a:lnTo>
                    <a:lnTo>
                      <a:pt x="103" y="12325"/>
                    </a:lnTo>
                    <a:lnTo>
                      <a:pt x="175" y="12778"/>
                    </a:lnTo>
                    <a:lnTo>
                      <a:pt x="258" y="13232"/>
                    </a:lnTo>
                    <a:lnTo>
                      <a:pt x="381" y="12995"/>
                    </a:lnTo>
                    <a:lnTo>
                      <a:pt x="515" y="12758"/>
                    </a:lnTo>
                    <a:lnTo>
                      <a:pt x="660" y="12531"/>
                    </a:lnTo>
                    <a:lnTo>
                      <a:pt x="814" y="12304"/>
                    </a:lnTo>
                    <a:lnTo>
                      <a:pt x="979" y="12078"/>
                    </a:lnTo>
                    <a:lnTo>
                      <a:pt x="1154" y="11861"/>
                    </a:lnTo>
                    <a:lnTo>
                      <a:pt x="1340" y="11655"/>
                    </a:lnTo>
                    <a:lnTo>
                      <a:pt x="1546" y="11449"/>
                    </a:lnTo>
                    <a:lnTo>
                      <a:pt x="1752" y="11253"/>
                    </a:lnTo>
                    <a:lnTo>
                      <a:pt x="1968" y="11057"/>
                    </a:lnTo>
                    <a:lnTo>
                      <a:pt x="2195" y="10872"/>
                    </a:lnTo>
                    <a:lnTo>
                      <a:pt x="2432" y="10697"/>
                    </a:lnTo>
                    <a:lnTo>
                      <a:pt x="2679" y="10522"/>
                    </a:lnTo>
                    <a:lnTo>
                      <a:pt x="2937" y="10357"/>
                    </a:lnTo>
                    <a:lnTo>
                      <a:pt x="3194" y="10202"/>
                    </a:lnTo>
                    <a:lnTo>
                      <a:pt x="3462" y="10048"/>
                    </a:lnTo>
                    <a:lnTo>
                      <a:pt x="3751" y="9903"/>
                    </a:lnTo>
                    <a:lnTo>
                      <a:pt x="4029" y="9769"/>
                    </a:lnTo>
                    <a:lnTo>
                      <a:pt x="4328" y="9635"/>
                    </a:lnTo>
                    <a:lnTo>
                      <a:pt x="4627" y="9522"/>
                    </a:lnTo>
                    <a:lnTo>
                      <a:pt x="4936" y="9409"/>
                    </a:lnTo>
                    <a:lnTo>
                      <a:pt x="5255" y="9306"/>
                    </a:lnTo>
                    <a:lnTo>
                      <a:pt x="5575" y="9213"/>
                    </a:lnTo>
                    <a:lnTo>
                      <a:pt x="5894" y="9130"/>
                    </a:lnTo>
                    <a:lnTo>
                      <a:pt x="6234" y="9048"/>
                    </a:lnTo>
                    <a:lnTo>
                      <a:pt x="6564" y="8986"/>
                    </a:lnTo>
                    <a:lnTo>
                      <a:pt x="6914" y="8924"/>
                    </a:lnTo>
                    <a:lnTo>
                      <a:pt x="7255" y="8883"/>
                    </a:lnTo>
                    <a:lnTo>
                      <a:pt x="7615" y="8842"/>
                    </a:lnTo>
                    <a:lnTo>
                      <a:pt x="7966" y="8821"/>
                    </a:lnTo>
                    <a:lnTo>
                      <a:pt x="8326" y="8801"/>
                    </a:lnTo>
                    <a:lnTo>
                      <a:pt x="8697" y="8790"/>
                    </a:lnTo>
                    <a:lnTo>
                      <a:pt x="9130" y="8801"/>
                    </a:lnTo>
                    <a:lnTo>
                      <a:pt x="9563" y="8832"/>
                    </a:lnTo>
                    <a:lnTo>
                      <a:pt x="9996" y="8862"/>
                    </a:lnTo>
                    <a:lnTo>
                      <a:pt x="10408" y="8924"/>
                    </a:lnTo>
                    <a:lnTo>
                      <a:pt x="10408" y="8502"/>
                    </a:lnTo>
                    <a:lnTo>
                      <a:pt x="10408" y="8090"/>
                    </a:lnTo>
                    <a:lnTo>
                      <a:pt x="10387" y="7667"/>
                    </a:lnTo>
                    <a:lnTo>
                      <a:pt x="10367" y="7265"/>
                    </a:lnTo>
                    <a:lnTo>
                      <a:pt x="10336" y="6853"/>
                    </a:lnTo>
                    <a:lnTo>
                      <a:pt x="10305" y="6451"/>
                    </a:lnTo>
                    <a:lnTo>
                      <a:pt x="10264" y="6049"/>
                    </a:lnTo>
                    <a:lnTo>
                      <a:pt x="10212" y="5658"/>
                    </a:lnTo>
                    <a:lnTo>
                      <a:pt x="10150" y="5276"/>
                    </a:lnTo>
                    <a:lnTo>
                      <a:pt x="10088" y="4895"/>
                    </a:lnTo>
                    <a:lnTo>
                      <a:pt x="10016" y="4535"/>
                    </a:lnTo>
                    <a:lnTo>
                      <a:pt x="9944" y="4174"/>
                    </a:lnTo>
                    <a:lnTo>
                      <a:pt x="9862" y="3824"/>
                    </a:lnTo>
                    <a:lnTo>
                      <a:pt x="9779" y="3483"/>
                    </a:lnTo>
                    <a:lnTo>
                      <a:pt x="9676" y="3154"/>
                    </a:lnTo>
                    <a:lnTo>
                      <a:pt x="9583" y="2834"/>
                    </a:lnTo>
                    <a:lnTo>
                      <a:pt x="9480" y="2535"/>
                    </a:lnTo>
                    <a:lnTo>
                      <a:pt x="9367" y="2247"/>
                    </a:lnTo>
                    <a:lnTo>
                      <a:pt x="9254" y="1969"/>
                    </a:lnTo>
                    <a:lnTo>
                      <a:pt x="9140" y="1701"/>
                    </a:lnTo>
                    <a:lnTo>
                      <a:pt x="9017" y="1464"/>
                    </a:lnTo>
                    <a:lnTo>
                      <a:pt x="8883" y="1227"/>
                    </a:lnTo>
                    <a:lnTo>
                      <a:pt x="8749" y="1021"/>
                    </a:lnTo>
                    <a:lnTo>
                      <a:pt x="8615" y="825"/>
                    </a:lnTo>
                    <a:lnTo>
                      <a:pt x="8470" y="650"/>
                    </a:lnTo>
                    <a:lnTo>
                      <a:pt x="8326" y="495"/>
                    </a:lnTo>
                    <a:lnTo>
                      <a:pt x="8182" y="361"/>
                    </a:lnTo>
                    <a:lnTo>
                      <a:pt x="8027" y="248"/>
                    </a:lnTo>
                    <a:lnTo>
                      <a:pt x="7873" y="155"/>
                    </a:lnTo>
                    <a:lnTo>
                      <a:pt x="7718" y="83"/>
                    </a:lnTo>
                    <a:lnTo>
                      <a:pt x="7553" y="31"/>
                    </a:lnTo>
                    <a:lnTo>
                      <a:pt x="7399" y="11"/>
                    </a:lnTo>
                    <a:lnTo>
                      <a:pt x="7296" y="0"/>
                    </a:ln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5"/>
              <p:cNvSpPr/>
              <p:nvPr/>
            </p:nvSpPr>
            <p:spPr>
              <a:xfrm>
                <a:off x="2172862" y="2142971"/>
                <a:ext cx="28635" cy="46819"/>
              </a:xfrm>
              <a:custGeom>
                <a:avLst/>
                <a:gdLst/>
                <a:ahLst/>
                <a:cxnLst/>
                <a:rect l="l" t="t" r="r" b="b"/>
                <a:pathLst>
                  <a:path w="1526" h="2495" extrusionOk="0">
                    <a:moveTo>
                      <a:pt x="784" y="1"/>
                    </a:moveTo>
                    <a:lnTo>
                      <a:pt x="702" y="11"/>
                    </a:lnTo>
                    <a:lnTo>
                      <a:pt x="629" y="21"/>
                    </a:lnTo>
                    <a:lnTo>
                      <a:pt x="557" y="52"/>
                    </a:lnTo>
                    <a:lnTo>
                      <a:pt x="485" y="93"/>
                    </a:lnTo>
                    <a:lnTo>
                      <a:pt x="413" y="145"/>
                    </a:lnTo>
                    <a:lnTo>
                      <a:pt x="351" y="196"/>
                    </a:lnTo>
                    <a:lnTo>
                      <a:pt x="289" y="269"/>
                    </a:lnTo>
                    <a:lnTo>
                      <a:pt x="238" y="351"/>
                    </a:lnTo>
                    <a:lnTo>
                      <a:pt x="186" y="433"/>
                    </a:lnTo>
                    <a:lnTo>
                      <a:pt x="145" y="526"/>
                    </a:lnTo>
                    <a:lnTo>
                      <a:pt x="104" y="629"/>
                    </a:lnTo>
                    <a:lnTo>
                      <a:pt x="73" y="743"/>
                    </a:lnTo>
                    <a:lnTo>
                      <a:pt x="42" y="856"/>
                    </a:lnTo>
                    <a:lnTo>
                      <a:pt x="21" y="969"/>
                    </a:lnTo>
                    <a:lnTo>
                      <a:pt x="11" y="1093"/>
                    </a:lnTo>
                    <a:lnTo>
                      <a:pt x="1" y="1227"/>
                    </a:lnTo>
                    <a:lnTo>
                      <a:pt x="1" y="1351"/>
                    </a:lnTo>
                    <a:lnTo>
                      <a:pt x="11" y="1474"/>
                    </a:lnTo>
                    <a:lnTo>
                      <a:pt x="32" y="1598"/>
                    </a:lnTo>
                    <a:lnTo>
                      <a:pt x="52" y="1711"/>
                    </a:lnTo>
                    <a:lnTo>
                      <a:pt x="83" y="1825"/>
                    </a:lnTo>
                    <a:lnTo>
                      <a:pt x="114" y="1928"/>
                    </a:lnTo>
                    <a:lnTo>
                      <a:pt x="166" y="2020"/>
                    </a:lnTo>
                    <a:lnTo>
                      <a:pt x="207" y="2113"/>
                    </a:lnTo>
                    <a:lnTo>
                      <a:pt x="258" y="2196"/>
                    </a:lnTo>
                    <a:lnTo>
                      <a:pt x="320" y="2268"/>
                    </a:lnTo>
                    <a:lnTo>
                      <a:pt x="382" y="2340"/>
                    </a:lnTo>
                    <a:lnTo>
                      <a:pt x="444" y="2391"/>
                    </a:lnTo>
                    <a:lnTo>
                      <a:pt x="516" y="2433"/>
                    </a:lnTo>
                    <a:lnTo>
                      <a:pt x="588" y="2463"/>
                    </a:lnTo>
                    <a:lnTo>
                      <a:pt x="660" y="2494"/>
                    </a:lnTo>
                    <a:lnTo>
                      <a:pt x="815" y="2494"/>
                    </a:lnTo>
                    <a:lnTo>
                      <a:pt x="897" y="2474"/>
                    </a:lnTo>
                    <a:lnTo>
                      <a:pt x="969" y="2453"/>
                    </a:lnTo>
                    <a:lnTo>
                      <a:pt x="1042" y="2412"/>
                    </a:lnTo>
                    <a:lnTo>
                      <a:pt x="1103" y="2360"/>
                    </a:lnTo>
                    <a:lnTo>
                      <a:pt x="1165" y="2299"/>
                    </a:lnTo>
                    <a:lnTo>
                      <a:pt x="1227" y="2226"/>
                    </a:lnTo>
                    <a:lnTo>
                      <a:pt x="1279" y="2154"/>
                    </a:lnTo>
                    <a:lnTo>
                      <a:pt x="1330" y="2062"/>
                    </a:lnTo>
                    <a:lnTo>
                      <a:pt x="1382" y="1969"/>
                    </a:lnTo>
                    <a:lnTo>
                      <a:pt x="1423" y="1866"/>
                    </a:lnTo>
                    <a:lnTo>
                      <a:pt x="1454" y="1763"/>
                    </a:lnTo>
                    <a:lnTo>
                      <a:pt x="1485" y="1649"/>
                    </a:lnTo>
                    <a:lnTo>
                      <a:pt x="1505" y="1526"/>
                    </a:lnTo>
                    <a:lnTo>
                      <a:pt x="1516" y="1402"/>
                    </a:lnTo>
                    <a:lnTo>
                      <a:pt x="1526" y="1278"/>
                    </a:lnTo>
                    <a:lnTo>
                      <a:pt x="1516" y="1155"/>
                    </a:lnTo>
                    <a:lnTo>
                      <a:pt x="1505" y="1031"/>
                    </a:lnTo>
                    <a:lnTo>
                      <a:pt x="1495" y="907"/>
                    </a:lnTo>
                    <a:lnTo>
                      <a:pt x="1474" y="794"/>
                    </a:lnTo>
                    <a:lnTo>
                      <a:pt x="1443" y="681"/>
                    </a:lnTo>
                    <a:lnTo>
                      <a:pt x="1402" y="578"/>
                    </a:lnTo>
                    <a:lnTo>
                      <a:pt x="1361" y="475"/>
                    </a:lnTo>
                    <a:lnTo>
                      <a:pt x="1309" y="392"/>
                    </a:lnTo>
                    <a:lnTo>
                      <a:pt x="1258" y="310"/>
                    </a:lnTo>
                    <a:lnTo>
                      <a:pt x="1206" y="227"/>
                    </a:lnTo>
                    <a:lnTo>
                      <a:pt x="1145" y="166"/>
                    </a:lnTo>
                    <a:lnTo>
                      <a:pt x="1072" y="114"/>
                    </a:lnTo>
                    <a:lnTo>
                      <a:pt x="1011" y="62"/>
                    </a:lnTo>
                    <a:lnTo>
                      <a:pt x="939" y="32"/>
                    </a:lnTo>
                    <a:lnTo>
                      <a:pt x="856" y="11"/>
                    </a:lnTo>
                    <a:lnTo>
                      <a:pt x="7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5"/>
              <p:cNvSpPr/>
              <p:nvPr/>
            </p:nvSpPr>
            <p:spPr>
              <a:xfrm>
                <a:off x="2276126" y="2149163"/>
                <a:ext cx="28448" cy="46819"/>
              </a:xfrm>
              <a:custGeom>
                <a:avLst/>
                <a:gdLst/>
                <a:ahLst/>
                <a:cxnLst/>
                <a:rect l="l" t="t" r="r" b="b"/>
                <a:pathLst>
                  <a:path w="1516" h="2495" extrusionOk="0">
                    <a:moveTo>
                      <a:pt x="701" y="0"/>
                    </a:moveTo>
                    <a:lnTo>
                      <a:pt x="629" y="21"/>
                    </a:lnTo>
                    <a:lnTo>
                      <a:pt x="557" y="52"/>
                    </a:lnTo>
                    <a:lnTo>
                      <a:pt x="485" y="83"/>
                    </a:lnTo>
                    <a:lnTo>
                      <a:pt x="413" y="134"/>
                    </a:lnTo>
                    <a:lnTo>
                      <a:pt x="351" y="196"/>
                    </a:lnTo>
                    <a:lnTo>
                      <a:pt x="289" y="268"/>
                    </a:lnTo>
                    <a:lnTo>
                      <a:pt x="238" y="340"/>
                    </a:lnTo>
                    <a:lnTo>
                      <a:pt x="186" y="433"/>
                    </a:lnTo>
                    <a:lnTo>
                      <a:pt x="145" y="526"/>
                    </a:lnTo>
                    <a:lnTo>
                      <a:pt x="104" y="629"/>
                    </a:lnTo>
                    <a:lnTo>
                      <a:pt x="73" y="732"/>
                    </a:lnTo>
                    <a:lnTo>
                      <a:pt x="42" y="845"/>
                    </a:lnTo>
                    <a:lnTo>
                      <a:pt x="21" y="969"/>
                    </a:lnTo>
                    <a:lnTo>
                      <a:pt x="11" y="1093"/>
                    </a:lnTo>
                    <a:lnTo>
                      <a:pt x="1" y="1216"/>
                    </a:lnTo>
                    <a:lnTo>
                      <a:pt x="1" y="1350"/>
                    </a:lnTo>
                    <a:lnTo>
                      <a:pt x="11" y="1474"/>
                    </a:lnTo>
                    <a:lnTo>
                      <a:pt x="31" y="1587"/>
                    </a:lnTo>
                    <a:lnTo>
                      <a:pt x="52" y="1711"/>
                    </a:lnTo>
                    <a:lnTo>
                      <a:pt x="83" y="1814"/>
                    </a:lnTo>
                    <a:lnTo>
                      <a:pt x="114" y="1917"/>
                    </a:lnTo>
                    <a:lnTo>
                      <a:pt x="165" y="2020"/>
                    </a:lnTo>
                    <a:lnTo>
                      <a:pt x="207" y="2113"/>
                    </a:lnTo>
                    <a:lnTo>
                      <a:pt x="258" y="2195"/>
                    </a:lnTo>
                    <a:lnTo>
                      <a:pt x="320" y="2267"/>
                    </a:lnTo>
                    <a:lnTo>
                      <a:pt x="382" y="2329"/>
                    </a:lnTo>
                    <a:lnTo>
                      <a:pt x="444" y="2381"/>
                    </a:lnTo>
                    <a:lnTo>
                      <a:pt x="516" y="2432"/>
                    </a:lnTo>
                    <a:lnTo>
                      <a:pt x="588" y="2463"/>
                    </a:lnTo>
                    <a:lnTo>
                      <a:pt x="660" y="2484"/>
                    </a:lnTo>
                    <a:lnTo>
                      <a:pt x="742" y="2494"/>
                    </a:lnTo>
                    <a:lnTo>
                      <a:pt x="815" y="2494"/>
                    </a:lnTo>
                    <a:lnTo>
                      <a:pt x="897" y="2474"/>
                    </a:lnTo>
                    <a:lnTo>
                      <a:pt x="969" y="2443"/>
                    </a:lnTo>
                    <a:lnTo>
                      <a:pt x="1041" y="2412"/>
                    </a:lnTo>
                    <a:lnTo>
                      <a:pt x="1103" y="2360"/>
                    </a:lnTo>
                    <a:lnTo>
                      <a:pt x="1165" y="2298"/>
                    </a:lnTo>
                    <a:lnTo>
                      <a:pt x="1227" y="2226"/>
                    </a:lnTo>
                    <a:lnTo>
                      <a:pt x="1278" y="2144"/>
                    </a:lnTo>
                    <a:lnTo>
                      <a:pt x="1330" y="2061"/>
                    </a:lnTo>
                    <a:lnTo>
                      <a:pt x="1381" y="1969"/>
                    </a:lnTo>
                    <a:lnTo>
                      <a:pt x="1423" y="1866"/>
                    </a:lnTo>
                    <a:lnTo>
                      <a:pt x="1453" y="1763"/>
                    </a:lnTo>
                    <a:lnTo>
                      <a:pt x="1484" y="1649"/>
                    </a:lnTo>
                    <a:lnTo>
                      <a:pt x="1505" y="1526"/>
                    </a:lnTo>
                    <a:lnTo>
                      <a:pt x="1515" y="1402"/>
                    </a:lnTo>
                    <a:lnTo>
                      <a:pt x="1515" y="1278"/>
                    </a:lnTo>
                    <a:lnTo>
                      <a:pt x="1515" y="1144"/>
                    </a:lnTo>
                    <a:lnTo>
                      <a:pt x="1505" y="1021"/>
                    </a:lnTo>
                    <a:lnTo>
                      <a:pt x="1495" y="907"/>
                    </a:lnTo>
                    <a:lnTo>
                      <a:pt x="1464" y="784"/>
                    </a:lnTo>
                    <a:lnTo>
                      <a:pt x="1443" y="681"/>
                    </a:lnTo>
                    <a:lnTo>
                      <a:pt x="1402" y="567"/>
                    </a:lnTo>
                    <a:lnTo>
                      <a:pt x="1361" y="474"/>
                    </a:lnTo>
                    <a:lnTo>
                      <a:pt x="1309" y="382"/>
                    </a:lnTo>
                    <a:lnTo>
                      <a:pt x="1258" y="299"/>
                    </a:lnTo>
                    <a:lnTo>
                      <a:pt x="1206" y="227"/>
                    </a:lnTo>
                    <a:lnTo>
                      <a:pt x="1144" y="165"/>
                    </a:lnTo>
                    <a:lnTo>
                      <a:pt x="1072" y="103"/>
                    </a:lnTo>
                    <a:lnTo>
                      <a:pt x="1010" y="62"/>
                    </a:lnTo>
                    <a:lnTo>
                      <a:pt x="938" y="31"/>
                    </a:lnTo>
                    <a:lnTo>
                      <a:pt x="856" y="11"/>
                    </a:lnTo>
                    <a:lnTo>
                      <a:pt x="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5"/>
              <p:cNvSpPr/>
              <p:nvPr/>
            </p:nvSpPr>
            <p:spPr>
              <a:xfrm>
                <a:off x="2220056" y="2175266"/>
                <a:ext cx="45655" cy="77180"/>
              </a:xfrm>
              <a:custGeom>
                <a:avLst/>
                <a:gdLst/>
                <a:ahLst/>
                <a:cxnLst/>
                <a:rect l="l" t="t" r="r" b="b"/>
                <a:pathLst>
                  <a:path w="2433" h="4113" extrusionOk="0">
                    <a:moveTo>
                      <a:pt x="969" y="1"/>
                    </a:moveTo>
                    <a:lnTo>
                      <a:pt x="1247" y="691"/>
                    </a:lnTo>
                    <a:lnTo>
                      <a:pt x="1371" y="1010"/>
                    </a:lnTo>
                    <a:lnTo>
                      <a:pt x="1484" y="1309"/>
                    </a:lnTo>
                    <a:lnTo>
                      <a:pt x="1577" y="1598"/>
                    </a:lnTo>
                    <a:lnTo>
                      <a:pt x="1649" y="1866"/>
                    </a:lnTo>
                    <a:lnTo>
                      <a:pt x="1711" y="2113"/>
                    </a:lnTo>
                    <a:lnTo>
                      <a:pt x="1762" y="2350"/>
                    </a:lnTo>
                    <a:lnTo>
                      <a:pt x="1783" y="2566"/>
                    </a:lnTo>
                    <a:lnTo>
                      <a:pt x="1793" y="2762"/>
                    </a:lnTo>
                    <a:lnTo>
                      <a:pt x="1793" y="2948"/>
                    </a:lnTo>
                    <a:lnTo>
                      <a:pt x="1762" y="3113"/>
                    </a:lnTo>
                    <a:lnTo>
                      <a:pt x="1721" y="3257"/>
                    </a:lnTo>
                    <a:lnTo>
                      <a:pt x="1690" y="3319"/>
                    </a:lnTo>
                    <a:lnTo>
                      <a:pt x="1659" y="3380"/>
                    </a:lnTo>
                    <a:lnTo>
                      <a:pt x="1618" y="3442"/>
                    </a:lnTo>
                    <a:lnTo>
                      <a:pt x="1566" y="3494"/>
                    </a:lnTo>
                    <a:lnTo>
                      <a:pt x="1515" y="3545"/>
                    </a:lnTo>
                    <a:lnTo>
                      <a:pt x="1463" y="3587"/>
                    </a:lnTo>
                    <a:lnTo>
                      <a:pt x="1391" y="3628"/>
                    </a:lnTo>
                    <a:lnTo>
                      <a:pt x="1309" y="3669"/>
                    </a:lnTo>
                    <a:lnTo>
                      <a:pt x="1226" y="3700"/>
                    </a:lnTo>
                    <a:lnTo>
                      <a:pt x="1134" y="3731"/>
                    </a:lnTo>
                    <a:lnTo>
                      <a:pt x="1051" y="3751"/>
                    </a:lnTo>
                    <a:lnTo>
                      <a:pt x="958" y="3762"/>
                    </a:lnTo>
                    <a:lnTo>
                      <a:pt x="773" y="3762"/>
                    </a:lnTo>
                    <a:lnTo>
                      <a:pt x="577" y="3751"/>
                    </a:lnTo>
                    <a:lnTo>
                      <a:pt x="381" y="3721"/>
                    </a:lnTo>
                    <a:lnTo>
                      <a:pt x="196" y="3690"/>
                    </a:lnTo>
                    <a:lnTo>
                      <a:pt x="10" y="3638"/>
                    </a:lnTo>
                    <a:lnTo>
                      <a:pt x="0" y="3669"/>
                    </a:lnTo>
                    <a:lnTo>
                      <a:pt x="247" y="3782"/>
                    </a:lnTo>
                    <a:lnTo>
                      <a:pt x="505" y="3885"/>
                    </a:lnTo>
                    <a:lnTo>
                      <a:pt x="825" y="3988"/>
                    </a:lnTo>
                    <a:lnTo>
                      <a:pt x="989" y="4030"/>
                    </a:lnTo>
                    <a:lnTo>
                      <a:pt x="1175" y="4071"/>
                    </a:lnTo>
                    <a:lnTo>
                      <a:pt x="1350" y="4102"/>
                    </a:lnTo>
                    <a:lnTo>
                      <a:pt x="1525" y="4112"/>
                    </a:lnTo>
                    <a:lnTo>
                      <a:pt x="1700" y="4112"/>
                    </a:lnTo>
                    <a:lnTo>
                      <a:pt x="1865" y="4091"/>
                    </a:lnTo>
                    <a:lnTo>
                      <a:pt x="1937" y="4081"/>
                    </a:lnTo>
                    <a:lnTo>
                      <a:pt x="2020" y="4061"/>
                    </a:lnTo>
                    <a:lnTo>
                      <a:pt x="2082" y="4030"/>
                    </a:lnTo>
                    <a:lnTo>
                      <a:pt x="2154" y="3988"/>
                    </a:lnTo>
                    <a:lnTo>
                      <a:pt x="2216" y="3947"/>
                    </a:lnTo>
                    <a:lnTo>
                      <a:pt x="2267" y="3906"/>
                    </a:lnTo>
                    <a:lnTo>
                      <a:pt x="2308" y="3854"/>
                    </a:lnTo>
                    <a:lnTo>
                      <a:pt x="2350" y="3793"/>
                    </a:lnTo>
                    <a:lnTo>
                      <a:pt x="2381" y="3731"/>
                    </a:lnTo>
                    <a:lnTo>
                      <a:pt x="2401" y="3659"/>
                    </a:lnTo>
                    <a:lnTo>
                      <a:pt x="2422" y="3587"/>
                    </a:lnTo>
                    <a:lnTo>
                      <a:pt x="2432" y="3504"/>
                    </a:lnTo>
                    <a:lnTo>
                      <a:pt x="2432" y="3422"/>
                    </a:lnTo>
                    <a:lnTo>
                      <a:pt x="2432" y="3329"/>
                    </a:lnTo>
                    <a:lnTo>
                      <a:pt x="2411" y="3133"/>
                    </a:lnTo>
                    <a:lnTo>
                      <a:pt x="2360" y="2917"/>
                    </a:lnTo>
                    <a:lnTo>
                      <a:pt x="2288" y="2669"/>
                    </a:lnTo>
                    <a:lnTo>
                      <a:pt x="2195" y="2412"/>
                    </a:lnTo>
                    <a:lnTo>
                      <a:pt x="2082" y="2134"/>
                    </a:lnTo>
                    <a:lnTo>
                      <a:pt x="1937" y="1824"/>
                    </a:lnTo>
                    <a:lnTo>
                      <a:pt x="1783" y="1505"/>
                    </a:lnTo>
                    <a:lnTo>
                      <a:pt x="1608" y="1155"/>
                    </a:lnTo>
                    <a:lnTo>
                      <a:pt x="1412" y="794"/>
                    </a:lnTo>
                    <a:lnTo>
                      <a:pt x="969" y="1"/>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5"/>
              <p:cNvSpPr/>
              <p:nvPr/>
            </p:nvSpPr>
            <p:spPr>
              <a:xfrm>
                <a:off x="2178867" y="2283934"/>
                <a:ext cx="98629" cy="56877"/>
              </a:xfrm>
              <a:custGeom>
                <a:avLst/>
                <a:gdLst/>
                <a:ahLst/>
                <a:cxnLst/>
                <a:rect l="l" t="t" r="r" b="b"/>
                <a:pathLst>
                  <a:path w="5256" h="3031" extrusionOk="0">
                    <a:moveTo>
                      <a:pt x="11" y="1"/>
                    </a:moveTo>
                    <a:lnTo>
                      <a:pt x="0" y="94"/>
                    </a:lnTo>
                    <a:lnTo>
                      <a:pt x="0" y="207"/>
                    </a:lnTo>
                    <a:lnTo>
                      <a:pt x="0" y="361"/>
                    </a:lnTo>
                    <a:lnTo>
                      <a:pt x="0" y="537"/>
                    </a:lnTo>
                    <a:lnTo>
                      <a:pt x="31" y="743"/>
                    </a:lnTo>
                    <a:lnTo>
                      <a:pt x="72" y="959"/>
                    </a:lnTo>
                    <a:lnTo>
                      <a:pt x="134" y="1196"/>
                    </a:lnTo>
                    <a:lnTo>
                      <a:pt x="175" y="1320"/>
                    </a:lnTo>
                    <a:lnTo>
                      <a:pt x="227" y="1443"/>
                    </a:lnTo>
                    <a:lnTo>
                      <a:pt x="278" y="1567"/>
                    </a:lnTo>
                    <a:lnTo>
                      <a:pt x="340" y="1691"/>
                    </a:lnTo>
                    <a:lnTo>
                      <a:pt x="423" y="1814"/>
                    </a:lnTo>
                    <a:lnTo>
                      <a:pt x="505" y="1938"/>
                    </a:lnTo>
                    <a:lnTo>
                      <a:pt x="598" y="2062"/>
                    </a:lnTo>
                    <a:lnTo>
                      <a:pt x="701" y="2175"/>
                    </a:lnTo>
                    <a:lnTo>
                      <a:pt x="814" y="2288"/>
                    </a:lnTo>
                    <a:lnTo>
                      <a:pt x="938" y="2402"/>
                    </a:lnTo>
                    <a:lnTo>
                      <a:pt x="1082" y="2505"/>
                    </a:lnTo>
                    <a:lnTo>
                      <a:pt x="1237" y="2608"/>
                    </a:lnTo>
                    <a:lnTo>
                      <a:pt x="1402" y="2701"/>
                    </a:lnTo>
                    <a:lnTo>
                      <a:pt x="1577" y="2783"/>
                    </a:lnTo>
                    <a:lnTo>
                      <a:pt x="1773" y="2865"/>
                    </a:lnTo>
                    <a:lnTo>
                      <a:pt x="1979" y="2938"/>
                    </a:lnTo>
                    <a:lnTo>
                      <a:pt x="2195" y="2989"/>
                    </a:lnTo>
                    <a:lnTo>
                      <a:pt x="2401" y="3020"/>
                    </a:lnTo>
                    <a:lnTo>
                      <a:pt x="2597" y="3030"/>
                    </a:lnTo>
                    <a:lnTo>
                      <a:pt x="2783" y="3020"/>
                    </a:lnTo>
                    <a:lnTo>
                      <a:pt x="2968" y="2999"/>
                    </a:lnTo>
                    <a:lnTo>
                      <a:pt x="3143" y="2948"/>
                    </a:lnTo>
                    <a:lnTo>
                      <a:pt x="3308" y="2886"/>
                    </a:lnTo>
                    <a:lnTo>
                      <a:pt x="3463" y="2814"/>
                    </a:lnTo>
                    <a:lnTo>
                      <a:pt x="3617" y="2721"/>
                    </a:lnTo>
                    <a:lnTo>
                      <a:pt x="3761" y="2618"/>
                    </a:lnTo>
                    <a:lnTo>
                      <a:pt x="3895" y="2515"/>
                    </a:lnTo>
                    <a:lnTo>
                      <a:pt x="4029" y="2391"/>
                    </a:lnTo>
                    <a:lnTo>
                      <a:pt x="4153" y="2257"/>
                    </a:lnTo>
                    <a:lnTo>
                      <a:pt x="4266" y="2124"/>
                    </a:lnTo>
                    <a:lnTo>
                      <a:pt x="4380" y="1990"/>
                    </a:lnTo>
                    <a:lnTo>
                      <a:pt x="4483" y="1845"/>
                    </a:lnTo>
                    <a:lnTo>
                      <a:pt x="4576" y="1701"/>
                    </a:lnTo>
                    <a:lnTo>
                      <a:pt x="4668" y="1557"/>
                    </a:lnTo>
                    <a:lnTo>
                      <a:pt x="4823" y="1268"/>
                    </a:lnTo>
                    <a:lnTo>
                      <a:pt x="4957" y="990"/>
                    </a:lnTo>
                    <a:lnTo>
                      <a:pt x="5070" y="743"/>
                    </a:lnTo>
                    <a:lnTo>
                      <a:pt x="5153" y="537"/>
                    </a:lnTo>
                    <a:lnTo>
                      <a:pt x="5204" y="372"/>
                    </a:lnTo>
                    <a:lnTo>
                      <a:pt x="5256" y="217"/>
                    </a:lnTo>
                    <a:lnTo>
                      <a:pt x="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5"/>
              <p:cNvSpPr/>
              <p:nvPr/>
            </p:nvSpPr>
            <p:spPr>
              <a:xfrm>
                <a:off x="2188137" y="2288963"/>
                <a:ext cx="79507" cy="28054"/>
              </a:xfrm>
              <a:custGeom>
                <a:avLst/>
                <a:gdLst/>
                <a:ahLst/>
                <a:cxnLst/>
                <a:rect l="l" t="t" r="r" b="b"/>
                <a:pathLst>
                  <a:path w="4237" h="1495" extrusionOk="0">
                    <a:moveTo>
                      <a:pt x="11" y="1"/>
                    </a:moveTo>
                    <a:lnTo>
                      <a:pt x="1" y="114"/>
                    </a:lnTo>
                    <a:lnTo>
                      <a:pt x="1" y="238"/>
                    </a:lnTo>
                    <a:lnTo>
                      <a:pt x="1" y="403"/>
                    </a:lnTo>
                    <a:lnTo>
                      <a:pt x="21" y="588"/>
                    </a:lnTo>
                    <a:lnTo>
                      <a:pt x="63" y="804"/>
                    </a:lnTo>
                    <a:lnTo>
                      <a:pt x="94" y="918"/>
                    </a:lnTo>
                    <a:lnTo>
                      <a:pt x="135" y="1031"/>
                    </a:lnTo>
                    <a:lnTo>
                      <a:pt x="176" y="1155"/>
                    </a:lnTo>
                    <a:lnTo>
                      <a:pt x="228" y="1268"/>
                    </a:lnTo>
                    <a:lnTo>
                      <a:pt x="3618" y="1495"/>
                    </a:lnTo>
                    <a:lnTo>
                      <a:pt x="3772" y="1258"/>
                    </a:lnTo>
                    <a:lnTo>
                      <a:pt x="3896" y="1021"/>
                    </a:lnTo>
                    <a:lnTo>
                      <a:pt x="3999" y="804"/>
                    </a:lnTo>
                    <a:lnTo>
                      <a:pt x="4092" y="609"/>
                    </a:lnTo>
                    <a:lnTo>
                      <a:pt x="4154" y="433"/>
                    </a:lnTo>
                    <a:lnTo>
                      <a:pt x="4205" y="300"/>
                    </a:lnTo>
                    <a:lnTo>
                      <a:pt x="4236" y="176"/>
                    </a:lnTo>
                    <a:lnTo>
                      <a:pt x="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5"/>
              <p:cNvSpPr/>
              <p:nvPr/>
            </p:nvSpPr>
            <p:spPr>
              <a:xfrm>
                <a:off x="1068148" y="2566065"/>
                <a:ext cx="688037" cy="175209"/>
              </a:xfrm>
              <a:custGeom>
                <a:avLst/>
                <a:gdLst/>
                <a:ahLst/>
                <a:cxnLst/>
                <a:rect l="l" t="t" r="r" b="b"/>
                <a:pathLst>
                  <a:path w="36666" h="9337" extrusionOk="0">
                    <a:moveTo>
                      <a:pt x="22" y="0"/>
                    </a:moveTo>
                    <a:lnTo>
                      <a:pt x="11" y="382"/>
                    </a:lnTo>
                    <a:lnTo>
                      <a:pt x="1" y="763"/>
                    </a:lnTo>
                    <a:lnTo>
                      <a:pt x="1" y="1144"/>
                    </a:lnTo>
                    <a:lnTo>
                      <a:pt x="1" y="1525"/>
                    </a:lnTo>
                    <a:lnTo>
                      <a:pt x="11" y="1907"/>
                    </a:lnTo>
                    <a:lnTo>
                      <a:pt x="32" y="2278"/>
                    </a:lnTo>
                    <a:lnTo>
                      <a:pt x="63" y="2649"/>
                    </a:lnTo>
                    <a:lnTo>
                      <a:pt x="94" y="3009"/>
                    </a:lnTo>
                    <a:lnTo>
                      <a:pt x="135" y="3370"/>
                    </a:lnTo>
                    <a:lnTo>
                      <a:pt x="176" y="3720"/>
                    </a:lnTo>
                    <a:lnTo>
                      <a:pt x="238" y="4071"/>
                    </a:lnTo>
                    <a:lnTo>
                      <a:pt x="300" y="4411"/>
                    </a:lnTo>
                    <a:lnTo>
                      <a:pt x="362" y="4740"/>
                    </a:lnTo>
                    <a:lnTo>
                      <a:pt x="444" y="5060"/>
                    </a:lnTo>
                    <a:lnTo>
                      <a:pt x="526" y="5369"/>
                    </a:lnTo>
                    <a:lnTo>
                      <a:pt x="619" y="5668"/>
                    </a:lnTo>
                    <a:lnTo>
                      <a:pt x="722" y="5956"/>
                    </a:lnTo>
                    <a:lnTo>
                      <a:pt x="825" y="6235"/>
                    </a:lnTo>
                    <a:lnTo>
                      <a:pt x="939" y="6503"/>
                    </a:lnTo>
                    <a:lnTo>
                      <a:pt x="1062" y="6750"/>
                    </a:lnTo>
                    <a:lnTo>
                      <a:pt x="1196" y="6987"/>
                    </a:lnTo>
                    <a:lnTo>
                      <a:pt x="1330" y="7214"/>
                    </a:lnTo>
                    <a:lnTo>
                      <a:pt x="1474" y="7420"/>
                    </a:lnTo>
                    <a:lnTo>
                      <a:pt x="1629" y="7615"/>
                    </a:lnTo>
                    <a:lnTo>
                      <a:pt x="1794" y="7780"/>
                    </a:lnTo>
                    <a:lnTo>
                      <a:pt x="1969" y="7945"/>
                    </a:lnTo>
                    <a:lnTo>
                      <a:pt x="2144" y="8079"/>
                    </a:lnTo>
                    <a:lnTo>
                      <a:pt x="2330" y="8192"/>
                    </a:lnTo>
                    <a:lnTo>
                      <a:pt x="2526" y="8296"/>
                    </a:lnTo>
                    <a:lnTo>
                      <a:pt x="2721" y="8378"/>
                    </a:lnTo>
                    <a:lnTo>
                      <a:pt x="2938" y="8429"/>
                    </a:lnTo>
                    <a:lnTo>
                      <a:pt x="3154" y="8471"/>
                    </a:lnTo>
                    <a:lnTo>
                      <a:pt x="4133" y="8563"/>
                    </a:lnTo>
                    <a:lnTo>
                      <a:pt x="5411" y="8687"/>
                    </a:lnTo>
                    <a:lnTo>
                      <a:pt x="6936" y="8800"/>
                    </a:lnTo>
                    <a:lnTo>
                      <a:pt x="8667" y="8934"/>
                    </a:lnTo>
                    <a:lnTo>
                      <a:pt x="10574" y="9048"/>
                    </a:lnTo>
                    <a:lnTo>
                      <a:pt x="12604" y="9161"/>
                    </a:lnTo>
                    <a:lnTo>
                      <a:pt x="13655" y="9202"/>
                    </a:lnTo>
                    <a:lnTo>
                      <a:pt x="14726" y="9244"/>
                    </a:lnTo>
                    <a:lnTo>
                      <a:pt x="15808" y="9274"/>
                    </a:lnTo>
                    <a:lnTo>
                      <a:pt x="16890" y="9305"/>
                    </a:lnTo>
                    <a:lnTo>
                      <a:pt x="17983" y="9326"/>
                    </a:lnTo>
                    <a:lnTo>
                      <a:pt x="19065" y="9336"/>
                    </a:lnTo>
                    <a:lnTo>
                      <a:pt x="20136" y="9336"/>
                    </a:lnTo>
                    <a:lnTo>
                      <a:pt x="21198" y="9326"/>
                    </a:lnTo>
                    <a:lnTo>
                      <a:pt x="22249" y="9295"/>
                    </a:lnTo>
                    <a:lnTo>
                      <a:pt x="23259" y="9264"/>
                    </a:lnTo>
                    <a:lnTo>
                      <a:pt x="24248" y="9213"/>
                    </a:lnTo>
                    <a:lnTo>
                      <a:pt x="25206" y="9151"/>
                    </a:lnTo>
                    <a:lnTo>
                      <a:pt x="26123" y="9068"/>
                    </a:lnTo>
                    <a:lnTo>
                      <a:pt x="26989" y="8976"/>
                    </a:lnTo>
                    <a:lnTo>
                      <a:pt x="27401" y="8924"/>
                    </a:lnTo>
                    <a:lnTo>
                      <a:pt x="27803" y="8862"/>
                    </a:lnTo>
                    <a:lnTo>
                      <a:pt x="28195" y="8800"/>
                    </a:lnTo>
                    <a:lnTo>
                      <a:pt x="28576" y="8728"/>
                    </a:lnTo>
                    <a:lnTo>
                      <a:pt x="28937" y="8656"/>
                    </a:lnTo>
                    <a:lnTo>
                      <a:pt x="29277" y="8584"/>
                    </a:lnTo>
                    <a:lnTo>
                      <a:pt x="29606" y="8502"/>
                    </a:lnTo>
                    <a:lnTo>
                      <a:pt x="29916" y="8409"/>
                    </a:lnTo>
                    <a:lnTo>
                      <a:pt x="30204" y="8316"/>
                    </a:lnTo>
                    <a:lnTo>
                      <a:pt x="30482" y="8223"/>
                    </a:lnTo>
                    <a:lnTo>
                      <a:pt x="30740" y="8120"/>
                    </a:lnTo>
                    <a:lnTo>
                      <a:pt x="30977" y="8007"/>
                    </a:lnTo>
                    <a:lnTo>
                      <a:pt x="31121" y="7935"/>
                    </a:lnTo>
                    <a:lnTo>
                      <a:pt x="31265" y="7852"/>
                    </a:lnTo>
                    <a:lnTo>
                      <a:pt x="31564" y="7657"/>
                    </a:lnTo>
                    <a:lnTo>
                      <a:pt x="31884" y="7430"/>
                    </a:lnTo>
                    <a:lnTo>
                      <a:pt x="32213" y="7162"/>
                    </a:lnTo>
                    <a:lnTo>
                      <a:pt x="32543" y="6853"/>
                    </a:lnTo>
                    <a:lnTo>
                      <a:pt x="32894" y="6523"/>
                    </a:lnTo>
                    <a:lnTo>
                      <a:pt x="33244" y="6162"/>
                    </a:lnTo>
                    <a:lnTo>
                      <a:pt x="33615" y="5771"/>
                    </a:lnTo>
                    <a:lnTo>
                      <a:pt x="33976" y="5359"/>
                    </a:lnTo>
                    <a:lnTo>
                      <a:pt x="34357" y="4916"/>
                    </a:lnTo>
                    <a:lnTo>
                      <a:pt x="34738" y="4452"/>
                    </a:lnTo>
                    <a:lnTo>
                      <a:pt x="35119" y="3957"/>
                    </a:lnTo>
                    <a:lnTo>
                      <a:pt x="35501" y="3452"/>
                    </a:lnTo>
                    <a:lnTo>
                      <a:pt x="35892" y="2927"/>
                    </a:lnTo>
                    <a:lnTo>
                      <a:pt x="36274" y="2391"/>
                    </a:lnTo>
                    <a:lnTo>
                      <a:pt x="36665" y="1835"/>
                    </a:lnTo>
                    <a:lnTo>
                      <a:pt x="36665" y="1835"/>
                    </a:lnTo>
                    <a:lnTo>
                      <a:pt x="36067" y="1979"/>
                    </a:lnTo>
                    <a:lnTo>
                      <a:pt x="35459" y="2102"/>
                    </a:lnTo>
                    <a:lnTo>
                      <a:pt x="34851" y="2216"/>
                    </a:lnTo>
                    <a:lnTo>
                      <a:pt x="34244" y="2319"/>
                    </a:lnTo>
                    <a:lnTo>
                      <a:pt x="33615" y="2412"/>
                    </a:lnTo>
                    <a:lnTo>
                      <a:pt x="32997" y="2484"/>
                    </a:lnTo>
                    <a:lnTo>
                      <a:pt x="32358" y="2556"/>
                    </a:lnTo>
                    <a:lnTo>
                      <a:pt x="31719" y="2618"/>
                    </a:lnTo>
                    <a:lnTo>
                      <a:pt x="30420" y="2731"/>
                    </a:lnTo>
                    <a:lnTo>
                      <a:pt x="29101" y="2834"/>
                    </a:lnTo>
                    <a:lnTo>
                      <a:pt x="27762" y="2947"/>
                    </a:lnTo>
                    <a:lnTo>
                      <a:pt x="27082" y="3009"/>
                    </a:lnTo>
                    <a:lnTo>
                      <a:pt x="26391" y="3081"/>
                    </a:lnTo>
                    <a:lnTo>
                      <a:pt x="25320" y="3184"/>
                    </a:lnTo>
                    <a:lnTo>
                      <a:pt x="24269" y="3277"/>
                    </a:lnTo>
                    <a:lnTo>
                      <a:pt x="23217" y="3360"/>
                    </a:lnTo>
                    <a:lnTo>
                      <a:pt x="22177" y="3421"/>
                    </a:lnTo>
                    <a:lnTo>
                      <a:pt x="21146" y="3473"/>
                    </a:lnTo>
                    <a:lnTo>
                      <a:pt x="20126" y="3514"/>
                    </a:lnTo>
                    <a:lnTo>
                      <a:pt x="19116" y="3545"/>
                    </a:lnTo>
                    <a:lnTo>
                      <a:pt x="18117" y="3555"/>
                    </a:lnTo>
                    <a:lnTo>
                      <a:pt x="17138" y="3566"/>
                    </a:lnTo>
                    <a:lnTo>
                      <a:pt x="16169" y="3545"/>
                    </a:lnTo>
                    <a:lnTo>
                      <a:pt x="15221" y="3524"/>
                    </a:lnTo>
                    <a:lnTo>
                      <a:pt x="14283" y="3494"/>
                    </a:lnTo>
                    <a:lnTo>
                      <a:pt x="13366" y="3442"/>
                    </a:lnTo>
                    <a:lnTo>
                      <a:pt x="12459" y="3380"/>
                    </a:lnTo>
                    <a:lnTo>
                      <a:pt x="11573" y="3298"/>
                    </a:lnTo>
                    <a:lnTo>
                      <a:pt x="10708" y="3215"/>
                    </a:lnTo>
                    <a:lnTo>
                      <a:pt x="9863" y="3112"/>
                    </a:lnTo>
                    <a:lnTo>
                      <a:pt x="9038" y="2999"/>
                    </a:lnTo>
                    <a:lnTo>
                      <a:pt x="8234" y="2865"/>
                    </a:lnTo>
                    <a:lnTo>
                      <a:pt x="7451" y="2731"/>
                    </a:lnTo>
                    <a:lnTo>
                      <a:pt x="6689" y="2576"/>
                    </a:lnTo>
                    <a:lnTo>
                      <a:pt x="5957" y="2401"/>
                    </a:lnTo>
                    <a:lnTo>
                      <a:pt x="5246" y="2226"/>
                    </a:lnTo>
                    <a:lnTo>
                      <a:pt x="4556" y="2030"/>
                    </a:lnTo>
                    <a:lnTo>
                      <a:pt x="3886" y="1824"/>
                    </a:lnTo>
                    <a:lnTo>
                      <a:pt x="3257" y="1598"/>
                    </a:lnTo>
                    <a:lnTo>
                      <a:pt x="2639" y="1371"/>
                    </a:lnTo>
                    <a:lnTo>
                      <a:pt x="2062" y="1123"/>
                    </a:lnTo>
                    <a:lnTo>
                      <a:pt x="1505" y="866"/>
                    </a:lnTo>
                    <a:lnTo>
                      <a:pt x="1237" y="722"/>
                    </a:lnTo>
                    <a:lnTo>
                      <a:pt x="980" y="588"/>
                    </a:lnTo>
                    <a:lnTo>
                      <a:pt x="733" y="443"/>
                    </a:lnTo>
                    <a:lnTo>
                      <a:pt x="485" y="299"/>
                    </a:lnTo>
                    <a:lnTo>
                      <a:pt x="259" y="155"/>
                    </a:lnTo>
                    <a:lnTo>
                      <a:pt x="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5"/>
              <p:cNvSpPr/>
              <p:nvPr/>
            </p:nvSpPr>
            <p:spPr>
              <a:xfrm>
                <a:off x="646423" y="2396092"/>
                <a:ext cx="597909" cy="562331"/>
              </a:xfrm>
              <a:custGeom>
                <a:avLst/>
                <a:gdLst/>
                <a:ahLst/>
                <a:cxnLst/>
                <a:rect l="l" t="t" r="r" b="b"/>
                <a:pathLst>
                  <a:path w="31863" h="29967" extrusionOk="0">
                    <a:moveTo>
                      <a:pt x="27421" y="0"/>
                    </a:moveTo>
                    <a:lnTo>
                      <a:pt x="27339" y="11"/>
                    </a:lnTo>
                    <a:lnTo>
                      <a:pt x="27256" y="21"/>
                    </a:lnTo>
                    <a:lnTo>
                      <a:pt x="27184" y="42"/>
                    </a:lnTo>
                    <a:lnTo>
                      <a:pt x="27102" y="73"/>
                    </a:lnTo>
                    <a:lnTo>
                      <a:pt x="26535" y="310"/>
                    </a:lnTo>
                    <a:lnTo>
                      <a:pt x="25958" y="567"/>
                    </a:lnTo>
                    <a:lnTo>
                      <a:pt x="25381" y="845"/>
                    </a:lnTo>
                    <a:lnTo>
                      <a:pt x="24804" y="1144"/>
                    </a:lnTo>
                    <a:lnTo>
                      <a:pt x="24227" y="1453"/>
                    </a:lnTo>
                    <a:lnTo>
                      <a:pt x="23639" y="1773"/>
                    </a:lnTo>
                    <a:lnTo>
                      <a:pt x="23052" y="2123"/>
                    </a:lnTo>
                    <a:lnTo>
                      <a:pt x="22465" y="2474"/>
                    </a:lnTo>
                    <a:lnTo>
                      <a:pt x="21877" y="2845"/>
                    </a:lnTo>
                    <a:lnTo>
                      <a:pt x="21290" y="3226"/>
                    </a:lnTo>
                    <a:lnTo>
                      <a:pt x="20702" y="3617"/>
                    </a:lnTo>
                    <a:lnTo>
                      <a:pt x="20105" y="4019"/>
                    </a:lnTo>
                    <a:lnTo>
                      <a:pt x="19517" y="4442"/>
                    </a:lnTo>
                    <a:lnTo>
                      <a:pt x="18930" y="4864"/>
                    </a:lnTo>
                    <a:lnTo>
                      <a:pt x="18353" y="5297"/>
                    </a:lnTo>
                    <a:lnTo>
                      <a:pt x="17766" y="5740"/>
                    </a:lnTo>
                    <a:lnTo>
                      <a:pt x="17189" y="6194"/>
                    </a:lnTo>
                    <a:lnTo>
                      <a:pt x="16601" y="6657"/>
                    </a:lnTo>
                    <a:lnTo>
                      <a:pt x="16034" y="7121"/>
                    </a:lnTo>
                    <a:lnTo>
                      <a:pt x="15457" y="7595"/>
                    </a:lnTo>
                    <a:lnTo>
                      <a:pt x="14324" y="8553"/>
                    </a:lnTo>
                    <a:lnTo>
                      <a:pt x="13211" y="9522"/>
                    </a:lnTo>
                    <a:lnTo>
                      <a:pt x="12119" y="10501"/>
                    </a:lnTo>
                    <a:lnTo>
                      <a:pt x="11057" y="11480"/>
                    </a:lnTo>
                    <a:lnTo>
                      <a:pt x="10016" y="12459"/>
                    </a:lnTo>
                    <a:lnTo>
                      <a:pt x="9017" y="13427"/>
                    </a:lnTo>
                    <a:lnTo>
                      <a:pt x="8048" y="14386"/>
                    </a:lnTo>
                    <a:lnTo>
                      <a:pt x="7121" y="15324"/>
                    </a:lnTo>
                    <a:lnTo>
                      <a:pt x="6235" y="16230"/>
                    </a:lnTo>
                    <a:lnTo>
                      <a:pt x="5390" y="17117"/>
                    </a:lnTo>
                    <a:lnTo>
                      <a:pt x="4596" y="17951"/>
                    </a:lnTo>
                    <a:lnTo>
                      <a:pt x="3854" y="18755"/>
                    </a:lnTo>
                    <a:lnTo>
                      <a:pt x="3164" y="19497"/>
                    </a:lnTo>
                    <a:lnTo>
                      <a:pt x="2535" y="20198"/>
                    </a:lnTo>
                    <a:lnTo>
                      <a:pt x="1474" y="21403"/>
                    </a:lnTo>
                    <a:lnTo>
                      <a:pt x="670" y="22320"/>
                    </a:lnTo>
                    <a:lnTo>
                      <a:pt x="175" y="22897"/>
                    </a:lnTo>
                    <a:lnTo>
                      <a:pt x="0" y="23104"/>
                    </a:lnTo>
                    <a:lnTo>
                      <a:pt x="5843" y="29966"/>
                    </a:lnTo>
                    <a:lnTo>
                      <a:pt x="9151" y="28421"/>
                    </a:lnTo>
                    <a:lnTo>
                      <a:pt x="12624" y="26793"/>
                    </a:lnTo>
                    <a:lnTo>
                      <a:pt x="16715" y="24845"/>
                    </a:lnTo>
                    <a:lnTo>
                      <a:pt x="18848" y="23825"/>
                    </a:lnTo>
                    <a:lnTo>
                      <a:pt x="20981" y="22794"/>
                    </a:lnTo>
                    <a:lnTo>
                      <a:pt x="23031" y="21785"/>
                    </a:lnTo>
                    <a:lnTo>
                      <a:pt x="24969" y="20826"/>
                    </a:lnTo>
                    <a:lnTo>
                      <a:pt x="26731" y="19930"/>
                    </a:lnTo>
                    <a:lnTo>
                      <a:pt x="27524" y="19528"/>
                    </a:lnTo>
                    <a:lnTo>
                      <a:pt x="28256" y="19136"/>
                    </a:lnTo>
                    <a:lnTo>
                      <a:pt x="28915" y="18786"/>
                    </a:lnTo>
                    <a:lnTo>
                      <a:pt x="29503" y="18466"/>
                    </a:lnTo>
                    <a:lnTo>
                      <a:pt x="29997" y="18178"/>
                    </a:lnTo>
                    <a:lnTo>
                      <a:pt x="30389" y="17941"/>
                    </a:lnTo>
                    <a:lnTo>
                      <a:pt x="30554" y="17817"/>
                    </a:lnTo>
                    <a:lnTo>
                      <a:pt x="30698" y="17683"/>
                    </a:lnTo>
                    <a:lnTo>
                      <a:pt x="30842" y="17529"/>
                    </a:lnTo>
                    <a:lnTo>
                      <a:pt x="30966" y="17354"/>
                    </a:lnTo>
                    <a:lnTo>
                      <a:pt x="31090" y="17158"/>
                    </a:lnTo>
                    <a:lnTo>
                      <a:pt x="31203" y="16952"/>
                    </a:lnTo>
                    <a:lnTo>
                      <a:pt x="31306" y="16715"/>
                    </a:lnTo>
                    <a:lnTo>
                      <a:pt x="31399" y="16478"/>
                    </a:lnTo>
                    <a:lnTo>
                      <a:pt x="31481" y="16210"/>
                    </a:lnTo>
                    <a:lnTo>
                      <a:pt x="31553" y="15931"/>
                    </a:lnTo>
                    <a:lnTo>
                      <a:pt x="31625" y="15643"/>
                    </a:lnTo>
                    <a:lnTo>
                      <a:pt x="31677" y="15344"/>
                    </a:lnTo>
                    <a:lnTo>
                      <a:pt x="31729" y="15025"/>
                    </a:lnTo>
                    <a:lnTo>
                      <a:pt x="31770" y="14695"/>
                    </a:lnTo>
                    <a:lnTo>
                      <a:pt x="31801" y="14365"/>
                    </a:lnTo>
                    <a:lnTo>
                      <a:pt x="31832" y="14015"/>
                    </a:lnTo>
                    <a:lnTo>
                      <a:pt x="31852" y="13654"/>
                    </a:lnTo>
                    <a:lnTo>
                      <a:pt x="31863" y="13283"/>
                    </a:lnTo>
                    <a:lnTo>
                      <a:pt x="31863" y="12912"/>
                    </a:lnTo>
                    <a:lnTo>
                      <a:pt x="31863" y="12531"/>
                    </a:lnTo>
                    <a:lnTo>
                      <a:pt x="31852" y="12139"/>
                    </a:lnTo>
                    <a:lnTo>
                      <a:pt x="31832" y="11748"/>
                    </a:lnTo>
                    <a:lnTo>
                      <a:pt x="31811" y="11346"/>
                    </a:lnTo>
                    <a:lnTo>
                      <a:pt x="31780" y="10944"/>
                    </a:lnTo>
                    <a:lnTo>
                      <a:pt x="31698" y="10130"/>
                    </a:lnTo>
                    <a:lnTo>
                      <a:pt x="31595" y="9306"/>
                    </a:lnTo>
                    <a:lnTo>
                      <a:pt x="31471" y="8481"/>
                    </a:lnTo>
                    <a:lnTo>
                      <a:pt x="31327" y="7657"/>
                    </a:lnTo>
                    <a:lnTo>
                      <a:pt x="31162" y="6843"/>
                    </a:lnTo>
                    <a:lnTo>
                      <a:pt x="30966" y="6049"/>
                    </a:lnTo>
                    <a:lnTo>
                      <a:pt x="30770" y="5276"/>
                    </a:lnTo>
                    <a:lnTo>
                      <a:pt x="30544" y="4535"/>
                    </a:lnTo>
                    <a:lnTo>
                      <a:pt x="30430" y="4174"/>
                    </a:lnTo>
                    <a:lnTo>
                      <a:pt x="30317" y="3834"/>
                    </a:lnTo>
                    <a:lnTo>
                      <a:pt x="30193" y="3494"/>
                    </a:lnTo>
                    <a:lnTo>
                      <a:pt x="30059" y="3164"/>
                    </a:lnTo>
                    <a:lnTo>
                      <a:pt x="29936" y="2845"/>
                    </a:lnTo>
                    <a:lnTo>
                      <a:pt x="29802" y="2546"/>
                    </a:lnTo>
                    <a:lnTo>
                      <a:pt x="29668" y="2247"/>
                    </a:lnTo>
                    <a:lnTo>
                      <a:pt x="29534" y="1979"/>
                    </a:lnTo>
                    <a:lnTo>
                      <a:pt x="29389" y="1711"/>
                    </a:lnTo>
                    <a:lnTo>
                      <a:pt x="29245" y="1464"/>
                    </a:lnTo>
                    <a:lnTo>
                      <a:pt x="29101" y="1237"/>
                    </a:lnTo>
                    <a:lnTo>
                      <a:pt x="28957" y="1021"/>
                    </a:lnTo>
                    <a:lnTo>
                      <a:pt x="28812" y="825"/>
                    </a:lnTo>
                    <a:lnTo>
                      <a:pt x="28658" y="650"/>
                    </a:lnTo>
                    <a:lnTo>
                      <a:pt x="28503" y="495"/>
                    </a:lnTo>
                    <a:lnTo>
                      <a:pt x="28359" y="361"/>
                    </a:lnTo>
                    <a:lnTo>
                      <a:pt x="28204" y="237"/>
                    </a:lnTo>
                    <a:lnTo>
                      <a:pt x="28050" y="145"/>
                    </a:lnTo>
                    <a:lnTo>
                      <a:pt x="27885" y="73"/>
                    </a:lnTo>
                    <a:lnTo>
                      <a:pt x="27730" y="21"/>
                    </a:lnTo>
                    <a:lnTo>
                      <a:pt x="2757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5"/>
              <p:cNvSpPr/>
              <p:nvPr/>
            </p:nvSpPr>
            <p:spPr>
              <a:xfrm>
                <a:off x="756067" y="2620596"/>
                <a:ext cx="501420" cy="337826"/>
              </a:xfrm>
              <a:custGeom>
                <a:avLst/>
                <a:gdLst/>
                <a:ahLst/>
                <a:cxnLst/>
                <a:rect l="l" t="t" r="r" b="b"/>
                <a:pathLst>
                  <a:path w="26721" h="18003" extrusionOk="0">
                    <a:moveTo>
                      <a:pt x="26442" y="0"/>
                    </a:moveTo>
                    <a:lnTo>
                      <a:pt x="26133" y="258"/>
                    </a:lnTo>
                    <a:lnTo>
                      <a:pt x="25700" y="598"/>
                    </a:lnTo>
                    <a:lnTo>
                      <a:pt x="25164" y="1000"/>
                    </a:lnTo>
                    <a:lnTo>
                      <a:pt x="24525" y="1453"/>
                    </a:lnTo>
                    <a:lnTo>
                      <a:pt x="22990" y="2545"/>
                    </a:lnTo>
                    <a:lnTo>
                      <a:pt x="21156" y="3823"/>
                    </a:lnTo>
                    <a:lnTo>
                      <a:pt x="19105" y="5235"/>
                    </a:lnTo>
                    <a:lnTo>
                      <a:pt x="16879" y="6750"/>
                    </a:lnTo>
                    <a:lnTo>
                      <a:pt x="14550" y="8316"/>
                    </a:lnTo>
                    <a:lnTo>
                      <a:pt x="12201" y="9893"/>
                    </a:lnTo>
                    <a:lnTo>
                      <a:pt x="7646" y="12933"/>
                    </a:lnTo>
                    <a:lnTo>
                      <a:pt x="3751" y="15519"/>
                    </a:lnTo>
                    <a:lnTo>
                      <a:pt x="0" y="18002"/>
                    </a:lnTo>
                    <a:lnTo>
                      <a:pt x="0" y="18002"/>
                    </a:lnTo>
                    <a:lnTo>
                      <a:pt x="3411" y="16467"/>
                    </a:lnTo>
                    <a:lnTo>
                      <a:pt x="6987" y="14839"/>
                    </a:lnTo>
                    <a:lnTo>
                      <a:pt x="11201" y="12902"/>
                    </a:lnTo>
                    <a:lnTo>
                      <a:pt x="13396" y="11881"/>
                    </a:lnTo>
                    <a:lnTo>
                      <a:pt x="15591" y="10861"/>
                    </a:lnTo>
                    <a:lnTo>
                      <a:pt x="17704" y="9862"/>
                    </a:lnTo>
                    <a:lnTo>
                      <a:pt x="19692" y="8903"/>
                    </a:lnTo>
                    <a:lnTo>
                      <a:pt x="21496" y="8017"/>
                    </a:lnTo>
                    <a:lnTo>
                      <a:pt x="22310" y="7605"/>
                    </a:lnTo>
                    <a:lnTo>
                      <a:pt x="23052" y="7224"/>
                    </a:lnTo>
                    <a:lnTo>
                      <a:pt x="23722" y="6863"/>
                    </a:lnTo>
                    <a:lnTo>
                      <a:pt x="24309" y="6544"/>
                    </a:lnTo>
                    <a:lnTo>
                      <a:pt x="24814" y="6265"/>
                    </a:lnTo>
                    <a:lnTo>
                      <a:pt x="25216" y="6018"/>
                    </a:lnTo>
                    <a:lnTo>
                      <a:pt x="25319" y="5946"/>
                    </a:lnTo>
                    <a:lnTo>
                      <a:pt x="25422" y="5864"/>
                    </a:lnTo>
                    <a:lnTo>
                      <a:pt x="25525" y="5771"/>
                    </a:lnTo>
                    <a:lnTo>
                      <a:pt x="25628" y="5657"/>
                    </a:lnTo>
                    <a:lnTo>
                      <a:pt x="25721" y="5544"/>
                    </a:lnTo>
                    <a:lnTo>
                      <a:pt x="25813" y="5420"/>
                    </a:lnTo>
                    <a:lnTo>
                      <a:pt x="25906" y="5286"/>
                    </a:lnTo>
                    <a:lnTo>
                      <a:pt x="25989" y="5142"/>
                    </a:lnTo>
                    <a:lnTo>
                      <a:pt x="26071" y="4998"/>
                    </a:lnTo>
                    <a:lnTo>
                      <a:pt x="26153" y="4833"/>
                    </a:lnTo>
                    <a:lnTo>
                      <a:pt x="26226" y="4668"/>
                    </a:lnTo>
                    <a:lnTo>
                      <a:pt x="26298" y="4493"/>
                    </a:lnTo>
                    <a:lnTo>
                      <a:pt x="26360" y="4318"/>
                    </a:lnTo>
                    <a:lnTo>
                      <a:pt x="26421" y="4122"/>
                    </a:lnTo>
                    <a:lnTo>
                      <a:pt x="26483" y="3937"/>
                    </a:lnTo>
                    <a:lnTo>
                      <a:pt x="26535" y="3730"/>
                    </a:lnTo>
                    <a:lnTo>
                      <a:pt x="26576" y="3524"/>
                    </a:lnTo>
                    <a:lnTo>
                      <a:pt x="26617" y="3318"/>
                    </a:lnTo>
                    <a:lnTo>
                      <a:pt x="26648" y="3102"/>
                    </a:lnTo>
                    <a:lnTo>
                      <a:pt x="26679" y="2875"/>
                    </a:lnTo>
                    <a:lnTo>
                      <a:pt x="26700" y="2648"/>
                    </a:lnTo>
                    <a:lnTo>
                      <a:pt x="26710" y="2422"/>
                    </a:lnTo>
                    <a:lnTo>
                      <a:pt x="26720" y="2195"/>
                    </a:lnTo>
                    <a:lnTo>
                      <a:pt x="26720" y="1958"/>
                    </a:lnTo>
                    <a:lnTo>
                      <a:pt x="26710" y="1721"/>
                    </a:lnTo>
                    <a:lnTo>
                      <a:pt x="26700" y="1474"/>
                    </a:lnTo>
                    <a:lnTo>
                      <a:pt x="26679" y="1237"/>
                    </a:lnTo>
                    <a:lnTo>
                      <a:pt x="26648" y="989"/>
                    </a:lnTo>
                    <a:lnTo>
                      <a:pt x="26607" y="742"/>
                    </a:lnTo>
                    <a:lnTo>
                      <a:pt x="26566" y="495"/>
                    </a:lnTo>
                    <a:lnTo>
                      <a:pt x="26504" y="248"/>
                    </a:lnTo>
                    <a:lnTo>
                      <a:pt x="264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5"/>
              <p:cNvSpPr/>
              <p:nvPr/>
            </p:nvSpPr>
            <p:spPr>
              <a:xfrm>
                <a:off x="2095137" y="2304631"/>
                <a:ext cx="196282" cy="153929"/>
              </a:xfrm>
              <a:custGeom>
                <a:avLst/>
                <a:gdLst/>
                <a:ahLst/>
                <a:cxnLst/>
                <a:rect l="l" t="t" r="r" b="b"/>
                <a:pathLst>
                  <a:path w="10460" h="8203" extrusionOk="0">
                    <a:moveTo>
                      <a:pt x="0" y="0"/>
                    </a:moveTo>
                    <a:lnTo>
                      <a:pt x="0" y="1062"/>
                    </a:lnTo>
                    <a:lnTo>
                      <a:pt x="10460" y="8203"/>
                    </a:lnTo>
                    <a:lnTo>
                      <a:pt x="10460" y="715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5"/>
              <p:cNvSpPr/>
              <p:nvPr/>
            </p:nvSpPr>
            <p:spPr>
              <a:xfrm>
                <a:off x="1901370" y="2007619"/>
                <a:ext cx="204032" cy="317147"/>
              </a:xfrm>
              <a:custGeom>
                <a:avLst/>
                <a:gdLst/>
                <a:ahLst/>
                <a:cxnLst/>
                <a:rect l="l" t="t" r="r" b="b"/>
                <a:pathLst>
                  <a:path w="10873" h="16901" extrusionOk="0">
                    <a:moveTo>
                      <a:pt x="4813" y="0"/>
                    </a:moveTo>
                    <a:lnTo>
                      <a:pt x="4494" y="11"/>
                    </a:lnTo>
                    <a:lnTo>
                      <a:pt x="4185" y="52"/>
                    </a:lnTo>
                    <a:lnTo>
                      <a:pt x="3865" y="103"/>
                    </a:lnTo>
                    <a:lnTo>
                      <a:pt x="3556" y="165"/>
                    </a:lnTo>
                    <a:lnTo>
                      <a:pt x="3257" y="258"/>
                    </a:lnTo>
                    <a:lnTo>
                      <a:pt x="2958" y="361"/>
                    </a:lnTo>
                    <a:lnTo>
                      <a:pt x="2670" y="485"/>
                    </a:lnTo>
                    <a:lnTo>
                      <a:pt x="2423" y="598"/>
                    </a:lnTo>
                    <a:lnTo>
                      <a:pt x="2186" y="732"/>
                    </a:lnTo>
                    <a:lnTo>
                      <a:pt x="1969" y="876"/>
                    </a:lnTo>
                    <a:lnTo>
                      <a:pt x="1753" y="1031"/>
                    </a:lnTo>
                    <a:lnTo>
                      <a:pt x="1557" y="1196"/>
                    </a:lnTo>
                    <a:lnTo>
                      <a:pt x="1371" y="1371"/>
                    </a:lnTo>
                    <a:lnTo>
                      <a:pt x="1186" y="1556"/>
                    </a:lnTo>
                    <a:lnTo>
                      <a:pt x="1021" y="1752"/>
                    </a:lnTo>
                    <a:lnTo>
                      <a:pt x="877" y="1958"/>
                    </a:lnTo>
                    <a:lnTo>
                      <a:pt x="733" y="2175"/>
                    </a:lnTo>
                    <a:lnTo>
                      <a:pt x="609" y="2391"/>
                    </a:lnTo>
                    <a:lnTo>
                      <a:pt x="496" y="2628"/>
                    </a:lnTo>
                    <a:lnTo>
                      <a:pt x="393" y="2865"/>
                    </a:lnTo>
                    <a:lnTo>
                      <a:pt x="310" y="3112"/>
                    </a:lnTo>
                    <a:lnTo>
                      <a:pt x="238" y="3370"/>
                    </a:lnTo>
                    <a:lnTo>
                      <a:pt x="176" y="3638"/>
                    </a:lnTo>
                    <a:lnTo>
                      <a:pt x="114" y="3999"/>
                    </a:lnTo>
                    <a:lnTo>
                      <a:pt x="63" y="4370"/>
                    </a:lnTo>
                    <a:lnTo>
                      <a:pt x="32" y="4741"/>
                    </a:lnTo>
                    <a:lnTo>
                      <a:pt x="11" y="5112"/>
                    </a:lnTo>
                    <a:lnTo>
                      <a:pt x="1" y="5472"/>
                    </a:lnTo>
                    <a:lnTo>
                      <a:pt x="22" y="5843"/>
                    </a:lnTo>
                    <a:lnTo>
                      <a:pt x="63" y="6214"/>
                    </a:lnTo>
                    <a:lnTo>
                      <a:pt x="114" y="6585"/>
                    </a:lnTo>
                    <a:lnTo>
                      <a:pt x="197" y="6956"/>
                    </a:lnTo>
                    <a:lnTo>
                      <a:pt x="289" y="7337"/>
                    </a:lnTo>
                    <a:lnTo>
                      <a:pt x="413" y="7719"/>
                    </a:lnTo>
                    <a:lnTo>
                      <a:pt x="568" y="8100"/>
                    </a:lnTo>
                    <a:lnTo>
                      <a:pt x="743" y="8481"/>
                    </a:lnTo>
                    <a:lnTo>
                      <a:pt x="939" y="8873"/>
                    </a:lnTo>
                    <a:lnTo>
                      <a:pt x="1176" y="9264"/>
                    </a:lnTo>
                    <a:lnTo>
                      <a:pt x="1433" y="9656"/>
                    </a:lnTo>
                    <a:lnTo>
                      <a:pt x="1722" y="10058"/>
                    </a:lnTo>
                    <a:lnTo>
                      <a:pt x="2041" y="10470"/>
                    </a:lnTo>
                    <a:lnTo>
                      <a:pt x="2392" y="10882"/>
                    </a:lnTo>
                    <a:lnTo>
                      <a:pt x="2773" y="11294"/>
                    </a:lnTo>
                    <a:lnTo>
                      <a:pt x="3195" y="11717"/>
                    </a:lnTo>
                    <a:lnTo>
                      <a:pt x="3649" y="12150"/>
                    </a:lnTo>
                    <a:lnTo>
                      <a:pt x="4143" y="12593"/>
                    </a:lnTo>
                    <a:lnTo>
                      <a:pt x="4669" y="13036"/>
                    </a:lnTo>
                    <a:lnTo>
                      <a:pt x="5246" y="13489"/>
                    </a:lnTo>
                    <a:lnTo>
                      <a:pt x="5854" y="13943"/>
                    </a:lnTo>
                    <a:lnTo>
                      <a:pt x="6503" y="14417"/>
                    </a:lnTo>
                    <a:lnTo>
                      <a:pt x="7194" y="14891"/>
                    </a:lnTo>
                    <a:lnTo>
                      <a:pt x="7925" y="15375"/>
                    </a:lnTo>
                    <a:lnTo>
                      <a:pt x="8708" y="15880"/>
                    </a:lnTo>
                    <a:lnTo>
                      <a:pt x="9533" y="16385"/>
                    </a:lnTo>
                    <a:lnTo>
                      <a:pt x="10398" y="16900"/>
                    </a:lnTo>
                    <a:lnTo>
                      <a:pt x="10872" y="16086"/>
                    </a:lnTo>
                    <a:lnTo>
                      <a:pt x="9955" y="15550"/>
                    </a:lnTo>
                    <a:lnTo>
                      <a:pt x="9100" y="15014"/>
                    </a:lnTo>
                    <a:lnTo>
                      <a:pt x="8296" y="14499"/>
                    </a:lnTo>
                    <a:lnTo>
                      <a:pt x="7534" y="13994"/>
                    </a:lnTo>
                    <a:lnTo>
                      <a:pt x="6833" y="13500"/>
                    </a:lnTo>
                    <a:lnTo>
                      <a:pt x="6184" y="13015"/>
                    </a:lnTo>
                    <a:lnTo>
                      <a:pt x="5576" y="12551"/>
                    </a:lnTo>
                    <a:lnTo>
                      <a:pt x="5019" y="12098"/>
                    </a:lnTo>
                    <a:lnTo>
                      <a:pt x="4504" y="11645"/>
                    </a:lnTo>
                    <a:lnTo>
                      <a:pt x="4030" y="11212"/>
                    </a:lnTo>
                    <a:lnTo>
                      <a:pt x="3597" y="10789"/>
                    </a:lnTo>
                    <a:lnTo>
                      <a:pt x="3206" y="10377"/>
                    </a:lnTo>
                    <a:lnTo>
                      <a:pt x="2855" y="9975"/>
                    </a:lnTo>
                    <a:lnTo>
                      <a:pt x="2536" y="9584"/>
                    </a:lnTo>
                    <a:lnTo>
                      <a:pt x="2258" y="9192"/>
                    </a:lnTo>
                    <a:lnTo>
                      <a:pt x="2000" y="8821"/>
                    </a:lnTo>
                    <a:lnTo>
                      <a:pt x="1784" y="8450"/>
                    </a:lnTo>
                    <a:lnTo>
                      <a:pt x="1588" y="8100"/>
                    </a:lnTo>
                    <a:lnTo>
                      <a:pt x="1433" y="7750"/>
                    </a:lnTo>
                    <a:lnTo>
                      <a:pt x="1289" y="7399"/>
                    </a:lnTo>
                    <a:lnTo>
                      <a:pt x="1186" y="7069"/>
                    </a:lnTo>
                    <a:lnTo>
                      <a:pt x="1093" y="6740"/>
                    </a:lnTo>
                    <a:lnTo>
                      <a:pt x="1021" y="6420"/>
                    </a:lnTo>
                    <a:lnTo>
                      <a:pt x="980" y="6111"/>
                    </a:lnTo>
                    <a:lnTo>
                      <a:pt x="949" y="5802"/>
                    </a:lnTo>
                    <a:lnTo>
                      <a:pt x="928" y="5503"/>
                    </a:lnTo>
                    <a:lnTo>
                      <a:pt x="928" y="5204"/>
                    </a:lnTo>
                    <a:lnTo>
                      <a:pt x="949" y="4916"/>
                    </a:lnTo>
                    <a:lnTo>
                      <a:pt x="970" y="4637"/>
                    </a:lnTo>
                    <a:lnTo>
                      <a:pt x="1011" y="4359"/>
                    </a:lnTo>
                    <a:lnTo>
                      <a:pt x="1052" y="4081"/>
                    </a:lnTo>
                    <a:lnTo>
                      <a:pt x="1093" y="3813"/>
                    </a:lnTo>
                    <a:lnTo>
                      <a:pt x="1155" y="3556"/>
                    </a:lnTo>
                    <a:lnTo>
                      <a:pt x="1227" y="3308"/>
                    </a:lnTo>
                    <a:lnTo>
                      <a:pt x="1320" y="3081"/>
                    </a:lnTo>
                    <a:lnTo>
                      <a:pt x="1413" y="2865"/>
                    </a:lnTo>
                    <a:lnTo>
                      <a:pt x="1526" y="2669"/>
                    </a:lnTo>
                    <a:lnTo>
                      <a:pt x="1639" y="2484"/>
                    </a:lnTo>
                    <a:lnTo>
                      <a:pt x="1773" y="2319"/>
                    </a:lnTo>
                    <a:lnTo>
                      <a:pt x="1907" y="2164"/>
                    </a:lnTo>
                    <a:lnTo>
                      <a:pt x="2041" y="2020"/>
                    </a:lnTo>
                    <a:lnTo>
                      <a:pt x="2186" y="1886"/>
                    </a:lnTo>
                    <a:lnTo>
                      <a:pt x="2330" y="1773"/>
                    </a:lnTo>
                    <a:lnTo>
                      <a:pt x="2474" y="1659"/>
                    </a:lnTo>
                    <a:lnTo>
                      <a:pt x="2629" y="1567"/>
                    </a:lnTo>
                    <a:lnTo>
                      <a:pt x="2773" y="1474"/>
                    </a:lnTo>
                    <a:lnTo>
                      <a:pt x="2917" y="1402"/>
                    </a:lnTo>
                    <a:lnTo>
                      <a:pt x="3061" y="1330"/>
                    </a:lnTo>
                    <a:lnTo>
                      <a:pt x="3298" y="1237"/>
                    </a:lnTo>
                    <a:lnTo>
                      <a:pt x="3535" y="1144"/>
                    </a:lnTo>
                    <a:lnTo>
                      <a:pt x="3793" y="1082"/>
                    </a:lnTo>
                    <a:lnTo>
                      <a:pt x="4040" y="1021"/>
                    </a:lnTo>
                    <a:lnTo>
                      <a:pt x="4298" y="979"/>
                    </a:lnTo>
                    <a:lnTo>
                      <a:pt x="4566" y="948"/>
                    </a:lnTo>
                    <a:lnTo>
                      <a:pt x="4824" y="938"/>
                    </a:lnTo>
                    <a:lnTo>
                      <a:pt x="5091" y="938"/>
                    </a:lnTo>
                    <a:lnTo>
                      <a:pt x="5349" y="948"/>
                    </a:lnTo>
                    <a:lnTo>
                      <a:pt x="5607" y="979"/>
                    </a:lnTo>
                    <a:lnTo>
                      <a:pt x="5854" y="1021"/>
                    </a:lnTo>
                    <a:lnTo>
                      <a:pt x="6101" y="1072"/>
                    </a:lnTo>
                    <a:lnTo>
                      <a:pt x="6338" y="1144"/>
                    </a:lnTo>
                    <a:lnTo>
                      <a:pt x="6575" y="1227"/>
                    </a:lnTo>
                    <a:lnTo>
                      <a:pt x="6792" y="1330"/>
                    </a:lnTo>
                    <a:lnTo>
                      <a:pt x="7008" y="1433"/>
                    </a:lnTo>
                    <a:lnTo>
                      <a:pt x="7472" y="619"/>
                    </a:lnTo>
                    <a:lnTo>
                      <a:pt x="7214" y="485"/>
                    </a:lnTo>
                    <a:lnTo>
                      <a:pt x="6936" y="361"/>
                    </a:lnTo>
                    <a:lnTo>
                      <a:pt x="6658" y="258"/>
                    </a:lnTo>
                    <a:lnTo>
                      <a:pt x="6359" y="176"/>
                    </a:lnTo>
                    <a:lnTo>
                      <a:pt x="6060" y="103"/>
                    </a:lnTo>
                    <a:lnTo>
                      <a:pt x="5751" y="52"/>
                    </a:lnTo>
                    <a:lnTo>
                      <a:pt x="5442" y="21"/>
                    </a:lnTo>
                    <a:lnTo>
                      <a:pt x="5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5"/>
              <p:cNvSpPr/>
              <p:nvPr/>
            </p:nvSpPr>
            <p:spPr>
              <a:xfrm>
                <a:off x="2073276" y="2282583"/>
                <a:ext cx="62675" cy="64608"/>
              </a:xfrm>
              <a:custGeom>
                <a:avLst/>
                <a:gdLst/>
                <a:ahLst/>
                <a:cxnLst/>
                <a:rect l="l" t="t" r="r" b="b"/>
                <a:pathLst>
                  <a:path w="3340" h="3443" extrusionOk="0">
                    <a:moveTo>
                      <a:pt x="1031" y="1"/>
                    </a:moveTo>
                    <a:lnTo>
                      <a:pt x="877" y="11"/>
                    </a:lnTo>
                    <a:lnTo>
                      <a:pt x="732" y="42"/>
                    </a:lnTo>
                    <a:lnTo>
                      <a:pt x="599" y="83"/>
                    </a:lnTo>
                    <a:lnTo>
                      <a:pt x="485" y="135"/>
                    </a:lnTo>
                    <a:lnTo>
                      <a:pt x="372" y="207"/>
                    </a:lnTo>
                    <a:lnTo>
                      <a:pt x="279" y="299"/>
                    </a:lnTo>
                    <a:lnTo>
                      <a:pt x="197" y="392"/>
                    </a:lnTo>
                    <a:lnTo>
                      <a:pt x="125" y="506"/>
                    </a:lnTo>
                    <a:lnTo>
                      <a:pt x="73" y="629"/>
                    </a:lnTo>
                    <a:lnTo>
                      <a:pt x="32" y="763"/>
                    </a:lnTo>
                    <a:lnTo>
                      <a:pt x="11" y="907"/>
                    </a:lnTo>
                    <a:lnTo>
                      <a:pt x="1" y="1052"/>
                    </a:lnTo>
                    <a:lnTo>
                      <a:pt x="11" y="1217"/>
                    </a:lnTo>
                    <a:lnTo>
                      <a:pt x="32" y="1381"/>
                    </a:lnTo>
                    <a:lnTo>
                      <a:pt x="73" y="1546"/>
                    </a:lnTo>
                    <a:lnTo>
                      <a:pt x="125" y="1722"/>
                    </a:lnTo>
                    <a:lnTo>
                      <a:pt x="207" y="1897"/>
                    </a:lnTo>
                    <a:lnTo>
                      <a:pt x="289" y="2072"/>
                    </a:lnTo>
                    <a:lnTo>
                      <a:pt x="392" y="2237"/>
                    </a:lnTo>
                    <a:lnTo>
                      <a:pt x="506" y="2391"/>
                    </a:lnTo>
                    <a:lnTo>
                      <a:pt x="619" y="2546"/>
                    </a:lnTo>
                    <a:lnTo>
                      <a:pt x="753" y="2680"/>
                    </a:lnTo>
                    <a:lnTo>
                      <a:pt x="887" y="2814"/>
                    </a:lnTo>
                    <a:lnTo>
                      <a:pt x="1031" y="2937"/>
                    </a:lnTo>
                    <a:lnTo>
                      <a:pt x="1186" y="3051"/>
                    </a:lnTo>
                    <a:lnTo>
                      <a:pt x="1340" y="3154"/>
                    </a:lnTo>
                    <a:lnTo>
                      <a:pt x="1505" y="3236"/>
                    </a:lnTo>
                    <a:lnTo>
                      <a:pt x="1660" y="3308"/>
                    </a:lnTo>
                    <a:lnTo>
                      <a:pt x="1825" y="3370"/>
                    </a:lnTo>
                    <a:lnTo>
                      <a:pt x="1990" y="3411"/>
                    </a:lnTo>
                    <a:lnTo>
                      <a:pt x="2155" y="3432"/>
                    </a:lnTo>
                    <a:lnTo>
                      <a:pt x="2309" y="3442"/>
                    </a:lnTo>
                    <a:lnTo>
                      <a:pt x="2464" y="3432"/>
                    </a:lnTo>
                    <a:lnTo>
                      <a:pt x="2608" y="3411"/>
                    </a:lnTo>
                    <a:lnTo>
                      <a:pt x="2742" y="3370"/>
                    </a:lnTo>
                    <a:lnTo>
                      <a:pt x="2866" y="3308"/>
                    </a:lnTo>
                    <a:lnTo>
                      <a:pt x="2969" y="3236"/>
                    </a:lnTo>
                    <a:lnTo>
                      <a:pt x="3072" y="3154"/>
                    </a:lnTo>
                    <a:lnTo>
                      <a:pt x="3144" y="3051"/>
                    </a:lnTo>
                    <a:lnTo>
                      <a:pt x="3216" y="2937"/>
                    </a:lnTo>
                    <a:lnTo>
                      <a:pt x="3267" y="2814"/>
                    </a:lnTo>
                    <a:lnTo>
                      <a:pt x="3309" y="2680"/>
                    </a:lnTo>
                    <a:lnTo>
                      <a:pt x="3340" y="2546"/>
                    </a:lnTo>
                    <a:lnTo>
                      <a:pt x="3340" y="2391"/>
                    </a:lnTo>
                    <a:lnTo>
                      <a:pt x="3340" y="2237"/>
                    </a:lnTo>
                    <a:lnTo>
                      <a:pt x="3309" y="2072"/>
                    </a:lnTo>
                    <a:lnTo>
                      <a:pt x="3267" y="1897"/>
                    </a:lnTo>
                    <a:lnTo>
                      <a:pt x="3216" y="1722"/>
                    </a:lnTo>
                    <a:lnTo>
                      <a:pt x="3144" y="1546"/>
                    </a:lnTo>
                    <a:lnTo>
                      <a:pt x="3051" y="1381"/>
                    </a:lnTo>
                    <a:lnTo>
                      <a:pt x="2958" y="1217"/>
                    </a:lnTo>
                    <a:lnTo>
                      <a:pt x="2845" y="1052"/>
                    </a:lnTo>
                    <a:lnTo>
                      <a:pt x="2721" y="907"/>
                    </a:lnTo>
                    <a:lnTo>
                      <a:pt x="2587" y="763"/>
                    </a:lnTo>
                    <a:lnTo>
                      <a:pt x="2453" y="629"/>
                    </a:lnTo>
                    <a:lnTo>
                      <a:pt x="2309" y="506"/>
                    </a:lnTo>
                    <a:lnTo>
                      <a:pt x="2155" y="392"/>
                    </a:lnTo>
                    <a:lnTo>
                      <a:pt x="2000" y="299"/>
                    </a:lnTo>
                    <a:lnTo>
                      <a:pt x="1845" y="207"/>
                    </a:lnTo>
                    <a:lnTo>
                      <a:pt x="1681" y="135"/>
                    </a:lnTo>
                    <a:lnTo>
                      <a:pt x="1516" y="83"/>
                    </a:lnTo>
                    <a:lnTo>
                      <a:pt x="1351" y="42"/>
                    </a:lnTo>
                    <a:lnTo>
                      <a:pt x="1196" y="11"/>
                    </a:lnTo>
                    <a:lnTo>
                      <a:pt x="10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5"/>
              <p:cNvSpPr/>
              <p:nvPr/>
            </p:nvSpPr>
            <p:spPr>
              <a:xfrm>
                <a:off x="2082171" y="2299208"/>
                <a:ext cx="39669" cy="41020"/>
              </a:xfrm>
              <a:custGeom>
                <a:avLst/>
                <a:gdLst/>
                <a:ahLst/>
                <a:cxnLst/>
                <a:rect l="l" t="t" r="r" b="b"/>
                <a:pathLst>
                  <a:path w="2114" h="2186" extrusionOk="0">
                    <a:moveTo>
                      <a:pt x="650" y="1"/>
                    </a:moveTo>
                    <a:lnTo>
                      <a:pt x="547" y="11"/>
                    </a:lnTo>
                    <a:lnTo>
                      <a:pt x="465" y="21"/>
                    </a:lnTo>
                    <a:lnTo>
                      <a:pt x="372" y="52"/>
                    </a:lnTo>
                    <a:lnTo>
                      <a:pt x="300" y="94"/>
                    </a:lnTo>
                    <a:lnTo>
                      <a:pt x="228" y="135"/>
                    </a:lnTo>
                    <a:lnTo>
                      <a:pt x="176" y="186"/>
                    </a:lnTo>
                    <a:lnTo>
                      <a:pt x="114" y="248"/>
                    </a:lnTo>
                    <a:lnTo>
                      <a:pt x="73" y="320"/>
                    </a:lnTo>
                    <a:lnTo>
                      <a:pt x="42" y="403"/>
                    </a:lnTo>
                    <a:lnTo>
                      <a:pt x="21" y="485"/>
                    </a:lnTo>
                    <a:lnTo>
                      <a:pt x="1" y="578"/>
                    </a:lnTo>
                    <a:lnTo>
                      <a:pt x="1" y="671"/>
                    </a:lnTo>
                    <a:lnTo>
                      <a:pt x="1" y="774"/>
                    </a:lnTo>
                    <a:lnTo>
                      <a:pt x="11" y="877"/>
                    </a:lnTo>
                    <a:lnTo>
                      <a:pt x="42" y="980"/>
                    </a:lnTo>
                    <a:lnTo>
                      <a:pt x="73" y="1093"/>
                    </a:lnTo>
                    <a:lnTo>
                      <a:pt x="125" y="1206"/>
                    </a:lnTo>
                    <a:lnTo>
                      <a:pt x="176" y="1310"/>
                    </a:lnTo>
                    <a:lnTo>
                      <a:pt x="238" y="1423"/>
                    </a:lnTo>
                    <a:lnTo>
                      <a:pt x="310" y="1516"/>
                    </a:lnTo>
                    <a:lnTo>
                      <a:pt x="392" y="1608"/>
                    </a:lnTo>
                    <a:lnTo>
                      <a:pt x="475" y="1701"/>
                    </a:lnTo>
                    <a:lnTo>
                      <a:pt x="557" y="1784"/>
                    </a:lnTo>
                    <a:lnTo>
                      <a:pt x="650" y="1866"/>
                    </a:lnTo>
                    <a:lnTo>
                      <a:pt x="743" y="1938"/>
                    </a:lnTo>
                    <a:lnTo>
                      <a:pt x="846" y="2000"/>
                    </a:lnTo>
                    <a:lnTo>
                      <a:pt x="949" y="2051"/>
                    </a:lnTo>
                    <a:lnTo>
                      <a:pt x="1052" y="2103"/>
                    </a:lnTo>
                    <a:lnTo>
                      <a:pt x="1155" y="2134"/>
                    </a:lnTo>
                    <a:lnTo>
                      <a:pt x="1258" y="2165"/>
                    </a:lnTo>
                    <a:lnTo>
                      <a:pt x="1361" y="2175"/>
                    </a:lnTo>
                    <a:lnTo>
                      <a:pt x="1464" y="2185"/>
                    </a:lnTo>
                    <a:lnTo>
                      <a:pt x="1557" y="2175"/>
                    </a:lnTo>
                    <a:lnTo>
                      <a:pt x="1650" y="2165"/>
                    </a:lnTo>
                    <a:lnTo>
                      <a:pt x="1732" y="2134"/>
                    </a:lnTo>
                    <a:lnTo>
                      <a:pt x="1815" y="2103"/>
                    </a:lnTo>
                    <a:lnTo>
                      <a:pt x="1876" y="2051"/>
                    </a:lnTo>
                    <a:lnTo>
                      <a:pt x="1938" y="2000"/>
                    </a:lnTo>
                    <a:lnTo>
                      <a:pt x="1990" y="1938"/>
                    </a:lnTo>
                    <a:lnTo>
                      <a:pt x="2031" y="1866"/>
                    </a:lnTo>
                    <a:lnTo>
                      <a:pt x="2072" y="1784"/>
                    </a:lnTo>
                    <a:lnTo>
                      <a:pt x="2093" y="1701"/>
                    </a:lnTo>
                    <a:lnTo>
                      <a:pt x="2113" y="1608"/>
                    </a:lnTo>
                    <a:lnTo>
                      <a:pt x="2113" y="1516"/>
                    </a:lnTo>
                    <a:lnTo>
                      <a:pt x="2113" y="1423"/>
                    </a:lnTo>
                    <a:lnTo>
                      <a:pt x="2093" y="1310"/>
                    </a:lnTo>
                    <a:lnTo>
                      <a:pt x="2072" y="1206"/>
                    </a:lnTo>
                    <a:lnTo>
                      <a:pt x="2031" y="1093"/>
                    </a:lnTo>
                    <a:lnTo>
                      <a:pt x="1990" y="980"/>
                    </a:lnTo>
                    <a:lnTo>
                      <a:pt x="1928" y="877"/>
                    </a:lnTo>
                    <a:lnTo>
                      <a:pt x="1866" y="774"/>
                    </a:lnTo>
                    <a:lnTo>
                      <a:pt x="1794" y="671"/>
                    </a:lnTo>
                    <a:lnTo>
                      <a:pt x="1722" y="578"/>
                    </a:lnTo>
                    <a:lnTo>
                      <a:pt x="1639" y="485"/>
                    </a:lnTo>
                    <a:lnTo>
                      <a:pt x="1547" y="403"/>
                    </a:lnTo>
                    <a:lnTo>
                      <a:pt x="1464" y="320"/>
                    </a:lnTo>
                    <a:lnTo>
                      <a:pt x="1361" y="248"/>
                    </a:lnTo>
                    <a:lnTo>
                      <a:pt x="1268" y="186"/>
                    </a:lnTo>
                    <a:lnTo>
                      <a:pt x="1165" y="135"/>
                    </a:lnTo>
                    <a:lnTo>
                      <a:pt x="1062" y="94"/>
                    </a:lnTo>
                    <a:lnTo>
                      <a:pt x="959" y="52"/>
                    </a:lnTo>
                    <a:lnTo>
                      <a:pt x="856" y="21"/>
                    </a:lnTo>
                    <a:lnTo>
                      <a:pt x="753" y="11"/>
                    </a:lnTo>
                    <a:lnTo>
                      <a:pt x="6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5"/>
              <p:cNvSpPr/>
              <p:nvPr/>
            </p:nvSpPr>
            <p:spPr>
              <a:xfrm>
                <a:off x="2207089" y="2077425"/>
                <a:ext cx="80070" cy="45655"/>
              </a:xfrm>
              <a:custGeom>
                <a:avLst/>
                <a:gdLst/>
                <a:ahLst/>
                <a:cxnLst/>
                <a:rect l="l" t="t" r="r" b="b"/>
                <a:pathLst>
                  <a:path w="4267" h="2433" extrusionOk="0">
                    <a:moveTo>
                      <a:pt x="1546" y="0"/>
                    </a:moveTo>
                    <a:lnTo>
                      <a:pt x="1340" y="11"/>
                    </a:lnTo>
                    <a:lnTo>
                      <a:pt x="1145" y="31"/>
                    </a:lnTo>
                    <a:lnTo>
                      <a:pt x="969" y="62"/>
                    </a:lnTo>
                    <a:lnTo>
                      <a:pt x="794" y="103"/>
                    </a:lnTo>
                    <a:lnTo>
                      <a:pt x="640" y="155"/>
                    </a:lnTo>
                    <a:lnTo>
                      <a:pt x="506" y="206"/>
                    </a:lnTo>
                    <a:lnTo>
                      <a:pt x="382" y="279"/>
                    </a:lnTo>
                    <a:lnTo>
                      <a:pt x="269" y="361"/>
                    </a:lnTo>
                    <a:lnTo>
                      <a:pt x="176" y="443"/>
                    </a:lnTo>
                    <a:lnTo>
                      <a:pt x="104" y="536"/>
                    </a:lnTo>
                    <a:lnTo>
                      <a:pt x="52" y="639"/>
                    </a:lnTo>
                    <a:lnTo>
                      <a:pt x="21" y="742"/>
                    </a:lnTo>
                    <a:lnTo>
                      <a:pt x="1" y="856"/>
                    </a:lnTo>
                    <a:lnTo>
                      <a:pt x="11" y="979"/>
                    </a:lnTo>
                    <a:lnTo>
                      <a:pt x="32" y="1093"/>
                    </a:lnTo>
                    <a:lnTo>
                      <a:pt x="83" y="1216"/>
                    </a:lnTo>
                    <a:lnTo>
                      <a:pt x="155" y="1340"/>
                    </a:lnTo>
                    <a:lnTo>
                      <a:pt x="248" y="1464"/>
                    </a:lnTo>
                    <a:lnTo>
                      <a:pt x="351" y="1577"/>
                    </a:lnTo>
                    <a:lnTo>
                      <a:pt x="475" y="1690"/>
                    </a:lnTo>
                    <a:lnTo>
                      <a:pt x="609" y="1804"/>
                    </a:lnTo>
                    <a:lnTo>
                      <a:pt x="763" y="1896"/>
                    </a:lnTo>
                    <a:lnTo>
                      <a:pt x="928" y="1989"/>
                    </a:lnTo>
                    <a:lnTo>
                      <a:pt x="1103" y="2082"/>
                    </a:lnTo>
                    <a:lnTo>
                      <a:pt x="1279" y="2154"/>
                    </a:lnTo>
                    <a:lnTo>
                      <a:pt x="1474" y="2226"/>
                    </a:lnTo>
                    <a:lnTo>
                      <a:pt x="1670" y="2288"/>
                    </a:lnTo>
                    <a:lnTo>
                      <a:pt x="1876" y="2340"/>
                    </a:lnTo>
                    <a:lnTo>
                      <a:pt x="2082" y="2381"/>
                    </a:lnTo>
                    <a:lnTo>
                      <a:pt x="2299" y="2412"/>
                    </a:lnTo>
                    <a:lnTo>
                      <a:pt x="2505" y="2432"/>
                    </a:lnTo>
                    <a:lnTo>
                      <a:pt x="2927" y="2432"/>
                    </a:lnTo>
                    <a:lnTo>
                      <a:pt x="3123" y="2412"/>
                    </a:lnTo>
                    <a:lnTo>
                      <a:pt x="3309" y="2381"/>
                    </a:lnTo>
                    <a:lnTo>
                      <a:pt x="3473" y="2340"/>
                    </a:lnTo>
                    <a:lnTo>
                      <a:pt x="3628" y="2288"/>
                    </a:lnTo>
                    <a:lnTo>
                      <a:pt x="3762" y="2226"/>
                    </a:lnTo>
                    <a:lnTo>
                      <a:pt x="3896" y="2154"/>
                    </a:lnTo>
                    <a:lnTo>
                      <a:pt x="3999" y="2082"/>
                    </a:lnTo>
                    <a:lnTo>
                      <a:pt x="4092" y="1989"/>
                    </a:lnTo>
                    <a:lnTo>
                      <a:pt x="4164" y="1896"/>
                    </a:lnTo>
                    <a:lnTo>
                      <a:pt x="4215" y="1804"/>
                    </a:lnTo>
                    <a:lnTo>
                      <a:pt x="4257" y="1690"/>
                    </a:lnTo>
                    <a:lnTo>
                      <a:pt x="4267" y="1577"/>
                    </a:lnTo>
                    <a:lnTo>
                      <a:pt x="4257" y="1464"/>
                    </a:lnTo>
                    <a:lnTo>
                      <a:pt x="4236" y="1340"/>
                    </a:lnTo>
                    <a:lnTo>
                      <a:pt x="4184" y="1216"/>
                    </a:lnTo>
                    <a:lnTo>
                      <a:pt x="4112" y="1093"/>
                    </a:lnTo>
                    <a:lnTo>
                      <a:pt x="4030" y="979"/>
                    </a:lnTo>
                    <a:lnTo>
                      <a:pt x="3917" y="856"/>
                    </a:lnTo>
                    <a:lnTo>
                      <a:pt x="3793" y="742"/>
                    </a:lnTo>
                    <a:lnTo>
                      <a:pt x="3659" y="639"/>
                    </a:lnTo>
                    <a:lnTo>
                      <a:pt x="3504" y="536"/>
                    </a:lnTo>
                    <a:lnTo>
                      <a:pt x="3339" y="443"/>
                    </a:lnTo>
                    <a:lnTo>
                      <a:pt x="3175" y="361"/>
                    </a:lnTo>
                    <a:lnTo>
                      <a:pt x="2989" y="279"/>
                    </a:lnTo>
                    <a:lnTo>
                      <a:pt x="2793" y="206"/>
                    </a:lnTo>
                    <a:lnTo>
                      <a:pt x="2598" y="155"/>
                    </a:lnTo>
                    <a:lnTo>
                      <a:pt x="2391" y="103"/>
                    </a:lnTo>
                    <a:lnTo>
                      <a:pt x="2185" y="62"/>
                    </a:lnTo>
                    <a:lnTo>
                      <a:pt x="1979" y="31"/>
                    </a:lnTo>
                    <a:lnTo>
                      <a:pt x="1763" y="11"/>
                    </a:lnTo>
                    <a:lnTo>
                      <a:pt x="15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5"/>
              <p:cNvSpPr/>
              <p:nvPr/>
            </p:nvSpPr>
            <p:spPr>
              <a:xfrm>
                <a:off x="2370495" y="2414651"/>
                <a:ext cx="71945" cy="43328"/>
              </a:xfrm>
              <a:custGeom>
                <a:avLst/>
                <a:gdLst/>
                <a:ahLst/>
                <a:cxnLst/>
                <a:rect l="l" t="t" r="r" b="b"/>
                <a:pathLst>
                  <a:path w="3834" h="2309" extrusionOk="0">
                    <a:moveTo>
                      <a:pt x="2020" y="1"/>
                    </a:moveTo>
                    <a:lnTo>
                      <a:pt x="1824" y="21"/>
                    </a:lnTo>
                    <a:lnTo>
                      <a:pt x="1639" y="52"/>
                    </a:lnTo>
                    <a:lnTo>
                      <a:pt x="1453" y="93"/>
                    </a:lnTo>
                    <a:lnTo>
                      <a:pt x="1268" y="135"/>
                    </a:lnTo>
                    <a:lnTo>
                      <a:pt x="1103" y="197"/>
                    </a:lnTo>
                    <a:lnTo>
                      <a:pt x="938" y="258"/>
                    </a:lnTo>
                    <a:lnTo>
                      <a:pt x="783" y="341"/>
                    </a:lnTo>
                    <a:lnTo>
                      <a:pt x="639" y="423"/>
                    </a:lnTo>
                    <a:lnTo>
                      <a:pt x="505" y="506"/>
                    </a:lnTo>
                    <a:lnTo>
                      <a:pt x="392" y="598"/>
                    </a:lnTo>
                    <a:lnTo>
                      <a:pt x="278" y="701"/>
                    </a:lnTo>
                    <a:lnTo>
                      <a:pt x="196" y="815"/>
                    </a:lnTo>
                    <a:lnTo>
                      <a:pt x="114" y="918"/>
                    </a:lnTo>
                    <a:lnTo>
                      <a:pt x="62" y="1041"/>
                    </a:lnTo>
                    <a:lnTo>
                      <a:pt x="21" y="1155"/>
                    </a:lnTo>
                    <a:lnTo>
                      <a:pt x="0" y="1268"/>
                    </a:lnTo>
                    <a:lnTo>
                      <a:pt x="0" y="1392"/>
                    </a:lnTo>
                    <a:lnTo>
                      <a:pt x="11" y="1495"/>
                    </a:lnTo>
                    <a:lnTo>
                      <a:pt x="52" y="1608"/>
                    </a:lnTo>
                    <a:lnTo>
                      <a:pt x="103" y="1701"/>
                    </a:lnTo>
                    <a:lnTo>
                      <a:pt x="175" y="1804"/>
                    </a:lnTo>
                    <a:lnTo>
                      <a:pt x="258" y="1886"/>
                    </a:lnTo>
                    <a:lnTo>
                      <a:pt x="361" y="1969"/>
                    </a:lnTo>
                    <a:lnTo>
                      <a:pt x="474" y="2051"/>
                    </a:lnTo>
                    <a:lnTo>
                      <a:pt x="608" y="2113"/>
                    </a:lnTo>
                    <a:lnTo>
                      <a:pt x="752" y="2175"/>
                    </a:lnTo>
                    <a:lnTo>
                      <a:pt x="897" y="2216"/>
                    </a:lnTo>
                    <a:lnTo>
                      <a:pt x="1062" y="2257"/>
                    </a:lnTo>
                    <a:lnTo>
                      <a:pt x="1237" y="2288"/>
                    </a:lnTo>
                    <a:lnTo>
                      <a:pt x="1422" y="2309"/>
                    </a:lnTo>
                    <a:lnTo>
                      <a:pt x="1814" y="2309"/>
                    </a:lnTo>
                    <a:lnTo>
                      <a:pt x="2010" y="2288"/>
                    </a:lnTo>
                    <a:lnTo>
                      <a:pt x="2195" y="2257"/>
                    </a:lnTo>
                    <a:lnTo>
                      <a:pt x="2381" y="2216"/>
                    </a:lnTo>
                    <a:lnTo>
                      <a:pt x="2556" y="2175"/>
                    </a:lnTo>
                    <a:lnTo>
                      <a:pt x="2731" y="2113"/>
                    </a:lnTo>
                    <a:lnTo>
                      <a:pt x="2896" y="2051"/>
                    </a:lnTo>
                    <a:lnTo>
                      <a:pt x="3040" y="1969"/>
                    </a:lnTo>
                    <a:lnTo>
                      <a:pt x="3184" y="1886"/>
                    </a:lnTo>
                    <a:lnTo>
                      <a:pt x="3318" y="1804"/>
                    </a:lnTo>
                    <a:lnTo>
                      <a:pt x="3442" y="1701"/>
                    </a:lnTo>
                    <a:lnTo>
                      <a:pt x="3545" y="1608"/>
                    </a:lnTo>
                    <a:lnTo>
                      <a:pt x="3638" y="1495"/>
                    </a:lnTo>
                    <a:lnTo>
                      <a:pt x="3710" y="1392"/>
                    </a:lnTo>
                    <a:lnTo>
                      <a:pt x="3772" y="1268"/>
                    </a:lnTo>
                    <a:lnTo>
                      <a:pt x="3813" y="1155"/>
                    </a:lnTo>
                    <a:lnTo>
                      <a:pt x="3834" y="1041"/>
                    </a:lnTo>
                    <a:lnTo>
                      <a:pt x="3834" y="918"/>
                    </a:lnTo>
                    <a:lnTo>
                      <a:pt x="3813" y="815"/>
                    </a:lnTo>
                    <a:lnTo>
                      <a:pt x="3782" y="701"/>
                    </a:lnTo>
                    <a:lnTo>
                      <a:pt x="3720" y="598"/>
                    </a:lnTo>
                    <a:lnTo>
                      <a:pt x="3658" y="506"/>
                    </a:lnTo>
                    <a:lnTo>
                      <a:pt x="3566" y="423"/>
                    </a:lnTo>
                    <a:lnTo>
                      <a:pt x="3463" y="341"/>
                    </a:lnTo>
                    <a:lnTo>
                      <a:pt x="3349" y="258"/>
                    </a:lnTo>
                    <a:lnTo>
                      <a:pt x="3226" y="197"/>
                    </a:lnTo>
                    <a:lnTo>
                      <a:pt x="3081" y="135"/>
                    </a:lnTo>
                    <a:lnTo>
                      <a:pt x="2927" y="93"/>
                    </a:lnTo>
                    <a:lnTo>
                      <a:pt x="2762" y="52"/>
                    </a:lnTo>
                    <a:lnTo>
                      <a:pt x="2587" y="21"/>
                    </a:lnTo>
                    <a:lnTo>
                      <a:pt x="2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5"/>
              <p:cNvSpPr/>
              <p:nvPr/>
            </p:nvSpPr>
            <p:spPr>
              <a:xfrm>
                <a:off x="2294684" y="2414651"/>
                <a:ext cx="77950" cy="43328"/>
              </a:xfrm>
              <a:custGeom>
                <a:avLst/>
                <a:gdLst/>
                <a:ahLst/>
                <a:cxnLst/>
                <a:rect l="l" t="t" r="r" b="b"/>
                <a:pathLst>
                  <a:path w="4154" h="2309" extrusionOk="0">
                    <a:moveTo>
                      <a:pt x="2185" y="1"/>
                    </a:moveTo>
                    <a:lnTo>
                      <a:pt x="1979" y="21"/>
                    </a:lnTo>
                    <a:lnTo>
                      <a:pt x="1773" y="52"/>
                    </a:lnTo>
                    <a:lnTo>
                      <a:pt x="1577" y="93"/>
                    </a:lnTo>
                    <a:lnTo>
                      <a:pt x="1382" y="135"/>
                    </a:lnTo>
                    <a:lnTo>
                      <a:pt x="1196" y="197"/>
                    </a:lnTo>
                    <a:lnTo>
                      <a:pt x="1021" y="258"/>
                    </a:lnTo>
                    <a:lnTo>
                      <a:pt x="856" y="341"/>
                    </a:lnTo>
                    <a:lnTo>
                      <a:pt x="701" y="423"/>
                    </a:lnTo>
                    <a:lnTo>
                      <a:pt x="557" y="506"/>
                    </a:lnTo>
                    <a:lnTo>
                      <a:pt x="434" y="598"/>
                    </a:lnTo>
                    <a:lnTo>
                      <a:pt x="310" y="701"/>
                    </a:lnTo>
                    <a:lnTo>
                      <a:pt x="217" y="815"/>
                    </a:lnTo>
                    <a:lnTo>
                      <a:pt x="135" y="918"/>
                    </a:lnTo>
                    <a:lnTo>
                      <a:pt x="73" y="1041"/>
                    </a:lnTo>
                    <a:lnTo>
                      <a:pt x="32" y="1155"/>
                    </a:lnTo>
                    <a:lnTo>
                      <a:pt x="1" y="1268"/>
                    </a:lnTo>
                    <a:lnTo>
                      <a:pt x="1" y="1392"/>
                    </a:lnTo>
                    <a:lnTo>
                      <a:pt x="21" y="1495"/>
                    </a:lnTo>
                    <a:lnTo>
                      <a:pt x="63" y="1608"/>
                    </a:lnTo>
                    <a:lnTo>
                      <a:pt x="124" y="1701"/>
                    </a:lnTo>
                    <a:lnTo>
                      <a:pt x="197" y="1804"/>
                    </a:lnTo>
                    <a:lnTo>
                      <a:pt x="289" y="1886"/>
                    </a:lnTo>
                    <a:lnTo>
                      <a:pt x="403" y="1969"/>
                    </a:lnTo>
                    <a:lnTo>
                      <a:pt x="526" y="2051"/>
                    </a:lnTo>
                    <a:lnTo>
                      <a:pt x="660" y="2113"/>
                    </a:lnTo>
                    <a:lnTo>
                      <a:pt x="815" y="2175"/>
                    </a:lnTo>
                    <a:lnTo>
                      <a:pt x="980" y="2216"/>
                    </a:lnTo>
                    <a:lnTo>
                      <a:pt x="1165" y="2257"/>
                    </a:lnTo>
                    <a:lnTo>
                      <a:pt x="1351" y="2288"/>
                    </a:lnTo>
                    <a:lnTo>
                      <a:pt x="1546" y="2309"/>
                    </a:lnTo>
                    <a:lnTo>
                      <a:pt x="1969" y="2309"/>
                    </a:lnTo>
                    <a:lnTo>
                      <a:pt x="2175" y="2288"/>
                    </a:lnTo>
                    <a:lnTo>
                      <a:pt x="2381" y="2257"/>
                    </a:lnTo>
                    <a:lnTo>
                      <a:pt x="2577" y="2216"/>
                    </a:lnTo>
                    <a:lnTo>
                      <a:pt x="2773" y="2175"/>
                    </a:lnTo>
                    <a:lnTo>
                      <a:pt x="2958" y="2113"/>
                    </a:lnTo>
                    <a:lnTo>
                      <a:pt x="3133" y="2051"/>
                    </a:lnTo>
                    <a:lnTo>
                      <a:pt x="3298" y="1969"/>
                    </a:lnTo>
                    <a:lnTo>
                      <a:pt x="3453" y="1886"/>
                    </a:lnTo>
                    <a:lnTo>
                      <a:pt x="3597" y="1804"/>
                    </a:lnTo>
                    <a:lnTo>
                      <a:pt x="3731" y="1701"/>
                    </a:lnTo>
                    <a:lnTo>
                      <a:pt x="3844" y="1608"/>
                    </a:lnTo>
                    <a:lnTo>
                      <a:pt x="3937" y="1495"/>
                    </a:lnTo>
                    <a:lnTo>
                      <a:pt x="4020" y="1392"/>
                    </a:lnTo>
                    <a:lnTo>
                      <a:pt x="4081" y="1268"/>
                    </a:lnTo>
                    <a:lnTo>
                      <a:pt x="4133" y="1155"/>
                    </a:lnTo>
                    <a:lnTo>
                      <a:pt x="4154" y="1041"/>
                    </a:lnTo>
                    <a:lnTo>
                      <a:pt x="4154" y="918"/>
                    </a:lnTo>
                    <a:lnTo>
                      <a:pt x="4133" y="815"/>
                    </a:lnTo>
                    <a:lnTo>
                      <a:pt x="4092" y="701"/>
                    </a:lnTo>
                    <a:lnTo>
                      <a:pt x="4030" y="598"/>
                    </a:lnTo>
                    <a:lnTo>
                      <a:pt x="3958" y="506"/>
                    </a:lnTo>
                    <a:lnTo>
                      <a:pt x="3865" y="423"/>
                    </a:lnTo>
                    <a:lnTo>
                      <a:pt x="3752" y="341"/>
                    </a:lnTo>
                    <a:lnTo>
                      <a:pt x="3628" y="258"/>
                    </a:lnTo>
                    <a:lnTo>
                      <a:pt x="3494" y="197"/>
                    </a:lnTo>
                    <a:lnTo>
                      <a:pt x="3340" y="135"/>
                    </a:lnTo>
                    <a:lnTo>
                      <a:pt x="3175" y="93"/>
                    </a:lnTo>
                    <a:lnTo>
                      <a:pt x="2999" y="52"/>
                    </a:lnTo>
                    <a:lnTo>
                      <a:pt x="2804" y="21"/>
                    </a:lnTo>
                    <a:lnTo>
                      <a:pt x="26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5"/>
              <p:cNvSpPr/>
              <p:nvPr/>
            </p:nvSpPr>
            <p:spPr>
              <a:xfrm>
                <a:off x="2280179" y="2077425"/>
                <a:ext cx="80089" cy="45655"/>
              </a:xfrm>
              <a:custGeom>
                <a:avLst/>
                <a:gdLst/>
                <a:ahLst/>
                <a:cxnLst/>
                <a:rect l="l" t="t" r="r" b="b"/>
                <a:pathLst>
                  <a:path w="4268" h="2433" extrusionOk="0">
                    <a:moveTo>
                      <a:pt x="1547" y="0"/>
                    </a:moveTo>
                    <a:lnTo>
                      <a:pt x="1341" y="11"/>
                    </a:lnTo>
                    <a:lnTo>
                      <a:pt x="1145" y="31"/>
                    </a:lnTo>
                    <a:lnTo>
                      <a:pt x="970" y="62"/>
                    </a:lnTo>
                    <a:lnTo>
                      <a:pt x="794" y="103"/>
                    </a:lnTo>
                    <a:lnTo>
                      <a:pt x="640" y="155"/>
                    </a:lnTo>
                    <a:lnTo>
                      <a:pt x="506" y="206"/>
                    </a:lnTo>
                    <a:lnTo>
                      <a:pt x="382" y="279"/>
                    </a:lnTo>
                    <a:lnTo>
                      <a:pt x="269" y="361"/>
                    </a:lnTo>
                    <a:lnTo>
                      <a:pt x="176" y="443"/>
                    </a:lnTo>
                    <a:lnTo>
                      <a:pt x="104" y="536"/>
                    </a:lnTo>
                    <a:lnTo>
                      <a:pt x="52" y="639"/>
                    </a:lnTo>
                    <a:lnTo>
                      <a:pt x="22" y="742"/>
                    </a:lnTo>
                    <a:lnTo>
                      <a:pt x="1" y="856"/>
                    </a:lnTo>
                    <a:lnTo>
                      <a:pt x="11" y="979"/>
                    </a:lnTo>
                    <a:lnTo>
                      <a:pt x="32" y="1093"/>
                    </a:lnTo>
                    <a:lnTo>
                      <a:pt x="83" y="1216"/>
                    </a:lnTo>
                    <a:lnTo>
                      <a:pt x="155" y="1340"/>
                    </a:lnTo>
                    <a:lnTo>
                      <a:pt x="248" y="1464"/>
                    </a:lnTo>
                    <a:lnTo>
                      <a:pt x="351" y="1577"/>
                    </a:lnTo>
                    <a:lnTo>
                      <a:pt x="475" y="1690"/>
                    </a:lnTo>
                    <a:lnTo>
                      <a:pt x="609" y="1804"/>
                    </a:lnTo>
                    <a:lnTo>
                      <a:pt x="763" y="1896"/>
                    </a:lnTo>
                    <a:lnTo>
                      <a:pt x="928" y="1989"/>
                    </a:lnTo>
                    <a:lnTo>
                      <a:pt x="1104" y="2082"/>
                    </a:lnTo>
                    <a:lnTo>
                      <a:pt x="1279" y="2154"/>
                    </a:lnTo>
                    <a:lnTo>
                      <a:pt x="1474" y="2226"/>
                    </a:lnTo>
                    <a:lnTo>
                      <a:pt x="1670" y="2288"/>
                    </a:lnTo>
                    <a:lnTo>
                      <a:pt x="1876" y="2340"/>
                    </a:lnTo>
                    <a:lnTo>
                      <a:pt x="2082" y="2381"/>
                    </a:lnTo>
                    <a:lnTo>
                      <a:pt x="2299" y="2412"/>
                    </a:lnTo>
                    <a:lnTo>
                      <a:pt x="2505" y="2432"/>
                    </a:lnTo>
                    <a:lnTo>
                      <a:pt x="2927" y="2432"/>
                    </a:lnTo>
                    <a:lnTo>
                      <a:pt x="3123" y="2412"/>
                    </a:lnTo>
                    <a:lnTo>
                      <a:pt x="3309" y="2381"/>
                    </a:lnTo>
                    <a:lnTo>
                      <a:pt x="3474" y="2340"/>
                    </a:lnTo>
                    <a:lnTo>
                      <a:pt x="3628" y="2288"/>
                    </a:lnTo>
                    <a:lnTo>
                      <a:pt x="3772" y="2226"/>
                    </a:lnTo>
                    <a:lnTo>
                      <a:pt x="3896" y="2154"/>
                    </a:lnTo>
                    <a:lnTo>
                      <a:pt x="3999" y="2082"/>
                    </a:lnTo>
                    <a:lnTo>
                      <a:pt x="4092" y="1989"/>
                    </a:lnTo>
                    <a:lnTo>
                      <a:pt x="4164" y="1896"/>
                    </a:lnTo>
                    <a:lnTo>
                      <a:pt x="4216" y="1804"/>
                    </a:lnTo>
                    <a:lnTo>
                      <a:pt x="4257" y="1690"/>
                    </a:lnTo>
                    <a:lnTo>
                      <a:pt x="4267" y="1577"/>
                    </a:lnTo>
                    <a:lnTo>
                      <a:pt x="4267" y="1464"/>
                    </a:lnTo>
                    <a:lnTo>
                      <a:pt x="4236" y="1340"/>
                    </a:lnTo>
                    <a:lnTo>
                      <a:pt x="4185" y="1216"/>
                    </a:lnTo>
                    <a:lnTo>
                      <a:pt x="4113" y="1093"/>
                    </a:lnTo>
                    <a:lnTo>
                      <a:pt x="4030" y="979"/>
                    </a:lnTo>
                    <a:lnTo>
                      <a:pt x="3917" y="856"/>
                    </a:lnTo>
                    <a:lnTo>
                      <a:pt x="3793" y="742"/>
                    </a:lnTo>
                    <a:lnTo>
                      <a:pt x="3659" y="639"/>
                    </a:lnTo>
                    <a:lnTo>
                      <a:pt x="3505" y="536"/>
                    </a:lnTo>
                    <a:lnTo>
                      <a:pt x="3350" y="443"/>
                    </a:lnTo>
                    <a:lnTo>
                      <a:pt x="3175" y="361"/>
                    </a:lnTo>
                    <a:lnTo>
                      <a:pt x="2989" y="279"/>
                    </a:lnTo>
                    <a:lnTo>
                      <a:pt x="2793" y="206"/>
                    </a:lnTo>
                    <a:lnTo>
                      <a:pt x="2598" y="155"/>
                    </a:lnTo>
                    <a:lnTo>
                      <a:pt x="2392" y="103"/>
                    </a:lnTo>
                    <a:lnTo>
                      <a:pt x="2186" y="62"/>
                    </a:lnTo>
                    <a:lnTo>
                      <a:pt x="1979" y="31"/>
                    </a:lnTo>
                    <a:lnTo>
                      <a:pt x="1763" y="11"/>
                    </a:lnTo>
                    <a:lnTo>
                      <a:pt x="1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5"/>
              <p:cNvSpPr/>
              <p:nvPr/>
            </p:nvSpPr>
            <p:spPr>
              <a:xfrm>
                <a:off x="2305906" y="2434373"/>
                <a:ext cx="136534" cy="29424"/>
              </a:xfrm>
              <a:custGeom>
                <a:avLst/>
                <a:gdLst/>
                <a:ahLst/>
                <a:cxnLst/>
                <a:rect l="l" t="t" r="r" b="b"/>
                <a:pathLst>
                  <a:path w="7276" h="1568" extrusionOk="0">
                    <a:moveTo>
                      <a:pt x="7276" y="1"/>
                    </a:moveTo>
                    <a:lnTo>
                      <a:pt x="0" y="42"/>
                    </a:lnTo>
                    <a:lnTo>
                      <a:pt x="0" y="1567"/>
                    </a:lnTo>
                    <a:lnTo>
                      <a:pt x="7276" y="1526"/>
                    </a:lnTo>
                    <a:lnTo>
                      <a:pt x="72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5"/>
              <p:cNvSpPr/>
              <p:nvPr/>
            </p:nvSpPr>
            <p:spPr>
              <a:xfrm>
                <a:off x="1998648" y="1870128"/>
                <a:ext cx="264549" cy="223547"/>
              </a:xfrm>
              <a:custGeom>
                <a:avLst/>
                <a:gdLst/>
                <a:ahLst/>
                <a:cxnLst/>
                <a:rect l="l" t="t" r="r" b="b"/>
                <a:pathLst>
                  <a:path w="14098" h="11913" extrusionOk="0">
                    <a:moveTo>
                      <a:pt x="5400" y="1"/>
                    </a:moveTo>
                    <a:lnTo>
                      <a:pt x="4947" y="11"/>
                    </a:lnTo>
                    <a:lnTo>
                      <a:pt x="4503" y="52"/>
                    </a:lnTo>
                    <a:lnTo>
                      <a:pt x="4060" y="114"/>
                    </a:lnTo>
                    <a:lnTo>
                      <a:pt x="3648" y="186"/>
                    </a:lnTo>
                    <a:lnTo>
                      <a:pt x="3246" y="289"/>
                    </a:lnTo>
                    <a:lnTo>
                      <a:pt x="2855" y="413"/>
                    </a:lnTo>
                    <a:lnTo>
                      <a:pt x="2669" y="475"/>
                    </a:lnTo>
                    <a:lnTo>
                      <a:pt x="2494" y="547"/>
                    </a:lnTo>
                    <a:lnTo>
                      <a:pt x="2319" y="629"/>
                    </a:lnTo>
                    <a:lnTo>
                      <a:pt x="2154" y="712"/>
                    </a:lnTo>
                    <a:lnTo>
                      <a:pt x="1999" y="794"/>
                    </a:lnTo>
                    <a:lnTo>
                      <a:pt x="1845" y="887"/>
                    </a:lnTo>
                    <a:lnTo>
                      <a:pt x="1701" y="980"/>
                    </a:lnTo>
                    <a:lnTo>
                      <a:pt x="1556" y="1083"/>
                    </a:lnTo>
                    <a:lnTo>
                      <a:pt x="1422" y="1186"/>
                    </a:lnTo>
                    <a:lnTo>
                      <a:pt x="1309" y="1289"/>
                    </a:lnTo>
                    <a:lnTo>
                      <a:pt x="1185" y="1402"/>
                    </a:lnTo>
                    <a:lnTo>
                      <a:pt x="1082" y="1516"/>
                    </a:lnTo>
                    <a:lnTo>
                      <a:pt x="917" y="1732"/>
                    </a:lnTo>
                    <a:lnTo>
                      <a:pt x="763" y="1948"/>
                    </a:lnTo>
                    <a:lnTo>
                      <a:pt x="619" y="2175"/>
                    </a:lnTo>
                    <a:lnTo>
                      <a:pt x="495" y="2412"/>
                    </a:lnTo>
                    <a:lnTo>
                      <a:pt x="382" y="2649"/>
                    </a:lnTo>
                    <a:lnTo>
                      <a:pt x="278" y="2896"/>
                    </a:lnTo>
                    <a:lnTo>
                      <a:pt x="196" y="3154"/>
                    </a:lnTo>
                    <a:lnTo>
                      <a:pt x="124" y="3422"/>
                    </a:lnTo>
                    <a:lnTo>
                      <a:pt x="72" y="3690"/>
                    </a:lnTo>
                    <a:lnTo>
                      <a:pt x="31" y="3958"/>
                    </a:lnTo>
                    <a:lnTo>
                      <a:pt x="11" y="4236"/>
                    </a:lnTo>
                    <a:lnTo>
                      <a:pt x="0" y="4514"/>
                    </a:lnTo>
                    <a:lnTo>
                      <a:pt x="11" y="4792"/>
                    </a:lnTo>
                    <a:lnTo>
                      <a:pt x="31" y="5081"/>
                    </a:lnTo>
                    <a:lnTo>
                      <a:pt x="62" y="5370"/>
                    </a:lnTo>
                    <a:lnTo>
                      <a:pt x="124" y="5658"/>
                    </a:lnTo>
                    <a:lnTo>
                      <a:pt x="175" y="5885"/>
                    </a:lnTo>
                    <a:lnTo>
                      <a:pt x="237" y="6111"/>
                    </a:lnTo>
                    <a:lnTo>
                      <a:pt x="309" y="6338"/>
                    </a:lnTo>
                    <a:lnTo>
                      <a:pt x="392" y="6565"/>
                    </a:lnTo>
                    <a:lnTo>
                      <a:pt x="485" y="6781"/>
                    </a:lnTo>
                    <a:lnTo>
                      <a:pt x="588" y="7008"/>
                    </a:lnTo>
                    <a:lnTo>
                      <a:pt x="691" y="7224"/>
                    </a:lnTo>
                    <a:lnTo>
                      <a:pt x="814" y="7441"/>
                    </a:lnTo>
                    <a:lnTo>
                      <a:pt x="938" y="7657"/>
                    </a:lnTo>
                    <a:lnTo>
                      <a:pt x="1082" y="7874"/>
                    </a:lnTo>
                    <a:lnTo>
                      <a:pt x="1227" y="8080"/>
                    </a:lnTo>
                    <a:lnTo>
                      <a:pt x="1381" y="8296"/>
                    </a:lnTo>
                    <a:lnTo>
                      <a:pt x="1536" y="8502"/>
                    </a:lnTo>
                    <a:lnTo>
                      <a:pt x="1711" y="8708"/>
                    </a:lnTo>
                    <a:lnTo>
                      <a:pt x="1896" y="8904"/>
                    </a:lnTo>
                    <a:lnTo>
                      <a:pt x="2082" y="9110"/>
                    </a:lnTo>
                    <a:lnTo>
                      <a:pt x="2278" y="9306"/>
                    </a:lnTo>
                    <a:lnTo>
                      <a:pt x="2484" y="9502"/>
                    </a:lnTo>
                    <a:lnTo>
                      <a:pt x="2700" y="9697"/>
                    </a:lnTo>
                    <a:lnTo>
                      <a:pt x="2916" y="9883"/>
                    </a:lnTo>
                    <a:lnTo>
                      <a:pt x="3143" y="10068"/>
                    </a:lnTo>
                    <a:lnTo>
                      <a:pt x="3390" y="10254"/>
                    </a:lnTo>
                    <a:lnTo>
                      <a:pt x="3628" y="10429"/>
                    </a:lnTo>
                    <a:lnTo>
                      <a:pt x="3885" y="10615"/>
                    </a:lnTo>
                    <a:lnTo>
                      <a:pt x="4143" y="10790"/>
                    </a:lnTo>
                    <a:lnTo>
                      <a:pt x="4421" y="10955"/>
                    </a:lnTo>
                    <a:lnTo>
                      <a:pt x="4689" y="11130"/>
                    </a:lnTo>
                    <a:lnTo>
                      <a:pt x="4977" y="11295"/>
                    </a:lnTo>
                    <a:lnTo>
                      <a:pt x="5266" y="11449"/>
                    </a:lnTo>
                    <a:lnTo>
                      <a:pt x="5565" y="11614"/>
                    </a:lnTo>
                    <a:lnTo>
                      <a:pt x="5874" y="11769"/>
                    </a:lnTo>
                    <a:lnTo>
                      <a:pt x="6193" y="11913"/>
                    </a:lnTo>
                    <a:lnTo>
                      <a:pt x="6585" y="11068"/>
                    </a:lnTo>
                    <a:lnTo>
                      <a:pt x="6018" y="10790"/>
                    </a:lnTo>
                    <a:lnTo>
                      <a:pt x="5472" y="10491"/>
                    </a:lnTo>
                    <a:lnTo>
                      <a:pt x="4957" y="10192"/>
                    </a:lnTo>
                    <a:lnTo>
                      <a:pt x="4472" y="9873"/>
                    </a:lnTo>
                    <a:lnTo>
                      <a:pt x="4235" y="9718"/>
                    </a:lnTo>
                    <a:lnTo>
                      <a:pt x="4009" y="9553"/>
                    </a:lnTo>
                    <a:lnTo>
                      <a:pt x="3792" y="9388"/>
                    </a:lnTo>
                    <a:lnTo>
                      <a:pt x="3586" y="9223"/>
                    </a:lnTo>
                    <a:lnTo>
                      <a:pt x="3380" y="9048"/>
                    </a:lnTo>
                    <a:lnTo>
                      <a:pt x="3184" y="8873"/>
                    </a:lnTo>
                    <a:lnTo>
                      <a:pt x="2999" y="8698"/>
                    </a:lnTo>
                    <a:lnTo>
                      <a:pt x="2813" y="8523"/>
                    </a:lnTo>
                    <a:lnTo>
                      <a:pt x="2649" y="8348"/>
                    </a:lnTo>
                    <a:lnTo>
                      <a:pt x="2484" y="8162"/>
                    </a:lnTo>
                    <a:lnTo>
                      <a:pt x="2319" y="7977"/>
                    </a:lnTo>
                    <a:lnTo>
                      <a:pt x="2175" y="7791"/>
                    </a:lnTo>
                    <a:lnTo>
                      <a:pt x="2030" y="7606"/>
                    </a:lnTo>
                    <a:lnTo>
                      <a:pt x="1896" y="7420"/>
                    </a:lnTo>
                    <a:lnTo>
                      <a:pt x="1773" y="7235"/>
                    </a:lnTo>
                    <a:lnTo>
                      <a:pt x="1659" y="7039"/>
                    </a:lnTo>
                    <a:lnTo>
                      <a:pt x="1556" y="6843"/>
                    </a:lnTo>
                    <a:lnTo>
                      <a:pt x="1453" y="6647"/>
                    </a:lnTo>
                    <a:lnTo>
                      <a:pt x="1360" y="6451"/>
                    </a:lnTo>
                    <a:lnTo>
                      <a:pt x="1278" y="6256"/>
                    </a:lnTo>
                    <a:lnTo>
                      <a:pt x="1206" y="6060"/>
                    </a:lnTo>
                    <a:lnTo>
                      <a:pt x="1144" y="5864"/>
                    </a:lnTo>
                    <a:lnTo>
                      <a:pt x="1082" y="5658"/>
                    </a:lnTo>
                    <a:lnTo>
                      <a:pt x="1041" y="5462"/>
                    </a:lnTo>
                    <a:lnTo>
                      <a:pt x="989" y="5225"/>
                    </a:lnTo>
                    <a:lnTo>
                      <a:pt x="959" y="4988"/>
                    </a:lnTo>
                    <a:lnTo>
                      <a:pt x="948" y="4762"/>
                    </a:lnTo>
                    <a:lnTo>
                      <a:pt x="938" y="4535"/>
                    </a:lnTo>
                    <a:lnTo>
                      <a:pt x="948" y="4308"/>
                    </a:lnTo>
                    <a:lnTo>
                      <a:pt x="959" y="4081"/>
                    </a:lnTo>
                    <a:lnTo>
                      <a:pt x="989" y="3865"/>
                    </a:lnTo>
                    <a:lnTo>
                      <a:pt x="1031" y="3649"/>
                    </a:lnTo>
                    <a:lnTo>
                      <a:pt x="1093" y="3443"/>
                    </a:lnTo>
                    <a:lnTo>
                      <a:pt x="1154" y="3236"/>
                    </a:lnTo>
                    <a:lnTo>
                      <a:pt x="1237" y="3030"/>
                    </a:lnTo>
                    <a:lnTo>
                      <a:pt x="1319" y="2845"/>
                    </a:lnTo>
                    <a:lnTo>
                      <a:pt x="1422" y="2649"/>
                    </a:lnTo>
                    <a:lnTo>
                      <a:pt x="1536" y="2474"/>
                    </a:lnTo>
                    <a:lnTo>
                      <a:pt x="1659" y="2299"/>
                    </a:lnTo>
                    <a:lnTo>
                      <a:pt x="1793" y="2134"/>
                    </a:lnTo>
                    <a:lnTo>
                      <a:pt x="1865" y="2051"/>
                    </a:lnTo>
                    <a:lnTo>
                      <a:pt x="1948" y="1969"/>
                    </a:lnTo>
                    <a:lnTo>
                      <a:pt x="2041" y="1897"/>
                    </a:lnTo>
                    <a:lnTo>
                      <a:pt x="2144" y="1814"/>
                    </a:lnTo>
                    <a:lnTo>
                      <a:pt x="2360" y="1670"/>
                    </a:lnTo>
                    <a:lnTo>
                      <a:pt x="2607" y="1536"/>
                    </a:lnTo>
                    <a:lnTo>
                      <a:pt x="2875" y="1413"/>
                    </a:lnTo>
                    <a:lnTo>
                      <a:pt x="3174" y="1299"/>
                    </a:lnTo>
                    <a:lnTo>
                      <a:pt x="3494" y="1196"/>
                    </a:lnTo>
                    <a:lnTo>
                      <a:pt x="3834" y="1114"/>
                    </a:lnTo>
                    <a:lnTo>
                      <a:pt x="4194" y="1042"/>
                    </a:lnTo>
                    <a:lnTo>
                      <a:pt x="4576" y="990"/>
                    </a:lnTo>
                    <a:lnTo>
                      <a:pt x="4967" y="949"/>
                    </a:lnTo>
                    <a:lnTo>
                      <a:pt x="5369" y="938"/>
                    </a:lnTo>
                    <a:lnTo>
                      <a:pt x="5791" y="938"/>
                    </a:lnTo>
                    <a:lnTo>
                      <a:pt x="6214" y="959"/>
                    </a:lnTo>
                    <a:lnTo>
                      <a:pt x="6647" y="1011"/>
                    </a:lnTo>
                    <a:lnTo>
                      <a:pt x="7090" y="1083"/>
                    </a:lnTo>
                    <a:lnTo>
                      <a:pt x="7420" y="1145"/>
                    </a:lnTo>
                    <a:lnTo>
                      <a:pt x="7780" y="1237"/>
                    </a:lnTo>
                    <a:lnTo>
                      <a:pt x="8162" y="1351"/>
                    </a:lnTo>
                    <a:lnTo>
                      <a:pt x="8563" y="1495"/>
                    </a:lnTo>
                    <a:lnTo>
                      <a:pt x="8770" y="1577"/>
                    </a:lnTo>
                    <a:lnTo>
                      <a:pt x="8976" y="1670"/>
                    </a:lnTo>
                    <a:lnTo>
                      <a:pt x="9192" y="1773"/>
                    </a:lnTo>
                    <a:lnTo>
                      <a:pt x="9408" y="1876"/>
                    </a:lnTo>
                    <a:lnTo>
                      <a:pt x="9615" y="2000"/>
                    </a:lnTo>
                    <a:lnTo>
                      <a:pt x="9831" y="2124"/>
                    </a:lnTo>
                    <a:lnTo>
                      <a:pt x="10047" y="2257"/>
                    </a:lnTo>
                    <a:lnTo>
                      <a:pt x="10264" y="2402"/>
                    </a:lnTo>
                    <a:lnTo>
                      <a:pt x="10480" y="2567"/>
                    </a:lnTo>
                    <a:lnTo>
                      <a:pt x="10686" y="2732"/>
                    </a:lnTo>
                    <a:lnTo>
                      <a:pt x="10903" y="2907"/>
                    </a:lnTo>
                    <a:lnTo>
                      <a:pt x="11109" y="3102"/>
                    </a:lnTo>
                    <a:lnTo>
                      <a:pt x="11315" y="3298"/>
                    </a:lnTo>
                    <a:lnTo>
                      <a:pt x="11521" y="3515"/>
                    </a:lnTo>
                    <a:lnTo>
                      <a:pt x="11717" y="3752"/>
                    </a:lnTo>
                    <a:lnTo>
                      <a:pt x="11902" y="3989"/>
                    </a:lnTo>
                    <a:lnTo>
                      <a:pt x="12098" y="4246"/>
                    </a:lnTo>
                    <a:lnTo>
                      <a:pt x="12273" y="4514"/>
                    </a:lnTo>
                    <a:lnTo>
                      <a:pt x="12448" y="4792"/>
                    </a:lnTo>
                    <a:lnTo>
                      <a:pt x="12624" y="5091"/>
                    </a:lnTo>
                    <a:lnTo>
                      <a:pt x="12778" y="5400"/>
                    </a:lnTo>
                    <a:lnTo>
                      <a:pt x="12933" y="5730"/>
                    </a:lnTo>
                    <a:lnTo>
                      <a:pt x="13077" y="6070"/>
                    </a:lnTo>
                    <a:lnTo>
                      <a:pt x="13211" y="6431"/>
                    </a:lnTo>
                    <a:lnTo>
                      <a:pt x="14097" y="6122"/>
                    </a:lnTo>
                    <a:lnTo>
                      <a:pt x="13943" y="5720"/>
                    </a:lnTo>
                    <a:lnTo>
                      <a:pt x="13788" y="5339"/>
                    </a:lnTo>
                    <a:lnTo>
                      <a:pt x="13613" y="4978"/>
                    </a:lnTo>
                    <a:lnTo>
                      <a:pt x="13438" y="4628"/>
                    </a:lnTo>
                    <a:lnTo>
                      <a:pt x="13252" y="4298"/>
                    </a:lnTo>
                    <a:lnTo>
                      <a:pt x="13056" y="3978"/>
                    </a:lnTo>
                    <a:lnTo>
                      <a:pt x="12850" y="3680"/>
                    </a:lnTo>
                    <a:lnTo>
                      <a:pt x="12644" y="3401"/>
                    </a:lnTo>
                    <a:lnTo>
                      <a:pt x="12428" y="3133"/>
                    </a:lnTo>
                    <a:lnTo>
                      <a:pt x="12201" y="2876"/>
                    </a:lnTo>
                    <a:lnTo>
                      <a:pt x="11985" y="2639"/>
                    </a:lnTo>
                    <a:lnTo>
                      <a:pt x="11748" y="2412"/>
                    </a:lnTo>
                    <a:lnTo>
                      <a:pt x="11521" y="2196"/>
                    </a:lnTo>
                    <a:lnTo>
                      <a:pt x="11284" y="2000"/>
                    </a:lnTo>
                    <a:lnTo>
                      <a:pt x="11047" y="1814"/>
                    </a:lnTo>
                    <a:lnTo>
                      <a:pt x="10810" y="1639"/>
                    </a:lnTo>
                    <a:lnTo>
                      <a:pt x="10573" y="1474"/>
                    </a:lnTo>
                    <a:lnTo>
                      <a:pt x="10326" y="1320"/>
                    </a:lnTo>
                    <a:lnTo>
                      <a:pt x="10089" y="1176"/>
                    </a:lnTo>
                    <a:lnTo>
                      <a:pt x="9852" y="1052"/>
                    </a:lnTo>
                    <a:lnTo>
                      <a:pt x="9615" y="928"/>
                    </a:lnTo>
                    <a:lnTo>
                      <a:pt x="9378" y="815"/>
                    </a:lnTo>
                    <a:lnTo>
                      <a:pt x="9141" y="722"/>
                    </a:lnTo>
                    <a:lnTo>
                      <a:pt x="8914" y="629"/>
                    </a:lnTo>
                    <a:lnTo>
                      <a:pt x="8687" y="547"/>
                    </a:lnTo>
                    <a:lnTo>
                      <a:pt x="8460" y="464"/>
                    </a:lnTo>
                    <a:lnTo>
                      <a:pt x="8038" y="341"/>
                    </a:lnTo>
                    <a:lnTo>
                      <a:pt x="7636" y="238"/>
                    </a:lnTo>
                    <a:lnTo>
                      <a:pt x="7265" y="155"/>
                    </a:lnTo>
                    <a:lnTo>
                      <a:pt x="6801" y="83"/>
                    </a:lnTo>
                    <a:lnTo>
                      <a:pt x="6327" y="32"/>
                    </a:lnTo>
                    <a:lnTo>
                      <a:pt x="58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5"/>
              <p:cNvSpPr/>
              <p:nvPr/>
            </p:nvSpPr>
            <p:spPr>
              <a:xfrm>
                <a:off x="2115629" y="1989642"/>
                <a:ext cx="239610" cy="109062"/>
              </a:xfrm>
              <a:custGeom>
                <a:avLst/>
                <a:gdLst/>
                <a:ahLst/>
                <a:cxnLst/>
                <a:rect l="l" t="t" r="r" b="b"/>
                <a:pathLst>
                  <a:path w="12769" h="5812" extrusionOk="0">
                    <a:moveTo>
                      <a:pt x="4349" y="0"/>
                    </a:moveTo>
                    <a:lnTo>
                      <a:pt x="1" y="5812"/>
                    </a:lnTo>
                    <a:lnTo>
                      <a:pt x="12768" y="5812"/>
                    </a:lnTo>
                    <a:lnTo>
                      <a:pt x="12768" y="3122"/>
                    </a:lnTo>
                    <a:lnTo>
                      <a:pt x="10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5"/>
              <p:cNvSpPr/>
              <p:nvPr/>
            </p:nvSpPr>
            <p:spPr>
              <a:xfrm>
                <a:off x="2201291" y="1986546"/>
                <a:ext cx="153948" cy="109269"/>
              </a:xfrm>
              <a:custGeom>
                <a:avLst/>
                <a:gdLst/>
                <a:ahLst/>
                <a:cxnLst/>
                <a:rect l="l" t="t" r="r" b="b"/>
                <a:pathLst>
                  <a:path w="8204" h="5823" extrusionOk="0">
                    <a:moveTo>
                      <a:pt x="1" y="0"/>
                    </a:moveTo>
                    <a:lnTo>
                      <a:pt x="1835" y="3143"/>
                    </a:lnTo>
                    <a:lnTo>
                      <a:pt x="1835" y="5822"/>
                    </a:lnTo>
                    <a:lnTo>
                      <a:pt x="8203" y="5822"/>
                    </a:lnTo>
                    <a:lnTo>
                      <a:pt x="8203" y="3133"/>
                    </a:lnTo>
                    <a:lnTo>
                      <a:pt x="624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5"/>
              <p:cNvSpPr/>
              <p:nvPr/>
            </p:nvSpPr>
            <p:spPr>
              <a:xfrm>
                <a:off x="2108291" y="2051116"/>
                <a:ext cx="45449" cy="68098"/>
              </a:xfrm>
              <a:custGeom>
                <a:avLst/>
                <a:gdLst/>
                <a:ahLst/>
                <a:cxnLst/>
                <a:rect l="l" t="t" r="r" b="b"/>
                <a:pathLst>
                  <a:path w="2422" h="3629" extrusionOk="0">
                    <a:moveTo>
                      <a:pt x="1206" y="1"/>
                    </a:moveTo>
                    <a:lnTo>
                      <a:pt x="1082" y="11"/>
                    </a:lnTo>
                    <a:lnTo>
                      <a:pt x="969" y="32"/>
                    </a:lnTo>
                    <a:lnTo>
                      <a:pt x="845" y="83"/>
                    </a:lnTo>
                    <a:lnTo>
                      <a:pt x="742" y="145"/>
                    </a:lnTo>
                    <a:lnTo>
                      <a:pt x="629" y="217"/>
                    </a:lnTo>
                    <a:lnTo>
                      <a:pt x="536" y="310"/>
                    </a:lnTo>
                    <a:lnTo>
                      <a:pt x="443" y="413"/>
                    </a:lnTo>
                    <a:lnTo>
                      <a:pt x="350" y="537"/>
                    </a:lnTo>
                    <a:lnTo>
                      <a:pt x="278" y="660"/>
                    </a:lnTo>
                    <a:lnTo>
                      <a:pt x="206" y="805"/>
                    </a:lnTo>
                    <a:lnTo>
                      <a:pt x="144" y="949"/>
                    </a:lnTo>
                    <a:lnTo>
                      <a:pt x="93" y="1114"/>
                    </a:lnTo>
                    <a:lnTo>
                      <a:pt x="52" y="1279"/>
                    </a:lnTo>
                    <a:lnTo>
                      <a:pt x="21" y="1454"/>
                    </a:lnTo>
                    <a:lnTo>
                      <a:pt x="10" y="1629"/>
                    </a:lnTo>
                    <a:lnTo>
                      <a:pt x="0" y="1815"/>
                    </a:lnTo>
                    <a:lnTo>
                      <a:pt x="10" y="2000"/>
                    </a:lnTo>
                    <a:lnTo>
                      <a:pt x="21" y="2186"/>
                    </a:lnTo>
                    <a:lnTo>
                      <a:pt x="52" y="2361"/>
                    </a:lnTo>
                    <a:lnTo>
                      <a:pt x="93" y="2526"/>
                    </a:lnTo>
                    <a:lnTo>
                      <a:pt x="144" y="2680"/>
                    </a:lnTo>
                    <a:lnTo>
                      <a:pt x="206" y="2835"/>
                    </a:lnTo>
                    <a:lnTo>
                      <a:pt x="278" y="2969"/>
                    </a:lnTo>
                    <a:lnTo>
                      <a:pt x="350" y="3103"/>
                    </a:lnTo>
                    <a:lnTo>
                      <a:pt x="443" y="3216"/>
                    </a:lnTo>
                    <a:lnTo>
                      <a:pt x="536" y="3319"/>
                    </a:lnTo>
                    <a:lnTo>
                      <a:pt x="629" y="3412"/>
                    </a:lnTo>
                    <a:lnTo>
                      <a:pt x="742" y="3494"/>
                    </a:lnTo>
                    <a:lnTo>
                      <a:pt x="845" y="3546"/>
                    </a:lnTo>
                    <a:lnTo>
                      <a:pt x="969" y="3597"/>
                    </a:lnTo>
                    <a:lnTo>
                      <a:pt x="1082" y="3618"/>
                    </a:lnTo>
                    <a:lnTo>
                      <a:pt x="1206" y="3628"/>
                    </a:lnTo>
                    <a:lnTo>
                      <a:pt x="1329" y="3618"/>
                    </a:lnTo>
                    <a:lnTo>
                      <a:pt x="1453" y="3597"/>
                    </a:lnTo>
                    <a:lnTo>
                      <a:pt x="1566" y="3546"/>
                    </a:lnTo>
                    <a:lnTo>
                      <a:pt x="1680" y="3494"/>
                    </a:lnTo>
                    <a:lnTo>
                      <a:pt x="1783" y="3412"/>
                    </a:lnTo>
                    <a:lnTo>
                      <a:pt x="1886" y="3319"/>
                    </a:lnTo>
                    <a:lnTo>
                      <a:pt x="1979" y="3216"/>
                    </a:lnTo>
                    <a:lnTo>
                      <a:pt x="2061" y="3103"/>
                    </a:lnTo>
                    <a:lnTo>
                      <a:pt x="2143" y="2969"/>
                    </a:lnTo>
                    <a:lnTo>
                      <a:pt x="2216" y="2835"/>
                    </a:lnTo>
                    <a:lnTo>
                      <a:pt x="2277" y="2680"/>
                    </a:lnTo>
                    <a:lnTo>
                      <a:pt x="2329" y="2526"/>
                    </a:lnTo>
                    <a:lnTo>
                      <a:pt x="2370" y="2361"/>
                    </a:lnTo>
                    <a:lnTo>
                      <a:pt x="2391" y="2186"/>
                    </a:lnTo>
                    <a:lnTo>
                      <a:pt x="2411" y="2000"/>
                    </a:lnTo>
                    <a:lnTo>
                      <a:pt x="2422" y="1815"/>
                    </a:lnTo>
                    <a:lnTo>
                      <a:pt x="2411" y="1629"/>
                    </a:lnTo>
                    <a:lnTo>
                      <a:pt x="2391" y="1454"/>
                    </a:lnTo>
                    <a:lnTo>
                      <a:pt x="2370" y="1279"/>
                    </a:lnTo>
                    <a:lnTo>
                      <a:pt x="2329" y="1114"/>
                    </a:lnTo>
                    <a:lnTo>
                      <a:pt x="2277" y="949"/>
                    </a:lnTo>
                    <a:lnTo>
                      <a:pt x="2216" y="805"/>
                    </a:lnTo>
                    <a:lnTo>
                      <a:pt x="2143" y="660"/>
                    </a:lnTo>
                    <a:lnTo>
                      <a:pt x="2061" y="537"/>
                    </a:lnTo>
                    <a:lnTo>
                      <a:pt x="1979" y="413"/>
                    </a:lnTo>
                    <a:lnTo>
                      <a:pt x="1886" y="310"/>
                    </a:lnTo>
                    <a:lnTo>
                      <a:pt x="1783" y="217"/>
                    </a:lnTo>
                    <a:lnTo>
                      <a:pt x="1680" y="145"/>
                    </a:lnTo>
                    <a:lnTo>
                      <a:pt x="1566" y="83"/>
                    </a:lnTo>
                    <a:lnTo>
                      <a:pt x="1453" y="32"/>
                    </a:lnTo>
                    <a:lnTo>
                      <a:pt x="1329" y="11"/>
                    </a:lnTo>
                    <a:lnTo>
                      <a:pt x="1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5"/>
              <p:cNvSpPr/>
              <p:nvPr/>
            </p:nvSpPr>
            <p:spPr>
              <a:xfrm>
                <a:off x="2111369" y="2064665"/>
                <a:ext cx="27491" cy="41002"/>
              </a:xfrm>
              <a:custGeom>
                <a:avLst/>
                <a:gdLst/>
                <a:ahLst/>
                <a:cxnLst/>
                <a:rect l="l" t="t" r="r" b="b"/>
                <a:pathLst>
                  <a:path w="1465" h="2185" extrusionOk="0">
                    <a:moveTo>
                      <a:pt x="660" y="0"/>
                    </a:moveTo>
                    <a:lnTo>
                      <a:pt x="588" y="21"/>
                    </a:lnTo>
                    <a:lnTo>
                      <a:pt x="516" y="52"/>
                    </a:lnTo>
                    <a:lnTo>
                      <a:pt x="444" y="83"/>
                    </a:lnTo>
                    <a:lnTo>
                      <a:pt x="382" y="134"/>
                    </a:lnTo>
                    <a:lnTo>
                      <a:pt x="320" y="186"/>
                    </a:lnTo>
                    <a:lnTo>
                      <a:pt x="269" y="248"/>
                    </a:lnTo>
                    <a:lnTo>
                      <a:pt x="217" y="320"/>
                    </a:lnTo>
                    <a:lnTo>
                      <a:pt x="166" y="402"/>
                    </a:lnTo>
                    <a:lnTo>
                      <a:pt x="125" y="485"/>
                    </a:lnTo>
                    <a:lnTo>
                      <a:pt x="94" y="567"/>
                    </a:lnTo>
                    <a:lnTo>
                      <a:pt x="63" y="670"/>
                    </a:lnTo>
                    <a:lnTo>
                      <a:pt x="32" y="773"/>
                    </a:lnTo>
                    <a:lnTo>
                      <a:pt x="22" y="876"/>
                    </a:lnTo>
                    <a:lnTo>
                      <a:pt x="11" y="979"/>
                    </a:lnTo>
                    <a:lnTo>
                      <a:pt x="1" y="1093"/>
                    </a:lnTo>
                    <a:lnTo>
                      <a:pt x="11" y="1206"/>
                    </a:lnTo>
                    <a:lnTo>
                      <a:pt x="22" y="1319"/>
                    </a:lnTo>
                    <a:lnTo>
                      <a:pt x="32" y="1422"/>
                    </a:lnTo>
                    <a:lnTo>
                      <a:pt x="63" y="1515"/>
                    </a:lnTo>
                    <a:lnTo>
                      <a:pt x="94" y="1618"/>
                    </a:lnTo>
                    <a:lnTo>
                      <a:pt x="125" y="1711"/>
                    </a:lnTo>
                    <a:lnTo>
                      <a:pt x="166" y="1793"/>
                    </a:lnTo>
                    <a:lnTo>
                      <a:pt x="217" y="1865"/>
                    </a:lnTo>
                    <a:lnTo>
                      <a:pt x="269" y="1938"/>
                    </a:lnTo>
                    <a:lnTo>
                      <a:pt x="320" y="1999"/>
                    </a:lnTo>
                    <a:lnTo>
                      <a:pt x="382" y="2061"/>
                    </a:lnTo>
                    <a:lnTo>
                      <a:pt x="444" y="2102"/>
                    </a:lnTo>
                    <a:lnTo>
                      <a:pt x="516" y="2144"/>
                    </a:lnTo>
                    <a:lnTo>
                      <a:pt x="588" y="2164"/>
                    </a:lnTo>
                    <a:lnTo>
                      <a:pt x="660" y="2185"/>
                    </a:lnTo>
                    <a:lnTo>
                      <a:pt x="805" y="2185"/>
                    </a:lnTo>
                    <a:lnTo>
                      <a:pt x="877" y="2164"/>
                    </a:lnTo>
                    <a:lnTo>
                      <a:pt x="949" y="2144"/>
                    </a:lnTo>
                    <a:lnTo>
                      <a:pt x="1021" y="2102"/>
                    </a:lnTo>
                    <a:lnTo>
                      <a:pt x="1083" y="2061"/>
                    </a:lnTo>
                    <a:lnTo>
                      <a:pt x="1145" y="1999"/>
                    </a:lnTo>
                    <a:lnTo>
                      <a:pt x="1196" y="1938"/>
                    </a:lnTo>
                    <a:lnTo>
                      <a:pt x="1248" y="1865"/>
                    </a:lnTo>
                    <a:lnTo>
                      <a:pt x="1299" y="1793"/>
                    </a:lnTo>
                    <a:lnTo>
                      <a:pt x="1341" y="1711"/>
                    </a:lnTo>
                    <a:lnTo>
                      <a:pt x="1371" y="1618"/>
                    </a:lnTo>
                    <a:lnTo>
                      <a:pt x="1402" y="1515"/>
                    </a:lnTo>
                    <a:lnTo>
                      <a:pt x="1433" y="1422"/>
                    </a:lnTo>
                    <a:lnTo>
                      <a:pt x="1444" y="1319"/>
                    </a:lnTo>
                    <a:lnTo>
                      <a:pt x="1464" y="1206"/>
                    </a:lnTo>
                    <a:lnTo>
                      <a:pt x="1464" y="1093"/>
                    </a:lnTo>
                    <a:lnTo>
                      <a:pt x="1464" y="979"/>
                    </a:lnTo>
                    <a:lnTo>
                      <a:pt x="1444" y="876"/>
                    </a:lnTo>
                    <a:lnTo>
                      <a:pt x="1433" y="773"/>
                    </a:lnTo>
                    <a:lnTo>
                      <a:pt x="1402" y="670"/>
                    </a:lnTo>
                    <a:lnTo>
                      <a:pt x="1371" y="567"/>
                    </a:lnTo>
                    <a:lnTo>
                      <a:pt x="1341" y="485"/>
                    </a:lnTo>
                    <a:lnTo>
                      <a:pt x="1299" y="402"/>
                    </a:lnTo>
                    <a:lnTo>
                      <a:pt x="1248" y="320"/>
                    </a:lnTo>
                    <a:lnTo>
                      <a:pt x="1196" y="248"/>
                    </a:lnTo>
                    <a:lnTo>
                      <a:pt x="1145" y="186"/>
                    </a:lnTo>
                    <a:lnTo>
                      <a:pt x="1083" y="134"/>
                    </a:lnTo>
                    <a:lnTo>
                      <a:pt x="1021" y="83"/>
                    </a:lnTo>
                    <a:lnTo>
                      <a:pt x="949" y="52"/>
                    </a:lnTo>
                    <a:lnTo>
                      <a:pt x="877" y="21"/>
                    </a:lnTo>
                    <a:lnTo>
                      <a:pt x="8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5"/>
              <p:cNvSpPr/>
              <p:nvPr/>
            </p:nvSpPr>
            <p:spPr>
              <a:xfrm>
                <a:off x="1464371" y="3668246"/>
                <a:ext cx="55132" cy="65002"/>
              </a:xfrm>
              <a:custGeom>
                <a:avLst/>
                <a:gdLst/>
                <a:ahLst/>
                <a:cxnLst/>
                <a:rect l="l" t="t" r="r" b="b"/>
                <a:pathLst>
                  <a:path w="2938" h="3464" extrusionOk="0">
                    <a:moveTo>
                      <a:pt x="1474" y="1"/>
                    </a:moveTo>
                    <a:lnTo>
                      <a:pt x="1319" y="11"/>
                    </a:lnTo>
                    <a:lnTo>
                      <a:pt x="1175" y="42"/>
                    </a:lnTo>
                    <a:lnTo>
                      <a:pt x="1031" y="83"/>
                    </a:lnTo>
                    <a:lnTo>
                      <a:pt x="897" y="145"/>
                    </a:lnTo>
                    <a:lnTo>
                      <a:pt x="773" y="217"/>
                    </a:lnTo>
                    <a:lnTo>
                      <a:pt x="649" y="300"/>
                    </a:lnTo>
                    <a:lnTo>
                      <a:pt x="536" y="403"/>
                    </a:lnTo>
                    <a:lnTo>
                      <a:pt x="433" y="506"/>
                    </a:lnTo>
                    <a:lnTo>
                      <a:pt x="340" y="629"/>
                    </a:lnTo>
                    <a:lnTo>
                      <a:pt x="258" y="763"/>
                    </a:lnTo>
                    <a:lnTo>
                      <a:pt x="175" y="908"/>
                    </a:lnTo>
                    <a:lnTo>
                      <a:pt x="114" y="1062"/>
                    </a:lnTo>
                    <a:lnTo>
                      <a:pt x="72" y="1217"/>
                    </a:lnTo>
                    <a:lnTo>
                      <a:pt x="31" y="1382"/>
                    </a:lnTo>
                    <a:lnTo>
                      <a:pt x="11" y="1557"/>
                    </a:lnTo>
                    <a:lnTo>
                      <a:pt x="0" y="1732"/>
                    </a:lnTo>
                    <a:lnTo>
                      <a:pt x="11" y="1907"/>
                    </a:lnTo>
                    <a:lnTo>
                      <a:pt x="31" y="2082"/>
                    </a:lnTo>
                    <a:lnTo>
                      <a:pt x="72" y="2247"/>
                    </a:lnTo>
                    <a:lnTo>
                      <a:pt x="114" y="2402"/>
                    </a:lnTo>
                    <a:lnTo>
                      <a:pt x="175" y="2556"/>
                    </a:lnTo>
                    <a:lnTo>
                      <a:pt x="258" y="2701"/>
                    </a:lnTo>
                    <a:lnTo>
                      <a:pt x="340" y="2835"/>
                    </a:lnTo>
                    <a:lnTo>
                      <a:pt x="433" y="2958"/>
                    </a:lnTo>
                    <a:lnTo>
                      <a:pt x="536" y="3061"/>
                    </a:lnTo>
                    <a:lnTo>
                      <a:pt x="649" y="3164"/>
                    </a:lnTo>
                    <a:lnTo>
                      <a:pt x="773" y="3247"/>
                    </a:lnTo>
                    <a:lnTo>
                      <a:pt x="897" y="3329"/>
                    </a:lnTo>
                    <a:lnTo>
                      <a:pt x="1031" y="3381"/>
                    </a:lnTo>
                    <a:lnTo>
                      <a:pt x="1175" y="3422"/>
                    </a:lnTo>
                    <a:lnTo>
                      <a:pt x="1319" y="3453"/>
                    </a:lnTo>
                    <a:lnTo>
                      <a:pt x="1474" y="3463"/>
                    </a:lnTo>
                    <a:lnTo>
                      <a:pt x="1618" y="3453"/>
                    </a:lnTo>
                    <a:lnTo>
                      <a:pt x="1762" y="3422"/>
                    </a:lnTo>
                    <a:lnTo>
                      <a:pt x="1907" y="3381"/>
                    </a:lnTo>
                    <a:lnTo>
                      <a:pt x="2041" y="3329"/>
                    </a:lnTo>
                    <a:lnTo>
                      <a:pt x="2164" y="3247"/>
                    </a:lnTo>
                    <a:lnTo>
                      <a:pt x="2288" y="3164"/>
                    </a:lnTo>
                    <a:lnTo>
                      <a:pt x="2401" y="3061"/>
                    </a:lnTo>
                    <a:lnTo>
                      <a:pt x="2504" y="2958"/>
                    </a:lnTo>
                    <a:lnTo>
                      <a:pt x="2597" y="2835"/>
                    </a:lnTo>
                    <a:lnTo>
                      <a:pt x="2690" y="2701"/>
                    </a:lnTo>
                    <a:lnTo>
                      <a:pt x="2762" y="2556"/>
                    </a:lnTo>
                    <a:lnTo>
                      <a:pt x="2824" y="2402"/>
                    </a:lnTo>
                    <a:lnTo>
                      <a:pt x="2865" y="2247"/>
                    </a:lnTo>
                    <a:lnTo>
                      <a:pt x="2906" y="2082"/>
                    </a:lnTo>
                    <a:lnTo>
                      <a:pt x="2927" y="1907"/>
                    </a:lnTo>
                    <a:lnTo>
                      <a:pt x="2937" y="1732"/>
                    </a:lnTo>
                    <a:lnTo>
                      <a:pt x="2927" y="1557"/>
                    </a:lnTo>
                    <a:lnTo>
                      <a:pt x="2906" y="1382"/>
                    </a:lnTo>
                    <a:lnTo>
                      <a:pt x="2865" y="1217"/>
                    </a:lnTo>
                    <a:lnTo>
                      <a:pt x="2824" y="1062"/>
                    </a:lnTo>
                    <a:lnTo>
                      <a:pt x="2762" y="908"/>
                    </a:lnTo>
                    <a:lnTo>
                      <a:pt x="2690" y="763"/>
                    </a:lnTo>
                    <a:lnTo>
                      <a:pt x="2597" y="629"/>
                    </a:lnTo>
                    <a:lnTo>
                      <a:pt x="2504" y="506"/>
                    </a:lnTo>
                    <a:lnTo>
                      <a:pt x="2401" y="403"/>
                    </a:lnTo>
                    <a:lnTo>
                      <a:pt x="2288" y="300"/>
                    </a:lnTo>
                    <a:lnTo>
                      <a:pt x="2164" y="217"/>
                    </a:lnTo>
                    <a:lnTo>
                      <a:pt x="2041" y="145"/>
                    </a:lnTo>
                    <a:lnTo>
                      <a:pt x="1907" y="83"/>
                    </a:lnTo>
                    <a:lnTo>
                      <a:pt x="1762" y="42"/>
                    </a:lnTo>
                    <a:lnTo>
                      <a:pt x="1618" y="11"/>
                    </a:lnTo>
                    <a:lnTo>
                      <a:pt x="1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5"/>
              <p:cNvSpPr/>
              <p:nvPr/>
            </p:nvSpPr>
            <p:spPr>
              <a:xfrm>
                <a:off x="2237639" y="3583166"/>
                <a:ext cx="56295" cy="63651"/>
              </a:xfrm>
              <a:custGeom>
                <a:avLst/>
                <a:gdLst/>
                <a:ahLst/>
                <a:cxnLst/>
                <a:rect l="l" t="t" r="r" b="b"/>
                <a:pathLst>
                  <a:path w="3000" h="3392" extrusionOk="0">
                    <a:moveTo>
                      <a:pt x="1320" y="1"/>
                    </a:moveTo>
                    <a:lnTo>
                      <a:pt x="1176" y="11"/>
                    </a:lnTo>
                    <a:lnTo>
                      <a:pt x="1031" y="42"/>
                    </a:lnTo>
                    <a:lnTo>
                      <a:pt x="887" y="83"/>
                    </a:lnTo>
                    <a:lnTo>
                      <a:pt x="753" y="145"/>
                    </a:lnTo>
                    <a:lnTo>
                      <a:pt x="619" y="217"/>
                    </a:lnTo>
                    <a:lnTo>
                      <a:pt x="506" y="310"/>
                    </a:lnTo>
                    <a:lnTo>
                      <a:pt x="403" y="413"/>
                    </a:lnTo>
                    <a:lnTo>
                      <a:pt x="310" y="526"/>
                    </a:lnTo>
                    <a:lnTo>
                      <a:pt x="228" y="650"/>
                    </a:lnTo>
                    <a:lnTo>
                      <a:pt x="155" y="784"/>
                    </a:lnTo>
                    <a:lnTo>
                      <a:pt x="104" y="928"/>
                    </a:lnTo>
                    <a:lnTo>
                      <a:pt x="52" y="1073"/>
                    </a:lnTo>
                    <a:lnTo>
                      <a:pt x="21" y="1227"/>
                    </a:lnTo>
                    <a:lnTo>
                      <a:pt x="1" y="1382"/>
                    </a:lnTo>
                    <a:lnTo>
                      <a:pt x="1" y="1547"/>
                    </a:lnTo>
                    <a:lnTo>
                      <a:pt x="11" y="1711"/>
                    </a:lnTo>
                    <a:lnTo>
                      <a:pt x="32" y="1887"/>
                    </a:lnTo>
                    <a:lnTo>
                      <a:pt x="73" y="2051"/>
                    </a:lnTo>
                    <a:lnTo>
                      <a:pt x="135" y="2216"/>
                    </a:lnTo>
                    <a:lnTo>
                      <a:pt x="207" y="2381"/>
                    </a:lnTo>
                    <a:lnTo>
                      <a:pt x="289" y="2536"/>
                    </a:lnTo>
                    <a:lnTo>
                      <a:pt x="382" y="2680"/>
                    </a:lnTo>
                    <a:lnTo>
                      <a:pt x="485" y="2804"/>
                    </a:lnTo>
                    <a:lnTo>
                      <a:pt x="588" y="2927"/>
                    </a:lnTo>
                    <a:lnTo>
                      <a:pt x="712" y="3030"/>
                    </a:lnTo>
                    <a:lnTo>
                      <a:pt x="836" y="3123"/>
                    </a:lnTo>
                    <a:lnTo>
                      <a:pt x="970" y="3206"/>
                    </a:lnTo>
                    <a:lnTo>
                      <a:pt x="1103" y="3278"/>
                    </a:lnTo>
                    <a:lnTo>
                      <a:pt x="1248" y="3329"/>
                    </a:lnTo>
                    <a:lnTo>
                      <a:pt x="1392" y="3370"/>
                    </a:lnTo>
                    <a:lnTo>
                      <a:pt x="1536" y="3391"/>
                    </a:lnTo>
                    <a:lnTo>
                      <a:pt x="1681" y="3391"/>
                    </a:lnTo>
                    <a:lnTo>
                      <a:pt x="1825" y="3381"/>
                    </a:lnTo>
                    <a:lnTo>
                      <a:pt x="1979" y="3360"/>
                    </a:lnTo>
                    <a:lnTo>
                      <a:pt x="2113" y="3309"/>
                    </a:lnTo>
                    <a:lnTo>
                      <a:pt x="2258" y="3247"/>
                    </a:lnTo>
                    <a:lnTo>
                      <a:pt x="2381" y="3175"/>
                    </a:lnTo>
                    <a:lnTo>
                      <a:pt x="2495" y="3082"/>
                    </a:lnTo>
                    <a:lnTo>
                      <a:pt x="2608" y="2979"/>
                    </a:lnTo>
                    <a:lnTo>
                      <a:pt x="2701" y="2866"/>
                    </a:lnTo>
                    <a:lnTo>
                      <a:pt x="2783" y="2742"/>
                    </a:lnTo>
                    <a:lnTo>
                      <a:pt x="2845" y="2608"/>
                    </a:lnTo>
                    <a:lnTo>
                      <a:pt x="2907" y="2474"/>
                    </a:lnTo>
                    <a:lnTo>
                      <a:pt x="2948" y="2319"/>
                    </a:lnTo>
                    <a:lnTo>
                      <a:pt x="2979" y="2165"/>
                    </a:lnTo>
                    <a:lnTo>
                      <a:pt x="3000" y="2010"/>
                    </a:lnTo>
                    <a:lnTo>
                      <a:pt x="3000" y="1845"/>
                    </a:lnTo>
                    <a:lnTo>
                      <a:pt x="2989" y="1681"/>
                    </a:lnTo>
                    <a:lnTo>
                      <a:pt x="2969" y="1516"/>
                    </a:lnTo>
                    <a:lnTo>
                      <a:pt x="2927" y="1340"/>
                    </a:lnTo>
                    <a:lnTo>
                      <a:pt x="2876" y="1176"/>
                    </a:lnTo>
                    <a:lnTo>
                      <a:pt x="2804" y="1011"/>
                    </a:lnTo>
                    <a:lnTo>
                      <a:pt x="2721" y="856"/>
                    </a:lnTo>
                    <a:lnTo>
                      <a:pt x="2629" y="722"/>
                    </a:lnTo>
                    <a:lnTo>
                      <a:pt x="2526" y="588"/>
                    </a:lnTo>
                    <a:lnTo>
                      <a:pt x="2412" y="465"/>
                    </a:lnTo>
                    <a:lnTo>
                      <a:pt x="2299" y="362"/>
                    </a:lnTo>
                    <a:lnTo>
                      <a:pt x="2165" y="269"/>
                    </a:lnTo>
                    <a:lnTo>
                      <a:pt x="2031" y="186"/>
                    </a:lnTo>
                    <a:lnTo>
                      <a:pt x="1897" y="114"/>
                    </a:lnTo>
                    <a:lnTo>
                      <a:pt x="1763" y="63"/>
                    </a:lnTo>
                    <a:lnTo>
                      <a:pt x="1619" y="32"/>
                    </a:lnTo>
                    <a:lnTo>
                      <a:pt x="1464" y="11"/>
                    </a:lnTo>
                    <a:lnTo>
                      <a:pt x="13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5"/>
              <p:cNvSpPr/>
              <p:nvPr/>
            </p:nvSpPr>
            <p:spPr>
              <a:xfrm>
                <a:off x="2325628" y="2973491"/>
                <a:ext cx="56295" cy="63632"/>
              </a:xfrm>
              <a:custGeom>
                <a:avLst/>
                <a:gdLst/>
                <a:ahLst/>
                <a:cxnLst/>
                <a:rect l="l" t="t" r="r" b="b"/>
                <a:pathLst>
                  <a:path w="3000" h="3391" extrusionOk="0">
                    <a:moveTo>
                      <a:pt x="1320" y="0"/>
                    </a:moveTo>
                    <a:lnTo>
                      <a:pt x="1175" y="11"/>
                    </a:lnTo>
                    <a:lnTo>
                      <a:pt x="1031" y="31"/>
                    </a:lnTo>
                    <a:lnTo>
                      <a:pt x="887" y="83"/>
                    </a:lnTo>
                    <a:lnTo>
                      <a:pt x="753" y="144"/>
                    </a:lnTo>
                    <a:lnTo>
                      <a:pt x="619" y="217"/>
                    </a:lnTo>
                    <a:lnTo>
                      <a:pt x="505" y="309"/>
                    </a:lnTo>
                    <a:lnTo>
                      <a:pt x="402" y="412"/>
                    </a:lnTo>
                    <a:lnTo>
                      <a:pt x="310" y="526"/>
                    </a:lnTo>
                    <a:lnTo>
                      <a:pt x="227" y="649"/>
                    </a:lnTo>
                    <a:lnTo>
                      <a:pt x="155" y="783"/>
                    </a:lnTo>
                    <a:lnTo>
                      <a:pt x="93" y="917"/>
                    </a:lnTo>
                    <a:lnTo>
                      <a:pt x="52" y="1072"/>
                    </a:lnTo>
                    <a:lnTo>
                      <a:pt x="21" y="1226"/>
                    </a:lnTo>
                    <a:lnTo>
                      <a:pt x="1" y="1381"/>
                    </a:lnTo>
                    <a:lnTo>
                      <a:pt x="1" y="1546"/>
                    </a:lnTo>
                    <a:lnTo>
                      <a:pt x="11" y="1711"/>
                    </a:lnTo>
                    <a:lnTo>
                      <a:pt x="31" y="1876"/>
                    </a:lnTo>
                    <a:lnTo>
                      <a:pt x="73" y="2051"/>
                    </a:lnTo>
                    <a:lnTo>
                      <a:pt x="134" y="2216"/>
                    </a:lnTo>
                    <a:lnTo>
                      <a:pt x="196" y="2381"/>
                    </a:lnTo>
                    <a:lnTo>
                      <a:pt x="279" y="2535"/>
                    </a:lnTo>
                    <a:lnTo>
                      <a:pt x="371" y="2669"/>
                    </a:lnTo>
                    <a:lnTo>
                      <a:pt x="475" y="2803"/>
                    </a:lnTo>
                    <a:lnTo>
                      <a:pt x="588" y="2927"/>
                    </a:lnTo>
                    <a:lnTo>
                      <a:pt x="712" y="3030"/>
                    </a:lnTo>
                    <a:lnTo>
                      <a:pt x="835" y="3123"/>
                    </a:lnTo>
                    <a:lnTo>
                      <a:pt x="969" y="3205"/>
                    </a:lnTo>
                    <a:lnTo>
                      <a:pt x="1103" y="3277"/>
                    </a:lnTo>
                    <a:lnTo>
                      <a:pt x="1247" y="3329"/>
                    </a:lnTo>
                    <a:lnTo>
                      <a:pt x="1392" y="3360"/>
                    </a:lnTo>
                    <a:lnTo>
                      <a:pt x="1536" y="3380"/>
                    </a:lnTo>
                    <a:lnTo>
                      <a:pt x="1680" y="3390"/>
                    </a:lnTo>
                    <a:lnTo>
                      <a:pt x="1824" y="3380"/>
                    </a:lnTo>
                    <a:lnTo>
                      <a:pt x="1969" y="3349"/>
                    </a:lnTo>
                    <a:lnTo>
                      <a:pt x="2113" y="3308"/>
                    </a:lnTo>
                    <a:lnTo>
                      <a:pt x="2257" y="3246"/>
                    </a:lnTo>
                    <a:lnTo>
                      <a:pt x="2381" y="3174"/>
                    </a:lnTo>
                    <a:lnTo>
                      <a:pt x="2494" y="3081"/>
                    </a:lnTo>
                    <a:lnTo>
                      <a:pt x="2597" y="2978"/>
                    </a:lnTo>
                    <a:lnTo>
                      <a:pt x="2690" y="2865"/>
                    </a:lnTo>
                    <a:lnTo>
                      <a:pt x="2772" y="2741"/>
                    </a:lnTo>
                    <a:lnTo>
                      <a:pt x="2845" y="2607"/>
                    </a:lnTo>
                    <a:lnTo>
                      <a:pt x="2906" y="2463"/>
                    </a:lnTo>
                    <a:lnTo>
                      <a:pt x="2948" y="2319"/>
                    </a:lnTo>
                    <a:lnTo>
                      <a:pt x="2979" y="2164"/>
                    </a:lnTo>
                    <a:lnTo>
                      <a:pt x="2999" y="1999"/>
                    </a:lnTo>
                    <a:lnTo>
                      <a:pt x="2999" y="1845"/>
                    </a:lnTo>
                    <a:lnTo>
                      <a:pt x="2989" y="1680"/>
                    </a:lnTo>
                    <a:lnTo>
                      <a:pt x="2968" y="1505"/>
                    </a:lnTo>
                    <a:lnTo>
                      <a:pt x="2927" y="1340"/>
                    </a:lnTo>
                    <a:lnTo>
                      <a:pt x="2865" y="1175"/>
                    </a:lnTo>
                    <a:lnTo>
                      <a:pt x="2803" y="1010"/>
                    </a:lnTo>
                    <a:lnTo>
                      <a:pt x="2721" y="856"/>
                    </a:lnTo>
                    <a:lnTo>
                      <a:pt x="2628" y="711"/>
                    </a:lnTo>
                    <a:lnTo>
                      <a:pt x="2525" y="588"/>
                    </a:lnTo>
                    <a:lnTo>
                      <a:pt x="2412" y="464"/>
                    </a:lnTo>
                    <a:lnTo>
                      <a:pt x="2288" y="361"/>
                    </a:lnTo>
                    <a:lnTo>
                      <a:pt x="2165" y="268"/>
                    </a:lnTo>
                    <a:lnTo>
                      <a:pt x="2031" y="186"/>
                    </a:lnTo>
                    <a:lnTo>
                      <a:pt x="1897" y="114"/>
                    </a:lnTo>
                    <a:lnTo>
                      <a:pt x="1752" y="62"/>
                    </a:lnTo>
                    <a:lnTo>
                      <a:pt x="1608" y="21"/>
                    </a:lnTo>
                    <a:lnTo>
                      <a:pt x="14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5"/>
              <p:cNvSpPr/>
              <p:nvPr/>
            </p:nvSpPr>
            <p:spPr>
              <a:xfrm>
                <a:off x="1153434" y="2412905"/>
                <a:ext cx="55507" cy="50309"/>
              </a:xfrm>
              <a:custGeom>
                <a:avLst/>
                <a:gdLst/>
                <a:ahLst/>
                <a:cxnLst/>
                <a:rect l="l" t="t" r="r" b="b"/>
                <a:pathLst>
                  <a:path w="2958" h="2681" extrusionOk="0">
                    <a:moveTo>
                      <a:pt x="1618" y="1"/>
                    </a:moveTo>
                    <a:lnTo>
                      <a:pt x="1474" y="11"/>
                    </a:lnTo>
                    <a:lnTo>
                      <a:pt x="1330" y="32"/>
                    </a:lnTo>
                    <a:lnTo>
                      <a:pt x="1185" y="73"/>
                    </a:lnTo>
                    <a:lnTo>
                      <a:pt x="1041" y="114"/>
                    </a:lnTo>
                    <a:lnTo>
                      <a:pt x="907" y="186"/>
                    </a:lnTo>
                    <a:lnTo>
                      <a:pt x="763" y="259"/>
                    </a:lnTo>
                    <a:lnTo>
                      <a:pt x="639" y="341"/>
                    </a:lnTo>
                    <a:lnTo>
                      <a:pt x="526" y="434"/>
                    </a:lnTo>
                    <a:lnTo>
                      <a:pt x="412" y="537"/>
                    </a:lnTo>
                    <a:lnTo>
                      <a:pt x="320" y="650"/>
                    </a:lnTo>
                    <a:lnTo>
                      <a:pt x="237" y="764"/>
                    </a:lnTo>
                    <a:lnTo>
                      <a:pt x="165" y="877"/>
                    </a:lnTo>
                    <a:lnTo>
                      <a:pt x="103" y="1001"/>
                    </a:lnTo>
                    <a:lnTo>
                      <a:pt x="62" y="1134"/>
                    </a:lnTo>
                    <a:lnTo>
                      <a:pt x="31" y="1258"/>
                    </a:lnTo>
                    <a:lnTo>
                      <a:pt x="11" y="1392"/>
                    </a:lnTo>
                    <a:lnTo>
                      <a:pt x="0" y="1516"/>
                    </a:lnTo>
                    <a:lnTo>
                      <a:pt x="11" y="1650"/>
                    </a:lnTo>
                    <a:lnTo>
                      <a:pt x="31" y="1773"/>
                    </a:lnTo>
                    <a:lnTo>
                      <a:pt x="62" y="1897"/>
                    </a:lnTo>
                    <a:lnTo>
                      <a:pt x="114" y="2021"/>
                    </a:lnTo>
                    <a:lnTo>
                      <a:pt x="186" y="2134"/>
                    </a:lnTo>
                    <a:lnTo>
                      <a:pt x="258" y="2237"/>
                    </a:lnTo>
                    <a:lnTo>
                      <a:pt x="351" y="2340"/>
                    </a:lnTo>
                    <a:lnTo>
                      <a:pt x="454" y="2423"/>
                    </a:lnTo>
                    <a:lnTo>
                      <a:pt x="557" y="2495"/>
                    </a:lnTo>
                    <a:lnTo>
                      <a:pt x="670" y="2557"/>
                    </a:lnTo>
                    <a:lnTo>
                      <a:pt x="794" y="2598"/>
                    </a:lnTo>
                    <a:lnTo>
                      <a:pt x="928" y="2639"/>
                    </a:lnTo>
                    <a:lnTo>
                      <a:pt x="1062" y="2670"/>
                    </a:lnTo>
                    <a:lnTo>
                      <a:pt x="1196" y="2680"/>
                    </a:lnTo>
                    <a:lnTo>
                      <a:pt x="1340" y="2680"/>
                    </a:lnTo>
                    <a:lnTo>
                      <a:pt x="1484" y="2670"/>
                    </a:lnTo>
                    <a:lnTo>
                      <a:pt x="1628" y="2649"/>
                    </a:lnTo>
                    <a:lnTo>
                      <a:pt x="1773" y="2608"/>
                    </a:lnTo>
                    <a:lnTo>
                      <a:pt x="1917" y="2557"/>
                    </a:lnTo>
                    <a:lnTo>
                      <a:pt x="2061" y="2495"/>
                    </a:lnTo>
                    <a:lnTo>
                      <a:pt x="2195" y="2423"/>
                    </a:lnTo>
                    <a:lnTo>
                      <a:pt x="2319" y="2340"/>
                    </a:lnTo>
                    <a:lnTo>
                      <a:pt x="2443" y="2247"/>
                    </a:lnTo>
                    <a:lnTo>
                      <a:pt x="2546" y="2144"/>
                    </a:lnTo>
                    <a:lnTo>
                      <a:pt x="2638" y="2031"/>
                    </a:lnTo>
                    <a:lnTo>
                      <a:pt x="2721" y="1918"/>
                    </a:lnTo>
                    <a:lnTo>
                      <a:pt x="2793" y="1804"/>
                    </a:lnTo>
                    <a:lnTo>
                      <a:pt x="2855" y="1681"/>
                    </a:lnTo>
                    <a:lnTo>
                      <a:pt x="2896" y="1547"/>
                    </a:lnTo>
                    <a:lnTo>
                      <a:pt x="2937" y="1423"/>
                    </a:lnTo>
                    <a:lnTo>
                      <a:pt x="2958" y="1289"/>
                    </a:lnTo>
                    <a:lnTo>
                      <a:pt x="2958" y="1165"/>
                    </a:lnTo>
                    <a:lnTo>
                      <a:pt x="2958" y="1031"/>
                    </a:lnTo>
                    <a:lnTo>
                      <a:pt x="2937" y="908"/>
                    </a:lnTo>
                    <a:lnTo>
                      <a:pt x="2896" y="784"/>
                    </a:lnTo>
                    <a:lnTo>
                      <a:pt x="2844" y="660"/>
                    </a:lnTo>
                    <a:lnTo>
                      <a:pt x="2783" y="547"/>
                    </a:lnTo>
                    <a:lnTo>
                      <a:pt x="2700" y="444"/>
                    </a:lnTo>
                    <a:lnTo>
                      <a:pt x="2607" y="341"/>
                    </a:lnTo>
                    <a:lnTo>
                      <a:pt x="2515" y="259"/>
                    </a:lnTo>
                    <a:lnTo>
                      <a:pt x="2401" y="186"/>
                    </a:lnTo>
                    <a:lnTo>
                      <a:pt x="2288" y="125"/>
                    </a:lnTo>
                    <a:lnTo>
                      <a:pt x="2164" y="73"/>
                    </a:lnTo>
                    <a:lnTo>
                      <a:pt x="2041" y="42"/>
                    </a:lnTo>
                    <a:lnTo>
                      <a:pt x="1907" y="11"/>
                    </a:lnTo>
                    <a:lnTo>
                      <a:pt x="17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5"/>
              <p:cNvSpPr/>
              <p:nvPr/>
            </p:nvSpPr>
            <p:spPr>
              <a:xfrm>
                <a:off x="1240842" y="3950772"/>
                <a:ext cx="37530" cy="43704"/>
              </a:xfrm>
              <a:custGeom>
                <a:avLst/>
                <a:gdLst/>
                <a:ahLst/>
                <a:cxnLst/>
                <a:rect l="l" t="t" r="r" b="b"/>
                <a:pathLst>
                  <a:path w="2000" h="2329" extrusionOk="0">
                    <a:moveTo>
                      <a:pt x="1195" y="0"/>
                    </a:moveTo>
                    <a:lnTo>
                      <a:pt x="1103" y="21"/>
                    </a:lnTo>
                    <a:lnTo>
                      <a:pt x="1000" y="41"/>
                    </a:lnTo>
                    <a:lnTo>
                      <a:pt x="907" y="82"/>
                    </a:lnTo>
                    <a:lnTo>
                      <a:pt x="814" y="124"/>
                    </a:lnTo>
                    <a:lnTo>
                      <a:pt x="721" y="185"/>
                    </a:lnTo>
                    <a:lnTo>
                      <a:pt x="629" y="247"/>
                    </a:lnTo>
                    <a:lnTo>
                      <a:pt x="536" y="319"/>
                    </a:lnTo>
                    <a:lnTo>
                      <a:pt x="453" y="412"/>
                    </a:lnTo>
                    <a:lnTo>
                      <a:pt x="371" y="495"/>
                    </a:lnTo>
                    <a:lnTo>
                      <a:pt x="299" y="598"/>
                    </a:lnTo>
                    <a:lnTo>
                      <a:pt x="227" y="711"/>
                    </a:lnTo>
                    <a:lnTo>
                      <a:pt x="165" y="814"/>
                    </a:lnTo>
                    <a:lnTo>
                      <a:pt x="113" y="927"/>
                    </a:lnTo>
                    <a:lnTo>
                      <a:pt x="72" y="1051"/>
                    </a:lnTo>
                    <a:lnTo>
                      <a:pt x="41" y="1164"/>
                    </a:lnTo>
                    <a:lnTo>
                      <a:pt x="21" y="1278"/>
                    </a:lnTo>
                    <a:lnTo>
                      <a:pt x="0" y="1381"/>
                    </a:lnTo>
                    <a:lnTo>
                      <a:pt x="0" y="1494"/>
                    </a:lnTo>
                    <a:lnTo>
                      <a:pt x="0" y="1597"/>
                    </a:lnTo>
                    <a:lnTo>
                      <a:pt x="21" y="1700"/>
                    </a:lnTo>
                    <a:lnTo>
                      <a:pt x="41" y="1803"/>
                    </a:lnTo>
                    <a:lnTo>
                      <a:pt x="72" y="1896"/>
                    </a:lnTo>
                    <a:lnTo>
                      <a:pt x="113" y="1979"/>
                    </a:lnTo>
                    <a:lnTo>
                      <a:pt x="165" y="2051"/>
                    </a:lnTo>
                    <a:lnTo>
                      <a:pt x="216" y="2123"/>
                    </a:lnTo>
                    <a:lnTo>
                      <a:pt x="289" y="2185"/>
                    </a:lnTo>
                    <a:lnTo>
                      <a:pt x="361" y="2236"/>
                    </a:lnTo>
                    <a:lnTo>
                      <a:pt x="443" y="2277"/>
                    </a:lnTo>
                    <a:lnTo>
                      <a:pt x="536" y="2308"/>
                    </a:lnTo>
                    <a:lnTo>
                      <a:pt x="618" y="2329"/>
                    </a:lnTo>
                    <a:lnTo>
                      <a:pt x="804" y="2329"/>
                    </a:lnTo>
                    <a:lnTo>
                      <a:pt x="907" y="2308"/>
                    </a:lnTo>
                    <a:lnTo>
                      <a:pt x="1000" y="2288"/>
                    </a:lnTo>
                    <a:lnTo>
                      <a:pt x="1092" y="2246"/>
                    </a:lnTo>
                    <a:lnTo>
                      <a:pt x="1195" y="2205"/>
                    </a:lnTo>
                    <a:lnTo>
                      <a:pt x="1288" y="2143"/>
                    </a:lnTo>
                    <a:lnTo>
                      <a:pt x="1381" y="2082"/>
                    </a:lnTo>
                    <a:lnTo>
                      <a:pt x="1463" y="2009"/>
                    </a:lnTo>
                    <a:lnTo>
                      <a:pt x="1546" y="1927"/>
                    </a:lnTo>
                    <a:lnTo>
                      <a:pt x="1628" y="1834"/>
                    </a:lnTo>
                    <a:lnTo>
                      <a:pt x="1700" y="1731"/>
                    </a:lnTo>
                    <a:lnTo>
                      <a:pt x="1772" y="1628"/>
                    </a:lnTo>
                    <a:lnTo>
                      <a:pt x="1834" y="1515"/>
                    </a:lnTo>
                    <a:lnTo>
                      <a:pt x="1886" y="1401"/>
                    </a:lnTo>
                    <a:lnTo>
                      <a:pt x="1927" y="1288"/>
                    </a:lnTo>
                    <a:lnTo>
                      <a:pt x="1958" y="1175"/>
                    </a:lnTo>
                    <a:lnTo>
                      <a:pt x="1989" y="1061"/>
                    </a:lnTo>
                    <a:lnTo>
                      <a:pt x="1999" y="948"/>
                    </a:lnTo>
                    <a:lnTo>
                      <a:pt x="1999" y="835"/>
                    </a:lnTo>
                    <a:lnTo>
                      <a:pt x="1999" y="732"/>
                    </a:lnTo>
                    <a:lnTo>
                      <a:pt x="1989" y="629"/>
                    </a:lnTo>
                    <a:lnTo>
                      <a:pt x="1958" y="536"/>
                    </a:lnTo>
                    <a:lnTo>
                      <a:pt x="1927" y="443"/>
                    </a:lnTo>
                    <a:lnTo>
                      <a:pt x="1886" y="350"/>
                    </a:lnTo>
                    <a:lnTo>
                      <a:pt x="1845" y="278"/>
                    </a:lnTo>
                    <a:lnTo>
                      <a:pt x="1783" y="206"/>
                    </a:lnTo>
                    <a:lnTo>
                      <a:pt x="1711" y="144"/>
                    </a:lnTo>
                    <a:lnTo>
                      <a:pt x="1638" y="93"/>
                    </a:lnTo>
                    <a:lnTo>
                      <a:pt x="1556" y="52"/>
                    </a:lnTo>
                    <a:lnTo>
                      <a:pt x="1474" y="21"/>
                    </a:lnTo>
                    <a:lnTo>
                      <a:pt x="13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5"/>
              <p:cNvSpPr/>
              <p:nvPr/>
            </p:nvSpPr>
            <p:spPr>
              <a:xfrm>
                <a:off x="2416319" y="3890236"/>
                <a:ext cx="34621" cy="46237"/>
              </a:xfrm>
              <a:custGeom>
                <a:avLst/>
                <a:gdLst/>
                <a:ahLst/>
                <a:cxnLst/>
                <a:rect l="l" t="t" r="r" b="b"/>
                <a:pathLst>
                  <a:path w="1845" h="2464" extrusionOk="0">
                    <a:moveTo>
                      <a:pt x="691" y="1"/>
                    </a:moveTo>
                    <a:lnTo>
                      <a:pt x="608" y="21"/>
                    </a:lnTo>
                    <a:lnTo>
                      <a:pt x="516" y="52"/>
                    </a:lnTo>
                    <a:lnTo>
                      <a:pt x="433" y="93"/>
                    </a:lnTo>
                    <a:lnTo>
                      <a:pt x="361" y="145"/>
                    </a:lnTo>
                    <a:lnTo>
                      <a:pt x="289" y="207"/>
                    </a:lnTo>
                    <a:lnTo>
                      <a:pt x="227" y="279"/>
                    </a:lnTo>
                    <a:lnTo>
                      <a:pt x="176" y="351"/>
                    </a:lnTo>
                    <a:lnTo>
                      <a:pt x="124" y="444"/>
                    </a:lnTo>
                    <a:lnTo>
                      <a:pt x="83" y="536"/>
                    </a:lnTo>
                    <a:lnTo>
                      <a:pt x="52" y="640"/>
                    </a:lnTo>
                    <a:lnTo>
                      <a:pt x="21" y="743"/>
                    </a:lnTo>
                    <a:lnTo>
                      <a:pt x="11" y="856"/>
                    </a:lnTo>
                    <a:lnTo>
                      <a:pt x="0" y="969"/>
                    </a:lnTo>
                    <a:lnTo>
                      <a:pt x="0" y="1093"/>
                    </a:lnTo>
                    <a:lnTo>
                      <a:pt x="11" y="1206"/>
                    </a:lnTo>
                    <a:lnTo>
                      <a:pt x="31" y="1330"/>
                    </a:lnTo>
                    <a:lnTo>
                      <a:pt x="52" y="1454"/>
                    </a:lnTo>
                    <a:lnTo>
                      <a:pt x="93" y="1577"/>
                    </a:lnTo>
                    <a:lnTo>
                      <a:pt x="134" y="1701"/>
                    </a:lnTo>
                    <a:lnTo>
                      <a:pt x="186" y="1804"/>
                    </a:lnTo>
                    <a:lnTo>
                      <a:pt x="248" y="1907"/>
                    </a:lnTo>
                    <a:lnTo>
                      <a:pt x="310" y="2010"/>
                    </a:lnTo>
                    <a:lnTo>
                      <a:pt x="382" y="2093"/>
                    </a:lnTo>
                    <a:lnTo>
                      <a:pt x="454" y="2175"/>
                    </a:lnTo>
                    <a:lnTo>
                      <a:pt x="536" y="2247"/>
                    </a:lnTo>
                    <a:lnTo>
                      <a:pt x="619" y="2309"/>
                    </a:lnTo>
                    <a:lnTo>
                      <a:pt x="701" y="2360"/>
                    </a:lnTo>
                    <a:lnTo>
                      <a:pt x="794" y="2402"/>
                    </a:lnTo>
                    <a:lnTo>
                      <a:pt x="876" y="2433"/>
                    </a:lnTo>
                    <a:lnTo>
                      <a:pt x="969" y="2453"/>
                    </a:lnTo>
                    <a:lnTo>
                      <a:pt x="1062" y="2463"/>
                    </a:lnTo>
                    <a:lnTo>
                      <a:pt x="1155" y="2453"/>
                    </a:lnTo>
                    <a:lnTo>
                      <a:pt x="1247" y="2433"/>
                    </a:lnTo>
                    <a:lnTo>
                      <a:pt x="1330" y="2412"/>
                    </a:lnTo>
                    <a:lnTo>
                      <a:pt x="1412" y="2371"/>
                    </a:lnTo>
                    <a:lnTo>
                      <a:pt x="1484" y="2319"/>
                    </a:lnTo>
                    <a:lnTo>
                      <a:pt x="1556" y="2257"/>
                    </a:lnTo>
                    <a:lnTo>
                      <a:pt x="1618" y="2185"/>
                    </a:lnTo>
                    <a:lnTo>
                      <a:pt x="1670" y="2103"/>
                    </a:lnTo>
                    <a:lnTo>
                      <a:pt x="1721" y="2010"/>
                    </a:lnTo>
                    <a:lnTo>
                      <a:pt x="1763" y="1917"/>
                    </a:lnTo>
                    <a:lnTo>
                      <a:pt x="1793" y="1825"/>
                    </a:lnTo>
                    <a:lnTo>
                      <a:pt x="1824" y="1711"/>
                    </a:lnTo>
                    <a:lnTo>
                      <a:pt x="1845" y="1598"/>
                    </a:lnTo>
                    <a:lnTo>
                      <a:pt x="1845" y="1485"/>
                    </a:lnTo>
                    <a:lnTo>
                      <a:pt x="1845" y="1371"/>
                    </a:lnTo>
                    <a:lnTo>
                      <a:pt x="1835" y="1248"/>
                    </a:lnTo>
                    <a:lnTo>
                      <a:pt x="1824" y="1124"/>
                    </a:lnTo>
                    <a:lnTo>
                      <a:pt x="1793" y="1000"/>
                    </a:lnTo>
                    <a:lnTo>
                      <a:pt x="1752" y="877"/>
                    </a:lnTo>
                    <a:lnTo>
                      <a:pt x="1711" y="763"/>
                    </a:lnTo>
                    <a:lnTo>
                      <a:pt x="1660" y="650"/>
                    </a:lnTo>
                    <a:lnTo>
                      <a:pt x="1598" y="547"/>
                    </a:lnTo>
                    <a:lnTo>
                      <a:pt x="1536" y="454"/>
                    </a:lnTo>
                    <a:lnTo>
                      <a:pt x="1464" y="361"/>
                    </a:lnTo>
                    <a:lnTo>
                      <a:pt x="1392" y="279"/>
                    </a:lnTo>
                    <a:lnTo>
                      <a:pt x="1309" y="217"/>
                    </a:lnTo>
                    <a:lnTo>
                      <a:pt x="1227" y="155"/>
                    </a:lnTo>
                    <a:lnTo>
                      <a:pt x="1144" y="93"/>
                    </a:lnTo>
                    <a:lnTo>
                      <a:pt x="1062" y="52"/>
                    </a:lnTo>
                    <a:lnTo>
                      <a:pt x="969" y="21"/>
                    </a:lnTo>
                    <a:lnTo>
                      <a:pt x="876" y="11"/>
                    </a:lnTo>
                    <a:lnTo>
                      <a:pt x="7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5"/>
              <p:cNvSpPr/>
              <p:nvPr/>
            </p:nvSpPr>
            <p:spPr>
              <a:xfrm>
                <a:off x="2666531" y="3114266"/>
                <a:ext cx="44304" cy="37136"/>
              </a:xfrm>
              <a:custGeom>
                <a:avLst/>
                <a:gdLst/>
                <a:ahLst/>
                <a:cxnLst/>
                <a:rect l="l" t="t" r="r" b="b"/>
                <a:pathLst>
                  <a:path w="2361" h="1979" extrusionOk="0">
                    <a:moveTo>
                      <a:pt x="815" y="0"/>
                    </a:moveTo>
                    <a:lnTo>
                      <a:pt x="712" y="10"/>
                    </a:lnTo>
                    <a:lnTo>
                      <a:pt x="609" y="31"/>
                    </a:lnTo>
                    <a:lnTo>
                      <a:pt x="516" y="52"/>
                    </a:lnTo>
                    <a:lnTo>
                      <a:pt x="423" y="93"/>
                    </a:lnTo>
                    <a:lnTo>
                      <a:pt x="341" y="134"/>
                    </a:lnTo>
                    <a:lnTo>
                      <a:pt x="258" y="186"/>
                    </a:lnTo>
                    <a:lnTo>
                      <a:pt x="197" y="247"/>
                    </a:lnTo>
                    <a:lnTo>
                      <a:pt x="135" y="319"/>
                    </a:lnTo>
                    <a:lnTo>
                      <a:pt x="83" y="392"/>
                    </a:lnTo>
                    <a:lnTo>
                      <a:pt x="42" y="474"/>
                    </a:lnTo>
                    <a:lnTo>
                      <a:pt x="21" y="567"/>
                    </a:lnTo>
                    <a:lnTo>
                      <a:pt x="11" y="649"/>
                    </a:lnTo>
                    <a:lnTo>
                      <a:pt x="1" y="742"/>
                    </a:lnTo>
                    <a:lnTo>
                      <a:pt x="11" y="845"/>
                    </a:lnTo>
                    <a:lnTo>
                      <a:pt x="32" y="938"/>
                    </a:lnTo>
                    <a:lnTo>
                      <a:pt x="63" y="1030"/>
                    </a:lnTo>
                    <a:lnTo>
                      <a:pt x="104" y="1123"/>
                    </a:lnTo>
                    <a:lnTo>
                      <a:pt x="155" y="1216"/>
                    </a:lnTo>
                    <a:lnTo>
                      <a:pt x="207" y="1309"/>
                    </a:lnTo>
                    <a:lnTo>
                      <a:pt x="279" y="1401"/>
                    </a:lnTo>
                    <a:lnTo>
                      <a:pt x="361" y="1484"/>
                    </a:lnTo>
                    <a:lnTo>
                      <a:pt x="444" y="1566"/>
                    </a:lnTo>
                    <a:lnTo>
                      <a:pt x="537" y="1638"/>
                    </a:lnTo>
                    <a:lnTo>
                      <a:pt x="640" y="1711"/>
                    </a:lnTo>
                    <a:lnTo>
                      <a:pt x="753" y="1783"/>
                    </a:lnTo>
                    <a:lnTo>
                      <a:pt x="866" y="1834"/>
                    </a:lnTo>
                    <a:lnTo>
                      <a:pt x="980" y="1886"/>
                    </a:lnTo>
                    <a:lnTo>
                      <a:pt x="1093" y="1927"/>
                    </a:lnTo>
                    <a:lnTo>
                      <a:pt x="1217" y="1948"/>
                    </a:lnTo>
                    <a:lnTo>
                      <a:pt x="1330" y="1968"/>
                    </a:lnTo>
                    <a:lnTo>
                      <a:pt x="1443" y="1979"/>
                    </a:lnTo>
                    <a:lnTo>
                      <a:pt x="1546" y="1979"/>
                    </a:lnTo>
                    <a:lnTo>
                      <a:pt x="1650" y="1968"/>
                    </a:lnTo>
                    <a:lnTo>
                      <a:pt x="1753" y="1958"/>
                    </a:lnTo>
                    <a:lnTo>
                      <a:pt x="1856" y="1927"/>
                    </a:lnTo>
                    <a:lnTo>
                      <a:pt x="1938" y="1896"/>
                    </a:lnTo>
                    <a:lnTo>
                      <a:pt x="2020" y="1845"/>
                    </a:lnTo>
                    <a:lnTo>
                      <a:pt x="2103" y="1793"/>
                    </a:lnTo>
                    <a:lnTo>
                      <a:pt x="2165" y="1731"/>
                    </a:lnTo>
                    <a:lnTo>
                      <a:pt x="2227" y="1669"/>
                    </a:lnTo>
                    <a:lnTo>
                      <a:pt x="2278" y="1587"/>
                    </a:lnTo>
                    <a:lnTo>
                      <a:pt x="2319" y="1504"/>
                    </a:lnTo>
                    <a:lnTo>
                      <a:pt x="2340" y="1422"/>
                    </a:lnTo>
                    <a:lnTo>
                      <a:pt x="2361" y="1329"/>
                    </a:lnTo>
                    <a:lnTo>
                      <a:pt x="2361" y="1237"/>
                    </a:lnTo>
                    <a:lnTo>
                      <a:pt x="2350" y="1144"/>
                    </a:lnTo>
                    <a:lnTo>
                      <a:pt x="2330" y="1051"/>
                    </a:lnTo>
                    <a:lnTo>
                      <a:pt x="2299" y="948"/>
                    </a:lnTo>
                    <a:lnTo>
                      <a:pt x="2257" y="855"/>
                    </a:lnTo>
                    <a:lnTo>
                      <a:pt x="2216" y="763"/>
                    </a:lnTo>
                    <a:lnTo>
                      <a:pt x="2154" y="670"/>
                    </a:lnTo>
                    <a:lnTo>
                      <a:pt x="2082" y="587"/>
                    </a:lnTo>
                    <a:lnTo>
                      <a:pt x="2010" y="495"/>
                    </a:lnTo>
                    <a:lnTo>
                      <a:pt x="1917" y="412"/>
                    </a:lnTo>
                    <a:lnTo>
                      <a:pt x="1825" y="340"/>
                    </a:lnTo>
                    <a:lnTo>
                      <a:pt x="1722" y="268"/>
                    </a:lnTo>
                    <a:lnTo>
                      <a:pt x="1608" y="206"/>
                    </a:lnTo>
                    <a:lnTo>
                      <a:pt x="1495" y="144"/>
                    </a:lnTo>
                    <a:lnTo>
                      <a:pt x="1382" y="93"/>
                    </a:lnTo>
                    <a:lnTo>
                      <a:pt x="1268" y="62"/>
                    </a:lnTo>
                    <a:lnTo>
                      <a:pt x="1155" y="31"/>
                    </a:lnTo>
                    <a:lnTo>
                      <a:pt x="1042" y="10"/>
                    </a:lnTo>
                    <a:lnTo>
                      <a:pt x="9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5"/>
              <p:cNvSpPr/>
              <p:nvPr/>
            </p:nvSpPr>
            <p:spPr>
              <a:xfrm>
                <a:off x="2006566" y="3397730"/>
                <a:ext cx="34828" cy="46237"/>
              </a:xfrm>
              <a:custGeom>
                <a:avLst/>
                <a:gdLst/>
                <a:ahLst/>
                <a:cxnLst/>
                <a:rect l="l" t="t" r="r" b="b"/>
                <a:pathLst>
                  <a:path w="1856" h="2464" extrusionOk="0">
                    <a:moveTo>
                      <a:pt x="701" y="1"/>
                    </a:moveTo>
                    <a:lnTo>
                      <a:pt x="609" y="21"/>
                    </a:lnTo>
                    <a:lnTo>
                      <a:pt x="526" y="52"/>
                    </a:lnTo>
                    <a:lnTo>
                      <a:pt x="444" y="93"/>
                    </a:lnTo>
                    <a:lnTo>
                      <a:pt x="361" y="145"/>
                    </a:lnTo>
                    <a:lnTo>
                      <a:pt x="300" y="207"/>
                    </a:lnTo>
                    <a:lnTo>
                      <a:pt x="238" y="279"/>
                    </a:lnTo>
                    <a:lnTo>
                      <a:pt x="176" y="351"/>
                    </a:lnTo>
                    <a:lnTo>
                      <a:pt x="135" y="444"/>
                    </a:lnTo>
                    <a:lnTo>
                      <a:pt x="93" y="537"/>
                    </a:lnTo>
                    <a:lnTo>
                      <a:pt x="52" y="640"/>
                    </a:lnTo>
                    <a:lnTo>
                      <a:pt x="32" y="743"/>
                    </a:lnTo>
                    <a:lnTo>
                      <a:pt x="11" y="856"/>
                    </a:lnTo>
                    <a:lnTo>
                      <a:pt x="1" y="969"/>
                    </a:lnTo>
                    <a:lnTo>
                      <a:pt x="1" y="1093"/>
                    </a:lnTo>
                    <a:lnTo>
                      <a:pt x="11" y="1206"/>
                    </a:lnTo>
                    <a:lnTo>
                      <a:pt x="32" y="1330"/>
                    </a:lnTo>
                    <a:lnTo>
                      <a:pt x="63" y="1464"/>
                    </a:lnTo>
                    <a:lnTo>
                      <a:pt x="93" y="1577"/>
                    </a:lnTo>
                    <a:lnTo>
                      <a:pt x="145" y="1701"/>
                    </a:lnTo>
                    <a:lnTo>
                      <a:pt x="197" y="1804"/>
                    </a:lnTo>
                    <a:lnTo>
                      <a:pt x="248" y="1907"/>
                    </a:lnTo>
                    <a:lnTo>
                      <a:pt x="320" y="2010"/>
                    </a:lnTo>
                    <a:lnTo>
                      <a:pt x="382" y="2093"/>
                    </a:lnTo>
                    <a:lnTo>
                      <a:pt x="464" y="2175"/>
                    </a:lnTo>
                    <a:lnTo>
                      <a:pt x="537" y="2247"/>
                    </a:lnTo>
                    <a:lnTo>
                      <a:pt x="619" y="2309"/>
                    </a:lnTo>
                    <a:lnTo>
                      <a:pt x="712" y="2360"/>
                    </a:lnTo>
                    <a:lnTo>
                      <a:pt x="794" y="2402"/>
                    </a:lnTo>
                    <a:lnTo>
                      <a:pt x="887" y="2433"/>
                    </a:lnTo>
                    <a:lnTo>
                      <a:pt x="980" y="2453"/>
                    </a:lnTo>
                    <a:lnTo>
                      <a:pt x="1062" y="2463"/>
                    </a:lnTo>
                    <a:lnTo>
                      <a:pt x="1155" y="2453"/>
                    </a:lnTo>
                    <a:lnTo>
                      <a:pt x="1248" y="2443"/>
                    </a:lnTo>
                    <a:lnTo>
                      <a:pt x="1330" y="2412"/>
                    </a:lnTo>
                    <a:lnTo>
                      <a:pt x="1412" y="2371"/>
                    </a:lnTo>
                    <a:lnTo>
                      <a:pt x="1495" y="2319"/>
                    </a:lnTo>
                    <a:lnTo>
                      <a:pt x="1557" y="2257"/>
                    </a:lnTo>
                    <a:lnTo>
                      <a:pt x="1619" y="2185"/>
                    </a:lnTo>
                    <a:lnTo>
                      <a:pt x="1680" y="2103"/>
                    </a:lnTo>
                    <a:lnTo>
                      <a:pt x="1732" y="2020"/>
                    </a:lnTo>
                    <a:lnTo>
                      <a:pt x="1773" y="1917"/>
                    </a:lnTo>
                    <a:lnTo>
                      <a:pt x="1804" y="1825"/>
                    </a:lnTo>
                    <a:lnTo>
                      <a:pt x="1825" y="1711"/>
                    </a:lnTo>
                    <a:lnTo>
                      <a:pt x="1845" y="1608"/>
                    </a:lnTo>
                    <a:lnTo>
                      <a:pt x="1856" y="1485"/>
                    </a:lnTo>
                    <a:lnTo>
                      <a:pt x="1856" y="1371"/>
                    </a:lnTo>
                    <a:lnTo>
                      <a:pt x="1845" y="1248"/>
                    </a:lnTo>
                    <a:lnTo>
                      <a:pt x="1825" y="1124"/>
                    </a:lnTo>
                    <a:lnTo>
                      <a:pt x="1794" y="1000"/>
                    </a:lnTo>
                    <a:lnTo>
                      <a:pt x="1763" y="877"/>
                    </a:lnTo>
                    <a:lnTo>
                      <a:pt x="1711" y="763"/>
                    </a:lnTo>
                    <a:lnTo>
                      <a:pt x="1660" y="650"/>
                    </a:lnTo>
                    <a:lnTo>
                      <a:pt x="1608" y="547"/>
                    </a:lnTo>
                    <a:lnTo>
                      <a:pt x="1536" y="454"/>
                    </a:lnTo>
                    <a:lnTo>
                      <a:pt x="1474" y="361"/>
                    </a:lnTo>
                    <a:lnTo>
                      <a:pt x="1392" y="289"/>
                    </a:lnTo>
                    <a:lnTo>
                      <a:pt x="1320" y="217"/>
                    </a:lnTo>
                    <a:lnTo>
                      <a:pt x="1237" y="155"/>
                    </a:lnTo>
                    <a:lnTo>
                      <a:pt x="1155" y="104"/>
                    </a:lnTo>
                    <a:lnTo>
                      <a:pt x="1062" y="62"/>
                    </a:lnTo>
                    <a:lnTo>
                      <a:pt x="969" y="32"/>
                    </a:lnTo>
                    <a:lnTo>
                      <a:pt x="887" y="11"/>
                    </a:lnTo>
                    <a:lnTo>
                      <a:pt x="7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5"/>
              <p:cNvSpPr/>
              <p:nvPr/>
            </p:nvSpPr>
            <p:spPr>
              <a:xfrm>
                <a:off x="1433427" y="3323289"/>
                <a:ext cx="33664" cy="47006"/>
              </a:xfrm>
              <a:custGeom>
                <a:avLst/>
                <a:gdLst/>
                <a:ahLst/>
                <a:cxnLst/>
                <a:rect l="l" t="t" r="r" b="b"/>
                <a:pathLst>
                  <a:path w="1794" h="2505" extrusionOk="0">
                    <a:moveTo>
                      <a:pt x="949" y="0"/>
                    </a:moveTo>
                    <a:lnTo>
                      <a:pt x="856" y="11"/>
                    </a:lnTo>
                    <a:lnTo>
                      <a:pt x="763" y="21"/>
                    </a:lnTo>
                    <a:lnTo>
                      <a:pt x="681" y="52"/>
                    </a:lnTo>
                    <a:lnTo>
                      <a:pt x="588" y="83"/>
                    </a:lnTo>
                    <a:lnTo>
                      <a:pt x="516" y="134"/>
                    </a:lnTo>
                    <a:lnTo>
                      <a:pt x="433" y="196"/>
                    </a:lnTo>
                    <a:lnTo>
                      <a:pt x="361" y="268"/>
                    </a:lnTo>
                    <a:lnTo>
                      <a:pt x="299" y="340"/>
                    </a:lnTo>
                    <a:lnTo>
                      <a:pt x="238" y="433"/>
                    </a:lnTo>
                    <a:lnTo>
                      <a:pt x="176" y="526"/>
                    </a:lnTo>
                    <a:lnTo>
                      <a:pt x="134" y="629"/>
                    </a:lnTo>
                    <a:lnTo>
                      <a:pt x="83" y="732"/>
                    </a:lnTo>
                    <a:lnTo>
                      <a:pt x="52" y="845"/>
                    </a:lnTo>
                    <a:lnTo>
                      <a:pt x="21" y="969"/>
                    </a:lnTo>
                    <a:lnTo>
                      <a:pt x="11" y="1082"/>
                    </a:lnTo>
                    <a:lnTo>
                      <a:pt x="1" y="1216"/>
                    </a:lnTo>
                    <a:lnTo>
                      <a:pt x="1" y="1340"/>
                    </a:lnTo>
                    <a:lnTo>
                      <a:pt x="1" y="1464"/>
                    </a:lnTo>
                    <a:lnTo>
                      <a:pt x="21" y="1587"/>
                    </a:lnTo>
                    <a:lnTo>
                      <a:pt x="52" y="1701"/>
                    </a:lnTo>
                    <a:lnTo>
                      <a:pt x="83" y="1814"/>
                    </a:lnTo>
                    <a:lnTo>
                      <a:pt x="124" y="1917"/>
                    </a:lnTo>
                    <a:lnTo>
                      <a:pt x="165" y="2020"/>
                    </a:lnTo>
                    <a:lnTo>
                      <a:pt x="227" y="2113"/>
                    </a:lnTo>
                    <a:lnTo>
                      <a:pt x="289" y="2195"/>
                    </a:lnTo>
                    <a:lnTo>
                      <a:pt x="351" y="2267"/>
                    </a:lnTo>
                    <a:lnTo>
                      <a:pt x="423" y="2329"/>
                    </a:lnTo>
                    <a:lnTo>
                      <a:pt x="495" y="2391"/>
                    </a:lnTo>
                    <a:lnTo>
                      <a:pt x="578" y="2432"/>
                    </a:lnTo>
                    <a:lnTo>
                      <a:pt x="670" y="2463"/>
                    </a:lnTo>
                    <a:lnTo>
                      <a:pt x="753" y="2494"/>
                    </a:lnTo>
                    <a:lnTo>
                      <a:pt x="846" y="2504"/>
                    </a:lnTo>
                    <a:lnTo>
                      <a:pt x="938" y="2494"/>
                    </a:lnTo>
                    <a:lnTo>
                      <a:pt x="1031" y="2484"/>
                    </a:lnTo>
                    <a:lnTo>
                      <a:pt x="1113" y="2453"/>
                    </a:lnTo>
                    <a:lnTo>
                      <a:pt x="1196" y="2412"/>
                    </a:lnTo>
                    <a:lnTo>
                      <a:pt x="1278" y="2370"/>
                    </a:lnTo>
                    <a:lnTo>
                      <a:pt x="1361" y="2309"/>
                    </a:lnTo>
                    <a:lnTo>
                      <a:pt x="1433" y="2236"/>
                    </a:lnTo>
                    <a:lnTo>
                      <a:pt x="1495" y="2164"/>
                    </a:lnTo>
                    <a:lnTo>
                      <a:pt x="1557" y="2072"/>
                    </a:lnTo>
                    <a:lnTo>
                      <a:pt x="1618" y="1979"/>
                    </a:lnTo>
                    <a:lnTo>
                      <a:pt x="1660" y="1876"/>
                    </a:lnTo>
                    <a:lnTo>
                      <a:pt x="1701" y="1773"/>
                    </a:lnTo>
                    <a:lnTo>
                      <a:pt x="1742" y="1659"/>
                    </a:lnTo>
                    <a:lnTo>
                      <a:pt x="1763" y="1536"/>
                    </a:lnTo>
                    <a:lnTo>
                      <a:pt x="1783" y="1412"/>
                    </a:lnTo>
                    <a:lnTo>
                      <a:pt x="1794" y="1288"/>
                    </a:lnTo>
                    <a:lnTo>
                      <a:pt x="1794" y="1165"/>
                    </a:lnTo>
                    <a:lnTo>
                      <a:pt x="1783" y="1041"/>
                    </a:lnTo>
                    <a:lnTo>
                      <a:pt x="1773" y="917"/>
                    </a:lnTo>
                    <a:lnTo>
                      <a:pt x="1742" y="804"/>
                    </a:lnTo>
                    <a:lnTo>
                      <a:pt x="1711" y="691"/>
                    </a:lnTo>
                    <a:lnTo>
                      <a:pt x="1670" y="588"/>
                    </a:lnTo>
                    <a:lnTo>
                      <a:pt x="1618" y="485"/>
                    </a:lnTo>
                    <a:lnTo>
                      <a:pt x="1567" y="392"/>
                    </a:lnTo>
                    <a:lnTo>
                      <a:pt x="1505" y="310"/>
                    </a:lnTo>
                    <a:lnTo>
                      <a:pt x="1443" y="237"/>
                    </a:lnTo>
                    <a:lnTo>
                      <a:pt x="1371" y="176"/>
                    </a:lnTo>
                    <a:lnTo>
                      <a:pt x="1289" y="114"/>
                    </a:lnTo>
                    <a:lnTo>
                      <a:pt x="1216" y="72"/>
                    </a:lnTo>
                    <a:lnTo>
                      <a:pt x="1124" y="31"/>
                    </a:lnTo>
                    <a:lnTo>
                      <a:pt x="1041" y="11"/>
                    </a:lnTo>
                    <a:lnTo>
                      <a:pt x="9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5"/>
              <p:cNvSpPr/>
              <p:nvPr/>
            </p:nvSpPr>
            <p:spPr>
              <a:xfrm>
                <a:off x="1430331" y="2977544"/>
                <a:ext cx="34058" cy="46631"/>
              </a:xfrm>
              <a:custGeom>
                <a:avLst/>
                <a:gdLst/>
                <a:ahLst/>
                <a:cxnLst/>
                <a:rect l="l" t="t" r="r" b="b"/>
                <a:pathLst>
                  <a:path w="1815" h="2485" extrusionOk="0">
                    <a:moveTo>
                      <a:pt x="1000" y="1"/>
                    </a:moveTo>
                    <a:lnTo>
                      <a:pt x="907" y="11"/>
                    </a:lnTo>
                    <a:lnTo>
                      <a:pt x="815" y="21"/>
                    </a:lnTo>
                    <a:lnTo>
                      <a:pt x="732" y="52"/>
                    </a:lnTo>
                    <a:lnTo>
                      <a:pt x="640" y="93"/>
                    </a:lnTo>
                    <a:lnTo>
                      <a:pt x="557" y="145"/>
                    </a:lnTo>
                    <a:lnTo>
                      <a:pt x="485" y="207"/>
                    </a:lnTo>
                    <a:lnTo>
                      <a:pt x="403" y="279"/>
                    </a:lnTo>
                    <a:lnTo>
                      <a:pt x="330" y="351"/>
                    </a:lnTo>
                    <a:lnTo>
                      <a:pt x="269" y="444"/>
                    </a:lnTo>
                    <a:lnTo>
                      <a:pt x="207" y="536"/>
                    </a:lnTo>
                    <a:lnTo>
                      <a:pt x="155" y="640"/>
                    </a:lnTo>
                    <a:lnTo>
                      <a:pt x="114" y="753"/>
                    </a:lnTo>
                    <a:lnTo>
                      <a:pt x="73" y="866"/>
                    </a:lnTo>
                    <a:lnTo>
                      <a:pt x="42" y="990"/>
                    </a:lnTo>
                    <a:lnTo>
                      <a:pt x="11" y="1114"/>
                    </a:lnTo>
                    <a:lnTo>
                      <a:pt x="1" y="1237"/>
                    </a:lnTo>
                    <a:lnTo>
                      <a:pt x="1" y="1361"/>
                    </a:lnTo>
                    <a:lnTo>
                      <a:pt x="1" y="1484"/>
                    </a:lnTo>
                    <a:lnTo>
                      <a:pt x="11" y="1598"/>
                    </a:lnTo>
                    <a:lnTo>
                      <a:pt x="32" y="1711"/>
                    </a:lnTo>
                    <a:lnTo>
                      <a:pt x="62" y="1825"/>
                    </a:lnTo>
                    <a:lnTo>
                      <a:pt x="104" y="1928"/>
                    </a:lnTo>
                    <a:lnTo>
                      <a:pt x="145" y="2020"/>
                    </a:lnTo>
                    <a:lnTo>
                      <a:pt x="196" y="2113"/>
                    </a:lnTo>
                    <a:lnTo>
                      <a:pt x="258" y="2196"/>
                    </a:lnTo>
                    <a:lnTo>
                      <a:pt x="320" y="2268"/>
                    </a:lnTo>
                    <a:lnTo>
                      <a:pt x="392" y="2329"/>
                    </a:lnTo>
                    <a:lnTo>
                      <a:pt x="464" y="2381"/>
                    </a:lnTo>
                    <a:lnTo>
                      <a:pt x="547" y="2433"/>
                    </a:lnTo>
                    <a:lnTo>
                      <a:pt x="629" y="2463"/>
                    </a:lnTo>
                    <a:lnTo>
                      <a:pt x="722" y="2484"/>
                    </a:lnTo>
                    <a:lnTo>
                      <a:pt x="907" y="2484"/>
                    </a:lnTo>
                    <a:lnTo>
                      <a:pt x="990" y="2463"/>
                    </a:lnTo>
                    <a:lnTo>
                      <a:pt x="1083" y="2433"/>
                    </a:lnTo>
                    <a:lnTo>
                      <a:pt x="1165" y="2391"/>
                    </a:lnTo>
                    <a:lnTo>
                      <a:pt x="1248" y="2340"/>
                    </a:lnTo>
                    <a:lnTo>
                      <a:pt x="1330" y="2278"/>
                    </a:lnTo>
                    <a:lnTo>
                      <a:pt x="1402" y="2216"/>
                    </a:lnTo>
                    <a:lnTo>
                      <a:pt x="1474" y="2134"/>
                    </a:lnTo>
                    <a:lnTo>
                      <a:pt x="1536" y="2041"/>
                    </a:lnTo>
                    <a:lnTo>
                      <a:pt x="1598" y="1948"/>
                    </a:lnTo>
                    <a:lnTo>
                      <a:pt x="1649" y="1845"/>
                    </a:lnTo>
                    <a:lnTo>
                      <a:pt x="1701" y="1742"/>
                    </a:lnTo>
                    <a:lnTo>
                      <a:pt x="1742" y="1618"/>
                    </a:lnTo>
                    <a:lnTo>
                      <a:pt x="1773" y="1505"/>
                    </a:lnTo>
                    <a:lnTo>
                      <a:pt x="1794" y="1381"/>
                    </a:lnTo>
                    <a:lnTo>
                      <a:pt x="1814" y="1247"/>
                    </a:lnTo>
                    <a:lnTo>
                      <a:pt x="1814" y="1124"/>
                    </a:lnTo>
                    <a:lnTo>
                      <a:pt x="1814" y="1000"/>
                    </a:lnTo>
                    <a:lnTo>
                      <a:pt x="1794" y="887"/>
                    </a:lnTo>
                    <a:lnTo>
                      <a:pt x="1773" y="773"/>
                    </a:lnTo>
                    <a:lnTo>
                      <a:pt x="1742" y="660"/>
                    </a:lnTo>
                    <a:lnTo>
                      <a:pt x="1711" y="557"/>
                    </a:lnTo>
                    <a:lnTo>
                      <a:pt x="1660" y="464"/>
                    </a:lnTo>
                    <a:lnTo>
                      <a:pt x="1618" y="372"/>
                    </a:lnTo>
                    <a:lnTo>
                      <a:pt x="1557" y="289"/>
                    </a:lnTo>
                    <a:lnTo>
                      <a:pt x="1495" y="217"/>
                    </a:lnTo>
                    <a:lnTo>
                      <a:pt x="1423" y="155"/>
                    </a:lnTo>
                    <a:lnTo>
                      <a:pt x="1351" y="104"/>
                    </a:lnTo>
                    <a:lnTo>
                      <a:pt x="1268" y="62"/>
                    </a:lnTo>
                    <a:lnTo>
                      <a:pt x="1175" y="32"/>
                    </a:lnTo>
                    <a:lnTo>
                      <a:pt x="1093" y="11"/>
                    </a:lnTo>
                    <a:lnTo>
                      <a:pt x="10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5"/>
              <p:cNvSpPr/>
              <p:nvPr/>
            </p:nvSpPr>
            <p:spPr>
              <a:xfrm>
                <a:off x="1995157" y="3001526"/>
                <a:ext cx="25352" cy="42953"/>
              </a:xfrm>
              <a:custGeom>
                <a:avLst/>
                <a:gdLst/>
                <a:ahLst/>
                <a:cxnLst/>
                <a:rect l="l" t="t" r="r" b="b"/>
                <a:pathLst>
                  <a:path w="1351" h="2289" extrusionOk="0">
                    <a:moveTo>
                      <a:pt x="1114" y="0"/>
                    </a:moveTo>
                    <a:lnTo>
                      <a:pt x="1062" y="11"/>
                    </a:lnTo>
                    <a:lnTo>
                      <a:pt x="1011" y="31"/>
                    </a:lnTo>
                    <a:lnTo>
                      <a:pt x="949" y="62"/>
                    </a:lnTo>
                    <a:lnTo>
                      <a:pt x="887" y="103"/>
                    </a:lnTo>
                    <a:lnTo>
                      <a:pt x="763" y="206"/>
                    </a:lnTo>
                    <a:lnTo>
                      <a:pt x="640" y="351"/>
                    </a:lnTo>
                    <a:lnTo>
                      <a:pt x="506" y="526"/>
                    </a:lnTo>
                    <a:lnTo>
                      <a:pt x="382" y="732"/>
                    </a:lnTo>
                    <a:lnTo>
                      <a:pt x="269" y="948"/>
                    </a:lnTo>
                    <a:lnTo>
                      <a:pt x="166" y="1185"/>
                    </a:lnTo>
                    <a:lnTo>
                      <a:pt x="93" y="1402"/>
                    </a:lnTo>
                    <a:lnTo>
                      <a:pt x="32" y="1618"/>
                    </a:lnTo>
                    <a:lnTo>
                      <a:pt x="1" y="1804"/>
                    </a:lnTo>
                    <a:lnTo>
                      <a:pt x="1" y="1969"/>
                    </a:lnTo>
                    <a:lnTo>
                      <a:pt x="11" y="2041"/>
                    </a:lnTo>
                    <a:lnTo>
                      <a:pt x="21" y="2113"/>
                    </a:lnTo>
                    <a:lnTo>
                      <a:pt x="42" y="2164"/>
                    </a:lnTo>
                    <a:lnTo>
                      <a:pt x="63" y="2206"/>
                    </a:lnTo>
                    <a:lnTo>
                      <a:pt x="93" y="2247"/>
                    </a:lnTo>
                    <a:lnTo>
                      <a:pt x="135" y="2267"/>
                    </a:lnTo>
                    <a:lnTo>
                      <a:pt x="176" y="2288"/>
                    </a:lnTo>
                    <a:lnTo>
                      <a:pt x="227" y="2288"/>
                    </a:lnTo>
                    <a:lnTo>
                      <a:pt x="279" y="2278"/>
                    </a:lnTo>
                    <a:lnTo>
                      <a:pt x="331" y="2257"/>
                    </a:lnTo>
                    <a:lnTo>
                      <a:pt x="392" y="2226"/>
                    </a:lnTo>
                    <a:lnTo>
                      <a:pt x="454" y="2185"/>
                    </a:lnTo>
                    <a:lnTo>
                      <a:pt x="578" y="2082"/>
                    </a:lnTo>
                    <a:lnTo>
                      <a:pt x="712" y="1938"/>
                    </a:lnTo>
                    <a:lnTo>
                      <a:pt x="835" y="1762"/>
                    </a:lnTo>
                    <a:lnTo>
                      <a:pt x="959" y="1556"/>
                    </a:lnTo>
                    <a:lnTo>
                      <a:pt x="1083" y="1340"/>
                    </a:lnTo>
                    <a:lnTo>
                      <a:pt x="1175" y="1103"/>
                    </a:lnTo>
                    <a:lnTo>
                      <a:pt x="1258" y="887"/>
                    </a:lnTo>
                    <a:lnTo>
                      <a:pt x="1309" y="670"/>
                    </a:lnTo>
                    <a:lnTo>
                      <a:pt x="1340" y="485"/>
                    </a:lnTo>
                    <a:lnTo>
                      <a:pt x="1351" y="320"/>
                    </a:lnTo>
                    <a:lnTo>
                      <a:pt x="1340" y="248"/>
                    </a:lnTo>
                    <a:lnTo>
                      <a:pt x="1330" y="176"/>
                    </a:lnTo>
                    <a:lnTo>
                      <a:pt x="1309" y="124"/>
                    </a:lnTo>
                    <a:lnTo>
                      <a:pt x="1279" y="83"/>
                    </a:lnTo>
                    <a:lnTo>
                      <a:pt x="1248" y="42"/>
                    </a:lnTo>
                    <a:lnTo>
                      <a:pt x="1206" y="21"/>
                    </a:lnTo>
                    <a:lnTo>
                      <a:pt x="116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5"/>
              <p:cNvSpPr/>
              <p:nvPr/>
            </p:nvSpPr>
            <p:spPr>
              <a:xfrm>
                <a:off x="2031317" y="2534165"/>
                <a:ext cx="20529" cy="45449"/>
              </a:xfrm>
              <a:custGeom>
                <a:avLst/>
                <a:gdLst/>
                <a:ahLst/>
                <a:cxnLst/>
                <a:rect l="l" t="t" r="r" b="b"/>
                <a:pathLst>
                  <a:path w="1094" h="2422" extrusionOk="0">
                    <a:moveTo>
                      <a:pt x="784" y="0"/>
                    </a:moveTo>
                    <a:lnTo>
                      <a:pt x="732" y="21"/>
                    </a:lnTo>
                    <a:lnTo>
                      <a:pt x="681" y="52"/>
                    </a:lnTo>
                    <a:lnTo>
                      <a:pt x="629" y="93"/>
                    </a:lnTo>
                    <a:lnTo>
                      <a:pt x="578" y="144"/>
                    </a:lnTo>
                    <a:lnTo>
                      <a:pt x="475" y="268"/>
                    </a:lnTo>
                    <a:lnTo>
                      <a:pt x="372" y="433"/>
                    </a:lnTo>
                    <a:lnTo>
                      <a:pt x="279" y="629"/>
                    </a:lnTo>
                    <a:lnTo>
                      <a:pt x="186" y="845"/>
                    </a:lnTo>
                    <a:lnTo>
                      <a:pt x="114" y="1092"/>
                    </a:lnTo>
                    <a:lnTo>
                      <a:pt x="52" y="1340"/>
                    </a:lnTo>
                    <a:lnTo>
                      <a:pt x="21" y="1566"/>
                    </a:lnTo>
                    <a:lnTo>
                      <a:pt x="1" y="1783"/>
                    </a:lnTo>
                    <a:lnTo>
                      <a:pt x="11" y="1979"/>
                    </a:lnTo>
                    <a:lnTo>
                      <a:pt x="32" y="2143"/>
                    </a:lnTo>
                    <a:lnTo>
                      <a:pt x="52" y="2216"/>
                    </a:lnTo>
                    <a:lnTo>
                      <a:pt x="73" y="2277"/>
                    </a:lnTo>
                    <a:lnTo>
                      <a:pt x="104" y="2329"/>
                    </a:lnTo>
                    <a:lnTo>
                      <a:pt x="145" y="2370"/>
                    </a:lnTo>
                    <a:lnTo>
                      <a:pt x="176" y="2391"/>
                    </a:lnTo>
                    <a:lnTo>
                      <a:pt x="217" y="2411"/>
                    </a:lnTo>
                    <a:lnTo>
                      <a:pt x="269" y="2422"/>
                    </a:lnTo>
                    <a:lnTo>
                      <a:pt x="320" y="2411"/>
                    </a:lnTo>
                    <a:lnTo>
                      <a:pt x="361" y="2391"/>
                    </a:lnTo>
                    <a:lnTo>
                      <a:pt x="413" y="2360"/>
                    </a:lnTo>
                    <a:lnTo>
                      <a:pt x="464" y="2329"/>
                    </a:lnTo>
                    <a:lnTo>
                      <a:pt x="516" y="2277"/>
                    </a:lnTo>
                    <a:lnTo>
                      <a:pt x="619" y="2143"/>
                    </a:lnTo>
                    <a:lnTo>
                      <a:pt x="722" y="1979"/>
                    </a:lnTo>
                    <a:lnTo>
                      <a:pt x="825" y="1783"/>
                    </a:lnTo>
                    <a:lnTo>
                      <a:pt x="908" y="1566"/>
                    </a:lnTo>
                    <a:lnTo>
                      <a:pt x="980" y="1329"/>
                    </a:lnTo>
                    <a:lnTo>
                      <a:pt x="1042" y="1082"/>
                    </a:lnTo>
                    <a:lnTo>
                      <a:pt x="1072" y="845"/>
                    </a:lnTo>
                    <a:lnTo>
                      <a:pt x="1093" y="629"/>
                    </a:lnTo>
                    <a:lnTo>
                      <a:pt x="1083" y="443"/>
                    </a:lnTo>
                    <a:lnTo>
                      <a:pt x="1062" y="278"/>
                    </a:lnTo>
                    <a:lnTo>
                      <a:pt x="1042" y="206"/>
                    </a:lnTo>
                    <a:lnTo>
                      <a:pt x="1021" y="144"/>
                    </a:lnTo>
                    <a:lnTo>
                      <a:pt x="990" y="93"/>
                    </a:lnTo>
                    <a:lnTo>
                      <a:pt x="959" y="52"/>
                    </a:lnTo>
                    <a:lnTo>
                      <a:pt x="918" y="21"/>
                    </a:lnTo>
                    <a:lnTo>
                      <a:pt x="8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5"/>
              <p:cNvSpPr/>
              <p:nvPr/>
            </p:nvSpPr>
            <p:spPr>
              <a:xfrm>
                <a:off x="2034414" y="2110489"/>
                <a:ext cx="20322" cy="45468"/>
              </a:xfrm>
              <a:custGeom>
                <a:avLst/>
                <a:gdLst/>
                <a:ahLst/>
                <a:cxnLst/>
                <a:rect l="l" t="t" r="r" b="b"/>
                <a:pathLst>
                  <a:path w="1083" h="2423" extrusionOk="0">
                    <a:moveTo>
                      <a:pt x="815" y="0"/>
                    </a:moveTo>
                    <a:lnTo>
                      <a:pt x="773" y="11"/>
                    </a:lnTo>
                    <a:lnTo>
                      <a:pt x="722" y="21"/>
                    </a:lnTo>
                    <a:lnTo>
                      <a:pt x="670" y="52"/>
                    </a:lnTo>
                    <a:lnTo>
                      <a:pt x="619" y="93"/>
                    </a:lnTo>
                    <a:lnTo>
                      <a:pt x="567" y="145"/>
                    </a:lnTo>
                    <a:lnTo>
                      <a:pt x="464" y="279"/>
                    </a:lnTo>
                    <a:lnTo>
                      <a:pt x="361" y="444"/>
                    </a:lnTo>
                    <a:lnTo>
                      <a:pt x="269" y="639"/>
                    </a:lnTo>
                    <a:lnTo>
                      <a:pt x="176" y="856"/>
                    </a:lnTo>
                    <a:lnTo>
                      <a:pt x="104" y="1093"/>
                    </a:lnTo>
                    <a:lnTo>
                      <a:pt x="52" y="1340"/>
                    </a:lnTo>
                    <a:lnTo>
                      <a:pt x="11" y="1577"/>
                    </a:lnTo>
                    <a:lnTo>
                      <a:pt x="1" y="1793"/>
                    </a:lnTo>
                    <a:lnTo>
                      <a:pt x="1" y="1979"/>
                    </a:lnTo>
                    <a:lnTo>
                      <a:pt x="21" y="2144"/>
                    </a:lnTo>
                    <a:lnTo>
                      <a:pt x="42" y="2216"/>
                    </a:lnTo>
                    <a:lnTo>
                      <a:pt x="73" y="2278"/>
                    </a:lnTo>
                    <a:lnTo>
                      <a:pt x="93" y="2329"/>
                    </a:lnTo>
                    <a:lnTo>
                      <a:pt x="135" y="2371"/>
                    </a:lnTo>
                    <a:lnTo>
                      <a:pt x="165" y="2401"/>
                    </a:lnTo>
                    <a:lnTo>
                      <a:pt x="217" y="2422"/>
                    </a:lnTo>
                    <a:lnTo>
                      <a:pt x="310" y="2422"/>
                    </a:lnTo>
                    <a:lnTo>
                      <a:pt x="361" y="2401"/>
                    </a:lnTo>
                    <a:lnTo>
                      <a:pt x="402" y="2371"/>
                    </a:lnTo>
                    <a:lnTo>
                      <a:pt x="454" y="2329"/>
                    </a:lnTo>
                    <a:lnTo>
                      <a:pt x="516" y="2278"/>
                    </a:lnTo>
                    <a:lnTo>
                      <a:pt x="619" y="2144"/>
                    </a:lnTo>
                    <a:lnTo>
                      <a:pt x="712" y="1989"/>
                    </a:lnTo>
                    <a:lnTo>
                      <a:pt x="815" y="1793"/>
                    </a:lnTo>
                    <a:lnTo>
                      <a:pt x="897" y="1567"/>
                    </a:lnTo>
                    <a:lnTo>
                      <a:pt x="969" y="1330"/>
                    </a:lnTo>
                    <a:lnTo>
                      <a:pt x="1031" y="1082"/>
                    </a:lnTo>
                    <a:lnTo>
                      <a:pt x="1062" y="856"/>
                    </a:lnTo>
                    <a:lnTo>
                      <a:pt x="1083" y="639"/>
                    </a:lnTo>
                    <a:lnTo>
                      <a:pt x="1072" y="444"/>
                    </a:lnTo>
                    <a:lnTo>
                      <a:pt x="1052" y="279"/>
                    </a:lnTo>
                    <a:lnTo>
                      <a:pt x="1031" y="207"/>
                    </a:lnTo>
                    <a:lnTo>
                      <a:pt x="1010" y="145"/>
                    </a:lnTo>
                    <a:lnTo>
                      <a:pt x="980" y="93"/>
                    </a:lnTo>
                    <a:lnTo>
                      <a:pt x="949" y="52"/>
                    </a:lnTo>
                    <a:lnTo>
                      <a:pt x="907" y="21"/>
                    </a:lnTo>
                    <a:lnTo>
                      <a:pt x="866" y="11"/>
                    </a:lnTo>
                    <a:lnTo>
                      <a:pt x="8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5"/>
              <p:cNvSpPr/>
              <p:nvPr/>
            </p:nvSpPr>
            <p:spPr>
              <a:xfrm>
                <a:off x="1639936" y="3033239"/>
                <a:ext cx="20717" cy="45261"/>
              </a:xfrm>
              <a:custGeom>
                <a:avLst/>
                <a:gdLst/>
                <a:ahLst/>
                <a:cxnLst/>
                <a:rect l="l" t="t" r="r" b="b"/>
                <a:pathLst>
                  <a:path w="1104" h="2412" extrusionOk="0">
                    <a:moveTo>
                      <a:pt x="846" y="0"/>
                    </a:moveTo>
                    <a:lnTo>
                      <a:pt x="805" y="11"/>
                    </a:lnTo>
                    <a:lnTo>
                      <a:pt x="753" y="21"/>
                    </a:lnTo>
                    <a:lnTo>
                      <a:pt x="702" y="52"/>
                    </a:lnTo>
                    <a:lnTo>
                      <a:pt x="650" y="93"/>
                    </a:lnTo>
                    <a:lnTo>
                      <a:pt x="599" y="145"/>
                    </a:lnTo>
                    <a:lnTo>
                      <a:pt x="485" y="268"/>
                    </a:lnTo>
                    <a:lnTo>
                      <a:pt x="382" y="433"/>
                    </a:lnTo>
                    <a:lnTo>
                      <a:pt x="290" y="629"/>
                    </a:lnTo>
                    <a:lnTo>
                      <a:pt x="197" y="845"/>
                    </a:lnTo>
                    <a:lnTo>
                      <a:pt x="114" y="1082"/>
                    </a:lnTo>
                    <a:lnTo>
                      <a:pt x="52" y="1330"/>
                    </a:lnTo>
                    <a:lnTo>
                      <a:pt x="22" y="1556"/>
                    </a:lnTo>
                    <a:lnTo>
                      <a:pt x="1" y="1773"/>
                    </a:lnTo>
                    <a:lnTo>
                      <a:pt x="1" y="1969"/>
                    </a:lnTo>
                    <a:lnTo>
                      <a:pt x="22" y="2133"/>
                    </a:lnTo>
                    <a:lnTo>
                      <a:pt x="42" y="2206"/>
                    </a:lnTo>
                    <a:lnTo>
                      <a:pt x="63" y="2267"/>
                    </a:lnTo>
                    <a:lnTo>
                      <a:pt x="94" y="2319"/>
                    </a:lnTo>
                    <a:lnTo>
                      <a:pt x="125" y="2360"/>
                    </a:lnTo>
                    <a:lnTo>
                      <a:pt x="166" y="2391"/>
                    </a:lnTo>
                    <a:lnTo>
                      <a:pt x="207" y="2412"/>
                    </a:lnTo>
                    <a:lnTo>
                      <a:pt x="300" y="2412"/>
                    </a:lnTo>
                    <a:lnTo>
                      <a:pt x="351" y="2391"/>
                    </a:lnTo>
                    <a:lnTo>
                      <a:pt x="403" y="2360"/>
                    </a:lnTo>
                    <a:lnTo>
                      <a:pt x="454" y="2319"/>
                    </a:lnTo>
                    <a:lnTo>
                      <a:pt x="506" y="2267"/>
                    </a:lnTo>
                    <a:lnTo>
                      <a:pt x="609" y="2144"/>
                    </a:lnTo>
                    <a:lnTo>
                      <a:pt x="712" y="1979"/>
                    </a:lnTo>
                    <a:lnTo>
                      <a:pt x="815" y="1793"/>
                    </a:lnTo>
                    <a:lnTo>
                      <a:pt x="908" y="1567"/>
                    </a:lnTo>
                    <a:lnTo>
                      <a:pt x="980" y="1330"/>
                    </a:lnTo>
                    <a:lnTo>
                      <a:pt x="1042" y="1082"/>
                    </a:lnTo>
                    <a:lnTo>
                      <a:pt x="1083" y="856"/>
                    </a:lnTo>
                    <a:lnTo>
                      <a:pt x="1104" y="639"/>
                    </a:lnTo>
                    <a:lnTo>
                      <a:pt x="1104" y="443"/>
                    </a:lnTo>
                    <a:lnTo>
                      <a:pt x="1073" y="279"/>
                    </a:lnTo>
                    <a:lnTo>
                      <a:pt x="1062" y="206"/>
                    </a:lnTo>
                    <a:lnTo>
                      <a:pt x="1031" y="145"/>
                    </a:lnTo>
                    <a:lnTo>
                      <a:pt x="1011" y="93"/>
                    </a:lnTo>
                    <a:lnTo>
                      <a:pt x="980" y="52"/>
                    </a:lnTo>
                    <a:lnTo>
                      <a:pt x="939" y="21"/>
                    </a:lnTo>
                    <a:lnTo>
                      <a:pt x="897" y="11"/>
                    </a:lnTo>
                    <a:lnTo>
                      <a:pt x="8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5"/>
              <p:cNvSpPr/>
              <p:nvPr/>
            </p:nvSpPr>
            <p:spPr>
              <a:xfrm>
                <a:off x="2118143" y="2766963"/>
                <a:ext cx="25164" cy="42953"/>
              </a:xfrm>
              <a:custGeom>
                <a:avLst/>
                <a:gdLst/>
                <a:ahLst/>
                <a:cxnLst/>
                <a:rect l="l" t="t" r="r" b="b"/>
                <a:pathLst>
                  <a:path w="1341" h="2289" extrusionOk="0">
                    <a:moveTo>
                      <a:pt x="1113" y="1"/>
                    </a:moveTo>
                    <a:lnTo>
                      <a:pt x="1062" y="11"/>
                    </a:lnTo>
                    <a:lnTo>
                      <a:pt x="1010" y="32"/>
                    </a:lnTo>
                    <a:lnTo>
                      <a:pt x="949" y="63"/>
                    </a:lnTo>
                    <a:lnTo>
                      <a:pt x="887" y="94"/>
                    </a:lnTo>
                    <a:lnTo>
                      <a:pt x="763" y="207"/>
                    </a:lnTo>
                    <a:lnTo>
                      <a:pt x="629" y="351"/>
                    </a:lnTo>
                    <a:lnTo>
                      <a:pt x="505" y="526"/>
                    </a:lnTo>
                    <a:lnTo>
                      <a:pt x="382" y="722"/>
                    </a:lnTo>
                    <a:lnTo>
                      <a:pt x="258" y="949"/>
                    </a:lnTo>
                    <a:lnTo>
                      <a:pt x="165" y="1176"/>
                    </a:lnTo>
                    <a:lnTo>
                      <a:pt x="83" y="1402"/>
                    </a:lnTo>
                    <a:lnTo>
                      <a:pt x="31" y="1608"/>
                    </a:lnTo>
                    <a:lnTo>
                      <a:pt x="1" y="1804"/>
                    </a:lnTo>
                    <a:lnTo>
                      <a:pt x="1" y="1969"/>
                    </a:lnTo>
                    <a:lnTo>
                      <a:pt x="1" y="2041"/>
                    </a:lnTo>
                    <a:lnTo>
                      <a:pt x="11" y="2103"/>
                    </a:lnTo>
                    <a:lnTo>
                      <a:pt x="31" y="2165"/>
                    </a:lnTo>
                    <a:lnTo>
                      <a:pt x="62" y="2206"/>
                    </a:lnTo>
                    <a:lnTo>
                      <a:pt x="93" y="2247"/>
                    </a:lnTo>
                    <a:lnTo>
                      <a:pt x="135" y="2268"/>
                    </a:lnTo>
                    <a:lnTo>
                      <a:pt x="176" y="2288"/>
                    </a:lnTo>
                    <a:lnTo>
                      <a:pt x="227" y="2288"/>
                    </a:lnTo>
                    <a:lnTo>
                      <a:pt x="279" y="2278"/>
                    </a:lnTo>
                    <a:lnTo>
                      <a:pt x="330" y="2258"/>
                    </a:lnTo>
                    <a:lnTo>
                      <a:pt x="392" y="2227"/>
                    </a:lnTo>
                    <a:lnTo>
                      <a:pt x="454" y="2185"/>
                    </a:lnTo>
                    <a:lnTo>
                      <a:pt x="578" y="2072"/>
                    </a:lnTo>
                    <a:lnTo>
                      <a:pt x="701" y="1928"/>
                    </a:lnTo>
                    <a:lnTo>
                      <a:pt x="835" y="1763"/>
                    </a:lnTo>
                    <a:lnTo>
                      <a:pt x="959" y="1557"/>
                    </a:lnTo>
                    <a:lnTo>
                      <a:pt x="1072" y="1340"/>
                    </a:lnTo>
                    <a:lnTo>
                      <a:pt x="1175" y="1103"/>
                    </a:lnTo>
                    <a:lnTo>
                      <a:pt x="1258" y="877"/>
                    </a:lnTo>
                    <a:lnTo>
                      <a:pt x="1309" y="671"/>
                    </a:lnTo>
                    <a:lnTo>
                      <a:pt x="1340" y="485"/>
                    </a:lnTo>
                    <a:lnTo>
                      <a:pt x="1340" y="310"/>
                    </a:lnTo>
                    <a:lnTo>
                      <a:pt x="1340" y="238"/>
                    </a:lnTo>
                    <a:lnTo>
                      <a:pt x="1320" y="176"/>
                    </a:lnTo>
                    <a:lnTo>
                      <a:pt x="1299" y="124"/>
                    </a:lnTo>
                    <a:lnTo>
                      <a:pt x="1278" y="73"/>
                    </a:lnTo>
                    <a:lnTo>
                      <a:pt x="1247" y="42"/>
                    </a:lnTo>
                    <a:lnTo>
                      <a:pt x="1206" y="11"/>
                    </a:lnTo>
                    <a:lnTo>
                      <a:pt x="11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5"/>
              <p:cNvSpPr/>
              <p:nvPr/>
            </p:nvSpPr>
            <p:spPr>
              <a:xfrm>
                <a:off x="1762922" y="2680344"/>
                <a:ext cx="25352" cy="42934"/>
              </a:xfrm>
              <a:custGeom>
                <a:avLst/>
                <a:gdLst/>
                <a:ahLst/>
                <a:cxnLst/>
                <a:rect l="l" t="t" r="r" b="b"/>
                <a:pathLst>
                  <a:path w="1351" h="2288" extrusionOk="0">
                    <a:moveTo>
                      <a:pt x="1114" y="0"/>
                    </a:moveTo>
                    <a:lnTo>
                      <a:pt x="1062" y="11"/>
                    </a:lnTo>
                    <a:lnTo>
                      <a:pt x="1011" y="31"/>
                    </a:lnTo>
                    <a:lnTo>
                      <a:pt x="949" y="62"/>
                    </a:lnTo>
                    <a:lnTo>
                      <a:pt x="897" y="103"/>
                    </a:lnTo>
                    <a:lnTo>
                      <a:pt x="763" y="217"/>
                    </a:lnTo>
                    <a:lnTo>
                      <a:pt x="640" y="361"/>
                    </a:lnTo>
                    <a:lnTo>
                      <a:pt x="506" y="526"/>
                    </a:lnTo>
                    <a:lnTo>
                      <a:pt x="382" y="732"/>
                    </a:lnTo>
                    <a:lnTo>
                      <a:pt x="269" y="959"/>
                    </a:lnTo>
                    <a:lnTo>
                      <a:pt x="166" y="1185"/>
                    </a:lnTo>
                    <a:lnTo>
                      <a:pt x="94" y="1412"/>
                    </a:lnTo>
                    <a:lnTo>
                      <a:pt x="32" y="1618"/>
                    </a:lnTo>
                    <a:lnTo>
                      <a:pt x="1" y="1804"/>
                    </a:lnTo>
                    <a:lnTo>
                      <a:pt x="1" y="1979"/>
                    </a:lnTo>
                    <a:lnTo>
                      <a:pt x="11" y="2051"/>
                    </a:lnTo>
                    <a:lnTo>
                      <a:pt x="21" y="2113"/>
                    </a:lnTo>
                    <a:lnTo>
                      <a:pt x="42" y="2164"/>
                    </a:lnTo>
                    <a:lnTo>
                      <a:pt x="63" y="2216"/>
                    </a:lnTo>
                    <a:lnTo>
                      <a:pt x="94" y="2247"/>
                    </a:lnTo>
                    <a:lnTo>
                      <a:pt x="135" y="2278"/>
                    </a:lnTo>
                    <a:lnTo>
                      <a:pt x="176" y="2288"/>
                    </a:lnTo>
                    <a:lnTo>
                      <a:pt x="227" y="2288"/>
                    </a:lnTo>
                    <a:lnTo>
                      <a:pt x="279" y="2278"/>
                    </a:lnTo>
                    <a:lnTo>
                      <a:pt x="341" y="2257"/>
                    </a:lnTo>
                    <a:lnTo>
                      <a:pt x="392" y="2236"/>
                    </a:lnTo>
                    <a:lnTo>
                      <a:pt x="454" y="2195"/>
                    </a:lnTo>
                    <a:lnTo>
                      <a:pt x="578" y="2082"/>
                    </a:lnTo>
                    <a:lnTo>
                      <a:pt x="712" y="1938"/>
                    </a:lnTo>
                    <a:lnTo>
                      <a:pt x="835" y="1762"/>
                    </a:lnTo>
                    <a:lnTo>
                      <a:pt x="959" y="1567"/>
                    </a:lnTo>
                    <a:lnTo>
                      <a:pt x="1083" y="1340"/>
                    </a:lnTo>
                    <a:lnTo>
                      <a:pt x="1176" y="1113"/>
                    </a:lnTo>
                    <a:lnTo>
                      <a:pt x="1258" y="887"/>
                    </a:lnTo>
                    <a:lnTo>
                      <a:pt x="1309" y="680"/>
                    </a:lnTo>
                    <a:lnTo>
                      <a:pt x="1340" y="485"/>
                    </a:lnTo>
                    <a:lnTo>
                      <a:pt x="1351" y="320"/>
                    </a:lnTo>
                    <a:lnTo>
                      <a:pt x="1340" y="248"/>
                    </a:lnTo>
                    <a:lnTo>
                      <a:pt x="1330" y="186"/>
                    </a:lnTo>
                    <a:lnTo>
                      <a:pt x="1309" y="124"/>
                    </a:lnTo>
                    <a:lnTo>
                      <a:pt x="1279" y="83"/>
                    </a:lnTo>
                    <a:lnTo>
                      <a:pt x="1248" y="42"/>
                    </a:lnTo>
                    <a:lnTo>
                      <a:pt x="1206" y="21"/>
                    </a:lnTo>
                    <a:lnTo>
                      <a:pt x="1165" y="11"/>
                    </a:lnTo>
                    <a:lnTo>
                      <a:pt x="11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5"/>
              <p:cNvSpPr/>
              <p:nvPr/>
            </p:nvSpPr>
            <p:spPr>
              <a:xfrm>
                <a:off x="862033" y="2669517"/>
                <a:ext cx="40420" cy="41396"/>
              </a:xfrm>
              <a:custGeom>
                <a:avLst/>
                <a:gdLst/>
                <a:ahLst/>
                <a:cxnLst/>
                <a:rect l="l" t="t" r="r" b="b"/>
                <a:pathLst>
                  <a:path w="2154" h="2206" extrusionOk="0">
                    <a:moveTo>
                      <a:pt x="1319" y="0"/>
                    </a:moveTo>
                    <a:lnTo>
                      <a:pt x="1216" y="21"/>
                    </a:lnTo>
                    <a:lnTo>
                      <a:pt x="1113" y="41"/>
                    </a:lnTo>
                    <a:lnTo>
                      <a:pt x="1010" y="83"/>
                    </a:lnTo>
                    <a:lnTo>
                      <a:pt x="907" y="124"/>
                    </a:lnTo>
                    <a:lnTo>
                      <a:pt x="804" y="175"/>
                    </a:lnTo>
                    <a:lnTo>
                      <a:pt x="701" y="237"/>
                    </a:lnTo>
                    <a:lnTo>
                      <a:pt x="608" y="320"/>
                    </a:lnTo>
                    <a:lnTo>
                      <a:pt x="505" y="392"/>
                    </a:lnTo>
                    <a:lnTo>
                      <a:pt x="423" y="485"/>
                    </a:lnTo>
                    <a:lnTo>
                      <a:pt x="330" y="588"/>
                    </a:lnTo>
                    <a:lnTo>
                      <a:pt x="258" y="680"/>
                    </a:lnTo>
                    <a:lnTo>
                      <a:pt x="196" y="783"/>
                    </a:lnTo>
                    <a:lnTo>
                      <a:pt x="134" y="886"/>
                    </a:lnTo>
                    <a:lnTo>
                      <a:pt x="93" y="1000"/>
                    </a:lnTo>
                    <a:lnTo>
                      <a:pt x="52" y="1103"/>
                    </a:lnTo>
                    <a:lnTo>
                      <a:pt x="21" y="1206"/>
                    </a:lnTo>
                    <a:lnTo>
                      <a:pt x="10" y="1309"/>
                    </a:lnTo>
                    <a:lnTo>
                      <a:pt x="0" y="1412"/>
                    </a:lnTo>
                    <a:lnTo>
                      <a:pt x="0" y="1515"/>
                    </a:lnTo>
                    <a:lnTo>
                      <a:pt x="10" y="1608"/>
                    </a:lnTo>
                    <a:lnTo>
                      <a:pt x="31" y="1701"/>
                    </a:lnTo>
                    <a:lnTo>
                      <a:pt x="62" y="1793"/>
                    </a:lnTo>
                    <a:lnTo>
                      <a:pt x="103" y="1876"/>
                    </a:lnTo>
                    <a:lnTo>
                      <a:pt x="155" y="1948"/>
                    </a:lnTo>
                    <a:lnTo>
                      <a:pt x="227" y="2010"/>
                    </a:lnTo>
                    <a:lnTo>
                      <a:pt x="299" y="2072"/>
                    </a:lnTo>
                    <a:lnTo>
                      <a:pt x="371" y="2123"/>
                    </a:lnTo>
                    <a:lnTo>
                      <a:pt x="453" y="2154"/>
                    </a:lnTo>
                    <a:lnTo>
                      <a:pt x="546" y="2185"/>
                    </a:lnTo>
                    <a:lnTo>
                      <a:pt x="639" y="2195"/>
                    </a:lnTo>
                    <a:lnTo>
                      <a:pt x="732" y="2205"/>
                    </a:lnTo>
                    <a:lnTo>
                      <a:pt x="835" y="2195"/>
                    </a:lnTo>
                    <a:lnTo>
                      <a:pt x="938" y="2185"/>
                    </a:lnTo>
                    <a:lnTo>
                      <a:pt x="1041" y="2154"/>
                    </a:lnTo>
                    <a:lnTo>
                      <a:pt x="1144" y="2123"/>
                    </a:lnTo>
                    <a:lnTo>
                      <a:pt x="1247" y="2082"/>
                    </a:lnTo>
                    <a:lnTo>
                      <a:pt x="1350" y="2020"/>
                    </a:lnTo>
                    <a:lnTo>
                      <a:pt x="1453" y="1958"/>
                    </a:lnTo>
                    <a:lnTo>
                      <a:pt x="1546" y="1886"/>
                    </a:lnTo>
                    <a:lnTo>
                      <a:pt x="1639" y="1804"/>
                    </a:lnTo>
                    <a:lnTo>
                      <a:pt x="1731" y="1711"/>
                    </a:lnTo>
                    <a:lnTo>
                      <a:pt x="1814" y="1618"/>
                    </a:lnTo>
                    <a:lnTo>
                      <a:pt x="1896" y="1515"/>
                    </a:lnTo>
                    <a:lnTo>
                      <a:pt x="1958" y="1412"/>
                    </a:lnTo>
                    <a:lnTo>
                      <a:pt x="2009" y="1309"/>
                    </a:lnTo>
                    <a:lnTo>
                      <a:pt x="2061" y="1206"/>
                    </a:lnTo>
                    <a:lnTo>
                      <a:pt x="2102" y="1103"/>
                    </a:lnTo>
                    <a:lnTo>
                      <a:pt x="2123" y="1000"/>
                    </a:lnTo>
                    <a:lnTo>
                      <a:pt x="2143" y="886"/>
                    </a:lnTo>
                    <a:lnTo>
                      <a:pt x="2154" y="783"/>
                    </a:lnTo>
                    <a:lnTo>
                      <a:pt x="2154" y="691"/>
                    </a:lnTo>
                    <a:lnTo>
                      <a:pt x="2143" y="588"/>
                    </a:lnTo>
                    <a:lnTo>
                      <a:pt x="2113" y="495"/>
                    </a:lnTo>
                    <a:lnTo>
                      <a:pt x="2082" y="412"/>
                    </a:lnTo>
                    <a:lnTo>
                      <a:pt x="2040" y="330"/>
                    </a:lnTo>
                    <a:lnTo>
                      <a:pt x="1989" y="258"/>
                    </a:lnTo>
                    <a:lnTo>
                      <a:pt x="1927" y="186"/>
                    </a:lnTo>
                    <a:lnTo>
                      <a:pt x="1855" y="134"/>
                    </a:lnTo>
                    <a:lnTo>
                      <a:pt x="1783" y="83"/>
                    </a:lnTo>
                    <a:lnTo>
                      <a:pt x="1690" y="41"/>
                    </a:lnTo>
                    <a:lnTo>
                      <a:pt x="1608" y="21"/>
                    </a:lnTo>
                    <a:lnTo>
                      <a:pt x="15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5"/>
              <p:cNvSpPr/>
              <p:nvPr/>
            </p:nvSpPr>
            <p:spPr>
              <a:xfrm>
                <a:off x="1557952" y="2333248"/>
                <a:ext cx="46819" cy="33852"/>
              </a:xfrm>
              <a:custGeom>
                <a:avLst/>
                <a:gdLst/>
                <a:ahLst/>
                <a:cxnLst/>
                <a:rect l="l" t="t" r="r" b="b"/>
                <a:pathLst>
                  <a:path w="2495" h="1804" extrusionOk="0">
                    <a:moveTo>
                      <a:pt x="1206" y="0"/>
                    </a:moveTo>
                    <a:lnTo>
                      <a:pt x="1083" y="11"/>
                    </a:lnTo>
                    <a:lnTo>
                      <a:pt x="959" y="31"/>
                    </a:lnTo>
                    <a:lnTo>
                      <a:pt x="846" y="52"/>
                    </a:lnTo>
                    <a:lnTo>
                      <a:pt x="732" y="93"/>
                    </a:lnTo>
                    <a:lnTo>
                      <a:pt x="619" y="134"/>
                    </a:lnTo>
                    <a:lnTo>
                      <a:pt x="516" y="176"/>
                    </a:lnTo>
                    <a:lnTo>
                      <a:pt x="423" y="237"/>
                    </a:lnTo>
                    <a:lnTo>
                      <a:pt x="341" y="299"/>
                    </a:lnTo>
                    <a:lnTo>
                      <a:pt x="258" y="361"/>
                    </a:lnTo>
                    <a:lnTo>
                      <a:pt x="197" y="433"/>
                    </a:lnTo>
                    <a:lnTo>
                      <a:pt x="135" y="516"/>
                    </a:lnTo>
                    <a:lnTo>
                      <a:pt x="83" y="598"/>
                    </a:lnTo>
                    <a:lnTo>
                      <a:pt x="52" y="681"/>
                    </a:lnTo>
                    <a:lnTo>
                      <a:pt x="21" y="763"/>
                    </a:lnTo>
                    <a:lnTo>
                      <a:pt x="1" y="856"/>
                    </a:lnTo>
                    <a:lnTo>
                      <a:pt x="1" y="948"/>
                    </a:lnTo>
                    <a:lnTo>
                      <a:pt x="11" y="1041"/>
                    </a:lnTo>
                    <a:lnTo>
                      <a:pt x="32" y="1124"/>
                    </a:lnTo>
                    <a:lnTo>
                      <a:pt x="73" y="1216"/>
                    </a:lnTo>
                    <a:lnTo>
                      <a:pt x="114" y="1299"/>
                    </a:lnTo>
                    <a:lnTo>
                      <a:pt x="166" y="1371"/>
                    </a:lnTo>
                    <a:lnTo>
                      <a:pt x="238" y="1443"/>
                    </a:lnTo>
                    <a:lnTo>
                      <a:pt x="310" y="1505"/>
                    </a:lnTo>
                    <a:lnTo>
                      <a:pt x="392" y="1567"/>
                    </a:lnTo>
                    <a:lnTo>
                      <a:pt x="485" y="1629"/>
                    </a:lnTo>
                    <a:lnTo>
                      <a:pt x="578" y="1670"/>
                    </a:lnTo>
                    <a:lnTo>
                      <a:pt x="691" y="1711"/>
                    </a:lnTo>
                    <a:lnTo>
                      <a:pt x="794" y="1752"/>
                    </a:lnTo>
                    <a:lnTo>
                      <a:pt x="908" y="1773"/>
                    </a:lnTo>
                    <a:lnTo>
                      <a:pt x="1031" y="1793"/>
                    </a:lnTo>
                    <a:lnTo>
                      <a:pt x="1155" y="1804"/>
                    </a:lnTo>
                    <a:lnTo>
                      <a:pt x="1289" y="1804"/>
                    </a:lnTo>
                    <a:lnTo>
                      <a:pt x="1413" y="1793"/>
                    </a:lnTo>
                    <a:lnTo>
                      <a:pt x="1536" y="1773"/>
                    </a:lnTo>
                    <a:lnTo>
                      <a:pt x="1650" y="1742"/>
                    </a:lnTo>
                    <a:lnTo>
                      <a:pt x="1763" y="1711"/>
                    </a:lnTo>
                    <a:lnTo>
                      <a:pt x="1876" y="1670"/>
                    </a:lnTo>
                    <a:lnTo>
                      <a:pt x="1969" y="1618"/>
                    </a:lnTo>
                    <a:lnTo>
                      <a:pt x="2072" y="1567"/>
                    </a:lnTo>
                    <a:lnTo>
                      <a:pt x="2154" y="1505"/>
                    </a:lnTo>
                    <a:lnTo>
                      <a:pt x="2227" y="1433"/>
                    </a:lnTo>
                    <a:lnTo>
                      <a:pt x="2299" y="1361"/>
                    </a:lnTo>
                    <a:lnTo>
                      <a:pt x="2361" y="1289"/>
                    </a:lnTo>
                    <a:lnTo>
                      <a:pt x="2412" y="1206"/>
                    </a:lnTo>
                    <a:lnTo>
                      <a:pt x="2443" y="1124"/>
                    </a:lnTo>
                    <a:lnTo>
                      <a:pt x="2474" y="1031"/>
                    </a:lnTo>
                    <a:lnTo>
                      <a:pt x="2484" y="938"/>
                    </a:lnTo>
                    <a:lnTo>
                      <a:pt x="2495" y="845"/>
                    </a:lnTo>
                    <a:lnTo>
                      <a:pt x="2484" y="763"/>
                    </a:lnTo>
                    <a:lnTo>
                      <a:pt x="2464" y="670"/>
                    </a:lnTo>
                    <a:lnTo>
                      <a:pt x="2422" y="588"/>
                    </a:lnTo>
                    <a:lnTo>
                      <a:pt x="2381" y="505"/>
                    </a:lnTo>
                    <a:lnTo>
                      <a:pt x="2319" y="423"/>
                    </a:lnTo>
                    <a:lnTo>
                      <a:pt x="2258" y="351"/>
                    </a:lnTo>
                    <a:lnTo>
                      <a:pt x="2185" y="289"/>
                    </a:lnTo>
                    <a:lnTo>
                      <a:pt x="2103" y="227"/>
                    </a:lnTo>
                    <a:lnTo>
                      <a:pt x="2010" y="176"/>
                    </a:lnTo>
                    <a:lnTo>
                      <a:pt x="1907" y="124"/>
                    </a:lnTo>
                    <a:lnTo>
                      <a:pt x="1804" y="83"/>
                    </a:lnTo>
                    <a:lnTo>
                      <a:pt x="1701" y="52"/>
                    </a:lnTo>
                    <a:lnTo>
                      <a:pt x="1577" y="21"/>
                    </a:lnTo>
                    <a:lnTo>
                      <a:pt x="1464" y="11"/>
                    </a:lnTo>
                    <a:lnTo>
                      <a:pt x="13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5"/>
              <p:cNvSpPr/>
              <p:nvPr/>
            </p:nvSpPr>
            <p:spPr>
              <a:xfrm>
                <a:off x="2759550" y="3027046"/>
                <a:ext cx="167478" cy="168641"/>
              </a:xfrm>
              <a:custGeom>
                <a:avLst/>
                <a:gdLst/>
                <a:ahLst/>
                <a:cxnLst/>
                <a:rect l="l" t="t" r="r" b="b"/>
                <a:pathLst>
                  <a:path w="8925" h="8987" extrusionOk="0">
                    <a:moveTo>
                      <a:pt x="2577" y="1"/>
                    </a:moveTo>
                    <a:lnTo>
                      <a:pt x="2412" y="11"/>
                    </a:lnTo>
                    <a:lnTo>
                      <a:pt x="2226" y="32"/>
                    </a:lnTo>
                    <a:lnTo>
                      <a:pt x="1999" y="62"/>
                    </a:lnTo>
                    <a:lnTo>
                      <a:pt x="1732" y="114"/>
                    </a:lnTo>
                    <a:lnTo>
                      <a:pt x="1443" y="176"/>
                    </a:lnTo>
                    <a:lnTo>
                      <a:pt x="1288" y="227"/>
                    </a:lnTo>
                    <a:lnTo>
                      <a:pt x="1144" y="279"/>
                    </a:lnTo>
                    <a:lnTo>
                      <a:pt x="1000" y="330"/>
                    </a:lnTo>
                    <a:lnTo>
                      <a:pt x="856" y="392"/>
                    </a:lnTo>
                    <a:lnTo>
                      <a:pt x="722" y="464"/>
                    </a:lnTo>
                    <a:lnTo>
                      <a:pt x="588" y="547"/>
                    </a:lnTo>
                    <a:lnTo>
                      <a:pt x="464" y="639"/>
                    </a:lnTo>
                    <a:lnTo>
                      <a:pt x="351" y="732"/>
                    </a:lnTo>
                    <a:lnTo>
                      <a:pt x="258" y="846"/>
                    </a:lnTo>
                    <a:lnTo>
                      <a:pt x="165" y="959"/>
                    </a:lnTo>
                    <a:lnTo>
                      <a:pt x="103" y="1083"/>
                    </a:lnTo>
                    <a:lnTo>
                      <a:pt x="52" y="1227"/>
                    </a:lnTo>
                    <a:lnTo>
                      <a:pt x="11" y="1371"/>
                    </a:lnTo>
                    <a:lnTo>
                      <a:pt x="0" y="1536"/>
                    </a:lnTo>
                    <a:lnTo>
                      <a:pt x="11" y="1711"/>
                    </a:lnTo>
                    <a:lnTo>
                      <a:pt x="52" y="1897"/>
                    </a:lnTo>
                    <a:lnTo>
                      <a:pt x="114" y="2092"/>
                    </a:lnTo>
                    <a:lnTo>
                      <a:pt x="196" y="2309"/>
                    </a:lnTo>
                    <a:lnTo>
                      <a:pt x="320" y="2536"/>
                    </a:lnTo>
                    <a:lnTo>
                      <a:pt x="464" y="2773"/>
                    </a:lnTo>
                    <a:lnTo>
                      <a:pt x="639" y="3010"/>
                    </a:lnTo>
                    <a:lnTo>
                      <a:pt x="814" y="3226"/>
                    </a:lnTo>
                    <a:lnTo>
                      <a:pt x="1000" y="3422"/>
                    </a:lnTo>
                    <a:lnTo>
                      <a:pt x="1185" y="3597"/>
                    </a:lnTo>
                    <a:lnTo>
                      <a:pt x="1381" y="3752"/>
                    </a:lnTo>
                    <a:lnTo>
                      <a:pt x="1577" y="3885"/>
                    </a:lnTo>
                    <a:lnTo>
                      <a:pt x="1783" y="3999"/>
                    </a:lnTo>
                    <a:lnTo>
                      <a:pt x="1979" y="4102"/>
                    </a:lnTo>
                    <a:lnTo>
                      <a:pt x="2185" y="4184"/>
                    </a:lnTo>
                    <a:lnTo>
                      <a:pt x="2391" y="4256"/>
                    </a:lnTo>
                    <a:lnTo>
                      <a:pt x="2597" y="4318"/>
                    </a:lnTo>
                    <a:lnTo>
                      <a:pt x="2803" y="4359"/>
                    </a:lnTo>
                    <a:lnTo>
                      <a:pt x="3009" y="4390"/>
                    </a:lnTo>
                    <a:lnTo>
                      <a:pt x="3205" y="4421"/>
                    </a:lnTo>
                    <a:lnTo>
                      <a:pt x="3401" y="4432"/>
                    </a:lnTo>
                    <a:lnTo>
                      <a:pt x="3782" y="4432"/>
                    </a:lnTo>
                    <a:lnTo>
                      <a:pt x="3957" y="4421"/>
                    </a:lnTo>
                    <a:lnTo>
                      <a:pt x="4297" y="4380"/>
                    </a:lnTo>
                    <a:lnTo>
                      <a:pt x="4607" y="4329"/>
                    </a:lnTo>
                    <a:lnTo>
                      <a:pt x="4874" y="4267"/>
                    </a:lnTo>
                    <a:lnTo>
                      <a:pt x="5091" y="4205"/>
                    </a:lnTo>
                    <a:lnTo>
                      <a:pt x="5256" y="4153"/>
                    </a:lnTo>
                    <a:lnTo>
                      <a:pt x="5390" y="4102"/>
                    </a:lnTo>
                    <a:lnTo>
                      <a:pt x="5390" y="4102"/>
                    </a:lnTo>
                    <a:lnTo>
                      <a:pt x="5050" y="4916"/>
                    </a:lnTo>
                    <a:lnTo>
                      <a:pt x="4720" y="5730"/>
                    </a:lnTo>
                    <a:lnTo>
                      <a:pt x="4370" y="6637"/>
                    </a:lnTo>
                    <a:lnTo>
                      <a:pt x="4287" y="6864"/>
                    </a:lnTo>
                    <a:lnTo>
                      <a:pt x="4246" y="7090"/>
                    </a:lnTo>
                    <a:lnTo>
                      <a:pt x="4215" y="7307"/>
                    </a:lnTo>
                    <a:lnTo>
                      <a:pt x="4205" y="7523"/>
                    </a:lnTo>
                    <a:lnTo>
                      <a:pt x="4215" y="7719"/>
                    </a:lnTo>
                    <a:lnTo>
                      <a:pt x="4246" y="7915"/>
                    </a:lnTo>
                    <a:lnTo>
                      <a:pt x="4297" y="8100"/>
                    </a:lnTo>
                    <a:lnTo>
                      <a:pt x="4370" y="8275"/>
                    </a:lnTo>
                    <a:lnTo>
                      <a:pt x="4452" y="8430"/>
                    </a:lnTo>
                    <a:lnTo>
                      <a:pt x="4555" y="8574"/>
                    </a:lnTo>
                    <a:lnTo>
                      <a:pt x="4679" y="8698"/>
                    </a:lnTo>
                    <a:lnTo>
                      <a:pt x="4741" y="8749"/>
                    </a:lnTo>
                    <a:lnTo>
                      <a:pt x="4813" y="8801"/>
                    </a:lnTo>
                    <a:lnTo>
                      <a:pt x="4885" y="8842"/>
                    </a:lnTo>
                    <a:lnTo>
                      <a:pt x="4957" y="8883"/>
                    </a:lnTo>
                    <a:lnTo>
                      <a:pt x="5039" y="8914"/>
                    </a:lnTo>
                    <a:lnTo>
                      <a:pt x="5122" y="8945"/>
                    </a:lnTo>
                    <a:lnTo>
                      <a:pt x="5204" y="8966"/>
                    </a:lnTo>
                    <a:lnTo>
                      <a:pt x="5287" y="8976"/>
                    </a:lnTo>
                    <a:lnTo>
                      <a:pt x="5379" y="8986"/>
                    </a:lnTo>
                    <a:lnTo>
                      <a:pt x="5472" y="8986"/>
                    </a:lnTo>
                    <a:lnTo>
                      <a:pt x="5544" y="8976"/>
                    </a:lnTo>
                    <a:lnTo>
                      <a:pt x="5627" y="8935"/>
                    </a:lnTo>
                    <a:lnTo>
                      <a:pt x="5709" y="8873"/>
                    </a:lnTo>
                    <a:lnTo>
                      <a:pt x="5812" y="8780"/>
                    </a:lnTo>
                    <a:lnTo>
                      <a:pt x="5915" y="8677"/>
                    </a:lnTo>
                    <a:lnTo>
                      <a:pt x="6029" y="8543"/>
                    </a:lnTo>
                    <a:lnTo>
                      <a:pt x="6286" y="8234"/>
                    </a:lnTo>
                    <a:lnTo>
                      <a:pt x="6554" y="7873"/>
                    </a:lnTo>
                    <a:lnTo>
                      <a:pt x="6832" y="7451"/>
                    </a:lnTo>
                    <a:lnTo>
                      <a:pt x="7121" y="6987"/>
                    </a:lnTo>
                    <a:lnTo>
                      <a:pt x="7420" y="6513"/>
                    </a:lnTo>
                    <a:lnTo>
                      <a:pt x="7698" y="6008"/>
                    </a:lnTo>
                    <a:lnTo>
                      <a:pt x="7966" y="5503"/>
                    </a:lnTo>
                    <a:lnTo>
                      <a:pt x="8213" y="5019"/>
                    </a:lnTo>
                    <a:lnTo>
                      <a:pt x="8440" y="4545"/>
                    </a:lnTo>
                    <a:lnTo>
                      <a:pt x="8625" y="4102"/>
                    </a:lnTo>
                    <a:lnTo>
                      <a:pt x="8780" y="3700"/>
                    </a:lnTo>
                    <a:lnTo>
                      <a:pt x="8831" y="3525"/>
                    </a:lnTo>
                    <a:lnTo>
                      <a:pt x="8883" y="3360"/>
                    </a:lnTo>
                    <a:lnTo>
                      <a:pt x="8914" y="3216"/>
                    </a:lnTo>
                    <a:lnTo>
                      <a:pt x="8924" y="3092"/>
                    </a:lnTo>
                    <a:lnTo>
                      <a:pt x="8924" y="3010"/>
                    </a:lnTo>
                    <a:lnTo>
                      <a:pt x="8914" y="2937"/>
                    </a:lnTo>
                    <a:lnTo>
                      <a:pt x="8893" y="2855"/>
                    </a:lnTo>
                    <a:lnTo>
                      <a:pt x="8862" y="2783"/>
                    </a:lnTo>
                    <a:lnTo>
                      <a:pt x="8821" y="2700"/>
                    </a:lnTo>
                    <a:lnTo>
                      <a:pt x="8759" y="2608"/>
                    </a:lnTo>
                    <a:lnTo>
                      <a:pt x="8698" y="2525"/>
                    </a:lnTo>
                    <a:lnTo>
                      <a:pt x="8615" y="2433"/>
                    </a:lnTo>
                    <a:lnTo>
                      <a:pt x="8522" y="2340"/>
                    </a:lnTo>
                    <a:lnTo>
                      <a:pt x="8419" y="2247"/>
                    </a:lnTo>
                    <a:lnTo>
                      <a:pt x="8306" y="2154"/>
                    </a:lnTo>
                    <a:lnTo>
                      <a:pt x="8172" y="2051"/>
                    </a:lnTo>
                    <a:lnTo>
                      <a:pt x="8028" y="1958"/>
                    </a:lnTo>
                    <a:lnTo>
                      <a:pt x="7873" y="1855"/>
                    </a:lnTo>
                    <a:lnTo>
                      <a:pt x="7523" y="1649"/>
                    </a:lnTo>
                    <a:lnTo>
                      <a:pt x="7111" y="1443"/>
                    </a:lnTo>
                    <a:lnTo>
                      <a:pt x="6647" y="1237"/>
                    </a:lnTo>
                    <a:lnTo>
                      <a:pt x="6121" y="1031"/>
                    </a:lnTo>
                    <a:lnTo>
                      <a:pt x="5544" y="815"/>
                    </a:lnTo>
                    <a:lnTo>
                      <a:pt x="4895" y="609"/>
                    </a:lnTo>
                    <a:lnTo>
                      <a:pt x="4184" y="402"/>
                    </a:lnTo>
                    <a:lnTo>
                      <a:pt x="3411" y="196"/>
                    </a:lnTo>
                    <a:lnTo>
                      <a:pt x="257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5"/>
              <p:cNvSpPr/>
              <p:nvPr/>
            </p:nvSpPr>
            <p:spPr>
              <a:xfrm>
                <a:off x="2841722" y="3213064"/>
                <a:ext cx="65377" cy="47400"/>
              </a:xfrm>
              <a:custGeom>
                <a:avLst/>
                <a:gdLst/>
                <a:ahLst/>
                <a:cxnLst/>
                <a:rect l="l" t="t" r="r" b="b"/>
                <a:pathLst>
                  <a:path w="3484" h="2526" extrusionOk="0">
                    <a:moveTo>
                      <a:pt x="1351" y="1"/>
                    </a:moveTo>
                    <a:lnTo>
                      <a:pt x="1000" y="11"/>
                    </a:lnTo>
                    <a:lnTo>
                      <a:pt x="702" y="21"/>
                    </a:lnTo>
                    <a:lnTo>
                      <a:pt x="629" y="32"/>
                    </a:lnTo>
                    <a:lnTo>
                      <a:pt x="568" y="42"/>
                    </a:lnTo>
                    <a:lnTo>
                      <a:pt x="516" y="52"/>
                    </a:lnTo>
                    <a:lnTo>
                      <a:pt x="454" y="83"/>
                    </a:lnTo>
                    <a:lnTo>
                      <a:pt x="403" y="104"/>
                    </a:lnTo>
                    <a:lnTo>
                      <a:pt x="362" y="145"/>
                    </a:lnTo>
                    <a:lnTo>
                      <a:pt x="269" y="217"/>
                    </a:lnTo>
                    <a:lnTo>
                      <a:pt x="197" y="320"/>
                    </a:lnTo>
                    <a:lnTo>
                      <a:pt x="135" y="433"/>
                    </a:lnTo>
                    <a:lnTo>
                      <a:pt x="94" y="557"/>
                    </a:lnTo>
                    <a:lnTo>
                      <a:pt x="52" y="681"/>
                    </a:lnTo>
                    <a:lnTo>
                      <a:pt x="32" y="815"/>
                    </a:lnTo>
                    <a:lnTo>
                      <a:pt x="11" y="949"/>
                    </a:lnTo>
                    <a:lnTo>
                      <a:pt x="1" y="1093"/>
                    </a:lnTo>
                    <a:lnTo>
                      <a:pt x="1" y="1227"/>
                    </a:lnTo>
                    <a:lnTo>
                      <a:pt x="1" y="1351"/>
                    </a:lnTo>
                    <a:lnTo>
                      <a:pt x="11" y="1464"/>
                    </a:lnTo>
                    <a:lnTo>
                      <a:pt x="32" y="1567"/>
                    </a:lnTo>
                    <a:lnTo>
                      <a:pt x="52" y="1660"/>
                    </a:lnTo>
                    <a:lnTo>
                      <a:pt x="73" y="1722"/>
                    </a:lnTo>
                    <a:lnTo>
                      <a:pt x="104" y="1773"/>
                    </a:lnTo>
                    <a:lnTo>
                      <a:pt x="135" y="1825"/>
                    </a:lnTo>
                    <a:lnTo>
                      <a:pt x="176" y="1876"/>
                    </a:lnTo>
                    <a:lnTo>
                      <a:pt x="279" y="1969"/>
                    </a:lnTo>
                    <a:lnTo>
                      <a:pt x="392" y="2051"/>
                    </a:lnTo>
                    <a:lnTo>
                      <a:pt x="526" y="2123"/>
                    </a:lnTo>
                    <a:lnTo>
                      <a:pt x="681" y="2196"/>
                    </a:lnTo>
                    <a:lnTo>
                      <a:pt x="856" y="2257"/>
                    </a:lnTo>
                    <a:lnTo>
                      <a:pt x="1031" y="2309"/>
                    </a:lnTo>
                    <a:lnTo>
                      <a:pt x="1227" y="2350"/>
                    </a:lnTo>
                    <a:lnTo>
                      <a:pt x="1433" y="2391"/>
                    </a:lnTo>
                    <a:lnTo>
                      <a:pt x="1639" y="2433"/>
                    </a:lnTo>
                    <a:lnTo>
                      <a:pt x="1845" y="2464"/>
                    </a:lnTo>
                    <a:lnTo>
                      <a:pt x="2278" y="2505"/>
                    </a:lnTo>
                    <a:lnTo>
                      <a:pt x="2690" y="2525"/>
                    </a:lnTo>
                    <a:lnTo>
                      <a:pt x="2721" y="2525"/>
                    </a:lnTo>
                    <a:lnTo>
                      <a:pt x="2763" y="2515"/>
                    </a:lnTo>
                    <a:lnTo>
                      <a:pt x="2845" y="2474"/>
                    </a:lnTo>
                    <a:lnTo>
                      <a:pt x="2938" y="2402"/>
                    </a:lnTo>
                    <a:lnTo>
                      <a:pt x="3020" y="2309"/>
                    </a:lnTo>
                    <a:lnTo>
                      <a:pt x="3103" y="2196"/>
                    </a:lnTo>
                    <a:lnTo>
                      <a:pt x="3185" y="2062"/>
                    </a:lnTo>
                    <a:lnTo>
                      <a:pt x="3267" y="1907"/>
                    </a:lnTo>
                    <a:lnTo>
                      <a:pt x="3340" y="1752"/>
                    </a:lnTo>
                    <a:lnTo>
                      <a:pt x="3391" y="1588"/>
                    </a:lnTo>
                    <a:lnTo>
                      <a:pt x="3443" y="1412"/>
                    </a:lnTo>
                    <a:lnTo>
                      <a:pt x="3474" y="1237"/>
                    </a:lnTo>
                    <a:lnTo>
                      <a:pt x="3484" y="1072"/>
                    </a:lnTo>
                    <a:lnTo>
                      <a:pt x="3484" y="908"/>
                    </a:lnTo>
                    <a:lnTo>
                      <a:pt x="3474" y="825"/>
                    </a:lnTo>
                    <a:lnTo>
                      <a:pt x="3453" y="753"/>
                    </a:lnTo>
                    <a:lnTo>
                      <a:pt x="3432" y="681"/>
                    </a:lnTo>
                    <a:lnTo>
                      <a:pt x="3401" y="609"/>
                    </a:lnTo>
                    <a:lnTo>
                      <a:pt x="3370" y="547"/>
                    </a:lnTo>
                    <a:lnTo>
                      <a:pt x="3329" y="475"/>
                    </a:lnTo>
                    <a:lnTo>
                      <a:pt x="3278" y="423"/>
                    </a:lnTo>
                    <a:lnTo>
                      <a:pt x="3226" y="372"/>
                    </a:lnTo>
                    <a:lnTo>
                      <a:pt x="3164" y="320"/>
                    </a:lnTo>
                    <a:lnTo>
                      <a:pt x="3103" y="279"/>
                    </a:lnTo>
                    <a:lnTo>
                      <a:pt x="2969" y="196"/>
                    </a:lnTo>
                    <a:lnTo>
                      <a:pt x="2814" y="135"/>
                    </a:lnTo>
                    <a:lnTo>
                      <a:pt x="2649" y="93"/>
                    </a:lnTo>
                    <a:lnTo>
                      <a:pt x="2474" y="52"/>
                    </a:lnTo>
                    <a:lnTo>
                      <a:pt x="2288" y="21"/>
                    </a:lnTo>
                    <a:lnTo>
                      <a:pt x="2103" y="11"/>
                    </a:lnTo>
                    <a:lnTo>
                      <a:pt x="191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5"/>
              <p:cNvSpPr/>
              <p:nvPr/>
            </p:nvSpPr>
            <p:spPr>
              <a:xfrm>
                <a:off x="2876718" y="3168985"/>
                <a:ext cx="72733" cy="47963"/>
              </a:xfrm>
              <a:custGeom>
                <a:avLst/>
                <a:gdLst/>
                <a:ahLst/>
                <a:cxnLst/>
                <a:rect l="l" t="t" r="r" b="b"/>
                <a:pathLst>
                  <a:path w="3876" h="2556" extrusionOk="0">
                    <a:moveTo>
                      <a:pt x="1846" y="0"/>
                    </a:moveTo>
                    <a:lnTo>
                      <a:pt x="1475" y="11"/>
                    </a:lnTo>
                    <a:lnTo>
                      <a:pt x="1145" y="21"/>
                    </a:lnTo>
                    <a:lnTo>
                      <a:pt x="1073" y="21"/>
                    </a:lnTo>
                    <a:lnTo>
                      <a:pt x="1001" y="31"/>
                    </a:lnTo>
                    <a:lnTo>
                      <a:pt x="939" y="52"/>
                    </a:lnTo>
                    <a:lnTo>
                      <a:pt x="877" y="72"/>
                    </a:lnTo>
                    <a:lnTo>
                      <a:pt x="753" y="134"/>
                    </a:lnTo>
                    <a:lnTo>
                      <a:pt x="640" y="217"/>
                    </a:lnTo>
                    <a:lnTo>
                      <a:pt x="537" y="309"/>
                    </a:lnTo>
                    <a:lnTo>
                      <a:pt x="434" y="423"/>
                    </a:lnTo>
                    <a:lnTo>
                      <a:pt x="351" y="536"/>
                    </a:lnTo>
                    <a:lnTo>
                      <a:pt x="279" y="670"/>
                    </a:lnTo>
                    <a:lnTo>
                      <a:pt x="207" y="804"/>
                    </a:lnTo>
                    <a:lnTo>
                      <a:pt x="156" y="938"/>
                    </a:lnTo>
                    <a:lnTo>
                      <a:pt x="104" y="1082"/>
                    </a:lnTo>
                    <a:lnTo>
                      <a:pt x="63" y="1216"/>
                    </a:lnTo>
                    <a:lnTo>
                      <a:pt x="32" y="1340"/>
                    </a:lnTo>
                    <a:lnTo>
                      <a:pt x="11" y="1453"/>
                    </a:lnTo>
                    <a:lnTo>
                      <a:pt x="1" y="1567"/>
                    </a:lnTo>
                    <a:lnTo>
                      <a:pt x="1" y="1649"/>
                    </a:lnTo>
                    <a:lnTo>
                      <a:pt x="11" y="1711"/>
                    </a:lnTo>
                    <a:lnTo>
                      <a:pt x="22" y="1762"/>
                    </a:lnTo>
                    <a:lnTo>
                      <a:pt x="42" y="1814"/>
                    </a:lnTo>
                    <a:lnTo>
                      <a:pt x="73" y="1865"/>
                    </a:lnTo>
                    <a:lnTo>
                      <a:pt x="104" y="1917"/>
                    </a:lnTo>
                    <a:lnTo>
                      <a:pt x="145" y="1958"/>
                    </a:lnTo>
                    <a:lnTo>
                      <a:pt x="248" y="2051"/>
                    </a:lnTo>
                    <a:lnTo>
                      <a:pt x="372" y="2123"/>
                    </a:lnTo>
                    <a:lnTo>
                      <a:pt x="527" y="2195"/>
                    </a:lnTo>
                    <a:lnTo>
                      <a:pt x="681" y="2257"/>
                    </a:lnTo>
                    <a:lnTo>
                      <a:pt x="867" y="2308"/>
                    </a:lnTo>
                    <a:lnTo>
                      <a:pt x="1052" y="2360"/>
                    </a:lnTo>
                    <a:lnTo>
                      <a:pt x="1258" y="2401"/>
                    </a:lnTo>
                    <a:lnTo>
                      <a:pt x="1464" y="2442"/>
                    </a:lnTo>
                    <a:lnTo>
                      <a:pt x="1681" y="2473"/>
                    </a:lnTo>
                    <a:lnTo>
                      <a:pt x="2124" y="2525"/>
                    </a:lnTo>
                    <a:lnTo>
                      <a:pt x="2557" y="2556"/>
                    </a:lnTo>
                    <a:lnTo>
                      <a:pt x="2598" y="2556"/>
                    </a:lnTo>
                    <a:lnTo>
                      <a:pt x="2639" y="2545"/>
                    </a:lnTo>
                    <a:lnTo>
                      <a:pt x="2742" y="2494"/>
                    </a:lnTo>
                    <a:lnTo>
                      <a:pt x="2855" y="2432"/>
                    </a:lnTo>
                    <a:lnTo>
                      <a:pt x="2969" y="2329"/>
                    </a:lnTo>
                    <a:lnTo>
                      <a:pt x="3092" y="2216"/>
                    </a:lnTo>
                    <a:lnTo>
                      <a:pt x="3226" y="2082"/>
                    </a:lnTo>
                    <a:lnTo>
                      <a:pt x="3350" y="1938"/>
                    </a:lnTo>
                    <a:lnTo>
                      <a:pt x="3463" y="1783"/>
                    </a:lnTo>
                    <a:lnTo>
                      <a:pt x="3577" y="1618"/>
                    </a:lnTo>
                    <a:lnTo>
                      <a:pt x="3669" y="1443"/>
                    </a:lnTo>
                    <a:lnTo>
                      <a:pt x="3752" y="1268"/>
                    </a:lnTo>
                    <a:lnTo>
                      <a:pt x="3814" y="1103"/>
                    </a:lnTo>
                    <a:lnTo>
                      <a:pt x="3855" y="938"/>
                    </a:lnTo>
                    <a:lnTo>
                      <a:pt x="3865" y="856"/>
                    </a:lnTo>
                    <a:lnTo>
                      <a:pt x="3876" y="773"/>
                    </a:lnTo>
                    <a:lnTo>
                      <a:pt x="3865" y="701"/>
                    </a:lnTo>
                    <a:lnTo>
                      <a:pt x="3855" y="629"/>
                    </a:lnTo>
                    <a:lnTo>
                      <a:pt x="3834" y="567"/>
                    </a:lnTo>
                    <a:lnTo>
                      <a:pt x="3814" y="505"/>
                    </a:lnTo>
                    <a:lnTo>
                      <a:pt x="3773" y="443"/>
                    </a:lnTo>
                    <a:lnTo>
                      <a:pt x="3731" y="392"/>
                    </a:lnTo>
                    <a:lnTo>
                      <a:pt x="3690" y="340"/>
                    </a:lnTo>
                    <a:lnTo>
                      <a:pt x="3628" y="299"/>
                    </a:lnTo>
                    <a:lnTo>
                      <a:pt x="3505" y="217"/>
                    </a:lnTo>
                    <a:lnTo>
                      <a:pt x="3360" y="155"/>
                    </a:lnTo>
                    <a:lnTo>
                      <a:pt x="3195" y="103"/>
                    </a:lnTo>
                    <a:lnTo>
                      <a:pt x="3020" y="62"/>
                    </a:lnTo>
                    <a:lnTo>
                      <a:pt x="2835" y="41"/>
                    </a:lnTo>
                    <a:lnTo>
                      <a:pt x="2649" y="21"/>
                    </a:lnTo>
                    <a:lnTo>
                      <a:pt x="2443" y="11"/>
                    </a:lnTo>
                    <a:lnTo>
                      <a:pt x="224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5"/>
              <p:cNvSpPr/>
              <p:nvPr/>
            </p:nvSpPr>
            <p:spPr>
              <a:xfrm>
                <a:off x="2906498" y="3112127"/>
                <a:ext cx="69825" cy="47776"/>
              </a:xfrm>
              <a:custGeom>
                <a:avLst/>
                <a:gdLst/>
                <a:ahLst/>
                <a:cxnLst/>
                <a:rect l="l" t="t" r="r" b="b"/>
                <a:pathLst>
                  <a:path w="3721" h="2546" extrusionOk="0">
                    <a:moveTo>
                      <a:pt x="1444" y="1"/>
                    </a:moveTo>
                    <a:lnTo>
                      <a:pt x="1073" y="11"/>
                    </a:lnTo>
                    <a:lnTo>
                      <a:pt x="753" y="21"/>
                    </a:lnTo>
                    <a:lnTo>
                      <a:pt x="681" y="21"/>
                    </a:lnTo>
                    <a:lnTo>
                      <a:pt x="609" y="32"/>
                    </a:lnTo>
                    <a:lnTo>
                      <a:pt x="547" y="42"/>
                    </a:lnTo>
                    <a:lnTo>
                      <a:pt x="496" y="73"/>
                    </a:lnTo>
                    <a:lnTo>
                      <a:pt x="434" y="93"/>
                    </a:lnTo>
                    <a:lnTo>
                      <a:pt x="382" y="135"/>
                    </a:lnTo>
                    <a:lnTo>
                      <a:pt x="289" y="207"/>
                    </a:lnTo>
                    <a:lnTo>
                      <a:pt x="217" y="310"/>
                    </a:lnTo>
                    <a:lnTo>
                      <a:pt x="155" y="413"/>
                    </a:lnTo>
                    <a:lnTo>
                      <a:pt x="104" y="537"/>
                    </a:lnTo>
                    <a:lnTo>
                      <a:pt x="63" y="670"/>
                    </a:lnTo>
                    <a:lnTo>
                      <a:pt x="32" y="804"/>
                    </a:lnTo>
                    <a:lnTo>
                      <a:pt x="11" y="938"/>
                    </a:lnTo>
                    <a:lnTo>
                      <a:pt x="1" y="1072"/>
                    </a:lnTo>
                    <a:lnTo>
                      <a:pt x="1" y="1206"/>
                    </a:lnTo>
                    <a:lnTo>
                      <a:pt x="11" y="1330"/>
                    </a:lnTo>
                    <a:lnTo>
                      <a:pt x="22" y="1454"/>
                    </a:lnTo>
                    <a:lnTo>
                      <a:pt x="42" y="1557"/>
                    </a:lnTo>
                    <a:lnTo>
                      <a:pt x="63" y="1649"/>
                    </a:lnTo>
                    <a:lnTo>
                      <a:pt x="83" y="1701"/>
                    </a:lnTo>
                    <a:lnTo>
                      <a:pt x="114" y="1763"/>
                    </a:lnTo>
                    <a:lnTo>
                      <a:pt x="155" y="1814"/>
                    </a:lnTo>
                    <a:lnTo>
                      <a:pt x="197" y="1856"/>
                    </a:lnTo>
                    <a:lnTo>
                      <a:pt x="300" y="1959"/>
                    </a:lnTo>
                    <a:lnTo>
                      <a:pt x="423" y="2041"/>
                    </a:lnTo>
                    <a:lnTo>
                      <a:pt x="568" y="2113"/>
                    </a:lnTo>
                    <a:lnTo>
                      <a:pt x="733" y="2185"/>
                    </a:lnTo>
                    <a:lnTo>
                      <a:pt x="918" y="2247"/>
                    </a:lnTo>
                    <a:lnTo>
                      <a:pt x="1114" y="2309"/>
                    </a:lnTo>
                    <a:lnTo>
                      <a:pt x="1310" y="2350"/>
                    </a:lnTo>
                    <a:lnTo>
                      <a:pt x="1526" y="2402"/>
                    </a:lnTo>
                    <a:lnTo>
                      <a:pt x="1753" y="2433"/>
                    </a:lnTo>
                    <a:lnTo>
                      <a:pt x="1969" y="2463"/>
                    </a:lnTo>
                    <a:lnTo>
                      <a:pt x="2423" y="2515"/>
                    </a:lnTo>
                    <a:lnTo>
                      <a:pt x="2866" y="2546"/>
                    </a:lnTo>
                    <a:lnTo>
                      <a:pt x="2907" y="2546"/>
                    </a:lnTo>
                    <a:lnTo>
                      <a:pt x="2948" y="2536"/>
                    </a:lnTo>
                    <a:lnTo>
                      <a:pt x="3041" y="2484"/>
                    </a:lnTo>
                    <a:lnTo>
                      <a:pt x="3134" y="2422"/>
                    </a:lnTo>
                    <a:lnTo>
                      <a:pt x="3226" y="2330"/>
                    </a:lnTo>
                    <a:lnTo>
                      <a:pt x="3319" y="2206"/>
                    </a:lnTo>
                    <a:lnTo>
                      <a:pt x="3401" y="2082"/>
                    </a:lnTo>
                    <a:lnTo>
                      <a:pt x="3484" y="1928"/>
                    </a:lnTo>
                    <a:lnTo>
                      <a:pt x="3556" y="1773"/>
                    </a:lnTo>
                    <a:lnTo>
                      <a:pt x="3618" y="1608"/>
                    </a:lnTo>
                    <a:lnTo>
                      <a:pt x="3669" y="1433"/>
                    </a:lnTo>
                    <a:lnTo>
                      <a:pt x="3711" y="1268"/>
                    </a:lnTo>
                    <a:lnTo>
                      <a:pt x="3721" y="1093"/>
                    </a:lnTo>
                    <a:lnTo>
                      <a:pt x="3721" y="928"/>
                    </a:lnTo>
                    <a:lnTo>
                      <a:pt x="3700" y="856"/>
                    </a:lnTo>
                    <a:lnTo>
                      <a:pt x="3690" y="774"/>
                    </a:lnTo>
                    <a:lnTo>
                      <a:pt x="3659" y="701"/>
                    </a:lnTo>
                    <a:lnTo>
                      <a:pt x="3628" y="629"/>
                    </a:lnTo>
                    <a:lnTo>
                      <a:pt x="3597" y="567"/>
                    </a:lnTo>
                    <a:lnTo>
                      <a:pt x="3546" y="506"/>
                    </a:lnTo>
                    <a:lnTo>
                      <a:pt x="3494" y="444"/>
                    </a:lnTo>
                    <a:lnTo>
                      <a:pt x="3443" y="392"/>
                    </a:lnTo>
                    <a:lnTo>
                      <a:pt x="3381" y="341"/>
                    </a:lnTo>
                    <a:lnTo>
                      <a:pt x="3309" y="300"/>
                    </a:lnTo>
                    <a:lnTo>
                      <a:pt x="3164" y="217"/>
                    </a:lnTo>
                    <a:lnTo>
                      <a:pt x="3000" y="155"/>
                    </a:lnTo>
                    <a:lnTo>
                      <a:pt x="2824" y="104"/>
                    </a:lnTo>
                    <a:lnTo>
                      <a:pt x="2639" y="62"/>
                    </a:lnTo>
                    <a:lnTo>
                      <a:pt x="2443" y="32"/>
                    </a:lnTo>
                    <a:lnTo>
                      <a:pt x="2247" y="21"/>
                    </a:lnTo>
                    <a:lnTo>
                      <a:pt x="204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5"/>
              <p:cNvSpPr/>
              <p:nvPr/>
            </p:nvSpPr>
            <p:spPr>
              <a:xfrm>
                <a:off x="515518" y="2821701"/>
                <a:ext cx="247529" cy="253328"/>
              </a:xfrm>
              <a:custGeom>
                <a:avLst/>
                <a:gdLst/>
                <a:ahLst/>
                <a:cxnLst/>
                <a:rect l="l" t="t" r="r" b="b"/>
                <a:pathLst>
                  <a:path w="13191" h="13500" extrusionOk="0">
                    <a:moveTo>
                      <a:pt x="7636" y="0"/>
                    </a:moveTo>
                    <a:lnTo>
                      <a:pt x="7522" y="10"/>
                    </a:lnTo>
                    <a:lnTo>
                      <a:pt x="7399" y="31"/>
                    </a:lnTo>
                    <a:lnTo>
                      <a:pt x="7285" y="62"/>
                    </a:lnTo>
                    <a:lnTo>
                      <a:pt x="6564" y="299"/>
                    </a:lnTo>
                    <a:lnTo>
                      <a:pt x="5874" y="536"/>
                    </a:lnTo>
                    <a:lnTo>
                      <a:pt x="5194" y="773"/>
                    </a:lnTo>
                    <a:lnTo>
                      <a:pt x="4544" y="1020"/>
                    </a:lnTo>
                    <a:lnTo>
                      <a:pt x="3926" y="1268"/>
                    </a:lnTo>
                    <a:lnTo>
                      <a:pt x="3349" y="1505"/>
                    </a:lnTo>
                    <a:lnTo>
                      <a:pt x="2793" y="1742"/>
                    </a:lnTo>
                    <a:lnTo>
                      <a:pt x="2288" y="1989"/>
                    </a:lnTo>
                    <a:lnTo>
                      <a:pt x="1814" y="2226"/>
                    </a:lnTo>
                    <a:lnTo>
                      <a:pt x="1401" y="2453"/>
                    </a:lnTo>
                    <a:lnTo>
                      <a:pt x="1020" y="2679"/>
                    </a:lnTo>
                    <a:lnTo>
                      <a:pt x="855" y="2793"/>
                    </a:lnTo>
                    <a:lnTo>
                      <a:pt x="701" y="2906"/>
                    </a:lnTo>
                    <a:lnTo>
                      <a:pt x="567" y="3009"/>
                    </a:lnTo>
                    <a:lnTo>
                      <a:pt x="443" y="3122"/>
                    </a:lnTo>
                    <a:lnTo>
                      <a:pt x="330" y="3225"/>
                    </a:lnTo>
                    <a:lnTo>
                      <a:pt x="237" y="3328"/>
                    </a:lnTo>
                    <a:lnTo>
                      <a:pt x="155" y="3432"/>
                    </a:lnTo>
                    <a:lnTo>
                      <a:pt x="93" y="3535"/>
                    </a:lnTo>
                    <a:lnTo>
                      <a:pt x="41" y="3638"/>
                    </a:lnTo>
                    <a:lnTo>
                      <a:pt x="10" y="3730"/>
                    </a:lnTo>
                    <a:lnTo>
                      <a:pt x="0" y="3844"/>
                    </a:lnTo>
                    <a:lnTo>
                      <a:pt x="0" y="3998"/>
                    </a:lnTo>
                    <a:lnTo>
                      <a:pt x="0" y="4194"/>
                    </a:lnTo>
                    <a:lnTo>
                      <a:pt x="21" y="4410"/>
                    </a:lnTo>
                    <a:lnTo>
                      <a:pt x="52" y="4668"/>
                    </a:lnTo>
                    <a:lnTo>
                      <a:pt x="103" y="4957"/>
                    </a:lnTo>
                    <a:lnTo>
                      <a:pt x="155" y="5266"/>
                    </a:lnTo>
                    <a:lnTo>
                      <a:pt x="216" y="5595"/>
                    </a:lnTo>
                    <a:lnTo>
                      <a:pt x="381" y="6317"/>
                    </a:lnTo>
                    <a:lnTo>
                      <a:pt x="474" y="6698"/>
                    </a:lnTo>
                    <a:lnTo>
                      <a:pt x="577" y="7100"/>
                    </a:lnTo>
                    <a:lnTo>
                      <a:pt x="690" y="7502"/>
                    </a:lnTo>
                    <a:lnTo>
                      <a:pt x="814" y="7914"/>
                    </a:lnTo>
                    <a:lnTo>
                      <a:pt x="938" y="8337"/>
                    </a:lnTo>
                    <a:lnTo>
                      <a:pt x="1082" y="8749"/>
                    </a:lnTo>
                    <a:lnTo>
                      <a:pt x="1226" y="9171"/>
                    </a:lnTo>
                    <a:lnTo>
                      <a:pt x="1381" y="9583"/>
                    </a:lnTo>
                    <a:lnTo>
                      <a:pt x="1546" y="9985"/>
                    </a:lnTo>
                    <a:lnTo>
                      <a:pt x="1711" y="10387"/>
                    </a:lnTo>
                    <a:lnTo>
                      <a:pt x="1886" y="10768"/>
                    </a:lnTo>
                    <a:lnTo>
                      <a:pt x="2071" y="11139"/>
                    </a:lnTo>
                    <a:lnTo>
                      <a:pt x="2257" y="11500"/>
                    </a:lnTo>
                    <a:lnTo>
                      <a:pt x="2453" y="11830"/>
                    </a:lnTo>
                    <a:lnTo>
                      <a:pt x="2648" y="12139"/>
                    </a:lnTo>
                    <a:lnTo>
                      <a:pt x="2854" y="12427"/>
                    </a:lnTo>
                    <a:lnTo>
                      <a:pt x="3071" y="12685"/>
                    </a:lnTo>
                    <a:lnTo>
                      <a:pt x="3174" y="12798"/>
                    </a:lnTo>
                    <a:lnTo>
                      <a:pt x="3287" y="12912"/>
                    </a:lnTo>
                    <a:lnTo>
                      <a:pt x="3401" y="13015"/>
                    </a:lnTo>
                    <a:lnTo>
                      <a:pt x="3504" y="13108"/>
                    </a:lnTo>
                    <a:lnTo>
                      <a:pt x="3617" y="13190"/>
                    </a:lnTo>
                    <a:lnTo>
                      <a:pt x="3730" y="13262"/>
                    </a:lnTo>
                    <a:lnTo>
                      <a:pt x="3844" y="13324"/>
                    </a:lnTo>
                    <a:lnTo>
                      <a:pt x="3957" y="13376"/>
                    </a:lnTo>
                    <a:lnTo>
                      <a:pt x="4081" y="13417"/>
                    </a:lnTo>
                    <a:lnTo>
                      <a:pt x="4194" y="13458"/>
                    </a:lnTo>
                    <a:lnTo>
                      <a:pt x="4307" y="13479"/>
                    </a:lnTo>
                    <a:lnTo>
                      <a:pt x="4431" y="13489"/>
                    </a:lnTo>
                    <a:lnTo>
                      <a:pt x="4565" y="13499"/>
                    </a:lnTo>
                    <a:lnTo>
                      <a:pt x="4699" y="13489"/>
                    </a:lnTo>
                    <a:lnTo>
                      <a:pt x="4833" y="13479"/>
                    </a:lnTo>
                    <a:lnTo>
                      <a:pt x="4967" y="13458"/>
                    </a:lnTo>
                    <a:lnTo>
                      <a:pt x="5111" y="13437"/>
                    </a:lnTo>
                    <a:lnTo>
                      <a:pt x="5255" y="13396"/>
                    </a:lnTo>
                    <a:lnTo>
                      <a:pt x="5554" y="13303"/>
                    </a:lnTo>
                    <a:lnTo>
                      <a:pt x="5874" y="13190"/>
                    </a:lnTo>
                    <a:lnTo>
                      <a:pt x="6193" y="13046"/>
                    </a:lnTo>
                    <a:lnTo>
                      <a:pt x="6513" y="12881"/>
                    </a:lnTo>
                    <a:lnTo>
                      <a:pt x="6853" y="12695"/>
                    </a:lnTo>
                    <a:lnTo>
                      <a:pt x="7193" y="12489"/>
                    </a:lnTo>
                    <a:lnTo>
                      <a:pt x="7533" y="12263"/>
                    </a:lnTo>
                    <a:lnTo>
                      <a:pt x="7883" y="12026"/>
                    </a:lnTo>
                    <a:lnTo>
                      <a:pt x="8223" y="11768"/>
                    </a:lnTo>
                    <a:lnTo>
                      <a:pt x="8574" y="11510"/>
                    </a:lnTo>
                    <a:lnTo>
                      <a:pt x="8914" y="11232"/>
                    </a:lnTo>
                    <a:lnTo>
                      <a:pt x="9254" y="10954"/>
                    </a:lnTo>
                    <a:lnTo>
                      <a:pt x="9594" y="10665"/>
                    </a:lnTo>
                    <a:lnTo>
                      <a:pt x="9923" y="10387"/>
                    </a:lnTo>
                    <a:lnTo>
                      <a:pt x="10552" y="9800"/>
                    </a:lnTo>
                    <a:lnTo>
                      <a:pt x="11150" y="9233"/>
                    </a:lnTo>
                    <a:lnTo>
                      <a:pt x="11686" y="8697"/>
                    </a:lnTo>
                    <a:lnTo>
                      <a:pt x="12160" y="8203"/>
                    </a:lnTo>
                    <a:lnTo>
                      <a:pt x="12561" y="7759"/>
                    </a:lnTo>
                    <a:lnTo>
                      <a:pt x="12871" y="7388"/>
                    </a:lnTo>
                    <a:lnTo>
                      <a:pt x="13077" y="7121"/>
                    </a:lnTo>
                    <a:lnTo>
                      <a:pt x="13118" y="7059"/>
                    </a:lnTo>
                    <a:lnTo>
                      <a:pt x="13139" y="6987"/>
                    </a:lnTo>
                    <a:lnTo>
                      <a:pt x="13159" y="6914"/>
                    </a:lnTo>
                    <a:lnTo>
                      <a:pt x="13180" y="6832"/>
                    </a:lnTo>
                    <a:lnTo>
                      <a:pt x="13180" y="6739"/>
                    </a:lnTo>
                    <a:lnTo>
                      <a:pt x="13190" y="6647"/>
                    </a:lnTo>
                    <a:lnTo>
                      <a:pt x="13169" y="6440"/>
                    </a:lnTo>
                    <a:lnTo>
                      <a:pt x="13128" y="6203"/>
                    </a:lnTo>
                    <a:lnTo>
                      <a:pt x="13056" y="5956"/>
                    </a:lnTo>
                    <a:lnTo>
                      <a:pt x="12974" y="5688"/>
                    </a:lnTo>
                    <a:lnTo>
                      <a:pt x="12871" y="5400"/>
                    </a:lnTo>
                    <a:lnTo>
                      <a:pt x="12737" y="5101"/>
                    </a:lnTo>
                    <a:lnTo>
                      <a:pt x="12592" y="4792"/>
                    </a:lnTo>
                    <a:lnTo>
                      <a:pt x="12427" y="4472"/>
                    </a:lnTo>
                    <a:lnTo>
                      <a:pt x="12252" y="4153"/>
                    </a:lnTo>
                    <a:lnTo>
                      <a:pt x="12057" y="3823"/>
                    </a:lnTo>
                    <a:lnTo>
                      <a:pt x="11850" y="3493"/>
                    </a:lnTo>
                    <a:lnTo>
                      <a:pt x="11634" y="3174"/>
                    </a:lnTo>
                    <a:lnTo>
                      <a:pt x="11397" y="2844"/>
                    </a:lnTo>
                    <a:lnTo>
                      <a:pt x="11160" y="2525"/>
                    </a:lnTo>
                    <a:lnTo>
                      <a:pt x="10913" y="2216"/>
                    </a:lnTo>
                    <a:lnTo>
                      <a:pt x="10655" y="1917"/>
                    </a:lnTo>
                    <a:lnTo>
                      <a:pt x="10397" y="1628"/>
                    </a:lnTo>
                    <a:lnTo>
                      <a:pt x="10130" y="1360"/>
                    </a:lnTo>
                    <a:lnTo>
                      <a:pt x="9862" y="1113"/>
                    </a:lnTo>
                    <a:lnTo>
                      <a:pt x="9594" y="876"/>
                    </a:lnTo>
                    <a:lnTo>
                      <a:pt x="9326" y="660"/>
                    </a:lnTo>
                    <a:lnTo>
                      <a:pt x="9058" y="474"/>
                    </a:lnTo>
                    <a:lnTo>
                      <a:pt x="8790" y="319"/>
                    </a:lnTo>
                    <a:lnTo>
                      <a:pt x="8656" y="247"/>
                    </a:lnTo>
                    <a:lnTo>
                      <a:pt x="8522" y="186"/>
                    </a:lnTo>
                    <a:lnTo>
                      <a:pt x="8388" y="134"/>
                    </a:lnTo>
                    <a:lnTo>
                      <a:pt x="8264" y="93"/>
                    </a:lnTo>
                    <a:lnTo>
                      <a:pt x="8130" y="52"/>
                    </a:lnTo>
                    <a:lnTo>
                      <a:pt x="8007" y="21"/>
                    </a:lnTo>
                    <a:lnTo>
                      <a:pt x="7883" y="10"/>
                    </a:lnTo>
                    <a:lnTo>
                      <a:pt x="775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4" name="Google Shape;3994;p45"/>
            <p:cNvSpPr/>
            <p:nvPr/>
          </p:nvSpPr>
          <p:spPr>
            <a:xfrm>
              <a:off x="2056050" y="1725500"/>
              <a:ext cx="172200" cy="17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95" name="Google Shape;3995;p45"/>
          <p:cNvCxnSpPr>
            <a:cxnSpLocks/>
            <a:endCxn id="3994" idx="0"/>
          </p:cNvCxnSpPr>
          <p:nvPr/>
        </p:nvCxnSpPr>
        <p:spPr>
          <a:xfrm flipH="1">
            <a:off x="2142150" y="1486363"/>
            <a:ext cx="2056200" cy="315300"/>
          </a:xfrm>
          <a:prstGeom prst="bentConnector2">
            <a:avLst/>
          </a:prstGeom>
          <a:noFill/>
          <a:ln w="9525" cap="flat" cmpd="sng">
            <a:solidFill>
              <a:schemeClr val="dk2"/>
            </a:solidFill>
            <a:prstDash val="solid"/>
            <a:round/>
            <a:headEnd type="none" w="med" len="med"/>
            <a:tailEnd type="oval" w="med" len="med"/>
          </a:ln>
        </p:spPr>
      </p:cxnSp>
      <p:grpSp>
        <p:nvGrpSpPr>
          <p:cNvPr id="3996" name="Google Shape;3996;p45"/>
          <p:cNvGrpSpPr/>
          <p:nvPr/>
        </p:nvGrpSpPr>
        <p:grpSpPr>
          <a:xfrm>
            <a:off x="6164687" y="1112733"/>
            <a:ext cx="2522113" cy="3369392"/>
            <a:chOff x="6164687" y="1036533"/>
            <a:chExt cx="2522113" cy="3369392"/>
          </a:xfrm>
        </p:grpSpPr>
        <p:grpSp>
          <p:nvGrpSpPr>
            <p:cNvPr id="3997" name="Google Shape;3997;p45"/>
            <p:cNvGrpSpPr/>
            <p:nvPr/>
          </p:nvGrpSpPr>
          <p:grpSpPr>
            <a:xfrm>
              <a:off x="6164687" y="1036533"/>
              <a:ext cx="2522113" cy="3369392"/>
              <a:chOff x="4861462" y="1117558"/>
              <a:chExt cx="2522113" cy="3369392"/>
            </a:xfrm>
          </p:grpSpPr>
          <p:sp>
            <p:nvSpPr>
              <p:cNvPr id="3998" name="Google Shape;3998;p45"/>
              <p:cNvSpPr/>
              <p:nvPr/>
            </p:nvSpPr>
            <p:spPr>
              <a:xfrm>
                <a:off x="5135075" y="4213350"/>
                <a:ext cx="2248500" cy="2736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5"/>
              <p:cNvSpPr/>
              <p:nvPr/>
            </p:nvSpPr>
            <p:spPr>
              <a:xfrm>
                <a:off x="5451996" y="2399188"/>
                <a:ext cx="151434" cy="118745"/>
              </a:xfrm>
              <a:custGeom>
                <a:avLst/>
                <a:gdLst/>
                <a:ahLst/>
                <a:cxnLst/>
                <a:rect l="l" t="t" r="r" b="b"/>
                <a:pathLst>
                  <a:path w="8070" h="6328" extrusionOk="0">
                    <a:moveTo>
                      <a:pt x="8069" y="0"/>
                    </a:moveTo>
                    <a:lnTo>
                      <a:pt x="1" y="5513"/>
                    </a:lnTo>
                    <a:lnTo>
                      <a:pt x="1" y="6327"/>
                    </a:lnTo>
                    <a:lnTo>
                      <a:pt x="8069" y="814"/>
                    </a:lnTo>
                    <a:lnTo>
                      <a:pt x="8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5"/>
              <p:cNvSpPr/>
              <p:nvPr/>
            </p:nvSpPr>
            <p:spPr>
              <a:xfrm>
                <a:off x="6586115" y="2149351"/>
                <a:ext cx="51454" cy="64214"/>
              </a:xfrm>
              <a:custGeom>
                <a:avLst/>
                <a:gdLst/>
                <a:ahLst/>
                <a:cxnLst/>
                <a:rect l="l" t="t" r="r" b="b"/>
                <a:pathLst>
                  <a:path w="2742" h="3422" extrusionOk="0">
                    <a:moveTo>
                      <a:pt x="824" y="1"/>
                    </a:moveTo>
                    <a:lnTo>
                      <a:pt x="0" y="1351"/>
                    </a:lnTo>
                    <a:lnTo>
                      <a:pt x="371" y="3422"/>
                    </a:lnTo>
                    <a:lnTo>
                      <a:pt x="618" y="3278"/>
                    </a:lnTo>
                    <a:lnTo>
                      <a:pt x="855" y="3133"/>
                    </a:lnTo>
                    <a:lnTo>
                      <a:pt x="1092" y="2989"/>
                    </a:lnTo>
                    <a:lnTo>
                      <a:pt x="1309" y="2845"/>
                    </a:lnTo>
                    <a:lnTo>
                      <a:pt x="1711" y="2556"/>
                    </a:lnTo>
                    <a:lnTo>
                      <a:pt x="2061" y="2288"/>
                    </a:lnTo>
                    <a:lnTo>
                      <a:pt x="2349" y="2051"/>
                    </a:lnTo>
                    <a:lnTo>
                      <a:pt x="2566" y="1866"/>
                    </a:lnTo>
                    <a:lnTo>
                      <a:pt x="2741" y="1701"/>
                    </a:lnTo>
                    <a:lnTo>
                      <a:pt x="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5"/>
              <p:cNvSpPr/>
              <p:nvPr/>
            </p:nvSpPr>
            <p:spPr>
              <a:xfrm>
                <a:off x="5260368" y="2525833"/>
                <a:ext cx="478620" cy="325085"/>
              </a:xfrm>
              <a:custGeom>
                <a:avLst/>
                <a:gdLst/>
                <a:ahLst/>
                <a:cxnLst/>
                <a:rect l="l" t="t" r="r" b="b"/>
                <a:pathLst>
                  <a:path w="25506" h="17324" extrusionOk="0">
                    <a:moveTo>
                      <a:pt x="23403" y="1"/>
                    </a:moveTo>
                    <a:lnTo>
                      <a:pt x="23300" y="11"/>
                    </a:lnTo>
                    <a:lnTo>
                      <a:pt x="23186" y="32"/>
                    </a:lnTo>
                    <a:lnTo>
                      <a:pt x="22857" y="135"/>
                    </a:lnTo>
                    <a:lnTo>
                      <a:pt x="22517" y="248"/>
                    </a:lnTo>
                    <a:lnTo>
                      <a:pt x="22166" y="362"/>
                    </a:lnTo>
                    <a:lnTo>
                      <a:pt x="21806" y="496"/>
                    </a:lnTo>
                    <a:lnTo>
                      <a:pt x="21043" y="784"/>
                    </a:lnTo>
                    <a:lnTo>
                      <a:pt x="20260" y="1114"/>
                    </a:lnTo>
                    <a:lnTo>
                      <a:pt x="19436" y="1474"/>
                    </a:lnTo>
                    <a:lnTo>
                      <a:pt x="18580" y="1866"/>
                    </a:lnTo>
                    <a:lnTo>
                      <a:pt x="17704" y="2278"/>
                    </a:lnTo>
                    <a:lnTo>
                      <a:pt x="16808" y="2721"/>
                    </a:lnTo>
                    <a:lnTo>
                      <a:pt x="15891" y="3195"/>
                    </a:lnTo>
                    <a:lnTo>
                      <a:pt x="14974" y="3669"/>
                    </a:lnTo>
                    <a:lnTo>
                      <a:pt x="14036" y="4174"/>
                    </a:lnTo>
                    <a:lnTo>
                      <a:pt x="13108" y="4679"/>
                    </a:lnTo>
                    <a:lnTo>
                      <a:pt x="12171" y="5205"/>
                    </a:lnTo>
                    <a:lnTo>
                      <a:pt x="11243" y="5730"/>
                    </a:lnTo>
                    <a:lnTo>
                      <a:pt x="10326" y="6256"/>
                    </a:lnTo>
                    <a:lnTo>
                      <a:pt x="9419" y="6792"/>
                    </a:lnTo>
                    <a:lnTo>
                      <a:pt x="8533" y="7317"/>
                    </a:lnTo>
                    <a:lnTo>
                      <a:pt x="7678" y="7832"/>
                    </a:lnTo>
                    <a:lnTo>
                      <a:pt x="6029" y="8842"/>
                    </a:lnTo>
                    <a:lnTo>
                      <a:pt x="4525" y="9790"/>
                    </a:lnTo>
                    <a:lnTo>
                      <a:pt x="3195" y="10656"/>
                    </a:lnTo>
                    <a:lnTo>
                      <a:pt x="2608" y="11048"/>
                    </a:lnTo>
                    <a:lnTo>
                      <a:pt x="2082" y="11418"/>
                    </a:lnTo>
                    <a:lnTo>
                      <a:pt x="1608" y="11738"/>
                    </a:lnTo>
                    <a:lnTo>
                      <a:pt x="1206" y="12037"/>
                    </a:lnTo>
                    <a:lnTo>
                      <a:pt x="866" y="12284"/>
                    </a:lnTo>
                    <a:lnTo>
                      <a:pt x="598" y="12500"/>
                    </a:lnTo>
                    <a:lnTo>
                      <a:pt x="413" y="12655"/>
                    </a:lnTo>
                    <a:lnTo>
                      <a:pt x="351" y="12727"/>
                    </a:lnTo>
                    <a:lnTo>
                      <a:pt x="310" y="12779"/>
                    </a:lnTo>
                    <a:lnTo>
                      <a:pt x="248" y="12871"/>
                    </a:lnTo>
                    <a:lnTo>
                      <a:pt x="197" y="12985"/>
                    </a:lnTo>
                    <a:lnTo>
                      <a:pt x="145" y="13108"/>
                    </a:lnTo>
                    <a:lnTo>
                      <a:pt x="104" y="13253"/>
                    </a:lnTo>
                    <a:lnTo>
                      <a:pt x="73" y="13397"/>
                    </a:lnTo>
                    <a:lnTo>
                      <a:pt x="42" y="13562"/>
                    </a:lnTo>
                    <a:lnTo>
                      <a:pt x="21" y="13727"/>
                    </a:lnTo>
                    <a:lnTo>
                      <a:pt x="11" y="13902"/>
                    </a:lnTo>
                    <a:lnTo>
                      <a:pt x="1" y="14087"/>
                    </a:lnTo>
                    <a:lnTo>
                      <a:pt x="1" y="14283"/>
                    </a:lnTo>
                    <a:lnTo>
                      <a:pt x="11" y="14664"/>
                    </a:lnTo>
                    <a:lnTo>
                      <a:pt x="52" y="15056"/>
                    </a:lnTo>
                    <a:lnTo>
                      <a:pt x="73" y="15262"/>
                    </a:lnTo>
                    <a:lnTo>
                      <a:pt x="114" y="15458"/>
                    </a:lnTo>
                    <a:lnTo>
                      <a:pt x="145" y="15643"/>
                    </a:lnTo>
                    <a:lnTo>
                      <a:pt x="197" y="15829"/>
                    </a:lnTo>
                    <a:lnTo>
                      <a:pt x="248" y="16014"/>
                    </a:lnTo>
                    <a:lnTo>
                      <a:pt x="310" y="16190"/>
                    </a:lnTo>
                    <a:lnTo>
                      <a:pt x="372" y="16354"/>
                    </a:lnTo>
                    <a:lnTo>
                      <a:pt x="434" y="16509"/>
                    </a:lnTo>
                    <a:lnTo>
                      <a:pt x="516" y="16664"/>
                    </a:lnTo>
                    <a:lnTo>
                      <a:pt x="588" y="16798"/>
                    </a:lnTo>
                    <a:lnTo>
                      <a:pt x="681" y="16921"/>
                    </a:lnTo>
                    <a:lnTo>
                      <a:pt x="774" y="17035"/>
                    </a:lnTo>
                    <a:lnTo>
                      <a:pt x="866" y="17127"/>
                    </a:lnTo>
                    <a:lnTo>
                      <a:pt x="969" y="17199"/>
                    </a:lnTo>
                    <a:lnTo>
                      <a:pt x="1073" y="17261"/>
                    </a:lnTo>
                    <a:lnTo>
                      <a:pt x="1186" y="17302"/>
                    </a:lnTo>
                    <a:lnTo>
                      <a:pt x="1310" y="17323"/>
                    </a:lnTo>
                    <a:lnTo>
                      <a:pt x="1433" y="17323"/>
                    </a:lnTo>
                    <a:lnTo>
                      <a:pt x="1505" y="17313"/>
                    </a:lnTo>
                    <a:lnTo>
                      <a:pt x="1598" y="17292"/>
                    </a:lnTo>
                    <a:lnTo>
                      <a:pt x="1845" y="17210"/>
                    </a:lnTo>
                    <a:lnTo>
                      <a:pt x="2165" y="17086"/>
                    </a:lnTo>
                    <a:lnTo>
                      <a:pt x="2556" y="16921"/>
                    </a:lnTo>
                    <a:lnTo>
                      <a:pt x="3010" y="16715"/>
                    </a:lnTo>
                    <a:lnTo>
                      <a:pt x="3525" y="16478"/>
                    </a:lnTo>
                    <a:lnTo>
                      <a:pt x="4710" y="15922"/>
                    </a:lnTo>
                    <a:lnTo>
                      <a:pt x="6081" y="15252"/>
                    </a:lnTo>
                    <a:lnTo>
                      <a:pt x="7606" y="14520"/>
                    </a:lnTo>
                    <a:lnTo>
                      <a:pt x="9234" y="13727"/>
                    </a:lnTo>
                    <a:lnTo>
                      <a:pt x="10934" y="12913"/>
                    </a:lnTo>
                    <a:lnTo>
                      <a:pt x="12665" y="12088"/>
                    </a:lnTo>
                    <a:lnTo>
                      <a:pt x="14407" y="11285"/>
                    </a:lnTo>
                    <a:lnTo>
                      <a:pt x="15262" y="10893"/>
                    </a:lnTo>
                    <a:lnTo>
                      <a:pt x="16107" y="10522"/>
                    </a:lnTo>
                    <a:lnTo>
                      <a:pt x="16921" y="10172"/>
                    </a:lnTo>
                    <a:lnTo>
                      <a:pt x="17725" y="9832"/>
                    </a:lnTo>
                    <a:lnTo>
                      <a:pt x="18498" y="9522"/>
                    </a:lnTo>
                    <a:lnTo>
                      <a:pt x="19229" y="9234"/>
                    </a:lnTo>
                    <a:lnTo>
                      <a:pt x="19930" y="8976"/>
                    </a:lnTo>
                    <a:lnTo>
                      <a:pt x="20590" y="8750"/>
                    </a:lnTo>
                    <a:lnTo>
                      <a:pt x="21208" y="8564"/>
                    </a:lnTo>
                    <a:lnTo>
                      <a:pt x="21764" y="8410"/>
                    </a:lnTo>
                    <a:lnTo>
                      <a:pt x="22022" y="8348"/>
                    </a:lnTo>
                    <a:lnTo>
                      <a:pt x="22269" y="8296"/>
                    </a:lnTo>
                    <a:lnTo>
                      <a:pt x="22496" y="8255"/>
                    </a:lnTo>
                    <a:lnTo>
                      <a:pt x="22712" y="8224"/>
                    </a:lnTo>
                    <a:lnTo>
                      <a:pt x="22908" y="8203"/>
                    </a:lnTo>
                    <a:lnTo>
                      <a:pt x="23104" y="8162"/>
                    </a:lnTo>
                    <a:lnTo>
                      <a:pt x="23290" y="8111"/>
                    </a:lnTo>
                    <a:lnTo>
                      <a:pt x="23465" y="8049"/>
                    </a:lnTo>
                    <a:lnTo>
                      <a:pt x="23630" y="7977"/>
                    </a:lnTo>
                    <a:lnTo>
                      <a:pt x="23794" y="7894"/>
                    </a:lnTo>
                    <a:lnTo>
                      <a:pt x="23949" y="7812"/>
                    </a:lnTo>
                    <a:lnTo>
                      <a:pt x="24093" y="7709"/>
                    </a:lnTo>
                    <a:lnTo>
                      <a:pt x="24227" y="7606"/>
                    </a:lnTo>
                    <a:lnTo>
                      <a:pt x="24351" y="7492"/>
                    </a:lnTo>
                    <a:lnTo>
                      <a:pt x="24475" y="7369"/>
                    </a:lnTo>
                    <a:lnTo>
                      <a:pt x="24588" y="7235"/>
                    </a:lnTo>
                    <a:lnTo>
                      <a:pt x="24691" y="7101"/>
                    </a:lnTo>
                    <a:lnTo>
                      <a:pt x="24794" y="6957"/>
                    </a:lnTo>
                    <a:lnTo>
                      <a:pt x="24887" y="6802"/>
                    </a:lnTo>
                    <a:lnTo>
                      <a:pt x="24969" y="6647"/>
                    </a:lnTo>
                    <a:lnTo>
                      <a:pt x="25052" y="6493"/>
                    </a:lnTo>
                    <a:lnTo>
                      <a:pt x="25124" y="6328"/>
                    </a:lnTo>
                    <a:lnTo>
                      <a:pt x="25186" y="6153"/>
                    </a:lnTo>
                    <a:lnTo>
                      <a:pt x="25247" y="5978"/>
                    </a:lnTo>
                    <a:lnTo>
                      <a:pt x="25299" y="5802"/>
                    </a:lnTo>
                    <a:lnTo>
                      <a:pt x="25340" y="5617"/>
                    </a:lnTo>
                    <a:lnTo>
                      <a:pt x="25381" y="5431"/>
                    </a:lnTo>
                    <a:lnTo>
                      <a:pt x="25412" y="5246"/>
                    </a:lnTo>
                    <a:lnTo>
                      <a:pt x="25464" y="4865"/>
                    </a:lnTo>
                    <a:lnTo>
                      <a:pt x="25495" y="4473"/>
                    </a:lnTo>
                    <a:lnTo>
                      <a:pt x="25505" y="4082"/>
                    </a:lnTo>
                    <a:lnTo>
                      <a:pt x="25484" y="3700"/>
                    </a:lnTo>
                    <a:lnTo>
                      <a:pt x="25453" y="3309"/>
                    </a:lnTo>
                    <a:lnTo>
                      <a:pt x="25402" y="2927"/>
                    </a:lnTo>
                    <a:lnTo>
                      <a:pt x="25330" y="2556"/>
                    </a:lnTo>
                    <a:lnTo>
                      <a:pt x="25237" y="2206"/>
                    </a:lnTo>
                    <a:lnTo>
                      <a:pt x="25134" y="1856"/>
                    </a:lnTo>
                    <a:lnTo>
                      <a:pt x="25010" y="1536"/>
                    </a:lnTo>
                    <a:lnTo>
                      <a:pt x="24876" y="1237"/>
                    </a:lnTo>
                    <a:lnTo>
                      <a:pt x="24732" y="959"/>
                    </a:lnTo>
                    <a:lnTo>
                      <a:pt x="24650" y="836"/>
                    </a:lnTo>
                    <a:lnTo>
                      <a:pt x="24567" y="712"/>
                    </a:lnTo>
                    <a:lnTo>
                      <a:pt x="24485" y="599"/>
                    </a:lnTo>
                    <a:lnTo>
                      <a:pt x="24402" y="496"/>
                    </a:lnTo>
                    <a:lnTo>
                      <a:pt x="24310" y="403"/>
                    </a:lnTo>
                    <a:lnTo>
                      <a:pt x="24217" y="320"/>
                    </a:lnTo>
                    <a:lnTo>
                      <a:pt x="24124" y="238"/>
                    </a:lnTo>
                    <a:lnTo>
                      <a:pt x="24031" y="176"/>
                    </a:lnTo>
                    <a:lnTo>
                      <a:pt x="23928" y="114"/>
                    </a:lnTo>
                    <a:lnTo>
                      <a:pt x="23825" y="73"/>
                    </a:lnTo>
                    <a:lnTo>
                      <a:pt x="23722" y="32"/>
                    </a:lnTo>
                    <a:lnTo>
                      <a:pt x="23619" y="11"/>
                    </a:lnTo>
                    <a:lnTo>
                      <a:pt x="235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5"/>
              <p:cNvSpPr/>
              <p:nvPr/>
            </p:nvSpPr>
            <p:spPr>
              <a:xfrm>
                <a:off x="5262507" y="2531256"/>
                <a:ext cx="476481" cy="319849"/>
              </a:xfrm>
              <a:custGeom>
                <a:avLst/>
                <a:gdLst/>
                <a:ahLst/>
                <a:cxnLst/>
                <a:rect l="l" t="t" r="r" b="b"/>
                <a:pathLst>
                  <a:path w="25392" h="17045" extrusionOk="0">
                    <a:moveTo>
                      <a:pt x="23268" y="0"/>
                    </a:moveTo>
                    <a:lnTo>
                      <a:pt x="23155" y="11"/>
                    </a:lnTo>
                    <a:lnTo>
                      <a:pt x="23062" y="237"/>
                    </a:lnTo>
                    <a:lnTo>
                      <a:pt x="22938" y="474"/>
                    </a:lnTo>
                    <a:lnTo>
                      <a:pt x="22805" y="711"/>
                    </a:lnTo>
                    <a:lnTo>
                      <a:pt x="22640" y="959"/>
                    </a:lnTo>
                    <a:lnTo>
                      <a:pt x="22464" y="1216"/>
                    </a:lnTo>
                    <a:lnTo>
                      <a:pt x="22269" y="1484"/>
                    </a:lnTo>
                    <a:lnTo>
                      <a:pt x="22063" y="1763"/>
                    </a:lnTo>
                    <a:lnTo>
                      <a:pt x="21836" y="2041"/>
                    </a:lnTo>
                    <a:lnTo>
                      <a:pt x="21589" y="2319"/>
                    </a:lnTo>
                    <a:lnTo>
                      <a:pt x="21321" y="2618"/>
                    </a:lnTo>
                    <a:lnTo>
                      <a:pt x="21053" y="2906"/>
                    </a:lnTo>
                    <a:lnTo>
                      <a:pt x="20754" y="3215"/>
                    </a:lnTo>
                    <a:lnTo>
                      <a:pt x="20445" y="3525"/>
                    </a:lnTo>
                    <a:lnTo>
                      <a:pt x="20115" y="3834"/>
                    </a:lnTo>
                    <a:lnTo>
                      <a:pt x="19775" y="4153"/>
                    </a:lnTo>
                    <a:lnTo>
                      <a:pt x="19425" y="4473"/>
                    </a:lnTo>
                    <a:lnTo>
                      <a:pt x="19054" y="4792"/>
                    </a:lnTo>
                    <a:lnTo>
                      <a:pt x="18672" y="5122"/>
                    </a:lnTo>
                    <a:lnTo>
                      <a:pt x="18281" y="5452"/>
                    </a:lnTo>
                    <a:lnTo>
                      <a:pt x="17869" y="5781"/>
                    </a:lnTo>
                    <a:lnTo>
                      <a:pt x="17456" y="6121"/>
                    </a:lnTo>
                    <a:lnTo>
                      <a:pt x="17013" y="6451"/>
                    </a:lnTo>
                    <a:lnTo>
                      <a:pt x="16117" y="7131"/>
                    </a:lnTo>
                    <a:lnTo>
                      <a:pt x="15169" y="7811"/>
                    </a:lnTo>
                    <a:lnTo>
                      <a:pt x="14179" y="8491"/>
                    </a:lnTo>
                    <a:lnTo>
                      <a:pt x="13149" y="9172"/>
                    </a:lnTo>
                    <a:lnTo>
                      <a:pt x="12623" y="9501"/>
                    </a:lnTo>
                    <a:lnTo>
                      <a:pt x="12088" y="9841"/>
                    </a:lnTo>
                    <a:lnTo>
                      <a:pt x="11201" y="10377"/>
                    </a:lnTo>
                    <a:lnTo>
                      <a:pt x="10336" y="10882"/>
                    </a:lnTo>
                    <a:lnTo>
                      <a:pt x="9470" y="11366"/>
                    </a:lnTo>
                    <a:lnTo>
                      <a:pt x="8615" y="11830"/>
                    </a:lnTo>
                    <a:lnTo>
                      <a:pt x="7780" y="12263"/>
                    </a:lnTo>
                    <a:lnTo>
                      <a:pt x="6956" y="12675"/>
                    </a:lnTo>
                    <a:lnTo>
                      <a:pt x="6142" y="13056"/>
                    </a:lnTo>
                    <a:lnTo>
                      <a:pt x="5359" y="13407"/>
                    </a:lnTo>
                    <a:lnTo>
                      <a:pt x="4596" y="13737"/>
                    </a:lnTo>
                    <a:lnTo>
                      <a:pt x="3854" y="14035"/>
                    </a:lnTo>
                    <a:lnTo>
                      <a:pt x="3133" y="14303"/>
                    </a:lnTo>
                    <a:lnTo>
                      <a:pt x="2442" y="14551"/>
                    </a:lnTo>
                    <a:lnTo>
                      <a:pt x="1783" y="14757"/>
                    </a:lnTo>
                    <a:lnTo>
                      <a:pt x="1154" y="14932"/>
                    </a:lnTo>
                    <a:lnTo>
                      <a:pt x="567" y="15076"/>
                    </a:lnTo>
                    <a:lnTo>
                      <a:pt x="0" y="15190"/>
                    </a:lnTo>
                    <a:lnTo>
                      <a:pt x="41" y="15385"/>
                    </a:lnTo>
                    <a:lnTo>
                      <a:pt x="93" y="15571"/>
                    </a:lnTo>
                    <a:lnTo>
                      <a:pt x="144" y="15746"/>
                    </a:lnTo>
                    <a:lnTo>
                      <a:pt x="196" y="15921"/>
                    </a:lnTo>
                    <a:lnTo>
                      <a:pt x="258" y="16086"/>
                    </a:lnTo>
                    <a:lnTo>
                      <a:pt x="330" y="16241"/>
                    </a:lnTo>
                    <a:lnTo>
                      <a:pt x="402" y="16385"/>
                    </a:lnTo>
                    <a:lnTo>
                      <a:pt x="484" y="16529"/>
                    </a:lnTo>
                    <a:lnTo>
                      <a:pt x="567" y="16642"/>
                    </a:lnTo>
                    <a:lnTo>
                      <a:pt x="660" y="16756"/>
                    </a:lnTo>
                    <a:lnTo>
                      <a:pt x="763" y="16849"/>
                    </a:lnTo>
                    <a:lnTo>
                      <a:pt x="855" y="16921"/>
                    </a:lnTo>
                    <a:lnTo>
                      <a:pt x="969" y="16983"/>
                    </a:lnTo>
                    <a:lnTo>
                      <a:pt x="1082" y="17024"/>
                    </a:lnTo>
                    <a:lnTo>
                      <a:pt x="1196" y="17044"/>
                    </a:lnTo>
                    <a:lnTo>
                      <a:pt x="1319" y="17044"/>
                    </a:lnTo>
                    <a:lnTo>
                      <a:pt x="1391" y="17034"/>
                    </a:lnTo>
                    <a:lnTo>
                      <a:pt x="1484" y="17013"/>
                    </a:lnTo>
                    <a:lnTo>
                      <a:pt x="1731" y="16941"/>
                    </a:lnTo>
                    <a:lnTo>
                      <a:pt x="2051" y="16818"/>
                    </a:lnTo>
                    <a:lnTo>
                      <a:pt x="2442" y="16653"/>
                    </a:lnTo>
                    <a:lnTo>
                      <a:pt x="2896" y="16457"/>
                    </a:lnTo>
                    <a:lnTo>
                      <a:pt x="3411" y="16230"/>
                    </a:lnTo>
                    <a:lnTo>
                      <a:pt x="4596" y="15684"/>
                    </a:lnTo>
                    <a:lnTo>
                      <a:pt x="5967" y="15035"/>
                    </a:lnTo>
                    <a:lnTo>
                      <a:pt x="7492" y="14314"/>
                    </a:lnTo>
                    <a:lnTo>
                      <a:pt x="9120" y="13551"/>
                    </a:lnTo>
                    <a:lnTo>
                      <a:pt x="10820" y="12747"/>
                    </a:lnTo>
                    <a:lnTo>
                      <a:pt x="12551" y="11944"/>
                    </a:lnTo>
                    <a:lnTo>
                      <a:pt x="14293" y="11160"/>
                    </a:lnTo>
                    <a:lnTo>
                      <a:pt x="15148" y="10789"/>
                    </a:lnTo>
                    <a:lnTo>
                      <a:pt x="15993" y="10429"/>
                    </a:lnTo>
                    <a:lnTo>
                      <a:pt x="16807" y="10078"/>
                    </a:lnTo>
                    <a:lnTo>
                      <a:pt x="17611" y="9749"/>
                    </a:lnTo>
                    <a:lnTo>
                      <a:pt x="18384" y="9450"/>
                    </a:lnTo>
                    <a:lnTo>
                      <a:pt x="19115" y="9172"/>
                    </a:lnTo>
                    <a:lnTo>
                      <a:pt x="19816" y="8924"/>
                    </a:lnTo>
                    <a:lnTo>
                      <a:pt x="20476" y="8708"/>
                    </a:lnTo>
                    <a:lnTo>
                      <a:pt x="21094" y="8522"/>
                    </a:lnTo>
                    <a:lnTo>
                      <a:pt x="21650" y="8378"/>
                    </a:lnTo>
                    <a:lnTo>
                      <a:pt x="21908" y="8316"/>
                    </a:lnTo>
                    <a:lnTo>
                      <a:pt x="22155" y="8265"/>
                    </a:lnTo>
                    <a:lnTo>
                      <a:pt x="22382" y="8234"/>
                    </a:lnTo>
                    <a:lnTo>
                      <a:pt x="22598" y="8203"/>
                    </a:lnTo>
                    <a:lnTo>
                      <a:pt x="22794" y="8182"/>
                    </a:lnTo>
                    <a:lnTo>
                      <a:pt x="22990" y="8141"/>
                    </a:lnTo>
                    <a:lnTo>
                      <a:pt x="23165" y="8100"/>
                    </a:lnTo>
                    <a:lnTo>
                      <a:pt x="23340" y="8038"/>
                    </a:lnTo>
                    <a:lnTo>
                      <a:pt x="23505" y="7976"/>
                    </a:lnTo>
                    <a:lnTo>
                      <a:pt x="23670" y="7894"/>
                    </a:lnTo>
                    <a:lnTo>
                      <a:pt x="23814" y="7811"/>
                    </a:lnTo>
                    <a:lnTo>
                      <a:pt x="23959" y="7719"/>
                    </a:lnTo>
                    <a:lnTo>
                      <a:pt x="24093" y="7616"/>
                    </a:lnTo>
                    <a:lnTo>
                      <a:pt x="24227" y="7502"/>
                    </a:lnTo>
                    <a:lnTo>
                      <a:pt x="24350" y="7379"/>
                    </a:lnTo>
                    <a:lnTo>
                      <a:pt x="24453" y="7255"/>
                    </a:lnTo>
                    <a:lnTo>
                      <a:pt x="24567" y="7121"/>
                    </a:lnTo>
                    <a:lnTo>
                      <a:pt x="24659" y="6987"/>
                    </a:lnTo>
                    <a:lnTo>
                      <a:pt x="24752" y="6843"/>
                    </a:lnTo>
                    <a:lnTo>
                      <a:pt x="24845" y="6688"/>
                    </a:lnTo>
                    <a:lnTo>
                      <a:pt x="24917" y="6534"/>
                    </a:lnTo>
                    <a:lnTo>
                      <a:pt x="24989" y="6369"/>
                    </a:lnTo>
                    <a:lnTo>
                      <a:pt x="25061" y="6204"/>
                    </a:lnTo>
                    <a:lnTo>
                      <a:pt x="25113" y="6029"/>
                    </a:lnTo>
                    <a:lnTo>
                      <a:pt x="25175" y="5864"/>
                    </a:lnTo>
                    <a:lnTo>
                      <a:pt x="25216" y="5678"/>
                    </a:lnTo>
                    <a:lnTo>
                      <a:pt x="25257" y="5503"/>
                    </a:lnTo>
                    <a:lnTo>
                      <a:pt x="25298" y="5318"/>
                    </a:lnTo>
                    <a:lnTo>
                      <a:pt x="25350" y="4947"/>
                    </a:lnTo>
                    <a:lnTo>
                      <a:pt x="25381" y="4565"/>
                    </a:lnTo>
                    <a:lnTo>
                      <a:pt x="25391" y="4174"/>
                    </a:lnTo>
                    <a:lnTo>
                      <a:pt x="25370" y="3793"/>
                    </a:lnTo>
                    <a:lnTo>
                      <a:pt x="25350" y="3411"/>
                    </a:lnTo>
                    <a:lnTo>
                      <a:pt x="25298" y="3030"/>
                    </a:lnTo>
                    <a:lnTo>
                      <a:pt x="25226" y="2669"/>
                    </a:lnTo>
                    <a:lnTo>
                      <a:pt x="25144" y="2309"/>
                    </a:lnTo>
                    <a:lnTo>
                      <a:pt x="25051" y="1969"/>
                    </a:lnTo>
                    <a:lnTo>
                      <a:pt x="24927" y="1639"/>
                    </a:lnTo>
                    <a:lnTo>
                      <a:pt x="24804" y="1340"/>
                    </a:lnTo>
                    <a:lnTo>
                      <a:pt x="24659" y="1062"/>
                    </a:lnTo>
                    <a:lnTo>
                      <a:pt x="24587" y="928"/>
                    </a:lnTo>
                    <a:lnTo>
                      <a:pt x="24505" y="804"/>
                    </a:lnTo>
                    <a:lnTo>
                      <a:pt x="24422" y="691"/>
                    </a:lnTo>
                    <a:lnTo>
                      <a:pt x="24340" y="577"/>
                    </a:lnTo>
                    <a:lnTo>
                      <a:pt x="24257" y="474"/>
                    </a:lnTo>
                    <a:lnTo>
                      <a:pt x="24165" y="382"/>
                    </a:lnTo>
                    <a:lnTo>
                      <a:pt x="24072" y="299"/>
                    </a:lnTo>
                    <a:lnTo>
                      <a:pt x="23979" y="227"/>
                    </a:lnTo>
                    <a:lnTo>
                      <a:pt x="23887" y="165"/>
                    </a:lnTo>
                    <a:lnTo>
                      <a:pt x="23783" y="114"/>
                    </a:lnTo>
                    <a:lnTo>
                      <a:pt x="23680" y="62"/>
                    </a:lnTo>
                    <a:lnTo>
                      <a:pt x="23588" y="31"/>
                    </a:lnTo>
                    <a:lnTo>
                      <a:pt x="23474" y="11"/>
                    </a:lnTo>
                    <a:lnTo>
                      <a:pt x="23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5"/>
              <p:cNvSpPr/>
              <p:nvPr/>
            </p:nvSpPr>
            <p:spPr>
              <a:xfrm>
                <a:off x="4908637" y="2460099"/>
                <a:ext cx="408608" cy="382881"/>
              </a:xfrm>
              <a:custGeom>
                <a:avLst/>
                <a:gdLst/>
                <a:ahLst/>
                <a:cxnLst/>
                <a:rect l="l" t="t" r="r" b="b"/>
                <a:pathLst>
                  <a:path w="21775" h="20404" extrusionOk="0">
                    <a:moveTo>
                      <a:pt x="1" y="0"/>
                    </a:moveTo>
                    <a:lnTo>
                      <a:pt x="21" y="1144"/>
                    </a:lnTo>
                    <a:lnTo>
                      <a:pt x="681" y="1969"/>
                    </a:lnTo>
                    <a:lnTo>
                      <a:pt x="1453" y="2917"/>
                    </a:lnTo>
                    <a:lnTo>
                      <a:pt x="2474" y="4143"/>
                    </a:lnTo>
                    <a:lnTo>
                      <a:pt x="3690" y="5596"/>
                    </a:lnTo>
                    <a:lnTo>
                      <a:pt x="5081" y="7214"/>
                    </a:lnTo>
                    <a:lnTo>
                      <a:pt x="5833" y="8079"/>
                    </a:lnTo>
                    <a:lnTo>
                      <a:pt x="6606" y="8955"/>
                    </a:lnTo>
                    <a:lnTo>
                      <a:pt x="7410" y="9841"/>
                    </a:lnTo>
                    <a:lnTo>
                      <a:pt x="8234" y="10748"/>
                    </a:lnTo>
                    <a:lnTo>
                      <a:pt x="9058" y="11645"/>
                    </a:lnTo>
                    <a:lnTo>
                      <a:pt x="9903" y="12541"/>
                    </a:lnTo>
                    <a:lnTo>
                      <a:pt x="10759" y="13417"/>
                    </a:lnTo>
                    <a:lnTo>
                      <a:pt x="11604" y="14272"/>
                    </a:lnTo>
                    <a:lnTo>
                      <a:pt x="12449" y="15107"/>
                    </a:lnTo>
                    <a:lnTo>
                      <a:pt x="13294" y="15900"/>
                    </a:lnTo>
                    <a:lnTo>
                      <a:pt x="14108" y="16653"/>
                    </a:lnTo>
                    <a:lnTo>
                      <a:pt x="14520" y="17013"/>
                    </a:lnTo>
                    <a:lnTo>
                      <a:pt x="14922" y="17364"/>
                    </a:lnTo>
                    <a:lnTo>
                      <a:pt x="15313" y="17693"/>
                    </a:lnTo>
                    <a:lnTo>
                      <a:pt x="15705" y="18013"/>
                    </a:lnTo>
                    <a:lnTo>
                      <a:pt x="16086" y="18312"/>
                    </a:lnTo>
                    <a:lnTo>
                      <a:pt x="16457" y="18600"/>
                    </a:lnTo>
                    <a:lnTo>
                      <a:pt x="16828" y="18868"/>
                    </a:lnTo>
                    <a:lnTo>
                      <a:pt x="17179" y="19115"/>
                    </a:lnTo>
                    <a:lnTo>
                      <a:pt x="17529" y="19342"/>
                    </a:lnTo>
                    <a:lnTo>
                      <a:pt x="17869" y="19559"/>
                    </a:lnTo>
                    <a:lnTo>
                      <a:pt x="18199" y="19744"/>
                    </a:lnTo>
                    <a:lnTo>
                      <a:pt x="18518" y="19909"/>
                    </a:lnTo>
                    <a:lnTo>
                      <a:pt x="18817" y="20053"/>
                    </a:lnTo>
                    <a:lnTo>
                      <a:pt x="19116" y="20177"/>
                    </a:lnTo>
                    <a:lnTo>
                      <a:pt x="19394" y="20270"/>
                    </a:lnTo>
                    <a:lnTo>
                      <a:pt x="19662" y="20342"/>
                    </a:lnTo>
                    <a:lnTo>
                      <a:pt x="19920" y="20393"/>
                    </a:lnTo>
                    <a:lnTo>
                      <a:pt x="20043" y="20404"/>
                    </a:lnTo>
                    <a:lnTo>
                      <a:pt x="20157" y="20404"/>
                    </a:lnTo>
                    <a:lnTo>
                      <a:pt x="20291" y="20249"/>
                    </a:lnTo>
                    <a:lnTo>
                      <a:pt x="20445" y="20074"/>
                    </a:lnTo>
                    <a:lnTo>
                      <a:pt x="20631" y="19827"/>
                    </a:lnTo>
                    <a:lnTo>
                      <a:pt x="20847" y="19538"/>
                    </a:lnTo>
                    <a:lnTo>
                      <a:pt x="21063" y="19188"/>
                    </a:lnTo>
                    <a:lnTo>
                      <a:pt x="21166" y="19002"/>
                    </a:lnTo>
                    <a:lnTo>
                      <a:pt x="21269" y="18806"/>
                    </a:lnTo>
                    <a:lnTo>
                      <a:pt x="21373" y="18600"/>
                    </a:lnTo>
                    <a:lnTo>
                      <a:pt x="21465" y="18394"/>
                    </a:lnTo>
                    <a:lnTo>
                      <a:pt x="21548" y="18167"/>
                    </a:lnTo>
                    <a:lnTo>
                      <a:pt x="21620" y="17941"/>
                    </a:lnTo>
                    <a:lnTo>
                      <a:pt x="21682" y="17714"/>
                    </a:lnTo>
                    <a:lnTo>
                      <a:pt x="21733" y="17477"/>
                    </a:lnTo>
                    <a:lnTo>
                      <a:pt x="21764" y="17240"/>
                    </a:lnTo>
                    <a:lnTo>
                      <a:pt x="21774" y="16993"/>
                    </a:lnTo>
                    <a:lnTo>
                      <a:pt x="21774" y="16756"/>
                    </a:lnTo>
                    <a:lnTo>
                      <a:pt x="21744" y="16508"/>
                    </a:lnTo>
                    <a:lnTo>
                      <a:pt x="21702" y="16261"/>
                    </a:lnTo>
                    <a:lnTo>
                      <a:pt x="21661" y="16148"/>
                    </a:lnTo>
                    <a:lnTo>
                      <a:pt x="21630" y="16024"/>
                    </a:lnTo>
                    <a:lnTo>
                      <a:pt x="21579" y="15900"/>
                    </a:lnTo>
                    <a:lnTo>
                      <a:pt x="21527" y="15777"/>
                    </a:lnTo>
                    <a:lnTo>
                      <a:pt x="21465" y="15663"/>
                    </a:lnTo>
                    <a:lnTo>
                      <a:pt x="21403" y="15540"/>
                    </a:lnTo>
                    <a:lnTo>
                      <a:pt x="21331" y="15426"/>
                    </a:lnTo>
                    <a:lnTo>
                      <a:pt x="21249" y="15303"/>
                    </a:lnTo>
                    <a:lnTo>
                      <a:pt x="21156" y="15189"/>
                    </a:lnTo>
                    <a:lnTo>
                      <a:pt x="21063" y="15076"/>
                    </a:lnTo>
                    <a:lnTo>
                      <a:pt x="20950" y="14952"/>
                    </a:lnTo>
                    <a:lnTo>
                      <a:pt x="20837" y="14839"/>
                    </a:lnTo>
                    <a:lnTo>
                      <a:pt x="20713" y="14736"/>
                    </a:lnTo>
                    <a:lnTo>
                      <a:pt x="20589" y="14623"/>
                    </a:lnTo>
                    <a:lnTo>
                      <a:pt x="20270" y="14375"/>
                    </a:lnTo>
                    <a:lnTo>
                      <a:pt x="19878" y="14076"/>
                    </a:lnTo>
                    <a:lnTo>
                      <a:pt x="18868" y="13324"/>
                    </a:lnTo>
                    <a:lnTo>
                      <a:pt x="17601" y="12407"/>
                    </a:lnTo>
                    <a:lnTo>
                      <a:pt x="16138" y="11356"/>
                    </a:lnTo>
                    <a:lnTo>
                      <a:pt x="12789" y="8965"/>
                    </a:lnTo>
                    <a:lnTo>
                      <a:pt x="9203" y="6430"/>
                    </a:lnTo>
                    <a:lnTo>
                      <a:pt x="5740" y="4009"/>
                    </a:lnTo>
                    <a:lnTo>
                      <a:pt x="2803" y="1958"/>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5"/>
              <p:cNvSpPr/>
              <p:nvPr/>
            </p:nvSpPr>
            <p:spPr>
              <a:xfrm>
                <a:off x="4933782" y="2512885"/>
                <a:ext cx="389655" cy="337826"/>
              </a:xfrm>
              <a:custGeom>
                <a:avLst/>
                <a:gdLst/>
                <a:ahLst/>
                <a:cxnLst/>
                <a:rect l="l" t="t" r="r" b="b"/>
                <a:pathLst>
                  <a:path w="20765" h="18003" extrusionOk="0">
                    <a:moveTo>
                      <a:pt x="0" y="0"/>
                    </a:moveTo>
                    <a:lnTo>
                      <a:pt x="794" y="979"/>
                    </a:lnTo>
                    <a:lnTo>
                      <a:pt x="1742" y="2123"/>
                    </a:lnTo>
                    <a:lnTo>
                      <a:pt x="2813" y="3411"/>
                    </a:lnTo>
                    <a:lnTo>
                      <a:pt x="3988" y="4792"/>
                    </a:lnTo>
                    <a:lnTo>
                      <a:pt x="5245" y="6255"/>
                    </a:lnTo>
                    <a:lnTo>
                      <a:pt x="5905" y="6997"/>
                    </a:lnTo>
                    <a:lnTo>
                      <a:pt x="6575" y="7750"/>
                    </a:lnTo>
                    <a:lnTo>
                      <a:pt x="7255" y="8502"/>
                    </a:lnTo>
                    <a:lnTo>
                      <a:pt x="7945" y="9264"/>
                    </a:lnTo>
                    <a:lnTo>
                      <a:pt x="8646" y="10006"/>
                    </a:lnTo>
                    <a:lnTo>
                      <a:pt x="9336" y="10748"/>
                    </a:lnTo>
                    <a:lnTo>
                      <a:pt x="10037" y="11470"/>
                    </a:lnTo>
                    <a:lnTo>
                      <a:pt x="10738" y="12181"/>
                    </a:lnTo>
                    <a:lnTo>
                      <a:pt x="11428" y="12861"/>
                    </a:lnTo>
                    <a:lnTo>
                      <a:pt x="12119" y="13520"/>
                    </a:lnTo>
                    <a:lnTo>
                      <a:pt x="12799" y="14149"/>
                    </a:lnTo>
                    <a:lnTo>
                      <a:pt x="13458" y="14746"/>
                    </a:lnTo>
                    <a:lnTo>
                      <a:pt x="14118" y="15303"/>
                    </a:lnTo>
                    <a:lnTo>
                      <a:pt x="14746" y="15828"/>
                    </a:lnTo>
                    <a:lnTo>
                      <a:pt x="15055" y="16065"/>
                    </a:lnTo>
                    <a:lnTo>
                      <a:pt x="15364" y="16292"/>
                    </a:lnTo>
                    <a:lnTo>
                      <a:pt x="15663" y="16519"/>
                    </a:lnTo>
                    <a:lnTo>
                      <a:pt x="15952" y="16725"/>
                    </a:lnTo>
                    <a:lnTo>
                      <a:pt x="16240" y="16910"/>
                    </a:lnTo>
                    <a:lnTo>
                      <a:pt x="16519" y="17086"/>
                    </a:lnTo>
                    <a:lnTo>
                      <a:pt x="16787" y="17251"/>
                    </a:lnTo>
                    <a:lnTo>
                      <a:pt x="17054" y="17405"/>
                    </a:lnTo>
                    <a:lnTo>
                      <a:pt x="17312" y="17539"/>
                    </a:lnTo>
                    <a:lnTo>
                      <a:pt x="17559" y="17652"/>
                    </a:lnTo>
                    <a:lnTo>
                      <a:pt x="17807" y="17755"/>
                    </a:lnTo>
                    <a:lnTo>
                      <a:pt x="18033" y="17838"/>
                    </a:lnTo>
                    <a:lnTo>
                      <a:pt x="18260" y="17910"/>
                    </a:lnTo>
                    <a:lnTo>
                      <a:pt x="18477" y="17962"/>
                    </a:lnTo>
                    <a:lnTo>
                      <a:pt x="18683" y="17992"/>
                    </a:lnTo>
                    <a:lnTo>
                      <a:pt x="18878" y="18003"/>
                    </a:lnTo>
                    <a:lnTo>
                      <a:pt x="20764" y="15499"/>
                    </a:lnTo>
                    <a:lnTo>
                      <a:pt x="20579" y="15488"/>
                    </a:lnTo>
                    <a:lnTo>
                      <a:pt x="20393" y="15468"/>
                    </a:lnTo>
                    <a:lnTo>
                      <a:pt x="20187" y="15427"/>
                    </a:lnTo>
                    <a:lnTo>
                      <a:pt x="19971" y="15375"/>
                    </a:lnTo>
                    <a:lnTo>
                      <a:pt x="19754" y="15313"/>
                    </a:lnTo>
                    <a:lnTo>
                      <a:pt x="19517" y="15241"/>
                    </a:lnTo>
                    <a:lnTo>
                      <a:pt x="19270" y="15148"/>
                    </a:lnTo>
                    <a:lnTo>
                      <a:pt x="19023" y="15045"/>
                    </a:lnTo>
                    <a:lnTo>
                      <a:pt x="18755" y="14932"/>
                    </a:lnTo>
                    <a:lnTo>
                      <a:pt x="18487" y="14808"/>
                    </a:lnTo>
                    <a:lnTo>
                      <a:pt x="18209" y="14674"/>
                    </a:lnTo>
                    <a:lnTo>
                      <a:pt x="17920" y="14520"/>
                    </a:lnTo>
                    <a:lnTo>
                      <a:pt x="17322" y="14200"/>
                    </a:lnTo>
                    <a:lnTo>
                      <a:pt x="16704" y="13829"/>
                    </a:lnTo>
                    <a:lnTo>
                      <a:pt x="16055" y="13427"/>
                    </a:lnTo>
                    <a:lnTo>
                      <a:pt x="15375" y="12995"/>
                    </a:lnTo>
                    <a:lnTo>
                      <a:pt x="14684" y="12521"/>
                    </a:lnTo>
                    <a:lnTo>
                      <a:pt x="13973" y="12026"/>
                    </a:lnTo>
                    <a:lnTo>
                      <a:pt x="13242" y="11501"/>
                    </a:lnTo>
                    <a:lnTo>
                      <a:pt x="12500" y="10954"/>
                    </a:lnTo>
                    <a:lnTo>
                      <a:pt x="11748" y="10377"/>
                    </a:lnTo>
                    <a:lnTo>
                      <a:pt x="10995" y="9790"/>
                    </a:lnTo>
                    <a:lnTo>
                      <a:pt x="10233" y="9192"/>
                    </a:lnTo>
                    <a:lnTo>
                      <a:pt x="9460" y="8574"/>
                    </a:lnTo>
                    <a:lnTo>
                      <a:pt x="8697" y="7945"/>
                    </a:lnTo>
                    <a:lnTo>
                      <a:pt x="7935" y="7307"/>
                    </a:lnTo>
                    <a:lnTo>
                      <a:pt x="7183" y="6668"/>
                    </a:lnTo>
                    <a:lnTo>
                      <a:pt x="6441" y="6018"/>
                    </a:lnTo>
                    <a:lnTo>
                      <a:pt x="5699" y="5369"/>
                    </a:lnTo>
                    <a:lnTo>
                      <a:pt x="4977" y="4730"/>
                    </a:lnTo>
                    <a:lnTo>
                      <a:pt x="4277" y="4091"/>
                    </a:lnTo>
                    <a:lnTo>
                      <a:pt x="3586" y="3463"/>
                    </a:lnTo>
                    <a:lnTo>
                      <a:pt x="2916" y="2845"/>
                    </a:lnTo>
                    <a:lnTo>
                      <a:pt x="2277" y="2237"/>
                    </a:lnTo>
                    <a:lnTo>
                      <a:pt x="1659" y="1649"/>
                    </a:lnTo>
                    <a:lnTo>
                      <a:pt x="1072" y="1072"/>
                    </a:lnTo>
                    <a:lnTo>
                      <a:pt x="526" y="526"/>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5"/>
              <p:cNvSpPr/>
              <p:nvPr/>
            </p:nvSpPr>
            <p:spPr>
              <a:xfrm>
                <a:off x="5308519" y="3169173"/>
                <a:ext cx="813331" cy="1157125"/>
              </a:xfrm>
              <a:custGeom>
                <a:avLst/>
                <a:gdLst/>
                <a:ahLst/>
                <a:cxnLst/>
                <a:rect l="l" t="t" r="r" b="b"/>
                <a:pathLst>
                  <a:path w="43343" h="61664" extrusionOk="0">
                    <a:moveTo>
                      <a:pt x="33367" y="1"/>
                    </a:moveTo>
                    <a:lnTo>
                      <a:pt x="31987" y="547"/>
                    </a:lnTo>
                    <a:lnTo>
                      <a:pt x="30410" y="1186"/>
                    </a:lnTo>
                    <a:lnTo>
                      <a:pt x="28349" y="2020"/>
                    </a:lnTo>
                    <a:lnTo>
                      <a:pt x="25907" y="3010"/>
                    </a:lnTo>
                    <a:lnTo>
                      <a:pt x="23176" y="4143"/>
                    </a:lnTo>
                    <a:lnTo>
                      <a:pt x="20249" y="5359"/>
                    </a:lnTo>
                    <a:lnTo>
                      <a:pt x="17220" y="6657"/>
                    </a:lnTo>
                    <a:lnTo>
                      <a:pt x="15695" y="7317"/>
                    </a:lnTo>
                    <a:lnTo>
                      <a:pt x="14170" y="7976"/>
                    </a:lnTo>
                    <a:lnTo>
                      <a:pt x="12676" y="8636"/>
                    </a:lnTo>
                    <a:lnTo>
                      <a:pt x="11202" y="9295"/>
                    </a:lnTo>
                    <a:lnTo>
                      <a:pt x="9780" y="9955"/>
                    </a:lnTo>
                    <a:lnTo>
                      <a:pt x="8409" y="10583"/>
                    </a:lnTo>
                    <a:lnTo>
                      <a:pt x="7101" y="11212"/>
                    </a:lnTo>
                    <a:lnTo>
                      <a:pt x="5874" y="11810"/>
                    </a:lnTo>
                    <a:lnTo>
                      <a:pt x="4731" y="12387"/>
                    </a:lnTo>
                    <a:lnTo>
                      <a:pt x="3700" y="12933"/>
                    </a:lnTo>
                    <a:lnTo>
                      <a:pt x="3216" y="13201"/>
                    </a:lnTo>
                    <a:lnTo>
                      <a:pt x="2773" y="13448"/>
                    </a:lnTo>
                    <a:lnTo>
                      <a:pt x="2350" y="13695"/>
                    </a:lnTo>
                    <a:lnTo>
                      <a:pt x="1969" y="13922"/>
                    </a:lnTo>
                    <a:lnTo>
                      <a:pt x="1608" y="14149"/>
                    </a:lnTo>
                    <a:lnTo>
                      <a:pt x="1299" y="14365"/>
                    </a:lnTo>
                    <a:lnTo>
                      <a:pt x="1011" y="14561"/>
                    </a:lnTo>
                    <a:lnTo>
                      <a:pt x="774" y="14757"/>
                    </a:lnTo>
                    <a:lnTo>
                      <a:pt x="567" y="14932"/>
                    </a:lnTo>
                    <a:lnTo>
                      <a:pt x="413" y="15097"/>
                    </a:lnTo>
                    <a:lnTo>
                      <a:pt x="341" y="15169"/>
                    </a:lnTo>
                    <a:lnTo>
                      <a:pt x="289" y="15241"/>
                    </a:lnTo>
                    <a:lnTo>
                      <a:pt x="248" y="15313"/>
                    </a:lnTo>
                    <a:lnTo>
                      <a:pt x="217" y="15385"/>
                    </a:lnTo>
                    <a:lnTo>
                      <a:pt x="166" y="15519"/>
                    </a:lnTo>
                    <a:lnTo>
                      <a:pt x="124" y="15695"/>
                    </a:lnTo>
                    <a:lnTo>
                      <a:pt x="83" y="15901"/>
                    </a:lnTo>
                    <a:lnTo>
                      <a:pt x="52" y="16127"/>
                    </a:lnTo>
                    <a:lnTo>
                      <a:pt x="32" y="16375"/>
                    </a:lnTo>
                    <a:lnTo>
                      <a:pt x="21" y="16663"/>
                    </a:lnTo>
                    <a:lnTo>
                      <a:pt x="11" y="16962"/>
                    </a:lnTo>
                    <a:lnTo>
                      <a:pt x="1" y="17302"/>
                    </a:lnTo>
                    <a:lnTo>
                      <a:pt x="21" y="18034"/>
                    </a:lnTo>
                    <a:lnTo>
                      <a:pt x="63" y="18868"/>
                    </a:lnTo>
                    <a:lnTo>
                      <a:pt x="124" y="19796"/>
                    </a:lnTo>
                    <a:lnTo>
                      <a:pt x="207" y="20816"/>
                    </a:lnTo>
                    <a:lnTo>
                      <a:pt x="320" y="21919"/>
                    </a:lnTo>
                    <a:lnTo>
                      <a:pt x="454" y="23093"/>
                    </a:lnTo>
                    <a:lnTo>
                      <a:pt x="609" y="24361"/>
                    </a:lnTo>
                    <a:lnTo>
                      <a:pt x="784" y="25690"/>
                    </a:lnTo>
                    <a:lnTo>
                      <a:pt x="990" y="27092"/>
                    </a:lnTo>
                    <a:lnTo>
                      <a:pt x="1206" y="28555"/>
                    </a:lnTo>
                    <a:lnTo>
                      <a:pt x="1443" y="30080"/>
                    </a:lnTo>
                    <a:lnTo>
                      <a:pt x="1701" y="31667"/>
                    </a:lnTo>
                    <a:lnTo>
                      <a:pt x="1979" y="33305"/>
                    </a:lnTo>
                    <a:lnTo>
                      <a:pt x="2278" y="34985"/>
                    </a:lnTo>
                    <a:lnTo>
                      <a:pt x="2587" y="36726"/>
                    </a:lnTo>
                    <a:lnTo>
                      <a:pt x="2917" y="38499"/>
                    </a:lnTo>
                    <a:lnTo>
                      <a:pt x="3267" y="40312"/>
                    </a:lnTo>
                    <a:lnTo>
                      <a:pt x="3628" y="42157"/>
                    </a:lnTo>
                    <a:lnTo>
                      <a:pt x="4009" y="44043"/>
                    </a:lnTo>
                    <a:lnTo>
                      <a:pt x="4401" y="45939"/>
                    </a:lnTo>
                    <a:lnTo>
                      <a:pt x="4803" y="47866"/>
                    </a:lnTo>
                    <a:lnTo>
                      <a:pt x="5225" y="49813"/>
                    </a:lnTo>
                    <a:lnTo>
                      <a:pt x="5658" y="51771"/>
                    </a:lnTo>
                    <a:lnTo>
                      <a:pt x="6101" y="53750"/>
                    </a:lnTo>
                    <a:lnTo>
                      <a:pt x="6555" y="55728"/>
                    </a:lnTo>
                    <a:lnTo>
                      <a:pt x="7018" y="57707"/>
                    </a:lnTo>
                    <a:lnTo>
                      <a:pt x="7503" y="59685"/>
                    </a:lnTo>
                    <a:lnTo>
                      <a:pt x="7987" y="61664"/>
                    </a:lnTo>
                    <a:lnTo>
                      <a:pt x="8677" y="61664"/>
                    </a:lnTo>
                    <a:lnTo>
                      <a:pt x="8708" y="60046"/>
                    </a:lnTo>
                    <a:lnTo>
                      <a:pt x="8780" y="55780"/>
                    </a:lnTo>
                    <a:lnTo>
                      <a:pt x="8842" y="52936"/>
                    </a:lnTo>
                    <a:lnTo>
                      <a:pt x="8914" y="49741"/>
                    </a:lnTo>
                    <a:lnTo>
                      <a:pt x="9007" y="46320"/>
                    </a:lnTo>
                    <a:lnTo>
                      <a:pt x="9110" y="42786"/>
                    </a:lnTo>
                    <a:lnTo>
                      <a:pt x="9234" y="39251"/>
                    </a:lnTo>
                    <a:lnTo>
                      <a:pt x="9378" y="35809"/>
                    </a:lnTo>
                    <a:lnTo>
                      <a:pt x="9450" y="34150"/>
                    </a:lnTo>
                    <a:lnTo>
                      <a:pt x="9533" y="32574"/>
                    </a:lnTo>
                    <a:lnTo>
                      <a:pt x="9615" y="31069"/>
                    </a:lnTo>
                    <a:lnTo>
                      <a:pt x="9708" y="29657"/>
                    </a:lnTo>
                    <a:lnTo>
                      <a:pt x="9800" y="28349"/>
                    </a:lnTo>
                    <a:lnTo>
                      <a:pt x="9904" y="27164"/>
                    </a:lnTo>
                    <a:lnTo>
                      <a:pt x="10007" y="26113"/>
                    </a:lnTo>
                    <a:lnTo>
                      <a:pt x="10110" y="25216"/>
                    </a:lnTo>
                    <a:lnTo>
                      <a:pt x="10171" y="24824"/>
                    </a:lnTo>
                    <a:lnTo>
                      <a:pt x="10223" y="24474"/>
                    </a:lnTo>
                    <a:lnTo>
                      <a:pt x="10285" y="24165"/>
                    </a:lnTo>
                    <a:lnTo>
                      <a:pt x="10347" y="23907"/>
                    </a:lnTo>
                    <a:lnTo>
                      <a:pt x="10408" y="23691"/>
                    </a:lnTo>
                    <a:lnTo>
                      <a:pt x="10470" y="23526"/>
                    </a:lnTo>
                    <a:lnTo>
                      <a:pt x="10501" y="23464"/>
                    </a:lnTo>
                    <a:lnTo>
                      <a:pt x="10532" y="23413"/>
                    </a:lnTo>
                    <a:lnTo>
                      <a:pt x="10563" y="23382"/>
                    </a:lnTo>
                    <a:lnTo>
                      <a:pt x="10594" y="23351"/>
                    </a:lnTo>
                    <a:lnTo>
                      <a:pt x="10687" y="23320"/>
                    </a:lnTo>
                    <a:lnTo>
                      <a:pt x="10810" y="23279"/>
                    </a:lnTo>
                    <a:lnTo>
                      <a:pt x="11192" y="23176"/>
                    </a:lnTo>
                    <a:lnTo>
                      <a:pt x="11727" y="23062"/>
                    </a:lnTo>
                    <a:lnTo>
                      <a:pt x="12408" y="22939"/>
                    </a:lnTo>
                    <a:lnTo>
                      <a:pt x="13211" y="22805"/>
                    </a:lnTo>
                    <a:lnTo>
                      <a:pt x="14139" y="22661"/>
                    </a:lnTo>
                    <a:lnTo>
                      <a:pt x="16303" y="22331"/>
                    </a:lnTo>
                    <a:lnTo>
                      <a:pt x="18817" y="21970"/>
                    </a:lnTo>
                    <a:lnTo>
                      <a:pt x="21579" y="21589"/>
                    </a:lnTo>
                    <a:lnTo>
                      <a:pt x="24495" y="21208"/>
                    </a:lnTo>
                    <a:lnTo>
                      <a:pt x="27494" y="20816"/>
                    </a:lnTo>
                    <a:lnTo>
                      <a:pt x="33347" y="20074"/>
                    </a:lnTo>
                    <a:lnTo>
                      <a:pt x="38427" y="19435"/>
                    </a:lnTo>
                    <a:lnTo>
                      <a:pt x="43342" y="18837"/>
                    </a:lnTo>
                    <a:lnTo>
                      <a:pt x="3336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5"/>
              <p:cNvSpPr/>
              <p:nvPr/>
            </p:nvSpPr>
            <p:spPr>
              <a:xfrm>
                <a:off x="5428990" y="3412236"/>
                <a:ext cx="692860" cy="898018"/>
              </a:xfrm>
              <a:custGeom>
                <a:avLst/>
                <a:gdLst/>
                <a:ahLst/>
                <a:cxnLst/>
                <a:rect l="l" t="t" r="r" b="b"/>
                <a:pathLst>
                  <a:path w="36923" h="47856" extrusionOk="0">
                    <a:moveTo>
                      <a:pt x="32522" y="1"/>
                    </a:moveTo>
                    <a:lnTo>
                      <a:pt x="31760" y="165"/>
                    </a:lnTo>
                    <a:lnTo>
                      <a:pt x="30904" y="330"/>
                    </a:lnTo>
                    <a:lnTo>
                      <a:pt x="29987" y="495"/>
                    </a:lnTo>
                    <a:lnTo>
                      <a:pt x="28988" y="670"/>
                    </a:lnTo>
                    <a:lnTo>
                      <a:pt x="26813" y="1041"/>
                    </a:lnTo>
                    <a:lnTo>
                      <a:pt x="24443" y="1423"/>
                    </a:lnTo>
                    <a:lnTo>
                      <a:pt x="19312" y="2216"/>
                    </a:lnTo>
                    <a:lnTo>
                      <a:pt x="16663" y="2628"/>
                    </a:lnTo>
                    <a:lnTo>
                      <a:pt x="14036" y="3051"/>
                    </a:lnTo>
                    <a:lnTo>
                      <a:pt x="11490" y="3473"/>
                    </a:lnTo>
                    <a:lnTo>
                      <a:pt x="10254" y="3690"/>
                    </a:lnTo>
                    <a:lnTo>
                      <a:pt x="9069" y="3906"/>
                    </a:lnTo>
                    <a:lnTo>
                      <a:pt x="7925" y="4122"/>
                    </a:lnTo>
                    <a:lnTo>
                      <a:pt x="6833" y="4339"/>
                    </a:lnTo>
                    <a:lnTo>
                      <a:pt x="5792" y="4545"/>
                    </a:lnTo>
                    <a:lnTo>
                      <a:pt x="4833" y="4761"/>
                    </a:lnTo>
                    <a:lnTo>
                      <a:pt x="3937" y="4978"/>
                    </a:lnTo>
                    <a:lnTo>
                      <a:pt x="3123" y="5184"/>
                    </a:lnTo>
                    <a:lnTo>
                      <a:pt x="2402" y="5390"/>
                    </a:lnTo>
                    <a:lnTo>
                      <a:pt x="2072" y="5503"/>
                    </a:lnTo>
                    <a:lnTo>
                      <a:pt x="1773" y="5606"/>
                    </a:lnTo>
                    <a:lnTo>
                      <a:pt x="1495" y="5709"/>
                    </a:lnTo>
                    <a:lnTo>
                      <a:pt x="1237" y="5802"/>
                    </a:lnTo>
                    <a:lnTo>
                      <a:pt x="1010" y="5905"/>
                    </a:lnTo>
                    <a:lnTo>
                      <a:pt x="815" y="6008"/>
                    </a:lnTo>
                    <a:lnTo>
                      <a:pt x="650" y="6111"/>
                    </a:lnTo>
                    <a:lnTo>
                      <a:pt x="516" y="6214"/>
                    </a:lnTo>
                    <a:lnTo>
                      <a:pt x="402" y="6307"/>
                    </a:lnTo>
                    <a:lnTo>
                      <a:pt x="330" y="6410"/>
                    </a:lnTo>
                    <a:lnTo>
                      <a:pt x="299" y="6462"/>
                    </a:lnTo>
                    <a:lnTo>
                      <a:pt x="268" y="6554"/>
                    </a:lnTo>
                    <a:lnTo>
                      <a:pt x="248" y="6668"/>
                    </a:lnTo>
                    <a:lnTo>
                      <a:pt x="217" y="6812"/>
                    </a:lnTo>
                    <a:lnTo>
                      <a:pt x="176" y="7183"/>
                    </a:lnTo>
                    <a:lnTo>
                      <a:pt x="135" y="7667"/>
                    </a:lnTo>
                    <a:lnTo>
                      <a:pt x="93" y="8244"/>
                    </a:lnTo>
                    <a:lnTo>
                      <a:pt x="62" y="8914"/>
                    </a:lnTo>
                    <a:lnTo>
                      <a:pt x="42" y="9687"/>
                    </a:lnTo>
                    <a:lnTo>
                      <a:pt x="21" y="10542"/>
                    </a:lnTo>
                    <a:lnTo>
                      <a:pt x="11" y="11490"/>
                    </a:lnTo>
                    <a:lnTo>
                      <a:pt x="1" y="12521"/>
                    </a:lnTo>
                    <a:lnTo>
                      <a:pt x="1" y="13623"/>
                    </a:lnTo>
                    <a:lnTo>
                      <a:pt x="11" y="14808"/>
                    </a:lnTo>
                    <a:lnTo>
                      <a:pt x="21" y="16055"/>
                    </a:lnTo>
                    <a:lnTo>
                      <a:pt x="52" y="17364"/>
                    </a:lnTo>
                    <a:lnTo>
                      <a:pt x="83" y="18745"/>
                    </a:lnTo>
                    <a:lnTo>
                      <a:pt x="124" y="20187"/>
                    </a:lnTo>
                    <a:lnTo>
                      <a:pt x="176" y="21671"/>
                    </a:lnTo>
                    <a:lnTo>
                      <a:pt x="227" y="23217"/>
                    </a:lnTo>
                    <a:lnTo>
                      <a:pt x="299" y="24804"/>
                    </a:lnTo>
                    <a:lnTo>
                      <a:pt x="382" y="26432"/>
                    </a:lnTo>
                    <a:lnTo>
                      <a:pt x="475" y="28101"/>
                    </a:lnTo>
                    <a:lnTo>
                      <a:pt x="578" y="29802"/>
                    </a:lnTo>
                    <a:lnTo>
                      <a:pt x="691" y="31533"/>
                    </a:lnTo>
                    <a:lnTo>
                      <a:pt x="815" y="33295"/>
                    </a:lnTo>
                    <a:lnTo>
                      <a:pt x="949" y="35078"/>
                    </a:lnTo>
                    <a:lnTo>
                      <a:pt x="1093" y="36881"/>
                    </a:lnTo>
                    <a:lnTo>
                      <a:pt x="1258" y="38695"/>
                    </a:lnTo>
                    <a:lnTo>
                      <a:pt x="1433" y="40518"/>
                    </a:lnTo>
                    <a:lnTo>
                      <a:pt x="1618" y="42353"/>
                    </a:lnTo>
                    <a:lnTo>
                      <a:pt x="1824" y="44187"/>
                    </a:lnTo>
                    <a:lnTo>
                      <a:pt x="2041" y="46021"/>
                    </a:lnTo>
                    <a:lnTo>
                      <a:pt x="2278" y="47855"/>
                    </a:lnTo>
                    <a:lnTo>
                      <a:pt x="2298" y="46526"/>
                    </a:lnTo>
                    <a:lnTo>
                      <a:pt x="2360" y="44702"/>
                    </a:lnTo>
                    <a:lnTo>
                      <a:pt x="2432" y="42445"/>
                    </a:lnTo>
                    <a:lnTo>
                      <a:pt x="2536" y="39849"/>
                    </a:lnTo>
                    <a:lnTo>
                      <a:pt x="2659" y="36984"/>
                    </a:lnTo>
                    <a:lnTo>
                      <a:pt x="2793" y="33944"/>
                    </a:lnTo>
                    <a:lnTo>
                      <a:pt x="2958" y="30801"/>
                    </a:lnTo>
                    <a:lnTo>
                      <a:pt x="3123" y="27627"/>
                    </a:lnTo>
                    <a:lnTo>
                      <a:pt x="3308" y="24515"/>
                    </a:lnTo>
                    <a:lnTo>
                      <a:pt x="3514" y="21537"/>
                    </a:lnTo>
                    <a:lnTo>
                      <a:pt x="3618" y="20126"/>
                    </a:lnTo>
                    <a:lnTo>
                      <a:pt x="3721" y="18786"/>
                    </a:lnTo>
                    <a:lnTo>
                      <a:pt x="3834" y="17508"/>
                    </a:lnTo>
                    <a:lnTo>
                      <a:pt x="3937" y="16323"/>
                    </a:lnTo>
                    <a:lnTo>
                      <a:pt x="4050" y="15231"/>
                    </a:lnTo>
                    <a:lnTo>
                      <a:pt x="4164" y="14242"/>
                    </a:lnTo>
                    <a:lnTo>
                      <a:pt x="4277" y="13366"/>
                    </a:lnTo>
                    <a:lnTo>
                      <a:pt x="4401" y="12624"/>
                    </a:lnTo>
                    <a:lnTo>
                      <a:pt x="4462" y="12294"/>
                    </a:lnTo>
                    <a:lnTo>
                      <a:pt x="4514" y="12005"/>
                    </a:lnTo>
                    <a:lnTo>
                      <a:pt x="4576" y="11758"/>
                    </a:lnTo>
                    <a:lnTo>
                      <a:pt x="4638" y="11542"/>
                    </a:lnTo>
                    <a:lnTo>
                      <a:pt x="4689" y="11367"/>
                    </a:lnTo>
                    <a:lnTo>
                      <a:pt x="4751" y="11222"/>
                    </a:lnTo>
                    <a:lnTo>
                      <a:pt x="4813" y="11130"/>
                    </a:lnTo>
                    <a:lnTo>
                      <a:pt x="4844" y="11099"/>
                    </a:lnTo>
                    <a:lnTo>
                      <a:pt x="4875" y="11078"/>
                    </a:lnTo>
                    <a:lnTo>
                      <a:pt x="4957" y="11037"/>
                    </a:lnTo>
                    <a:lnTo>
                      <a:pt x="5091" y="10996"/>
                    </a:lnTo>
                    <a:lnTo>
                      <a:pt x="5462" y="10893"/>
                    </a:lnTo>
                    <a:lnTo>
                      <a:pt x="5988" y="10769"/>
                    </a:lnTo>
                    <a:lnTo>
                      <a:pt x="6657" y="10635"/>
                    </a:lnTo>
                    <a:lnTo>
                      <a:pt x="7451" y="10480"/>
                    </a:lnTo>
                    <a:lnTo>
                      <a:pt x="8358" y="10315"/>
                    </a:lnTo>
                    <a:lnTo>
                      <a:pt x="10470" y="9945"/>
                    </a:lnTo>
                    <a:lnTo>
                      <a:pt x="12933" y="9543"/>
                    </a:lnTo>
                    <a:lnTo>
                      <a:pt x="15633" y="9100"/>
                    </a:lnTo>
                    <a:lnTo>
                      <a:pt x="18498" y="8656"/>
                    </a:lnTo>
                    <a:lnTo>
                      <a:pt x="21424" y="8203"/>
                    </a:lnTo>
                    <a:lnTo>
                      <a:pt x="27153" y="7327"/>
                    </a:lnTo>
                    <a:lnTo>
                      <a:pt x="32110" y="6595"/>
                    </a:lnTo>
                    <a:lnTo>
                      <a:pt x="36922" y="5884"/>
                    </a:lnTo>
                    <a:lnTo>
                      <a:pt x="325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5"/>
              <p:cNvSpPr/>
              <p:nvPr/>
            </p:nvSpPr>
            <p:spPr>
              <a:xfrm>
                <a:off x="5824425" y="3197789"/>
                <a:ext cx="1311824" cy="1128508"/>
              </a:xfrm>
              <a:custGeom>
                <a:avLst/>
                <a:gdLst/>
                <a:ahLst/>
                <a:cxnLst/>
                <a:rect l="l" t="t" r="r" b="b"/>
                <a:pathLst>
                  <a:path w="69908" h="60139" extrusionOk="0">
                    <a:moveTo>
                      <a:pt x="17900" y="1"/>
                    </a:moveTo>
                    <a:lnTo>
                      <a:pt x="1" y="3278"/>
                    </a:lnTo>
                    <a:lnTo>
                      <a:pt x="3205" y="12346"/>
                    </a:lnTo>
                    <a:lnTo>
                      <a:pt x="4123" y="12758"/>
                    </a:lnTo>
                    <a:lnTo>
                      <a:pt x="5019" y="13170"/>
                    </a:lnTo>
                    <a:lnTo>
                      <a:pt x="5905" y="13592"/>
                    </a:lnTo>
                    <a:lnTo>
                      <a:pt x="6781" y="14015"/>
                    </a:lnTo>
                    <a:lnTo>
                      <a:pt x="7647" y="14437"/>
                    </a:lnTo>
                    <a:lnTo>
                      <a:pt x="8492" y="14870"/>
                    </a:lnTo>
                    <a:lnTo>
                      <a:pt x="9326" y="15303"/>
                    </a:lnTo>
                    <a:lnTo>
                      <a:pt x="10141" y="15736"/>
                    </a:lnTo>
                    <a:lnTo>
                      <a:pt x="10955" y="16179"/>
                    </a:lnTo>
                    <a:lnTo>
                      <a:pt x="11748" y="16622"/>
                    </a:lnTo>
                    <a:lnTo>
                      <a:pt x="12521" y="17065"/>
                    </a:lnTo>
                    <a:lnTo>
                      <a:pt x="13283" y="17508"/>
                    </a:lnTo>
                    <a:lnTo>
                      <a:pt x="14036" y="17962"/>
                    </a:lnTo>
                    <a:lnTo>
                      <a:pt x="14778" y="18405"/>
                    </a:lnTo>
                    <a:lnTo>
                      <a:pt x="15499" y="18858"/>
                    </a:lnTo>
                    <a:lnTo>
                      <a:pt x="16210" y="19301"/>
                    </a:lnTo>
                    <a:lnTo>
                      <a:pt x="16911" y="19744"/>
                    </a:lnTo>
                    <a:lnTo>
                      <a:pt x="17591" y="20198"/>
                    </a:lnTo>
                    <a:lnTo>
                      <a:pt x="18261" y="20641"/>
                    </a:lnTo>
                    <a:lnTo>
                      <a:pt x="18920" y="21084"/>
                    </a:lnTo>
                    <a:lnTo>
                      <a:pt x="19559" y="21527"/>
                    </a:lnTo>
                    <a:lnTo>
                      <a:pt x="20188" y="21970"/>
                    </a:lnTo>
                    <a:lnTo>
                      <a:pt x="21393" y="22846"/>
                    </a:lnTo>
                    <a:lnTo>
                      <a:pt x="22547" y="23701"/>
                    </a:lnTo>
                    <a:lnTo>
                      <a:pt x="23650" y="24546"/>
                    </a:lnTo>
                    <a:lnTo>
                      <a:pt x="24691" y="25371"/>
                    </a:lnTo>
                    <a:lnTo>
                      <a:pt x="25670" y="26174"/>
                    </a:lnTo>
                    <a:lnTo>
                      <a:pt x="26597" y="26958"/>
                    </a:lnTo>
                    <a:lnTo>
                      <a:pt x="27473" y="27700"/>
                    </a:lnTo>
                    <a:lnTo>
                      <a:pt x="28277" y="28421"/>
                    </a:lnTo>
                    <a:lnTo>
                      <a:pt x="29029" y="29101"/>
                    </a:lnTo>
                    <a:lnTo>
                      <a:pt x="29730" y="29750"/>
                    </a:lnTo>
                    <a:lnTo>
                      <a:pt x="30358" y="30358"/>
                    </a:lnTo>
                    <a:lnTo>
                      <a:pt x="30935" y="30915"/>
                    </a:lnTo>
                    <a:lnTo>
                      <a:pt x="31451" y="31430"/>
                    </a:lnTo>
                    <a:lnTo>
                      <a:pt x="31904" y="31894"/>
                    </a:lnTo>
                    <a:lnTo>
                      <a:pt x="32306" y="32316"/>
                    </a:lnTo>
                    <a:lnTo>
                      <a:pt x="32914" y="32965"/>
                    </a:lnTo>
                    <a:lnTo>
                      <a:pt x="33285" y="33377"/>
                    </a:lnTo>
                    <a:lnTo>
                      <a:pt x="33409" y="33522"/>
                    </a:lnTo>
                    <a:lnTo>
                      <a:pt x="34759" y="34449"/>
                    </a:lnTo>
                    <a:lnTo>
                      <a:pt x="36325" y="35521"/>
                    </a:lnTo>
                    <a:lnTo>
                      <a:pt x="38365" y="36922"/>
                    </a:lnTo>
                    <a:lnTo>
                      <a:pt x="40787" y="38612"/>
                    </a:lnTo>
                    <a:lnTo>
                      <a:pt x="43528" y="40529"/>
                    </a:lnTo>
                    <a:lnTo>
                      <a:pt x="46485" y="42610"/>
                    </a:lnTo>
                    <a:lnTo>
                      <a:pt x="49577" y="44816"/>
                    </a:lnTo>
                    <a:lnTo>
                      <a:pt x="51153" y="45939"/>
                    </a:lnTo>
                    <a:lnTo>
                      <a:pt x="52730" y="47072"/>
                    </a:lnTo>
                    <a:lnTo>
                      <a:pt x="54286" y="48216"/>
                    </a:lnTo>
                    <a:lnTo>
                      <a:pt x="55832" y="49350"/>
                    </a:lnTo>
                    <a:lnTo>
                      <a:pt x="57347" y="50473"/>
                    </a:lnTo>
                    <a:lnTo>
                      <a:pt x="58830" y="51576"/>
                    </a:lnTo>
                    <a:lnTo>
                      <a:pt x="60252" y="52657"/>
                    </a:lnTo>
                    <a:lnTo>
                      <a:pt x="61613" y="53709"/>
                    </a:lnTo>
                    <a:lnTo>
                      <a:pt x="62901" y="54718"/>
                    </a:lnTo>
                    <a:lnTo>
                      <a:pt x="64106" y="55687"/>
                    </a:lnTo>
                    <a:lnTo>
                      <a:pt x="65219" y="56594"/>
                    </a:lnTo>
                    <a:lnTo>
                      <a:pt x="66229" y="57449"/>
                    </a:lnTo>
                    <a:lnTo>
                      <a:pt x="66693" y="57851"/>
                    </a:lnTo>
                    <a:lnTo>
                      <a:pt x="67126" y="58243"/>
                    </a:lnTo>
                    <a:lnTo>
                      <a:pt x="67517" y="58603"/>
                    </a:lnTo>
                    <a:lnTo>
                      <a:pt x="67888" y="58954"/>
                    </a:lnTo>
                    <a:lnTo>
                      <a:pt x="68218" y="59283"/>
                    </a:lnTo>
                    <a:lnTo>
                      <a:pt x="68517" y="59593"/>
                    </a:lnTo>
                    <a:lnTo>
                      <a:pt x="68774" y="59881"/>
                    </a:lnTo>
                    <a:lnTo>
                      <a:pt x="69001" y="60139"/>
                    </a:lnTo>
                    <a:lnTo>
                      <a:pt x="69908" y="60139"/>
                    </a:lnTo>
                    <a:lnTo>
                      <a:pt x="69248" y="59139"/>
                    </a:lnTo>
                    <a:lnTo>
                      <a:pt x="68476" y="57964"/>
                    </a:lnTo>
                    <a:lnTo>
                      <a:pt x="67425" y="56429"/>
                    </a:lnTo>
                    <a:lnTo>
                      <a:pt x="66806" y="55543"/>
                    </a:lnTo>
                    <a:lnTo>
                      <a:pt x="66136" y="54574"/>
                    </a:lnTo>
                    <a:lnTo>
                      <a:pt x="65405" y="53554"/>
                    </a:lnTo>
                    <a:lnTo>
                      <a:pt x="64632" y="52462"/>
                    </a:lnTo>
                    <a:lnTo>
                      <a:pt x="63808" y="51328"/>
                    </a:lnTo>
                    <a:lnTo>
                      <a:pt x="62932" y="50153"/>
                    </a:lnTo>
                    <a:lnTo>
                      <a:pt x="62025" y="48938"/>
                    </a:lnTo>
                    <a:lnTo>
                      <a:pt x="61077" y="47701"/>
                    </a:lnTo>
                    <a:lnTo>
                      <a:pt x="60098" y="46433"/>
                    </a:lnTo>
                    <a:lnTo>
                      <a:pt x="59078" y="45156"/>
                    </a:lnTo>
                    <a:lnTo>
                      <a:pt x="58037" y="43868"/>
                    </a:lnTo>
                    <a:lnTo>
                      <a:pt x="56965" y="42580"/>
                    </a:lnTo>
                    <a:lnTo>
                      <a:pt x="55883" y="41291"/>
                    </a:lnTo>
                    <a:lnTo>
                      <a:pt x="54770" y="40024"/>
                    </a:lnTo>
                    <a:lnTo>
                      <a:pt x="54214" y="39395"/>
                    </a:lnTo>
                    <a:lnTo>
                      <a:pt x="53647" y="38777"/>
                    </a:lnTo>
                    <a:lnTo>
                      <a:pt x="53080" y="38159"/>
                    </a:lnTo>
                    <a:lnTo>
                      <a:pt x="52514" y="37551"/>
                    </a:lnTo>
                    <a:lnTo>
                      <a:pt x="51937" y="36953"/>
                    </a:lnTo>
                    <a:lnTo>
                      <a:pt x="51370" y="36366"/>
                    </a:lnTo>
                    <a:lnTo>
                      <a:pt x="50793" y="35778"/>
                    </a:lnTo>
                    <a:lnTo>
                      <a:pt x="50216" y="35212"/>
                    </a:lnTo>
                    <a:lnTo>
                      <a:pt x="49639" y="34655"/>
                    </a:lnTo>
                    <a:lnTo>
                      <a:pt x="49062" y="34119"/>
                    </a:lnTo>
                    <a:lnTo>
                      <a:pt x="48495" y="33584"/>
                    </a:lnTo>
                    <a:lnTo>
                      <a:pt x="47918" y="33068"/>
                    </a:lnTo>
                    <a:lnTo>
                      <a:pt x="47341" y="32574"/>
                    </a:lnTo>
                    <a:lnTo>
                      <a:pt x="46764" y="32089"/>
                    </a:lnTo>
                    <a:lnTo>
                      <a:pt x="46197" y="31626"/>
                    </a:lnTo>
                    <a:lnTo>
                      <a:pt x="45630" y="31172"/>
                    </a:lnTo>
                    <a:lnTo>
                      <a:pt x="45063" y="30750"/>
                    </a:lnTo>
                    <a:lnTo>
                      <a:pt x="44497" y="30338"/>
                    </a:lnTo>
                    <a:lnTo>
                      <a:pt x="43940" y="29956"/>
                    </a:lnTo>
                    <a:lnTo>
                      <a:pt x="43384" y="29585"/>
                    </a:lnTo>
                    <a:lnTo>
                      <a:pt x="43239" y="29328"/>
                    </a:lnTo>
                    <a:lnTo>
                      <a:pt x="42807" y="28596"/>
                    </a:lnTo>
                    <a:lnTo>
                      <a:pt x="42116" y="27432"/>
                    </a:lnTo>
                    <a:lnTo>
                      <a:pt x="41683" y="26710"/>
                    </a:lnTo>
                    <a:lnTo>
                      <a:pt x="41178" y="25907"/>
                    </a:lnTo>
                    <a:lnTo>
                      <a:pt x="40632" y="25031"/>
                    </a:lnTo>
                    <a:lnTo>
                      <a:pt x="40024" y="24083"/>
                    </a:lnTo>
                    <a:lnTo>
                      <a:pt x="39365" y="23062"/>
                    </a:lnTo>
                    <a:lnTo>
                      <a:pt x="38664" y="22001"/>
                    </a:lnTo>
                    <a:lnTo>
                      <a:pt x="37912" y="20878"/>
                    </a:lnTo>
                    <a:lnTo>
                      <a:pt x="37108" y="19724"/>
                    </a:lnTo>
                    <a:lnTo>
                      <a:pt x="36273" y="18528"/>
                    </a:lnTo>
                    <a:lnTo>
                      <a:pt x="35397" y="17312"/>
                    </a:lnTo>
                    <a:lnTo>
                      <a:pt x="34480" y="16076"/>
                    </a:lnTo>
                    <a:lnTo>
                      <a:pt x="33532" y="14829"/>
                    </a:lnTo>
                    <a:lnTo>
                      <a:pt x="32543" y="13572"/>
                    </a:lnTo>
                    <a:lnTo>
                      <a:pt x="32038" y="12943"/>
                    </a:lnTo>
                    <a:lnTo>
                      <a:pt x="31533" y="12315"/>
                    </a:lnTo>
                    <a:lnTo>
                      <a:pt x="31018" y="11686"/>
                    </a:lnTo>
                    <a:lnTo>
                      <a:pt x="30492" y="11068"/>
                    </a:lnTo>
                    <a:lnTo>
                      <a:pt x="29967" y="10450"/>
                    </a:lnTo>
                    <a:lnTo>
                      <a:pt x="29431" y="9842"/>
                    </a:lnTo>
                    <a:lnTo>
                      <a:pt x="28885" y="9234"/>
                    </a:lnTo>
                    <a:lnTo>
                      <a:pt x="28339" y="8636"/>
                    </a:lnTo>
                    <a:lnTo>
                      <a:pt x="27782" y="8038"/>
                    </a:lnTo>
                    <a:lnTo>
                      <a:pt x="27226" y="7461"/>
                    </a:lnTo>
                    <a:lnTo>
                      <a:pt x="26669" y="6884"/>
                    </a:lnTo>
                    <a:lnTo>
                      <a:pt x="26103" y="6317"/>
                    </a:lnTo>
                    <a:lnTo>
                      <a:pt x="25526" y="5771"/>
                    </a:lnTo>
                    <a:lnTo>
                      <a:pt x="24959" y="5225"/>
                    </a:lnTo>
                    <a:lnTo>
                      <a:pt x="24382" y="4700"/>
                    </a:lnTo>
                    <a:lnTo>
                      <a:pt x="23805" y="4184"/>
                    </a:lnTo>
                    <a:lnTo>
                      <a:pt x="23217" y="3679"/>
                    </a:lnTo>
                    <a:lnTo>
                      <a:pt x="22630" y="3205"/>
                    </a:lnTo>
                    <a:lnTo>
                      <a:pt x="22043" y="2731"/>
                    </a:lnTo>
                    <a:lnTo>
                      <a:pt x="21455" y="2288"/>
                    </a:lnTo>
                    <a:lnTo>
                      <a:pt x="20868" y="1855"/>
                    </a:lnTo>
                    <a:lnTo>
                      <a:pt x="20270" y="1443"/>
                    </a:lnTo>
                    <a:lnTo>
                      <a:pt x="19683" y="1052"/>
                    </a:lnTo>
                    <a:lnTo>
                      <a:pt x="19085" y="681"/>
                    </a:lnTo>
                    <a:lnTo>
                      <a:pt x="18487" y="330"/>
                    </a:lnTo>
                    <a:lnTo>
                      <a:pt x="1790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5"/>
              <p:cNvSpPr/>
              <p:nvPr/>
            </p:nvSpPr>
            <p:spPr>
              <a:xfrm>
                <a:off x="6092633" y="3197789"/>
                <a:ext cx="1043615" cy="1128508"/>
              </a:xfrm>
              <a:custGeom>
                <a:avLst/>
                <a:gdLst/>
                <a:ahLst/>
                <a:cxnLst/>
                <a:rect l="l" t="t" r="r" b="b"/>
                <a:pathLst>
                  <a:path w="55615" h="60139" extrusionOk="0">
                    <a:moveTo>
                      <a:pt x="3607" y="1"/>
                    </a:moveTo>
                    <a:lnTo>
                      <a:pt x="0" y="660"/>
                    </a:lnTo>
                    <a:lnTo>
                      <a:pt x="990" y="1371"/>
                    </a:lnTo>
                    <a:lnTo>
                      <a:pt x="1969" y="2123"/>
                    </a:lnTo>
                    <a:lnTo>
                      <a:pt x="2958" y="2896"/>
                    </a:lnTo>
                    <a:lnTo>
                      <a:pt x="3947" y="3690"/>
                    </a:lnTo>
                    <a:lnTo>
                      <a:pt x="4936" y="4514"/>
                    </a:lnTo>
                    <a:lnTo>
                      <a:pt x="5915" y="5369"/>
                    </a:lnTo>
                    <a:lnTo>
                      <a:pt x="6905" y="6245"/>
                    </a:lnTo>
                    <a:lnTo>
                      <a:pt x="7883" y="7152"/>
                    </a:lnTo>
                    <a:lnTo>
                      <a:pt x="8440" y="7688"/>
                    </a:lnTo>
                    <a:lnTo>
                      <a:pt x="8996" y="8213"/>
                    </a:lnTo>
                    <a:lnTo>
                      <a:pt x="9543" y="8749"/>
                    </a:lnTo>
                    <a:lnTo>
                      <a:pt x="10068" y="9285"/>
                    </a:lnTo>
                    <a:lnTo>
                      <a:pt x="10604" y="9821"/>
                    </a:lnTo>
                    <a:lnTo>
                      <a:pt x="11119" y="10357"/>
                    </a:lnTo>
                    <a:lnTo>
                      <a:pt x="11624" y="10893"/>
                    </a:lnTo>
                    <a:lnTo>
                      <a:pt x="12129" y="11429"/>
                    </a:lnTo>
                    <a:lnTo>
                      <a:pt x="12613" y="11975"/>
                    </a:lnTo>
                    <a:lnTo>
                      <a:pt x="13098" y="12511"/>
                    </a:lnTo>
                    <a:lnTo>
                      <a:pt x="13572" y="13046"/>
                    </a:lnTo>
                    <a:lnTo>
                      <a:pt x="14035" y="13592"/>
                    </a:lnTo>
                    <a:lnTo>
                      <a:pt x="14478" y="14128"/>
                    </a:lnTo>
                    <a:lnTo>
                      <a:pt x="14932" y="14664"/>
                    </a:lnTo>
                    <a:lnTo>
                      <a:pt x="15365" y="15200"/>
                    </a:lnTo>
                    <a:lnTo>
                      <a:pt x="15787" y="15736"/>
                    </a:lnTo>
                    <a:lnTo>
                      <a:pt x="16199" y="16272"/>
                    </a:lnTo>
                    <a:lnTo>
                      <a:pt x="16601" y="16808"/>
                    </a:lnTo>
                    <a:lnTo>
                      <a:pt x="16993" y="17333"/>
                    </a:lnTo>
                    <a:lnTo>
                      <a:pt x="17384" y="17859"/>
                    </a:lnTo>
                    <a:lnTo>
                      <a:pt x="17755" y="18384"/>
                    </a:lnTo>
                    <a:lnTo>
                      <a:pt x="18116" y="18910"/>
                    </a:lnTo>
                    <a:lnTo>
                      <a:pt x="18466" y="19435"/>
                    </a:lnTo>
                    <a:lnTo>
                      <a:pt x="18806" y="19950"/>
                    </a:lnTo>
                    <a:lnTo>
                      <a:pt x="19136" y="20466"/>
                    </a:lnTo>
                    <a:lnTo>
                      <a:pt x="19456" y="20981"/>
                    </a:lnTo>
                    <a:lnTo>
                      <a:pt x="19765" y="21486"/>
                    </a:lnTo>
                    <a:lnTo>
                      <a:pt x="20064" y="21991"/>
                    </a:lnTo>
                    <a:lnTo>
                      <a:pt x="20352" y="22496"/>
                    </a:lnTo>
                    <a:lnTo>
                      <a:pt x="20630" y="22990"/>
                    </a:lnTo>
                    <a:lnTo>
                      <a:pt x="20888" y="23485"/>
                    </a:lnTo>
                    <a:lnTo>
                      <a:pt x="21146" y="23969"/>
                    </a:lnTo>
                    <a:lnTo>
                      <a:pt x="21383" y="24454"/>
                    </a:lnTo>
                    <a:lnTo>
                      <a:pt x="21609" y="24928"/>
                    </a:lnTo>
                    <a:lnTo>
                      <a:pt x="21826" y="25402"/>
                    </a:lnTo>
                    <a:lnTo>
                      <a:pt x="22032" y="25865"/>
                    </a:lnTo>
                    <a:lnTo>
                      <a:pt x="22228" y="26329"/>
                    </a:lnTo>
                    <a:lnTo>
                      <a:pt x="22403" y="26782"/>
                    </a:lnTo>
                    <a:lnTo>
                      <a:pt x="22578" y="27236"/>
                    </a:lnTo>
                    <a:lnTo>
                      <a:pt x="22733" y="27669"/>
                    </a:lnTo>
                    <a:lnTo>
                      <a:pt x="22867" y="28112"/>
                    </a:lnTo>
                    <a:lnTo>
                      <a:pt x="23001" y="28534"/>
                    </a:lnTo>
                    <a:lnTo>
                      <a:pt x="23124" y="28957"/>
                    </a:lnTo>
                    <a:lnTo>
                      <a:pt x="23227" y="29379"/>
                    </a:lnTo>
                    <a:lnTo>
                      <a:pt x="23320" y="29781"/>
                    </a:lnTo>
                    <a:lnTo>
                      <a:pt x="23392" y="30183"/>
                    </a:lnTo>
                    <a:lnTo>
                      <a:pt x="23464" y="30575"/>
                    </a:lnTo>
                    <a:lnTo>
                      <a:pt x="23516" y="30956"/>
                    </a:lnTo>
                    <a:lnTo>
                      <a:pt x="23547" y="31327"/>
                    </a:lnTo>
                    <a:lnTo>
                      <a:pt x="23578" y="31698"/>
                    </a:lnTo>
                    <a:lnTo>
                      <a:pt x="23588" y="32058"/>
                    </a:lnTo>
                    <a:lnTo>
                      <a:pt x="23588" y="32409"/>
                    </a:lnTo>
                    <a:lnTo>
                      <a:pt x="23567" y="32739"/>
                    </a:lnTo>
                    <a:lnTo>
                      <a:pt x="23536" y="33068"/>
                    </a:lnTo>
                    <a:lnTo>
                      <a:pt x="23495" y="33398"/>
                    </a:lnTo>
                    <a:lnTo>
                      <a:pt x="23433" y="33707"/>
                    </a:lnTo>
                    <a:lnTo>
                      <a:pt x="23361" y="34006"/>
                    </a:lnTo>
                    <a:lnTo>
                      <a:pt x="23279" y="34295"/>
                    </a:lnTo>
                    <a:lnTo>
                      <a:pt x="23176" y="34573"/>
                    </a:lnTo>
                    <a:lnTo>
                      <a:pt x="23062" y="34841"/>
                    </a:lnTo>
                    <a:lnTo>
                      <a:pt x="22928" y="35098"/>
                    </a:lnTo>
                    <a:lnTo>
                      <a:pt x="22784" y="35346"/>
                    </a:lnTo>
                    <a:lnTo>
                      <a:pt x="22619" y="35583"/>
                    </a:lnTo>
                    <a:lnTo>
                      <a:pt x="22444" y="35809"/>
                    </a:lnTo>
                    <a:lnTo>
                      <a:pt x="26030" y="38293"/>
                    </a:lnTo>
                    <a:lnTo>
                      <a:pt x="28163" y="39777"/>
                    </a:lnTo>
                    <a:lnTo>
                      <a:pt x="30441" y="41374"/>
                    </a:lnTo>
                    <a:lnTo>
                      <a:pt x="32852" y="43074"/>
                    </a:lnTo>
                    <a:lnTo>
                      <a:pt x="35325" y="44847"/>
                    </a:lnTo>
                    <a:lnTo>
                      <a:pt x="37839" y="46650"/>
                    </a:lnTo>
                    <a:lnTo>
                      <a:pt x="40343" y="48463"/>
                    </a:lnTo>
                    <a:lnTo>
                      <a:pt x="42786" y="50267"/>
                    </a:lnTo>
                    <a:lnTo>
                      <a:pt x="43971" y="51153"/>
                    </a:lnTo>
                    <a:lnTo>
                      <a:pt x="45135" y="52029"/>
                    </a:lnTo>
                    <a:lnTo>
                      <a:pt x="46258" y="52884"/>
                    </a:lnTo>
                    <a:lnTo>
                      <a:pt x="47340" y="53719"/>
                    </a:lnTo>
                    <a:lnTo>
                      <a:pt x="48371" y="54533"/>
                    </a:lnTo>
                    <a:lnTo>
                      <a:pt x="49360" y="55316"/>
                    </a:lnTo>
                    <a:lnTo>
                      <a:pt x="50277" y="56058"/>
                    </a:lnTo>
                    <a:lnTo>
                      <a:pt x="51143" y="56779"/>
                    </a:lnTo>
                    <a:lnTo>
                      <a:pt x="51936" y="57449"/>
                    </a:lnTo>
                    <a:lnTo>
                      <a:pt x="52668" y="58088"/>
                    </a:lnTo>
                    <a:lnTo>
                      <a:pt x="53307" y="58675"/>
                    </a:lnTo>
                    <a:lnTo>
                      <a:pt x="53863" y="59222"/>
                    </a:lnTo>
                    <a:lnTo>
                      <a:pt x="54110" y="59469"/>
                    </a:lnTo>
                    <a:lnTo>
                      <a:pt x="54337" y="59706"/>
                    </a:lnTo>
                    <a:lnTo>
                      <a:pt x="54533" y="59933"/>
                    </a:lnTo>
                    <a:lnTo>
                      <a:pt x="54708" y="60139"/>
                    </a:lnTo>
                    <a:lnTo>
                      <a:pt x="55615" y="60139"/>
                    </a:lnTo>
                    <a:lnTo>
                      <a:pt x="54955" y="59139"/>
                    </a:lnTo>
                    <a:lnTo>
                      <a:pt x="54183" y="57964"/>
                    </a:lnTo>
                    <a:lnTo>
                      <a:pt x="53132" y="56429"/>
                    </a:lnTo>
                    <a:lnTo>
                      <a:pt x="52513" y="55543"/>
                    </a:lnTo>
                    <a:lnTo>
                      <a:pt x="51843" y="54574"/>
                    </a:lnTo>
                    <a:lnTo>
                      <a:pt x="51112" y="53554"/>
                    </a:lnTo>
                    <a:lnTo>
                      <a:pt x="50339" y="52462"/>
                    </a:lnTo>
                    <a:lnTo>
                      <a:pt x="49515" y="51328"/>
                    </a:lnTo>
                    <a:lnTo>
                      <a:pt x="48639" y="50153"/>
                    </a:lnTo>
                    <a:lnTo>
                      <a:pt x="47732" y="48938"/>
                    </a:lnTo>
                    <a:lnTo>
                      <a:pt x="46784" y="47701"/>
                    </a:lnTo>
                    <a:lnTo>
                      <a:pt x="45805" y="46433"/>
                    </a:lnTo>
                    <a:lnTo>
                      <a:pt x="44785" y="45156"/>
                    </a:lnTo>
                    <a:lnTo>
                      <a:pt x="43744" y="43868"/>
                    </a:lnTo>
                    <a:lnTo>
                      <a:pt x="42672" y="42580"/>
                    </a:lnTo>
                    <a:lnTo>
                      <a:pt x="41590" y="41291"/>
                    </a:lnTo>
                    <a:lnTo>
                      <a:pt x="40477" y="40024"/>
                    </a:lnTo>
                    <a:lnTo>
                      <a:pt x="39921" y="39395"/>
                    </a:lnTo>
                    <a:lnTo>
                      <a:pt x="39354" y="38777"/>
                    </a:lnTo>
                    <a:lnTo>
                      <a:pt x="38787" y="38159"/>
                    </a:lnTo>
                    <a:lnTo>
                      <a:pt x="38221" y="37551"/>
                    </a:lnTo>
                    <a:lnTo>
                      <a:pt x="37644" y="36953"/>
                    </a:lnTo>
                    <a:lnTo>
                      <a:pt x="37077" y="36366"/>
                    </a:lnTo>
                    <a:lnTo>
                      <a:pt x="36500" y="35778"/>
                    </a:lnTo>
                    <a:lnTo>
                      <a:pt x="35923" y="35212"/>
                    </a:lnTo>
                    <a:lnTo>
                      <a:pt x="35346" y="34655"/>
                    </a:lnTo>
                    <a:lnTo>
                      <a:pt x="34769" y="34119"/>
                    </a:lnTo>
                    <a:lnTo>
                      <a:pt x="34202" y="33584"/>
                    </a:lnTo>
                    <a:lnTo>
                      <a:pt x="33625" y="33068"/>
                    </a:lnTo>
                    <a:lnTo>
                      <a:pt x="33048" y="32574"/>
                    </a:lnTo>
                    <a:lnTo>
                      <a:pt x="32471" y="32089"/>
                    </a:lnTo>
                    <a:lnTo>
                      <a:pt x="31904" y="31626"/>
                    </a:lnTo>
                    <a:lnTo>
                      <a:pt x="31337" y="31172"/>
                    </a:lnTo>
                    <a:lnTo>
                      <a:pt x="30770" y="30750"/>
                    </a:lnTo>
                    <a:lnTo>
                      <a:pt x="30204" y="30338"/>
                    </a:lnTo>
                    <a:lnTo>
                      <a:pt x="29647" y="29956"/>
                    </a:lnTo>
                    <a:lnTo>
                      <a:pt x="29091" y="29585"/>
                    </a:lnTo>
                    <a:lnTo>
                      <a:pt x="28946" y="29328"/>
                    </a:lnTo>
                    <a:lnTo>
                      <a:pt x="28514" y="28596"/>
                    </a:lnTo>
                    <a:lnTo>
                      <a:pt x="27823" y="27432"/>
                    </a:lnTo>
                    <a:lnTo>
                      <a:pt x="27390" y="26710"/>
                    </a:lnTo>
                    <a:lnTo>
                      <a:pt x="26885" y="25907"/>
                    </a:lnTo>
                    <a:lnTo>
                      <a:pt x="26339" y="25031"/>
                    </a:lnTo>
                    <a:lnTo>
                      <a:pt x="25731" y="24083"/>
                    </a:lnTo>
                    <a:lnTo>
                      <a:pt x="25072" y="23062"/>
                    </a:lnTo>
                    <a:lnTo>
                      <a:pt x="24371" y="22001"/>
                    </a:lnTo>
                    <a:lnTo>
                      <a:pt x="23619" y="20878"/>
                    </a:lnTo>
                    <a:lnTo>
                      <a:pt x="22815" y="19724"/>
                    </a:lnTo>
                    <a:lnTo>
                      <a:pt x="21980" y="18528"/>
                    </a:lnTo>
                    <a:lnTo>
                      <a:pt x="21104" y="17312"/>
                    </a:lnTo>
                    <a:lnTo>
                      <a:pt x="20187" y="16076"/>
                    </a:lnTo>
                    <a:lnTo>
                      <a:pt x="19239" y="14829"/>
                    </a:lnTo>
                    <a:lnTo>
                      <a:pt x="18250" y="13572"/>
                    </a:lnTo>
                    <a:lnTo>
                      <a:pt x="17745" y="12943"/>
                    </a:lnTo>
                    <a:lnTo>
                      <a:pt x="17240" y="12315"/>
                    </a:lnTo>
                    <a:lnTo>
                      <a:pt x="16725" y="11686"/>
                    </a:lnTo>
                    <a:lnTo>
                      <a:pt x="16199" y="11068"/>
                    </a:lnTo>
                    <a:lnTo>
                      <a:pt x="15674" y="10450"/>
                    </a:lnTo>
                    <a:lnTo>
                      <a:pt x="15138" y="9842"/>
                    </a:lnTo>
                    <a:lnTo>
                      <a:pt x="14592" y="9234"/>
                    </a:lnTo>
                    <a:lnTo>
                      <a:pt x="14046" y="8636"/>
                    </a:lnTo>
                    <a:lnTo>
                      <a:pt x="13489" y="8038"/>
                    </a:lnTo>
                    <a:lnTo>
                      <a:pt x="12933" y="7461"/>
                    </a:lnTo>
                    <a:lnTo>
                      <a:pt x="12376" y="6884"/>
                    </a:lnTo>
                    <a:lnTo>
                      <a:pt x="11810" y="6317"/>
                    </a:lnTo>
                    <a:lnTo>
                      <a:pt x="11233" y="5771"/>
                    </a:lnTo>
                    <a:lnTo>
                      <a:pt x="10666" y="5225"/>
                    </a:lnTo>
                    <a:lnTo>
                      <a:pt x="10089" y="4700"/>
                    </a:lnTo>
                    <a:lnTo>
                      <a:pt x="9512" y="4184"/>
                    </a:lnTo>
                    <a:lnTo>
                      <a:pt x="8924" y="3679"/>
                    </a:lnTo>
                    <a:lnTo>
                      <a:pt x="8337" y="3205"/>
                    </a:lnTo>
                    <a:lnTo>
                      <a:pt x="7750" y="2731"/>
                    </a:lnTo>
                    <a:lnTo>
                      <a:pt x="7162" y="2288"/>
                    </a:lnTo>
                    <a:lnTo>
                      <a:pt x="6575" y="1855"/>
                    </a:lnTo>
                    <a:lnTo>
                      <a:pt x="5977" y="1443"/>
                    </a:lnTo>
                    <a:lnTo>
                      <a:pt x="5390" y="1052"/>
                    </a:lnTo>
                    <a:lnTo>
                      <a:pt x="4792" y="681"/>
                    </a:lnTo>
                    <a:lnTo>
                      <a:pt x="4194" y="330"/>
                    </a:lnTo>
                    <a:lnTo>
                      <a:pt x="36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5"/>
              <p:cNvSpPr/>
              <p:nvPr/>
            </p:nvSpPr>
            <p:spPr>
              <a:xfrm>
                <a:off x="5734897" y="2623299"/>
                <a:ext cx="554018" cy="765950"/>
              </a:xfrm>
              <a:custGeom>
                <a:avLst/>
                <a:gdLst/>
                <a:ahLst/>
                <a:cxnLst/>
                <a:rect l="l" t="t" r="r" b="b"/>
                <a:pathLst>
                  <a:path w="29524" h="40818" extrusionOk="0">
                    <a:moveTo>
                      <a:pt x="7894" y="0"/>
                    </a:moveTo>
                    <a:lnTo>
                      <a:pt x="1" y="13809"/>
                    </a:lnTo>
                    <a:lnTo>
                      <a:pt x="341" y="14427"/>
                    </a:lnTo>
                    <a:lnTo>
                      <a:pt x="732" y="15159"/>
                    </a:lnTo>
                    <a:lnTo>
                      <a:pt x="1227" y="16117"/>
                    </a:lnTo>
                    <a:lnTo>
                      <a:pt x="1804" y="17281"/>
                    </a:lnTo>
                    <a:lnTo>
                      <a:pt x="2113" y="17920"/>
                    </a:lnTo>
                    <a:lnTo>
                      <a:pt x="2433" y="18600"/>
                    </a:lnTo>
                    <a:lnTo>
                      <a:pt x="2752" y="19322"/>
                    </a:lnTo>
                    <a:lnTo>
                      <a:pt x="3082" y="20064"/>
                    </a:lnTo>
                    <a:lnTo>
                      <a:pt x="3401" y="20826"/>
                    </a:lnTo>
                    <a:lnTo>
                      <a:pt x="3721" y="21620"/>
                    </a:lnTo>
                    <a:lnTo>
                      <a:pt x="4030" y="22423"/>
                    </a:lnTo>
                    <a:lnTo>
                      <a:pt x="4339" y="23237"/>
                    </a:lnTo>
                    <a:lnTo>
                      <a:pt x="4617" y="24062"/>
                    </a:lnTo>
                    <a:lnTo>
                      <a:pt x="4885" y="24897"/>
                    </a:lnTo>
                    <a:lnTo>
                      <a:pt x="5132" y="25721"/>
                    </a:lnTo>
                    <a:lnTo>
                      <a:pt x="5246" y="26133"/>
                    </a:lnTo>
                    <a:lnTo>
                      <a:pt x="5349" y="26545"/>
                    </a:lnTo>
                    <a:lnTo>
                      <a:pt x="5452" y="26957"/>
                    </a:lnTo>
                    <a:lnTo>
                      <a:pt x="5534" y="27359"/>
                    </a:lnTo>
                    <a:lnTo>
                      <a:pt x="5617" y="27761"/>
                    </a:lnTo>
                    <a:lnTo>
                      <a:pt x="5699" y="28163"/>
                    </a:lnTo>
                    <a:lnTo>
                      <a:pt x="5761" y="28555"/>
                    </a:lnTo>
                    <a:lnTo>
                      <a:pt x="5812" y="28946"/>
                    </a:lnTo>
                    <a:lnTo>
                      <a:pt x="5864" y="29328"/>
                    </a:lnTo>
                    <a:lnTo>
                      <a:pt x="5895" y="29709"/>
                    </a:lnTo>
                    <a:lnTo>
                      <a:pt x="5926" y="30080"/>
                    </a:lnTo>
                    <a:lnTo>
                      <a:pt x="5936" y="30451"/>
                    </a:lnTo>
                    <a:lnTo>
                      <a:pt x="5936" y="30801"/>
                    </a:lnTo>
                    <a:lnTo>
                      <a:pt x="5926" y="31151"/>
                    </a:lnTo>
                    <a:lnTo>
                      <a:pt x="5905" y="31492"/>
                    </a:lnTo>
                    <a:lnTo>
                      <a:pt x="5874" y="31821"/>
                    </a:lnTo>
                    <a:lnTo>
                      <a:pt x="5823" y="32151"/>
                    </a:lnTo>
                    <a:lnTo>
                      <a:pt x="5761" y="32460"/>
                    </a:lnTo>
                    <a:lnTo>
                      <a:pt x="5679" y="32759"/>
                    </a:lnTo>
                    <a:lnTo>
                      <a:pt x="5586" y="33048"/>
                    </a:lnTo>
                    <a:lnTo>
                      <a:pt x="5483" y="33326"/>
                    </a:lnTo>
                    <a:lnTo>
                      <a:pt x="5359" y="33594"/>
                    </a:lnTo>
                    <a:lnTo>
                      <a:pt x="5916" y="34057"/>
                    </a:lnTo>
                    <a:lnTo>
                      <a:pt x="6472" y="34500"/>
                    </a:lnTo>
                    <a:lnTo>
                      <a:pt x="7028" y="34923"/>
                    </a:lnTo>
                    <a:lnTo>
                      <a:pt x="7585" y="35325"/>
                    </a:lnTo>
                    <a:lnTo>
                      <a:pt x="8141" y="35706"/>
                    </a:lnTo>
                    <a:lnTo>
                      <a:pt x="8698" y="36077"/>
                    </a:lnTo>
                    <a:lnTo>
                      <a:pt x="9254" y="36427"/>
                    </a:lnTo>
                    <a:lnTo>
                      <a:pt x="9811" y="36757"/>
                    </a:lnTo>
                    <a:lnTo>
                      <a:pt x="10357" y="37077"/>
                    </a:lnTo>
                    <a:lnTo>
                      <a:pt x="10913" y="37375"/>
                    </a:lnTo>
                    <a:lnTo>
                      <a:pt x="11459" y="37664"/>
                    </a:lnTo>
                    <a:lnTo>
                      <a:pt x="11995" y="37932"/>
                    </a:lnTo>
                    <a:lnTo>
                      <a:pt x="12541" y="38190"/>
                    </a:lnTo>
                    <a:lnTo>
                      <a:pt x="13077" y="38427"/>
                    </a:lnTo>
                    <a:lnTo>
                      <a:pt x="13613" y="38653"/>
                    </a:lnTo>
                    <a:lnTo>
                      <a:pt x="14149" y="38859"/>
                    </a:lnTo>
                    <a:lnTo>
                      <a:pt x="14675" y="39065"/>
                    </a:lnTo>
                    <a:lnTo>
                      <a:pt x="15200" y="39251"/>
                    </a:lnTo>
                    <a:lnTo>
                      <a:pt x="15715" y="39426"/>
                    </a:lnTo>
                    <a:lnTo>
                      <a:pt x="16231" y="39581"/>
                    </a:lnTo>
                    <a:lnTo>
                      <a:pt x="16735" y="39735"/>
                    </a:lnTo>
                    <a:lnTo>
                      <a:pt x="17240" y="39869"/>
                    </a:lnTo>
                    <a:lnTo>
                      <a:pt x="17735" y="39993"/>
                    </a:lnTo>
                    <a:lnTo>
                      <a:pt x="18219" y="40117"/>
                    </a:lnTo>
                    <a:lnTo>
                      <a:pt x="18704" y="40220"/>
                    </a:lnTo>
                    <a:lnTo>
                      <a:pt x="19188" y="40312"/>
                    </a:lnTo>
                    <a:lnTo>
                      <a:pt x="19652" y="40395"/>
                    </a:lnTo>
                    <a:lnTo>
                      <a:pt x="20115" y="40477"/>
                    </a:lnTo>
                    <a:lnTo>
                      <a:pt x="20579" y="40539"/>
                    </a:lnTo>
                    <a:lnTo>
                      <a:pt x="21022" y="40601"/>
                    </a:lnTo>
                    <a:lnTo>
                      <a:pt x="21465" y="40652"/>
                    </a:lnTo>
                    <a:lnTo>
                      <a:pt x="21898" y="40694"/>
                    </a:lnTo>
                    <a:lnTo>
                      <a:pt x="22321" y="40735"/>
                    </a:lnTo>
                    <a:lnTo>
                      <a:pt x="22733" y="40766"/>
                    </a:lnTo>
                    <a:lnTo>
                      <a:pt x="23526" y="40797"/>
                    </a:lnTo>
                    <a:lnTo>
                      <a:pt x="24289" y="40817"/>
                    </a:lnTo>
                    <a:lnTo>
                      <a:pt x="25010" y="40807"/>
                    </a:lnTo>
                    <a:lnTo>
                      <a:pt x="25680" y="40786"/>
                    </a:lnTo>
                    <a:lnTo>
                      <a:pt x="26309" y="40755"/>
                    </a:lnTo>
                    <a:lnTo>
                      <a:pt x="26886" y="40704"/>
                    </a:lnTo>
                    <a:lnTo>
                      <a:pt x="27421" y="40652"/>
                    </a:lnTo>
                    <a:lnTo>
                      <a:pt x="27896" y="40591"/>
                    </a:lnTo>
                    <a:lnTo>
                      <a:pt x="28308" y="40529"/>
                    </a:lnTo>
                    <a:lnTo>
                      <a:pt x="28668" y="40467"/>
                    </a:lnTo>
                    <a:lnTo>
                      <a:pt x="28967" y="40415"/>
                    </a:lnTo>
                    <a:lnTo>
                      <a:pt x="29379" y="40323"/>
                    </a:lnTo>
                    <a:lnTo>
                      <a:pt x="29524" y="40292"/>
                    </a:lnTo>
                    <a:lnTo>
                      <a:pt x="28802" y="39488"/>
                    </a:lnTo>
                    <a:lnTo>
                      <a:pt x="28060" y="38643"/>
                    </a:lnTo>
                    <a:lnTo>
                      <a:pt x="27308" y="37777"/>
                    </a:lnTo>
                    <a:lnTo>
                      <a:pt x="26546" y="36881"/>
                    </a:lnTo>
                    <a:lnTo>
                      <a:pt x="25773" y="35964"/>
                    </a:lnTo>
                    <a:lnTo>
                      <a:pt x="24990" y="35005"/>
                    </a:lnTo>
                    <a:lnTo>
                      <a:pt x="24196" y="34016"/>
                    </a:lnTo>
                    <a:lnTo>
                      <a:pt x="23403" y="33006"/>
                    </a:lnTo>
                    <a:lnTo>
                      <a:pt x="22609" y="31966"/>
                    </a:lnTo>
                    <a:lnTo>
                      <a:pt x="21816" y="30884"/>
                    </a:lnTo>
                    <a:lnTo>
                      <a:pt x="21022" y="29781"/>
                    </a:lnTo>
                    <a:lnTo>
                      <a:pt x="20229" y="28647"/>
                    </a:lnTo>
                    <a:lnTo>
                      <a:pt x="19446" y="27493"/>
                    </a:lnTo>
                    <a:lnTo>
                      <a:pt x="18662" y="26298"/>
                    </a:lnTo>
                    <a:lnTo>
                      <a:pt x="17900" y="25082"/>
                    </a:lnTo>
                    <a:lnTo>
                      <a:pt x="17519" y="24464"/>
                    </a:lnTo>
                    <a:lnTo>
                      <a:pt x="17137" y="23835"/>
                    </a:lnTo>
                    <a:lnTo>
                      <a:pt x="16756" y="23196"/>
                    </a:lnTo>
                    <a:lnTo>
                      <a:pt x="16385" y="22557"/>
                    </a:lnTo>
                    <a:lnTo>
                      <a:pt x="16014" y="21908"/>
                    </a:lnTo>
                    <a:lnTo>
                      <a:pt x="15653" y="21249"/>
                    </a:lnTo>
                    <a:lnTo>
                      <a:pt x="15293" y="20589"/>
                    </a:lnTo>
                    <a:lnTo>
                      <a:pt x="14932" y="19919"/>
                    </a:lnTo>
                    <a:lnTo>
                      <a:pt x="14582" y="19239"/>
                    </a:lnTo>
                    <a:lnTo>
                      <a:pt x="14231" y="18549"/>
                    </a:lnTo>
                    <a:lnTo>
                      <a:pt x="13891" y="17858"/>
                    </a:lnTo>
                    <a:lnTo>
                      <a:pt x="13551" y="17158"/>
                    </a:lnTo>
                    <a:lnTo>
                      <a:pt x="13222" y="16457"/>
                    </a:lnTo>
                    <a:lnTo>
                      <a:pt x="12902" y="15746"/>
                    </a:lnTo>
                    <a:lnTo>
                      <a:pt x="12572" y="15025"/>
                    </a:lnTo>
                    <a:lnTo>
                      <a:pt x="12263" y="14293"/>
                    </a:lnTo>
                    <a:lnTo>
                      <a:pt x="11954" y="13561"/>
                    </a:lnTo>
                    <a:lnTo>
                      <a:pt x="11655" y="12819"/>
                    </a:lnTo>
                    <a:lnTo>
                      <a:pt x="11356" y="12067"/>
                    </a:lnTo>
                    <a:lnTo>
                      <a:pt x="11068" y="11315"/>
                    </a:lnTo>
                    <a:lnTo>
                      <a:pt x="10790" y="10552"/>
                    </a:lnTo>
                    <a:lnTo>
                      <a:pt x="10511" y="9780"/>
                    </a:lnTo>
                    <a:lnTo>
                      <a:pt x="10254" y="9007"/>
                    </a:lnTo>
                    <a:lnTo>
                      <a:pt x="9996" y="8224"/>
                    </a:lnTo>
                    <a:lnTo>
                      <a:pt x="9739" y="7430"/>
                    </a:lnTo>
                    <a:lnTo>
                      <a:pt x="9502" y="6637"/>
                    </a:lnTo>
                    <a:lnTo>
                      <a:pt x="9265" y="5833"/>
                    </a:lnTo>
                    <a:lnTo>
                      <a:pt x="9048" y="5019"/>
                    </a:lnTo>
                    <a:lnTo>
                      <a:pt x="8832" y="4194"/>
                    </a:lnTo>
                    <a:lnTo>
                      <a:pt x="8626" y="3370"/>
                    </a:lnTo>
                    <a:lnTo>
                      <a:pt x="8430" y="2535"/>
                    </a:lnTo>
                    <a:lnTo>
                      <a:pt x="8244" y="1701"/>
                    </a:lnTo>
                    <a:lnTo>
                      <a:pt x="8069" y="856"/>
                    </a:lnTo>
                    <a:lnTo>
                      <a:pt x="789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5"/>
              <p:cNvSpPr/>
              <p:nvPr/>
            </p:nvSpPr>
            <p:spPr>
              <a:xfrm>
                <a:off x="5734897" y="2621178"/>
                <a:ext cx="619770" cy="752214"/>
              </a:xfrm>
              <a:custGeom>
                <a:avLst/>
                <a:gdLst/>
                <a:ahLst/>
                <a:cxnLst/>
                <a:rect l="l" t="t" r="r" b="b"/>
                <a:pathLst>
                  <a:path w="33028" h="40086" extrusionOk="0">
                    <a:moveTo>
                      <a:pt x="7894" y="0"/>
                    </a:moveTo>
                    <a:lnTo>
                      <a:pt x="1" y="13798"/>
                    </a:lnTo>
                    <a:lnTo>
                      <a:pt x="320" y="14385"/>
                    </a:lnTo>
                    <a:lnTo>
                      <a:pt x="691" y="15076"/>
                    </a:lnTo>
                    <a:lnTo>
                      <a:pt x="1165" y="15983"/>
                    </a:lnTo>
                    <a:lnTo>
                      <a:pt x="1711" y="17085"/>
                    </a:lnTo>
                    <a:lnTo>
                      <a:pt x="2010" y="17693"/>
                    </a:lnTo>
                    <a:lnTo>
                      <a:pt x="2309" y="18342"/>
                    </a:lnTo>
                    <a:lnTo>
                      <a:pt x="2628" y="19033"/>
                    </a:lnTo>
                    <a:lnTo>
                      <a:pt x="2937" y="19744"/>
                    </a:lnTo>
                    <a:lnTo>
                      <a:pt x="3257" y="20475"/>
                    </a:lnTo>
                    <a:lnTo>
                      <a:pt x="3566" y="21228"/>
                    </a:lnTo>
                    <a:lnTo>
                      <a:pt x="3762" y="21011"/>
                    </a:lnTo>
                    <a:lnTo>
                      <a:pt x="3968" y="20805"/>
                    </a:lnTo>
                    <a:lnTo>
                      <a:pt x="4184" y="20609"/>
                    </a:lnTo>
                    <a:lnTo>
                      <a:pt x="4308" y="20517"/>
                    </a:lnTo>
                    <a:lnTo>
                      <a:pt x="4421" y="20434"/>
                    </a:lnTo>
                    <a:lnTo>
                      <a:pt x="4607" y="20311"/>
                    </a:lnTo>
                    <a:lnTo>
                      <a:pt x="4792" y="20208"/>
                    </a:lnTo>
                    <a:lnTo>
                      <a:pt x="4978" y="20105"/>
                    </a:lnTo>
                    <a:lnTo>
                      <a:pt x="5174" y="20022"/>
                    </a:lnTo>
                    <a:lnTo>
                      <a:pt x="5380" y="19940"/>
                    </a:lnTo>
                    <a:lnTo>
                      <a:pt x="5575" y="19878"/>
                    </a:lnTo>
                    <a:lnTo>
                      <a:pt x="5782" y="19816"/>
                    </a:lnTo>
                    <a:lnTo>
                      <a:pt x="5998" y="19764"/>
                    </a:lnTo>
                    <a:lnTo>
                      <a:pt x="6214" y="19734"/>
                    </a:lnTo>
                    <a:lnTo>
                      <a:pt x="6431" y="19703"/>
                    </a:lnTo>
                    <a:lnTo>
                      <a:pt x="6647" y="19682"/>
                    </a:lnTo>
                    <a:lnTo>
                      <a:pt x="6874" y="19672"/>
                    </a:lnTo>
                    <a:lnTo>
                      <a:pt x="7338" y="19672"/>
                    </a:lnTo>
                    <a:lnTo>
                      <a:pt x="7575" y="19692"/>
                    </a:lnTo>
                    <a:lnTo>
                      <a:pt x="7812" y="19723"/>
                    </a:lnTo>
                    <a:lnTo>
                      <a:pt x="8049" y="19754"/>
                    </a:lnTo>
                    <a:lnTo>
                      <a:pt x="8296" y="19795"/>
                    </a:lnTo>
                    <a:lnTo>
                      <a:pt x="8543" y="19847"/>
                    </a:lnTo>
                    <a:lnTo>
                      <a:pt x="8791" y="19909"/>
                    </a:lnTo>
                    <a:lnTo>
                      <a:pt x="9038" y="19981"/>
                    </a:lnTo>
                    <a:lnTo>
                      <a:pt x="9295" y="20053"/>
                    </a:lnTo>
                    <a:lnTo>
                      <a:pt x="9553" y="20135"/>
                    </a:lnTo>
                    <a:lnTo>
                      <a:pt x="9811" y="20228"/>
                    </a:lnTo>
                    <a:lnTo>
                      <a:pt x="10068" y="20331"/>
                    </a:lnTo>
                    <a:lnTo>
                      <a:pt x="10326" y="20445"/>
                    </a:lnTo>
                    <a:lnTo>
                      <a:pt x="10594" y="20558"/>
                    </a:lnTo>
                    <a:lnTo>
                      <a:pt x="10862" y="20682"/>
                    </a:lnTo>
                    <a:lnTo>
                      <a:pt x="11119" y="20816"/>
                    </a:lnTo>
                    <a:lnTo>
                      <a:pt x="11387" y="20960"/>
                    </a:lnTo>
                    <a:lnTo>
                      <a:pt x="11933" y="21269"/>
                    </a:lnTo>
                    <a:lnTo>
                      <a:pt x="12469" y="21599"/>
                    </a:lnTo>
                    <a:lnTo>
                      <a:pt x="13015" y="21959"/>
                    </a:lnTo>
                    <a:lnTo>
                      <a:pt x="13562" y="22351"/>
                    </a:lnTo>
                    <a:lnTo>
                      <a:pt x="14108" y="22773"/>
                    </a:lnTo>
                    <a:lnTo>
                      <a:pt x="14664" y="23217"/>
                    </a:lnTo>
                    <a:lnTo>
                      <a:pt x="15210" y="23691"/>
                    </a:lnTo>
                    <a:lnTo>
                      <a:pt x="15757" y="24185"/>
                    </a:lnTo>
                    <a:lnTo>
                      <a:pt x="16292" y="24700"/>
                    </a:lnTo>
                    <a:lnTo>
                      <a:pt x="16839" y="25247"/>
                    </a:lnTo>
                    <a:lnTo>
                      <a:pt x="17364" y="25813"/>
                    </a:lnTo>
                    <a:lnTo>
                      <a:pt x="17900" y="26411"/>
                    </a:lnTo>
                    <a:lnTo>
                      <a:pt x="18415" y="27019"/>
                    </a:lnTo>
                    <a:lnTo>
                      <a:pt x="18930" y="27658"/>
                    </a:lnTo>
                    <a:lnTo>
                      <a:pt x="19446" y="28307"/>
                    </a:lnTo>
                    <a:lnTo>
                      <a:pt x="19940" y="28987"/>
                    </a:lnTo>
                    <a:lnTo>
                      <a:pt x="20425" y="29678"/>
                    </a:lnTo>
                    <a:lnTo>
                      <a:pt x="20548" y="29853"/>
                    </a:lnTo>
                    <a:lnTo>
                      <a:pt x="20693" y="30038"/>
                    </a:lnTo>
                    <a:lnTo>
                      <a:pt x="21002" y="30419"/>
                    </a:lnTo>
                    <a:lnTo>
                      <a:pt x="21342" y="30811"/>
                    </a:lnTo>
                    <a:lnTo>
                      <a:pt x="21723" y="31223"/>
                    </a:lnTo>
                    <a:lnTo>
                      <a:pt x="22125" y="31635"/>
                    </a:lnTo>
                    <a:lnTo>
                      <a:pt x="22558" y="32058"/>
                    </a:lnTo>
                    <a:lnTo>
                      <a:pt x="23021" y="32480"/>
                    </a:lnTo>
                    <a:lnTo>
                      <a:pt x="23506" y="32913"/>
                    </a:lnTo>
                    <a:lnTo>
                      <a:pt x="24000" y="33346"/>
                    </a:lnTo>
                    <a:lnTo>
                      <a:pt x="24516" y="33779"/>
                    </a:lnTo>
                    <a:lnTo>
                      <a:pt x="25031" y="34212"/>
                    </a:lnTo>
                    <a:lnTo>
                      <a:pt x="25567" y="34644"/>
                    </a:lnTo>
                    <a:lnTo>
                      <a:pt x="26638" y="35500"/>
                    </a:lnTo>
                    <a:lnTo>
                      <a:pt x="27710" y="36314"/>
                    </a:lnTo>
                    <a:lnTo>
                      <a:pt x="28751" y="37087"/>
                    </a:lnTo>
                    <a:lnTo>
                      <a:pt x="29730" y="37798"/>
                    </a:lnTo>
                    <a:lnTo>
                      <a:pt x="30637" y="38437"/>
                    </a:lnTo>
                    <a:lnTo>
                      <a:pt x="31430" y="38993"/>
                    </a:lnTo>
                    <a:lnTo>
                      <a:pt x="32594" y="39797"/>
                    </a:lnTo>
                    <a:lnTo>
                      <a:pt x="33027" y="40085"/>
                    </a:lnTo>
                    <a:lnTo>
                      <a:pt x="32182" y="39292"/>
                    </a:lnTo>
                    <a:lnTo>
                      <a:pt x="31306" y="38478"/>
                    </a:lnTo>
                    <a:lnTo>
                      <a:pt x="30420" y="37622"/>
                    </a:lnTo>
                    <a:lnTo>
                      <a:pt x="29513" y="36736"/>
                    </a:lnTo>
                    <a:lnTo>
                      <a:pt x="28607" y="35829"/>
                    </a:lnTo>
                    <a:lnTo>
                      <a:pt x="27679" y="34881"/>
                    </a:lnTo>
                    <a:lnTo>
                      <a:pt x="26741" y="33913"/>
                    </a:lnTo>
                    <a:lnTo>
                      <a:pt x="25804" y="32903"/>
                    </a:lnTo>
                    <a:lnTo>
                      <a:pt x="24866" y="31872"/>
                    </a:lnTo>
                    <a:lnTo>
                      <a:pt x="23918" y="30801"/>
                    </a:lnTo>
                    <a:lnTo>
                      <a:pt x="22980" y="29708"/>
                    </a:lnTo>
                    <a:lnTo>
                      <a:pt x="22042" y="28585"/>
                    </a:lnTo>
                    <a:lnTo>
                      <a:pt x="21579" y="28008"/>
                    </a:lnTo>
                    <a:lnTo>
                      <a:pt x="21115" y="27431"/>
                    </a:lnTo>
                    <a:lnTo>
                      <a:pt x="20651" y="26844"/>
                    </a:lnTo>
                    <a:lnTo>
                      <a:pt x="20198" y="26246"/>
                    </a:lnTo>
                    <a:lnTo>
                      <a:pt x="19734" y="25648"/>
                    </a:lnTo>
                    <a:lnTo>
                      <a:pt x="19281" y="25030"/>
                    </a:lnTo>
                    <a:lnTo>
                      <a:pt x="18838" y="24412"/>
                    </a:lnTo>
                    <a:lnTo>
                      <a:pt x="18384" y="23794"/>
                    </a:lnTo>
                    <a:lnTo>
                      <a:pt x="17951" y="23155"/>
                    </a:lnTo>
                    <a:lnTo>
                      <a:pt x="17508" y="22516"/>
                    </a:lnTo>
                    <a:lnTo>
                      <a:pt x="17076" y="21877"/>
                    </a:lnTo>
                    <a:lnTo>
                      <a:pt x="16653" y="21217"/>
                    </a:lnTo>
                    <a:lnTo>
                      <a:pt x="16231" y="20558"/>
                    </a:lnTo>
                    <a:lnTo>
                      <a:pt x="15808" y="19888"/>
                    </a:lnTo>
                    <a:lnTo>
                      <a:pt x="15396" y="19208"/>
                    </a:lnTo>
                    <a:lnTo>
                      <a:pt x="14994" y="18528"/>
                    </a:lnTo>
                    <a:lnTo>
                      <a:pt x="14592" y="17837"/>
                    </a:lnTo>
                    <a:lnTo>
                      <a:pt x="14201" y="17137"/>
                    </a:lnTo>
                    <a:lnTo>
                      <a:pt x="13819" y="16436"/>
                    </a:lnTo>
                    <a:lnTo>
                      <a:pt x="13438" y="15725"/>
                    </a:lnTo>
                    <a:lnTo>
                      <a:pt x="13077" y="15004"/>
                    </a:lnTo>
                    <a:lnTo>
                      <a:pt x="12706" y="14282"/>
                    </a:lnTo>
                    <a:lnTo>
                      <a:pt x="12356" y="13540"/>
                    </a:lnTo>
                    <a:lnTo>
                      <a:pt x="12016" y="12809"/>
                    </a:lnTo>
                    <a:lnTo>
                      <a:pt x="11676" y="12057"/>
                    </a:lnTo>
                    <a:lnTo>
                      <a:pt x="11346" y="11304"/>
                    </a:lnTo>
                    <a:lnTo>
                      <a:pt x="11027" y="10542"/>
                    </a:lnTo>
                    <a:lnTo>
                      <a:pt x="10728" y="9769"/>
                    </a:lnTo>
                    <a:lnTo>
                      <a:pt x="10429" y="8996"/>
                    </a:lnTo>
                    <a:lnTo>
                      <a:pt x="10140" y="8213"/>
                    </a:lnTo>
                    <a:lnTo>
                      <a:pt x="9862" y="7419"/>
                    </a:lnTo>
                    <a:lnTo>
                      <a:pt x="9594" y="6626"/>
                    </a:lnTo>
                    <a:lnTo>
                      <a:pt x="9337" y="5822"/>
                    </a:lnTo>
                    <a:lnTo>
                      <a:pt x="9100" y="5008"/>
                    </a:lnTo>
                    <a:lnTo>
                      <a:pt x="8863" y="4194"/>
                    </a:lnTo>
                    <a:lnTo>
                      <a:pt x="8646" y="3370"/>
                    </a:lnTo>
                    <a:lnTo>
                      <a:pt x="8440" y="2535"/>
                    </a:lnTo>
                    <a:lnTo>
                      <a:pt x="8244" y="1690"/>
                    </a:lnTo>
                    <a:lnTo>
                      <a:pt x="8069" y="845"/>
                    </a:lnTo>
                    <a:lnTo>
                      <a:pt x="7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5"/>
              <p:cNvSpPr/>
              <p:nvPr/>
            </p:nvSpPr>
            <p:spPr>
              <a:xfrm>
                <a:off x="5641316" y="2519847"/>
                <a:ext cx="304181" cy="417296"/>
              </a:xfrm>
              <a:custGeom>
                <a:avLst/>
                <a:gdLst/>
                <a:ahLst/>
                <a:cxnLst/>
                <a:rect l="l" t="t" r="r" b="b"/>
                <a:pathLst>
                  <a:path w="16210" h="22238" extrusionOk="0">
                    <a:moveTo>
                      <a:pt x="7574" y="0"/>
                    </a:moveTo>
                    <a:lnTo>
                      <a:pt x="7152" y="21"/>
                    </a:lnTo>
                    <a:lnTo>
                      <a:pt x="6729" y="42"/>
                    </a:lnTo>
                    <a:lnTo>
                      <a:pt x="6296" y="62"/>
                    </a:lnTo>
                    <a:lnTo>
                      <a:pt x="5864" y="104"/>
                    </a:lnTo>
                    <a:lnTo>
                      <a:pt x="5431" y="145"/>
                    </a:lnTo>
                    <a:lnTo>
                      <a:pt x="4998" y="196"/>
                    </a:lnTo>
                    <a:lnTo>
                      <a:pt x="4575" y="258"/>
                    </a:lnTo>
                    <a:lnTo>
                      <a:pt x="4163" y="320"/>
                    </a:lnTo>
                    <a:lnTo>
                      <a:pt x="3772" y="392"/>
                    </a:lnTo>
                    <a:lnTo>
                      <a:pt x="3380" y="474"/>
                    </a:lnTo>
                    <a:lnTo>
                      <a:pt x="3019" y="557"/>
                    </a:lnTo>
                    <a:lnTo>
                      <a:pt x="2679" y="650"/>
                    </a:lnTo>
                    <a:lnTo>
                      <a:pt x="2360" y="742"/>
                    </a:lnTo>
                    <a:lnTo>
                      <a:pt x="2061" y="835"/>
                    </a:lnTo>
                    <a:lnTo>
                      <a:pt x="1793" y="938"/>
                    </a:lnTo>
                    <a:lnTo>
                      <a:pt x="1566" y="1052"/>
                    </a:lnTo>
                    <a:lnTo>
                      <a:pt x="1371" y="1155"/>
                    </a:lnTo>
                    <a:lnTo>
                      <a:pt x="1288" y="1216"/>
                    </a:lnTo>
                    <a:lnTo>
                      <a:pt x="1206" y="1268"/>
                    </a:lnTo>
                    <a:lnTo>
                      <a:pt x="1144" y="1330"/>
                    </a:lnTo>
                    <a:lnTo>
                      <a:pt x="1092" y="1381"/>
                    </a:lnTo>
                    <a:lnTo>
                      <a:pt x="1051" y="1443"/>
                    </a:lnTo>
                    <a:lnTo>
                      <a:pt x="1020" y="1505"/>
                    </a:lnTo>
                    <a:lnTo>
                      <a:pt x="969" y="1618"/>
                    </a:lnTo>
                    <a:lnTo>
                      <a:pt x="928" y="1752"/>
                    </a:lnTo>
                    <a:lnTo>
                      <a:pt x="835" y="2092"/>
                    </a:lnTo>
                    <a:lnTo>
                      <a:pt x="752" y="2504"/>
                    </a:lnTo>
                    <a:lnTo>
                      <a:pt x="670" y="2989"/>
                    </a:lnTo>
                    <a:lnTo>
                      <a:pt x="588" y="3545"/>
                    </a:lnTo>
                    <a:lnTo>
                      <a:pt x="505" y="4153"/>
                    </a:lnTo>
                    <a:lnTo>
                      <a:pt x="433" y="4823"/>
                    </a:lnTo>
                    <a:lnTo>
                      <a:pt x="371" y="5534"/>
                    </a:lnTo>
                    <a:lnTo>
                      <a:pt x="309" y="6297"/>
                    </a:lnTo>
                    <a:lnTo>
                      <a:pt x="247" y="7090"/>
                    </a:lnTo>
                    <a:lnTo>
                      <a:pt x="196" y="7914"/>
                    </a:lnTo>
                    <a:lnTo>
                      <a:pt x="144" y="8759"/>
                    </a:lnTo>
                    <a:lnTo>
                      <a:pt x="103" y="9625"/>
                    </a:lnTo>
                    <a:lnTo>
                      <a:pt x="72" y="10511"/>
                    </a:lnTo>
                    <a:lnTo>
                      <a:pt x="41" y="11397"/>
                    </a:lnTo>
                    <a:lnTo>
                      <a:pt x="21" y="12294"/>
                    </a:lnTo>
                    <a:lnTo>
                      <a:pt x="0" y="13180"/>
                    </a:lnTo>
                    <a:lnTo>
                      <a:pt x="0" y="14056"/>
                    </a:lnTo>
                    <a:lnTo>
                      <a:pt x="0" y="14911"/>
                    </a:lnTo>
                    <a:lnTo>
                      <a:pt x="10" y="15746"/>
                    </a:lnTo>
                    <a:lnTo>
                      <a:pt x="31" y="16560"/>
                    </a:lnTo>
                    <a:lnTo>
                      <a:pt x="52" y="17333"/>
                    </a:lnTo>
                    <a:lnTo>
                      <a:pt x="93" y="18075"/>
                    </a:lnTo>
                    <a:lnTo>
                      <a:pt x="144" y="18765"/>
                    </a:lnTo>
                    <a:lnTo>
                      <a:pt x="196" y="19404"/>
                    </a:lnTo>
                    <a:lnTo>
                      <a:pt x="268" y="19992"/>
                    </a:lnTo>
                    <a:lnTo>
                      <a:pt x="340" y="20507"/>
                    </a:lnTo>
                    <a:lnTo>
                      <a:pt x="392" y="20744"/>
                    </a:lnTo>
                    <a:lnTo>
                      <a:pt x="433" y="20960"/>
                    </a:lnTo>
                    <a:lnTo>
                      <a:pt x="484" y="21156"/>
                    </a:lnTo>
                    <a:lnTo>
                      <a:pt x="536" y="21331"/>
                    </a:lnTo>
                    <a:lnTo>
                      <a:pt x="598" y="21486"/>
                    </a:lnTo>
                    <a:lnTo>
                      <a:pt x="649" y="21630"/>
                    </a:lnTo>
                    <a:lnTo>
                      <a:pt x="711" y="21743"/>
                    </a:lnTo>
                    <a:lnTo>
                      <a:pt x="783" y="21836"/>
                    </a:lnTo>
                    <a:lnTo>
                      <a:pt x="845" y="21908"/>
                    </a:lnTo>
                    <a:lnTo>
                      <a:pt x="917" y="21949"/>
                    </a:lnTo>
                    <a:lnTo>
                      <a:pt x="1000" y="21980"/>
                    </a:lnTo>
                    <a:lnTo>
                      <a:pt x="1103" y="22011"/>
                    </a:lnTo>
                    <a:lnTo>
                      <a:pt x="1350" y="22073"/>
                    </a:lnTo>
                    <a:lnTo>
                      <a:pt x="1659" y="22114"/>
                    </a:lnTo>
                    <a:lnTo>
                      <a:pt x="2020" y="22155"/>
                    </a:lnTo>
                    <a:lnTo>
                      <a:pt x="2432" y="22186"/>
                    </a:lnTo>
                    <a:lnTo>
                      <a:pt x="2906" y="22217"/>
                    </a:lnTo>
                    <a:lnTo>
                      <a:pt x="3411" y="22228"/>
                    </a:lnTo>
                    <a:lnTo>
                      <a:pt x="3957" y="22238"/>
                    </a:lnTo>
                    <a:lnTo>
                      <a:pt x="4534" y="22238"/>
                    </a:lnTo>
                    <a:lnTo>
                      <a:pt x="5142" y="22228"/>
                    </a:lnTo>
                    <a:lnTo>
                      <a:pt x="5771" y="22217"/>
                    </a:lnTo>
                    <a:lnTo>
                      <a:pt x="6420" y="22197"/>
                    </a:lnTo>
                    <a:lnTo>
                      <a:pt x="7090" y="22166"/>
                    </a:lnTo>
                    <a:lnTo>
                      <a:pt x="7770" y="22125"/>
                    </a:lnTo>
                    <a:lnTo>
                      <a:pt x="8440" y="22083"/>
                    </a:lnTo>
                    <a:lnTo>
                      <a:pt x="9130" y="22022"/>
                    </a:lnTo>
                    <a:lnTo>
                      <a:pt x="9800" y="21960"/>
                    </a:lnTo>
                    <a:lnTo>
                      <a:pt x="10470" y="21898"/>
                    </a:lnTo>
                    <a:lnTo>
                      <a:pt x="11119" y="21815"/>
                    </a:lnTo>
                    <a:lnTo>
                      <a:pt x="11758" y="21733"/>
                    </a:lnTo>
                    <a:lnTo>
                      <a:pt x="12366" y="21640"/>
                    </a:lnTo>
                    <a:lnTo>
                      <a:pt x="12953" y="21537"/>
                    </a:lnTo>
                    <a:lnTo>
                      <a:pt x="13499" y="21434"/>
                    </a:lnTo>
                    <a:lnTo>
                      <a:pt x="14015" y="21311"/>
                    </a:lnTo>
                    <a:lnTo>
                      <a:pt x="14489" y="21187"/>
                    </a:lnTo>
                    <a:lnTo>
                      <a:pt x="14911" y="21053"/>
                    </a:lnTo>
                    <a:lnTo>
                      <a:pt x="15107" y="20991"/>
                    </a:lnTo>
                    <a:lnTo>
                      <a:pt x="15282" y="20919"/>
                    </a:lnTo>
                    <a:lnTo>
                      <a:pt x="15447" y="20847"/>
                    </a:lnTo>
                    <a:lnTo>
                      <a:pt x="15601" y="20775"/>
                    </a:lnTo>
                    <a:lnTo>
                      <a:pt x="15735" y="20692"/>
                    </a:lnTo>
                    <a:lnTo>
                      <a:pt x="15859" y="20620"/>
                    </a:lnTo>
                    <a:lnTo>
                      <a:pt x="15962" y="20538"/>
                    </a:lnTo>
                    <a:lnTo>
                      <a:pt x="16045" y="20455"/>
                    </a:lnTo>
                    <a:lnTo>
                      <a:pt x="16117" y="20373"/>
                    </a:lnTo>
                    <a:lnTo>
                      <a:pt x="16168" y="20280"/>
                    </a:lnTo>
                    <a:lnTo>
                      <a:pt x="16199" y="20198"/>
                    </a:lnTo>
                    <a:lnTo>
                      <a:pt x="16209" y="20105"/>
                    </a:lnTo>
                    <a:lnTo>
                      <a:pt x="16209" y="19878"/>
                    </a:lnTo>
                    <a:lnTo>
                      <a:pt x="16179" y="19579"/>
                    </a:lnTo>
                    <a:lnTo>
                      <a:pt x="16127" y="19208"/>
                    </a:lnTo>
                    <a:lnTo>
                      <a:pt x="16055" y="18765"/>
                    </a:lnTo>
                    <a:lnTo>
                      <a:pt x="15962" y="18260"/>
                    </a:lnTo>
                    <a:lnTo>
                      <a:pt x="15859" y="17704"/>
                    </a:lnTo>
                    <a:lnTo>
                      <a:pt x="15591" y="16426"/>
                    </a:lnTo>
                    <a:lnTo>
                      <a:pt x="15272" y="14994"/>
                    </a:lnTo>
                    <a:lnTo>
                      <a:pt x="14901" y="13438"/>
                    </a:lnTo>
                    <a:lnTo>
                      <a:pt x="14509" y="11810"/>
                    </a:lnTo>
                    <a:lnTo>
                      <a:pt x="14076" y="10140"/>
                    </a:lnTo>
                    <a:lnTo>
                      <a:pt x="13644" y="8481"/>
                    </a:lnTo>
                    <a:lnTo>
                      <a:pt x="13200" y="6874"/>
                    </a:lnTo>
                    <a:lnTo>
                      <a:pt x="12768" y="5349"/>
                    </a:lnTo>
                    <a:lnTo>
                      <a:pt x="12355" y="3968"/>
                    </a:lnTo>
                    <a:lnTo>
                      <a:pt x="12160" y="3339"/>
                    </a:lnTo>
                    <a:lnTo>
                      <a:pt x="11974" y="2762"/>
                    </a:lnTo>
                    <a:lnTo>
                      <a:pt x="11789" y="2247"/>
                    </a:lnTo>
                    <a:lnTo>
                      <a:pt x="11624" y="1783"/>
                    </a:lnTo>
                    <a:lnTo>
                      <a:pt x="11469" y="1392"/>
                    </a:lnTo>
                    <a:lnTo>
                      <a:pt x="11325" y="1062"/>
                    </a:lnTo>
                    <a:lnTo>
                      <a:pt x="11201" y="815"/>
                    </a:lnTo>
                    <a:lnTo>
                      <a:pt x="11140" y="722"/>
                    </a:lnTo>
                    <a:lnTo>
                      <a:pt x="11088" y="650"/>
                    </a:lnTo>
                    <a:lnTo>
                      <a:pt x="11036" y="588"/>
                    </a:lnTo>
                    <a:lnTo>
                      <a:pt x="10964" y="526"/>
                    </a:lnTo>
                    <a:lnTo>
                      <a:pt x="10892" y="474"/>
                    </a:lnTo>
                    <a:lnTo>
                      <a:pt x="10810" y="423"/>
                    </a:lnTo>
                    <a:lnTo>
                      <a:pt x="10707" y="382"/>
                    </a:lnTo>
                    <a:lnTo>
                      <a:pt x="10604" y="330"/>
                    </a:lnTo>
                    <a:lnTo>
                      <a:pt x="10367" y="258"/>
                    </a:lnTo>
                    <a:lnTo>
                      <a:pt x="10109" y="186"/>
                    </a:lnTo>
                    <a:lnTo>
                      <a:pt x="9810" y="124"/>
                    </a:lnTo>
                    <a:lnTo>
                      <a:pt x="9491" y="83"/>
                    </a:lnTo>
                    <a:lnTo>
                      <a:pt x="9140" y="42"/>
                    </a:lnTo>
                    <a:lnTo>
                      <a:pt x="8780" y="21"/>
                    </a:lnTo>
                    <a:lnTo>
                      <a:pt x="8388" y="11"/>
                    </a:lnTo>
                    <a:lnTo>
                      <a:pt x="798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5"/>
              <p:cNvSpPr/>
              <p:nvPr/>
            </p:nvSpPr>
            <p:spPr>
              <a:xfrm>
                <a:off x="5676895" y="2525252"/>
                <a:ext cx="287161" cy="412098"/>
              </a:xfrm>
              <a:custGeom>
                <a:avLst/>
                <a:gdLst/>
                <a:ahLst/>
                <a:cxnLst/>
                <a:rect l="l" t="t" r="r" b="b"/>
                <a:pathLst>
                  <a:path w="15303" h="21961" extrusionOk="0">
                    <a:moveTo>
                      <a:pt x="7203" y="1"/>
                    </a:moveTo>
                    <a:lnTo>
                      <a:pt x="7657" y="2412"/>
                    </a:lnTo>
                    <a:lnTo>
                      <a:pt x="8182" y="5205"/>
                    </a:lnTo>
                    <a:lnTo>
                      <a:pt x="8749" y="8204"/>
                    </a:lnTo>
                    <a:lnTo>
                      <a:pt x="9295" y="11202"/>
                    </a:lnTo>
                    <a:lnTo>
                      <a:pt x="9542" y="12635"/>
                    </a:lnTo>
                    <a:lnTo>
                      <a:pt x="9779" y="14005"/>
                    </a:lnTo>
                    <a:lnTo>
                      <a:pt x="9985" y="15283"/>
                    </a:lnTo>
                    <a:lnTo>
                      <a:pt x="10161" y="16447"/>
                    </a:lnTo>
                    <a:lnTo>
                      <a:pt x="10295" y="17457"/>
                    </a:lnTo>
                    <a:lnTo>
                      <a:pt x="10346" y="17911"/>
                    </a:lnTo>
                    <a:lnTo>
                      <a:pt x="10387" y="18312"/>
                    </a:lnTo>
                    <a:lnTo>
                      <a:pt x="10418" y="18663"/>
                    </a:lnTo>
                    <a:lnTo>
                      <a:pt x="10429" y="18972"/>
                    </a:lnTo>
                    <a:lnTo>
                      <a:pt x="10439" y="19230"/>
                    </a:lnTo>
                    <a:lnTo>
                      <a:pt x="10418" y="19425"/>
                    </a:lnTo>
                    <a:lnTo>
                      <a:pt x="10408" y="19487"/>
                    </a:lnTo>
                    <a:lnTo>
                      <a:pt x="10387" y="19559"/>
                    </a:lnTo>
                    <a:lnTo>
                      <a:pt x="10356" y="19621"/>
                    </a:lnTo>
                    <a:lnTo>
                      <a:pt x="10326" y="19683"/>
                    </a:lnTo>
                    <a:lnTo>
                      <a:pt x="10284" y="19745"/>
                    </a:lnTo>
                    <a:lnTo>
                      <a:pt x="10233" y="19807"/>
                    </a:lnTo>
                    <a:lnTo>
                      <a:pt x="10109" y="19930"/>
                    </a:lnTo>
                    <a:lnTo>
                      <a:pt x="9955" y="20054"/>
                    </a:lnTo>
                    <a:lnTo>
                      <a:pt x="9779" y="20167"/>
                    </a:lnTo>
                    <a:lnTo>
                      <a:pt x="9573" y="20281"/>
                    </a:lnTo>
                    <a:lnTo>
                      <a:pt x="9347" y="20384"/>
                    </a:lnTo>
                    <a:lnTo>
                      <a:pt x="9099" y="20497"/>
                    </a:lnTo>
                    <a:lnTo>
                      <a:pt x="8831" y="20590"/>
                    </a:lnTo>
                    <a:lnTo>
                      <a:pt x="8533" y="20693"/>
                    </a:lnTo>
                    <a:lnTo>
                      <a:pt x="8223" y="20786"/>
                    </a:lnTo>
                    <a:lnTo>
                      <a:pt x="7904" y="20868"/>
                    </a:lnTo>
                    <a:lnTo>
                      <a:pt x="7554" y="20961"/>
                    </a:lnTo>
                    <a:lnTo>
                      <a:pt x="7193" y="21043"/>
                    </a:lnTo>
                    <a:lnTo>
                      <a:pt x="6822" y="21115"/>
                    </a:lnTo>
                    <a:lnTo>
                      <a:pt x="6039" y="21260"/>
                    </a:lnTo>
                    <a:lnTo>
                      <a:pt x="5214" y="21393"/>
                    </a:lnTo>
                    <a:lnTo>
                      <a:pt x="4369" y="21507"/>
                    </a:lnTo>
                    <a:lnTo>
                      <a:pt x="3494" y="21610"/>
                    </a:lnTo>
                    <a:lnTo>
                      <a:pt x="2607" y="21692"/>
                    </a:lnTo>
                    <a:lnTo>
                      <a:pt x="1721" y="21764"/>
                    </a:lnTo>
                    <a:lnTo>
                      <a:pt x="855" y="21816"/>
                    </a:lnTo>
                    <a:lnTo>
                      <a:pt x="0" y="21857"/>
                    </a:lnTo>
                    <a:lnTo>
                      <a:pt x="351" y="21888"/>
                    </a:lnTo>
                    <a:lnTo>
                      <a:pt x="752" y="21909"/>
                    </a:lnTo>
                    <a:lnTo>
                      <a:pt x="1196" y="21929"/>
                    </a:lnTo>
                    <a:lnTo>
                      <a:pt x="1670" y="21950"/>
                    </a:lnTo>
                    <a:lnTo>
                      <a:pt x="2721" y="21960"/>
                    </a:lnTo>
                    <a:lnTo>
                      <a:pt x="3875" y="21950"/>
                    </a:lnTo>
                    <a:lnTo>
                      <a:pt x="5101" y="21919"/>
                    </a:lnTo>
                    <a:lnTo>
                      <a:pt x="6379" y="21857"/>
                    </a:lnTo>
                    <a:lnTo>
                      <a:pt x="7677" y="21775"/>
                    </a:lnTo>
                    <a:lnTo>
                      <a:pt x="8316" y="21723"/>
                    </a:lnTo>
                    <a:lnTo>
                      <a:pt x="8955" y="21672"/>
                    </a:lnTo>
                    <a:lnTo>
                      <a:pt x="9584" y="21610"/>
                    </a:lnTo>
                    <a:lnTo>
                      <a:pt x="10192" y="21548"/>
                    </a:lnTo>
                    <a:lnTo>
                      <a:pt x="10789" y="21466"/>
                    </a:lnTo>
                    <a:lnTo>
                      <a:pt x="11366" y="21393"/>
                    </a:lnTo>
                    <a:lnTo>
                      <a:pt x="11912" y="21301"/>
                    </a:lnTo>
                    <a:lnTo>
                      <a:pt x="12438" y="21208"/>
                    </a:lnTo>
                    <a:lnTo>
                      <a:pt x="12922" y="21115"/>
                    </a:lnTo>
                    <a:lnTo>
                      <a:pt x="13386" y="21002"/>
                    </a:lnTo>
                    <a:lnTo>
                      <a:pt x="13798" y="20889"/>
                    </a:lnTo>
                    <a:lnTo>
                      <a:pt x="14169" y="20775"/>
                    </a:lnTo>
                    <a:lnTo>
                      <a:pt x="14499" y="20652"/>
                    </a:lnTo>
                    <a:lnTo>
                      <a:pt x="14643" y="20590"/>
                    </a:lnTo>
                    <a:lnTo>
                      <a:pt x="14767" y="20518"/>
                    </a:lnTo>
                    <a:lnTo>
                      <a:pt x="14891" y="20445"/>
                    </a:lnTo>
                    <a:lnTo>
                      <a:pt x="14994" y="20384"/>
                    </a:lnTo>
                    <a:lnTo>
                      <a:pt x="15076" y="20311"/>
                    </a:lnTo>
                    <a:lnTo>
                      <a:pt x="15158" y="20239"/>
                    </a:lnTo>
                    <a:lnTo>
                      <a:pt x="15220" y="20157"/>
                    </a:lnTo>
                    <a:lnTo>
                      <a:pt x="15261" y="20085"/>
                    </a:lnTo>
                    <a:lnTo>
                      <a:pt x="15282" y="20002"/>
                    </a:lnTo>
                    <a:lnTo>
                      <a:pt x="15303" y="19930"/>
                    </a:lnTo>
                    <a:lnTo>
                      <a:pt x="15303" y="19827"/>
                    </a:lnTo>
                    <a:lnTo>
                      <a:pt x="15292" y="19704"/>
                    </a:lnTo>
                    <a:lnTo>
                      <a:pt x="15251" y="19405"/>
                    </a:lnTo>
                    <a:lnTo>
                      <a:pt x="15189" y="19023"/>
                    </a:lnTo>
                    <a:lnTo>
                      <a:pt x="15097" y="18580"/>
                    </a:lnTo>
                    <a:lnTo>
                      <a:pt x="14983" y="18075"/>
                    </a:lnTo>
                    <a:lnTo>
                      <a:pt x="14849" y="17509"/>
                    </a:lnTo>
                    <a:lnTo>
                      <a:pt x="14695" y="16901"/>
                    </a:lnTo>
                    <a:lnTo>
                      <a:pt x="14520" y="16231"/>
                    </a:lnTo>
                    <a:lnTo>
                      <a:pt x="14128" y="14788"/>
                    </a:lnTo>
                    <a:lnTo>
                      <a:pt x="13675" y="13232"/>
                    </a:lnTo>
                    <a:lnTo>
                      <a:pt x="13190" y="11583"/>
                    </a:lnTo>
                    <a:lnTo>
                      <a:pt x="12675" y="9904"/>
                    </a:lnTo>
                    <a:lnTo>
                      <a:pt x="12149" y="8234"/>
                    </a:lnTo>
                    <a:lnTo>
                      <a:pt x="11614" y="6617"/>
                    </a:lnTo>
                    <a:lnTo>
                      <a:pt x="11098" y="5091"/>
                    </a:lnTo>
                    <a:lnTo>
                      <a:pt x="10614" y="3700"/>
                    </a:lnTo>
                    <a:lnTo>
                      <a:pt x="10377" y="3072"/>
                    </a:lnTo>
                    <a:lnTo>
                      <a:pt x="10161" y="2484"/>
                    </a:lnTo>
                    <a:lnTo>
                      <a:pt x="9955" y="1959"/>
                    </a:lnTo>
                    <a:lnTo>
                      <a:pt x="9769" y="1495"/>
                    </a:lnTo>
                    <a:lnTo>
                      <a:pt x="9594" y="1104"/>
                    </a:lnTo>
                    <a:lnTo>
                      <a:pt x="9439" y="774"/>
                    </a:lnTo>
                    <a:lnTo>
                      <a:pt x="9305" y="527"/>
                    </a:lnTo>
                    <a:lnTo>
                      <a:pt x="9244" y="434"/>
                    </a:lnTo>
                    <a:lnTo>
                      <a:pt x="9192" y="362"/>
                    </a:lnTo>
                    <a:lnTo>
                      <a:pt x="9151" y="320"/>
                    </a:lnTo>
                    <a:lnTo>
                      <a:pt x="9079" y="290"/>
                    </a:lnTo>
                    <a:lnTo>
                      <a:pt x="8986" y="259"/>
                    </a:lnTo>
                    <a:lnTo>
                      <a:pt x="8873" y="228"/>
                    </a:lnTo>
                    <a:lnTo>
                      <a:pt x="8615" y="186"/>
                    </a:lnTo>
                    <a:lnTo>
                      <a:pt x="8306" y="145"/>
                    </a:lnTo>
                    <a:lnTo>
                      <a:pt x="7688" y="83"/>
                    </a:lnTo>
                    <a:lnTo>
                      <a:pt x="7420" y="42"/>
                    </a:lnTo>
                    <a:lnTo>
                      <a:pt x="7296" y="22"/>
                    </a:lnTo>
                    <a:lnTo>
                      <a:pt x="7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5"/>
              <p:cNvSpPr/>
              <p:nvPr/>
            </p:nvSpPr>
            <p:spPr>
              <a:xfrm>
                <a:off x="5810126" y="2519660"/>
                <a:ext cx="530993" cy="129948"/>
              </a:xfrm>
              <a:custGeom>
                <a:avLst/>
                <a:gdLst/>
                <a:ahLst/>
                <a:cxnLst/>
                <a:rect l="l" t="t" r="r" b="b"/>
                <a:pathLst>
                  <a:path w="28297" h="6925" extrusionOk="0">
                    <a:moveTo>
                      <a:pt x="2144" y="0"/>
                    </a:moveTo>
                    <a:lnTo>
                      <a:pt x="1958" y="10"/>
                    </a:lnTo>
                    <a:lnTo>
                      <a:pt x="1793" y="31"/>
                    </a:lnTo>
                    <a:lnTo>
                      <a:pt x="1628" y="52"/>
                    </a:lnTo>
                    <a:lnTo>
                      <a:pt x="1474" y="93"/>
                    </a:lnTo>
                    <a:lnTo>
                      <a:pt x="1329" y="134"/>
                    </a:lnTo>
                    <a:lnTo>
                      <a:pt x="1196" y="196"/>
                    </a:lnTo>
                    <a:lnTo>
                      <a:pt x="1062" y="258"/>
                    </a:lnTo>
                    <a:lnTo>
                      <a:pt x="948" y="330"/>
                    </a:lnTo>
                    <a:lnTo>
                      <a:pt x="835" y="412"/>
                    </a:lnTo>
                    <a:lnTo>
                      <a:pt x="732" y="495"/>
                    </a:lnTo>
                    <a:lnTo>
                      <a:pt x="629" y="598"/>
                    </a:lnTo>
                    <a:lnTo>
                      <a:pt x="546" y="691"/>
                    </a:lnTo>
                    <a:lnTo>
                      <a:pt x="464" y="804"/>
                    </a:lnTo>
                    <a:lnTo>
                      <a:pt x="381" y="917"/>
                    </a:lnTo>
                    <a:lnTo>
                      <a:pt x="320" y="1041"/>
                    </a:lnTo>
                    <a:lnTo>
                      <a:pt x="258" y="1165"/>
                    </a:lnTo>
                    <a:lnTo>
                      <a:pt x="206" y="1299"/>
                    </a:lnTo>
                    <a:lnTo>
                      <a:pt x="155" y="1433"/>
                    </a:lnTo>
                    <a:lnTo>
                      <a:pt x="114" y="1566"/>
                    </a:lnTo>
                    <a:lnTo>
                      <a:pt x="83" y="1711"/>
                    </a:lnTo>
                    <a:lnTo>
                      <a:pt x="52" y="1865"/>
                    </a:lnTo>
                    <a:lnTo>
                      <a:pt x="31" y="2020"/>
                    </a:lnTo>
                    <a:lnTo>
                      <a:pt x="0" y="2329"/>
                    </a:lnTo>
                    <a:lnTo>
                      <a:pt x="0" y="2648"/>
                    </a:lnTo>
                    <a:lnTo>
                      <a:pt x="21" y="2978"/>
                    </a:lnTo>
                    <a:lnTo>
                      <a:pt x="62" y="3308"/>
                    </a:lnTo>
                    <a:lnTo>
                      <a:pt x="124" y="3648"/>
                    </a:lnTo>
                    <a:lnTo>
                      <a:pt x="196" y="3978"/>
                    </a:lnTo>
                    <a:lnTo>
                      <a:pt x="289" y="4308"/>
                    </a:lnTo>
                    <a:lnTo>
                      <a:pt x="402" y="4627"/>
                    </a:lnTo>
                    <a:lnTo>
                      <a:pt x="536" y="4936"/>
                    </a:lnTo>
                    <a:lnTo>
                      <a:pt x="670" y="5235"/>
                    </a:lnTo>
                    <a:lnTo>
                      <a:pt x="825" y="5513"/>
                    </a:lnTo>
                    <a:lnTo>
                      <a:pt x="989" y="5781"/>
                    </a:lnTo>
                    <a:lnTo>
                      <a:pt x="1175" y="6028"/>
                    </a:lnTo>
                    <a:lnTo>
                      <a:pt x="1360" y="6245"/>
                    </a:lnTo>
                    <a:lnTo>
                      <a:pt x="1453" y="6348"/>
                    </a:lnTo>
                    <a:lnTo>
                      <a:pt x="1556" y="6441"/>
                    </a:lnTo>
                    <a:lnTo>
                      <a:pt x="1659" y="6523"/>
                    </a:lnTo>
                    <a:lnTo>
                      <a:pt x="1762" y="6605"/>
                    </a:lnTo>
                    <a:lnTo>
                      <a:pt x="1865" y="6678"/>
                    </a:lnTo>
                    <a:lnTo>
                      <a:pt x="1968" y="6739"/>
                    </a:lnTo>
                    <a:lnTo>
                      <a:pt x="2082" y="6791"/>
                    </a:lnTo>
                    <a:lnTo>
                      <a:pt x="2185" y="6842"/>
                    </a:lnTo>
                    <a:lnTo>
                      <a:pt x="2298" y="6873"/>
                    </a:lnTo>
                    <a:lnTo>
                      <a:pt x="2411" y="6904"/>
                    </a:lnTo>
                    <a:lnTo>
                      <a:pt x="2525" y="6915"/>
                    </a:lnTo>
                    <a:lnTo>
                      <a:pt x="2638" y="6925"/>
                    </a:lnTo>
                    <a:lnTo>
                      <a:pt x="5493" y="6904"/>
                    </a:lnTo>
                    <a:lnTo>
                      <a:pt x="9037" y="6873"/>
                    </a:lnTo>
                    <a:lnTo>
                      <a:pt x="10964" y="6842"/>
                    </a:lnTo>
                    <a:lnTo>
                      <a:pt x="12953" y="6812"/>
                    </a:lnTo>
                    <a:lnTo>
                      <a:pt x="14963" y="6770"/>
                    </a:lnTo>
                    <a:lnTo>
                      <a:pt x="16941" y="6719"/>
                    </a:lnTo>
                    <a:lnTo>
                      <a:pt x="18858" y="6657"/>
                    </a:lnTo>
                    <a:lnTo>
                      <a:pt x="20671" y="6595"/>
                    </a:lnTo>
                    <a:lnTo>
                      <a:pt x="22341" y="6523"/>
                    </a:lnTo>
                    <a:lnTo>
                      <a:pt x="23825" y="6441"/>
                    </a:lnTo>
                    <a:lnTo>
                      <a:pt x="24484" y="6399"/>
                    </a:lnTo>
                    <a:lnTo>
                      <a:pt x="25092" y="6358"/>
                    </a:lnTo>
                    <a:lnTo>
                      <a:pt x="25628" y="6307"/>
                    </a:lnTo>
                    <a:lnTo>
                      <a:pt x="26092" y="6255"/>
                    </a:lnTo>
                    <a:lnTo>
                      <a:pt x="26483" y="6204"/>
                    </a:lnTo>
                    <a:lnTo>
                      <a:pt x="26792" y="6152"/>
                    </a:lnTo>
                    <a:lnTo>
                      <a:pt x="27019" y="6090"/>
                    </a:lnTo>
                    <a:lnTo>
                      <a:pt x="27091" y="6070"/>
                    </a:lnTo>
                    <a:lnTo>
                      <a:pt x="27153" y="6039"/>
                    </a:lnTo>
                    <a:lnTo>
                      <a:pt x="27236" y="5967"/>
                    </a:lnTo>
                    <a:lnTo>
                      <a:pt x="27328" y="5884"/>
                    </a:lnTo>
                    <a:lnTo>
                      <a:pt x="27411" y="5781"/>
                    </a:lnTo>
                    <a:lnTo>
                      <a:pt x="27493" y="5668"/>
                    </a:lnTo>
                    <a:lnTo>
                      <a:pt x="27576" y="5534"/>
                    </a:lnTo>
                    <a:lnTo>
                      <a:pt x="27658" y="5400"/>
                    </a:lnTo>
                    <a:lnTo>
                      <a:pt x="27730" y="5245"/>
                    </a:lnTo>
                    <a:lnTo>
                      <a:pt x="27802" y="5091"/>
                    </a:lnTo>
                    <a:lnTo>
                      <a:pt x="27874" y="4915"/>
                    </a:lnTo>
                    <a:lnTo>
                      <a:pt x="27936" y="4740"/>
                    </a:lnTo>
                    <a:lnTo>
                      <a:pt x="28050" y="4369"/>
                    </a:lnTo>
                    <a:lnTo>
                      <a:pt x="28153" y="3988"/>
                    </a:lnTo>
                    <a:lnTo>
                      <a:pt x="28225" y="3596"/>
                    </a:lnTo>
                    <a:lnTo>
                      <a:pt x="28256" y="3401"/>
                    </a:lnTo>
                    <a:lnTo>
                      <a:pt x="28276" y="3205"/>
                    </a:lnTo>
                    <a:lnTo>
                      <a:pt x="28287" y="3019"/>
                    </a:lnTo>
                    <a:lnTo>
                      <a:pt x="28297" y="2834"/>
                    </a:lnTo>
                    <a:lnTo>
                      <a:pt x="28287" y="2648"/>
                    </a:lnTo>
                    <a:lnTo>
                      <a:pt x="28276" y="2473"/>
                    </a:lnTo>
                    <a:lnTo>
                      <a:pt x="28266" y="2308"/>
                    </a:lnTo>
                    <a:lnTo>
                      <a:pt x="28235" y="2154"/>
                    </a:lnTo>
                    <a:lnTo>
                      <a:pt x="28194" y="1999"/>
                    </a:lnTo>
                    <a:lnTo>
                      <a:pt x="28153" y="1865"/>
                    </a:lnTo>
                    <a:lnTo>
                      <a:pt x="28091" y="1742"/>
                    </a:lnTo>
                    <a:lnTo>
                      <a:pt x="28029" y="1628"/>
                    </a:lnTo>
                    <a:lnTo>
                      <a:pt x="27947" y="1536"/>
                    </a:lnTo>
                    <a:lnTo>
                      <a:pt x="27854" y="1453"/>
                    </a:lnTo>
                    <a:lnTo>
                      <a:pt x="27751" y="1381"/>
                    </a:lnTo>
                    <a:lnTo>
                      <a:pt x="27637" y="1340"/>
                    </a:lnTo>
                    <a:lnTo>
                      <a:pt x="27473" y="1299"/>
                    </a:lnTo>
                    <a:lnTo>
                      <a:pt x="27194" y="1257"/>
                    </a:lnTo>
                    <a:lnTo>
                      <a:pt x="26813" y="1216"/>
                    </a:lnTo>
                    <a:lnTo>
                      <a:pt x="26349" y="1175"/>
                    </a:lnTo>
                    <a:lnTo>
                      <a:pt x="25175" y="1092"/>
                    </a:lnTo>
                    <a:lnTo>
                      <a:pt x="23711" y="1010"/>
                    </a:lnTo>
                    <a:lnTo>
                      <a:pt x="22011" y="928"/>
                    </a:lnTo>
                    <a:lnTo>
                      <a:pt x="20136" y="845"/>
                    </a:lnTo>
                    <a:lnTo>
                      <a:pt x="16024" y="670"/>
                    </a:lnTo>
                    <a:lnTo>
                      <a:pt x="11809" y="495"/>
                    </a:lnTo>
                    <a:lnTo>
                      <a:pt x="7873" y="330"/>
                    </a:lnTo>
                    <a:lnTo>
                      <a:pt x="6142" y="247"/>
                    </a:lnTo>
                    <a:lnTo>
                      <a:pt x="4637" y="165"/>
                    </a:lnTo>
                    <a:lnTo>
                      <a:pt x="3421" y="93"/>
                    </a:lnTo>
                    <a:lnTo>
                      <a:pt x="2927" y="52"/>
                    </a:lnTo>
                    <a:lnTo>
                      <a:pt x="2525" y="21"/>
                    </a:lnTo>
                    <a:lnTo>
                      <a:pt x="232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5"/>
              <p:cNvSpPr/>
              <p:nvPr/>
            </p:nvSpPr>
            <p:spPr>
              <a:xfrm>
                <a:off x="5829079" y="2544598"/>
                <a:ext cx="512041" cy="105009"/>
              </a:xfrm>
              <a:custGeom>
                <a:avLst/>
                <a:gdLst/>
                <a:ahLst/>
                <a:cxnLst/>
                <a:rect l="l" t="t" r="r" b="b"/>
                <a:pathLst>
                  <a:path w="27287" h="5596" extrusionOk="0">
                    <a:moveTo>
                      <a:pt x="26597" y="0"/>
                    </a:moveTo>
                    <a:lnTo>
                      <a:pt x="26566" y="21"/>
                    </a:lnTo>
                    <a:lnTo>
                      <a:pt x="26524" y="42"/>
                    </a:lnTo>
                    <a:lnTo>
                      <a:pt x="26483" y="73"/>
                    </a:lnTo>
                    <a:lnTo>
                      <a:pt x="26390" y="176"/>
                    </a:lnTo>
                    <a:lnTo>
                      <a:pt x="26277" y="320"/>
                    </a:lnTo>
                    <a:lnTo>
                      <a:pt x="25989" y="670"/>
                    </a:lnTo>
                    <a:lnTo>
                      <a:pt x="25824" y="866"/>
                    </a:lnTo>
                    <a:lnTo>
                      <a:pt x="25628" y="1082"/>
                    </a:lnTo>
                    <a:lnTo>
                      <a:pt x="25422" y="1289"/>
                    </a:lnTo>
                    <a:lnTo>
                      <a:pt x="25205" y="1484"/>
                    </a:lnTo>
                    <a:lnTo>
                      <a:pt x="25082" y="1587"/>
                    </a:lnTo>
                    <a:lnTo>
                      <a:pt x="24958" y="1670"/>
                    </a:lnTo>
                    <a:lnTo>
                      <a:pt x="24834" y="1763"/>
                    </a:lnTo>
                    <a:lnTo>
                      <a:pt x="24700" y="1835"/>
                    </a:lnTo>
                    <a:lnTo>
                      <a:pt x="24556" y="1907"/>
                    </a:lnTo>
                    <a:lnTo>
                      <a:pt x="24422" y="1979"/>
                    </a:lnTo>
                    <a:lnTo>
                      <a:pt x="24268" y="2030"/>
                    </a:lnTo>
                    <a:lnTo>
                      <a:pt x="24123" y="2072"/>
                    </a:lnTo>
                    <a:lnTo>
                      <a:pt x="23959" y="2113"/>
                    </a:lnTo>
                    <a:lnTo>
                      <a:pt x="23804" y="2134"/>
                    </a:lnTo>
                    <a:lnTo>
                      <a:pt x="23639" y="2144"/>
                    </a:lnTo>
                    <a:lnTo>
                      <a:pt x="23464" y="2144"/>
                    </a:lnTo>
                    <a:lnTo>
                      <a:pt x="23423" y="2226"/>
                    </a:lnTo>
                    <a:lnTo>
                      <a:pt x="23361" y="2309"/>
                    </a:lnTo>
                    <a:lnTo>
                      <a:pt x="23299" y="2381"/>
                    </a:lnTo>
                    <a:lnTo>
                      <a:pt x="23237" y="2453"/>
                    </a:lnTo>
                    <a:lnTo>
                      <a:pt x="23155" y="2525"/>
                    </a:lnTo>
                    <a:lnTo>
                      <a:pt x="23072" y="2597"/>
                    </a:lnTo>
                    <a:lnTo>
                      <a:pt x="22980" y="2659"/>
                    </a:lnTo>
                    <a:lnTo>
                      <a:pt x="22877" y="2721"/>
                    </a:lnTo>
                    <a:lnTo>
                      <a:pt x="22650" y="2834"/>
                    </a:lnTo>
                    <a:lnTo>
                      <a:pt x="22402" y="2937"/>
                    </a:lnTo>
                    <a:lnTo>
                      <a:pt x="22124" y="3040"/>
                    </a:lnTo>
                    <a:lnTo>
                      <a:pt x="21815" y="3123"/>
                    </a:lnTo>
                    <a:lnTo>
                      <a:pt x="21475" y="3205"/>
                    </a:lnTo>
                    <a:lnTo>
                      <a:pt x="21114" y="3267"/>
                    </a:lnTo>
                    <a:lnTo>
                      <a:pt x="20733" y="3339"/>
                    </a:lnTo>
                    <a:lnTo>
                      <a:pt x="20321" y="3391"/>
                    </a:lnTo>
                    <a:lnTo>
                      <a:pt x="19888" y="3442"/>
                    </a:lnTo>
                    <a:lnTo>
                      <a:pt x="19424" y="3494"/>
                    </a:lnTo>
                    <a:lnTo>
                      <a:pt x="18445" y="3576"/>
                    </a:lnTo>
                    <a:lnTo>
                      <a:pt x="17394" y="3638"/>
                    </a:lnTo>
                    <a:lnTo>
                      <a:pt x="16251" y="3700"/>
                    </a:lnTo>
                    <a:lnTo>
                      <a:pt x="13788" y="3823"/>
                    </a:lnTo>
                    <a:lnTo>
                      <a:pt x="12469" y="3896"/>
                    </a:lnTo>
                    <a:lnTo>
                      <a:pt x="11098" y="3978"/>
                    </a:lnTo>
                    <a:lnTo>
                      <a:pt x="9686" y="4081"/>
                    </a:lnTo>
                    <a:lnTo>
                      <a:pt x="8244" y="4215"/>
                    </a:lnTo>
                    <a:lnTo>
                      <a:pt x="7121" y="4308"/>
                    </a:lnTo>
                    <a:lnTo>
                      <a:pt x="6028" y="4390"/>
                    </a:lnTo>
                    <a:lnTo>
                      <a:pt x="4946" y="4452"/>
                    </a:lnTo>
                    <a:lnTo>
                      <a:pt x="3895" y="4493"/>
                    </a:lnTo>
                    <a:lnTo>
                      <a:pt x="2875" y="4514"/>
                    </a:lnTo>
                    <a:lnTo>
                      <a:pt x="1886" y="4514"/>
                    </a:lnTo>
                    <a:lnTo>
                      <a:pt x="927" y="4504"/>
                    </a:lnTo>
                    <a:lnTo>
                      <a:pt x="0" y="4473"/>
                    </a:lnTo>
                    <a:lnTo>
                      <a:pt x="0" y="4473"/>
                    </a:lnTo>
                    <a:lnTo>
                      <a:pt x="175" y="4710"/>
                    </a:lnTo>
                    <a:lnTo>
                      <a:pt x="361" y="4926"/>
                    </a:lnTo>
                    <a:lnTo>
                      <a:pt x="453" y="5029"/>
                    </a:lnTo>
                    <a:lnTo>
                      <a:pt x="556" y="5122"/>
                    </a:lnTo>
                    <a:lnTo>
                      <a:pt x="660" y="5204"/>
                    </a:lnTo>
                    <a:lnTo>
                      <a:pt x="763" y="5287"/>
                    </a:lnTo>
                    <a:lnTo>
                      <a:pt x="866" y="5349"/>
                    </a:lnTo>
                    <a:lnTo>
                      <a:pt x="969" y="5410"/>
                    </a:lnTo>
                    <a:lnTo>
                      <a:pt x="1072" y="5462"/>
                    </a:lnTo>
                    <a:lnTo>
                      <a:pt x="1185" y="5513"/>
                    </a:lnTo>
                    <a:lnTo>
                      <a:pt x="1288" y="5544"/>
                    </a:lnTo>
                    <a:lnTo>
                      <a:pt x="1401" y="5575"/>
                    </a:lnTo>
                    <a:lnTo>
                      <a:pt x="1515" y="5586"/>
                    </a:lnTo>
                    <a:lnTo>
                      <a:pt x="1628" y="5596"/>
                    </a:lnTo>
                    <a:lnTo>
                      <a:pt x="4483" y="5575"/>
                    </a:lnTo>
                    <a:lnTo>
                      <a:pt x="8027" y="5544"/>
                    </a:lnTo>
                    <a:lnTo>
                      <a:pt x="9954" y="5513"/>
                    </a:lnTo>
                    <a:lnTo>
                      <a:pt x="11943" y="5483"/>
                    </a:lnTo>
                    <a:lnTo>
                      <a:pt x="13953" y="5441"/>
                    </a:lnTo>
                    <a:lnTo>
                      <a:pt x="15931" y="5390"/>
                    </a:lnTo>
                    <a:lnTo>
                      <a:pt x="17848" y="5328"/>
                    </a:lnTo>
                    <a:lnTo>
                      <a:pt x="19661" y="5266"/>
                    </a:lnTo>
                    <a:lnTo>
                      <a:pt x="21331" y="5194"/>
                    </a:lnTo>
                    <a:lnTo>
                      <a:pt x="22815" y="5112"/>
                    </a:lnTo>
                    <a:lnTo>
                      <a:pt x="23474" y="5070"/>
                    </a:lnTo>
                    <a:lnTo>
                      <a:pt x="24082" y="5029"/>
                    </a:lnTo>
                    <a:lnTo>
                      <a:pt x="24618" y="4978"/>
                    </a:lnTo>
                    <a:lnTo>
                      <a:pt x="25082" y="4926"/>
                    </a:lnTo>
                    <a:lnTo>
                      <a:pt x="25473" y="4875"/>
                    </a:lnTo>
                    <a:lnTo>
                      <a:pt x="25782" y="4823"/>
                    </a:lnTo>
                    <a:lnTo>
                      <a:pt x="26009" y="4761"/>
                    </a:lnTo>
                    <a:lnTo>
                      <a:pt x="26081" y="4741"/>
                    </a:lnTo>
                    <a:lnTo>
                      <a:pt x="26143" y="4710"/>
                    </a:lnTo>
                    <a:lnTo>
                      <a:pt x="26226" y="4638"/>
                    </a:lnTo>
                    <a:lnTo>
                      <a:pt x="26318" y="4555"/>
                    </a:lnTo>
                    <a:lnTo>
                      <a:pt x="26401" y="4452"/>
                    </a:lnTo>
                    <a:lnTo>
                      <a:pt x="26483" y="4339"/>
                    </a:lnTo>
                    <a:lnTo>
                      <a:pt x="26566" y="4205"/>
                    </a:lnTo>
                    <a:lnTo>
                      <a:pt x="26648" y="4071"/>
                    </a:lnTo>
                    <a:lnTo>
                      <a:pt x="26720" y="3916"/>
                    </a:lnTo>
                    <a:lnTo>
                      <a:pt x="26792" y="3762"/>
                    </a:lnTo>
                    <a:lnTo>
                      <a:pt x="26864" y="3586"/>
                    </a:lnTo>
                    <a:lnTo>
                      <a:pt x="26926" y="3411"/>
                    </a:lnTo>
                    <a:lnTo>
                      <a:pt x="27040" y="3040"/>
                    </a:lnTo>
                    <a:lnTo>
                      <a:pt x="27143" y="2659"/>
                    </a:lnTo>
                    <a:lnTo>
                      <a:pt x="27215" y="2267"/>
                    </a:lnTo>
                    <a:lnTo>
                      <a:pt x="27246" y="2072"/>
                    </a:lnTo>
                    <a:lnTo>
                      <a:pt x="27266" y="1876"/>
                    </a:lnTo>
                    <a:lnTo>
                      <a:pt x="27277" y="1690"/>
                    </a:lnTo>
                    <a:lnTo>
                      <a:pt x="27287" y="1505"/>
                    </a:lnTo>
                    <a:lnTo>
                      <a:pt x="27277" y="1319"/>
                    </a:lnTo>
                    <a:lnTo>
                      <a:pt x="27266" y="1144"/>
                    </a:lnTo>
                    <a:lnTo>
                      <a:pt x="27256" y="979"/>
                    </a:lnTo>
                    <a:lnTo>
                      <a:pt x="27225" y="825"/>
                    </a:lnTo>
                    <a:lnTo>
                      <a:pt x="27184" y="670"/>
                    </a:lnTo>
                    <a:lnTo>
                      <a:pt x="27143" y="536"/>
                    </a:lnTo>
                    <a:lnTo>
                      <a:pt x="27081" y="413"/>
                    </a:lnTo>
                    <a:lnTo>
                      <a:pt x="27019" y="299"/>
                    </a:lnTo>
                    <a:lnTo>
                      <a:pt x="26937" y="207"/>
                    </a:lnTo>
                    <a:lnTo>
                      <a:pt x="26844" y="124"/>
                    </a:lnTo>
                    <a:lnTo>
                      <a:pt x="26741" y="52"/>
                    </a:lnTo>
                    <a:lnTo>
                      <a:pt x="26627" y="11"/>
                    </a:lnTo>
                    <a:lnTo>
                      <a:pt x="265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5"/>
              <p:cNvSpPr/>
              <p:nvPr/>
            </p:nvSpPr>
            <p:spPr>
              <a:xfrm>
                <a:off x="6225677" y="2180876"/>
                <a:ext cx="379391" cy="449215"/>
              </a:xfrm>
              <a:custGeom>
                <a:avLst/>
                <a:gdLst/>
                <a:ahLst/>
                <a:cxnLst/>
                <a:rect l="l" t="t" r="r" b="b"/>
                <a:pathLst>
                  <a:path w="20218" h="23939" extrusionOk="0">
                    <a:moveTo>
                      <a:pt x="19764" y="0"/>
                    </a:moveTo>
                    <a:lnTo>
                      <a:pt x="18909" y="784"/>
                    </a:lnTo>
                    <a:lnTo>
                      <a:pt x="17930" y="1690"/>
                    </a:lnTo>
                    <a:lnTo>
                      <a:pt x="16663" y="2875"/>
                    </a:lnTo>
                    <a:lnTo>
                      <a:pt x="15169" y="4308"/>
                    </a:lnTo>
                    <a:lnTo>
                      <a:pt x="13499" y="5936"/>
                    </a:lnTo>
                    <a:lnTo>
                      <a:pt x="12613" y="6801"/>
                    </a:lnTo>
                    <a:lnTo>
                      <a:pt x="11706" y="7698"/>
                    </a:lnTo>
                    <a:lnTo>
                      <a:pt x="10789" y="8625"/>
                    </a:lnTo>
                    <a:lnTo>
                      <a:pt x="9862" y="9573"/>
                    </a:lnTo>
                    <a:lnTo>
                      <a:pt x="8934" y="10542"/>
                    </a:lnTo>
                    <a:lnTo>
                      <a:pt x="8017" y="11511"/>
                    </a:lnTo>
                    <a:lnTo>
                      <a:pt x="7110" y="12479"/>
                    </a:lnTo>
                    <a:lnTo>
                      <a:pt x="6234" y="13458"/>
                    </a:lnTo>
                    <a:lnTo>
                      <a:pt x="5379" y="14417"/>
                    </a:lnTo>
                    <a:lnTo>
                      <a:pt x="4565" y="15375"/>
                    </a:lnTo>
                    <a:lnTo>
                      <a:pt x="3792" y="16302"/>
                    </a:lnTo>
                    <a:lnTo>
                      <a:pt x="3421" y="16756"/>
                    </a:lnTo>
                    <a:lnTo>
                      <a:pt x="3071" y="17209"/>
                    </a:lnTo>
                    <a:lnTo>
                      <a:pt x="2731" y="17652"/>
                    </a:lnTo>
                    <a:lnTo>
                      <a:pt x="2401" y="18085"/>
                    </a:lnTo>
                    <a:lnTo>
                      <a:pt x="2092" y="18508"/>
                    </a:lnTo>
                    <a:lnTo>
                      <a:pt x="1803" y="18920"/>
                    </a:lnTo>
                    <a:lnTo>
                      <a:pt x="1535" y="19322"/>
                    </a:lnTo>
                    <a:lnTo>
                      <a:pt x="1278" y="19713"/>
                    </a:lnTo>
                    <a:lnTo>
                      <a:pt x="1051" y="20094"/>
                    </a:lnTo>
                    <a:lnTo>
                      <a:pt x="835" y="20465"/>
                    </a:lnTo>
                    <a:lnTo>
                      <a:pt x="649" y="20816"/>
                    </a:lnTo>
                    <a:lnTo>
                      <a:pt x="474" y="21156"/>
                    </a:lnTo>
                    <a:lnTo>
                      <a:pt x="330" y="21486"/>
                    </a:lnTo>
                    <a:lnTo>
                      <a:pt x="216" y="21795"/>
                    </a:lnTo>
                    <a:lnTo>
                      <a:pt x="124" y="22094"/>
                    </a:lnTo>
                    <a:lnTo>
                      <a:pt x="52" y="22372"/>
                    </a:lnTo>
                    <a:lnTo>
                      <a:pt x="31" y="22506"/>
                    </a:lnTo>
                    <a:lnTo>
                      <a:pt x="10" y="22629"/>
                    </a:lnTo>
                    <a:lnTo>
                      <a:pt x="10" y="22753"/>
                    </a:lnTo>
                    <a:lnTo>
                      <a:pt x="0" y="22877"/>
                    </a:lnTo>
                    <a:lnTo>
                      <a:pt x="165" y="22980"/>
                    </a:lnTo>
                    <a:lnTo>
                      <a:pt x="350" y="23093"/>
                    </a:lnTo>
                    <a:lnTo>
                      <a:pt x="598" y="23237"/>
                    </a:lnTo>
                    <a:lnTo>
                      <a:pt x="907" y="23392"/>
                    </a:lnTo>
                    <a:lnTo>
                      <a:pt x="1267" y="23547"/>
                    </a:lnTo>
                    <a:lnTo>
                      <a:pt x="1453" y="23619"/>
                    </a:lnTo>
                    <a:lnTo>
                      <a:pt x="1659" y="23691"/>
                    </a:lnTo>
                    <a:lnTo>
                      <a:pt x="1865" y="23753"/>
                    </a:lnTo>
                    <a:lnTo>
                      <a:pt x="2092" y="23804"/>
                    </a:lnTo>
                    <a:lnTo>
                      <a:pt x="2308" y="23856"/>
                    </a:lnTo>
                    <a:lnTo>
                      <a:pt x="2545" y="23897"/>
                    </a:lnTo>
                    <a:lnTo>
                      <a:pt x="2782" y="23918"/>
                    </a:lnTo>
                    <a:lnTo>
                      <a:pt x="3019" y="23938"/>
                    </a:lnTo>
                    <a:lnTo>
                      <a:pt x="3256" y="23928"/>
                    </a:lnTo>
                    <a:lnTo>
                      <a:pt x="3504" y="23918"/>
                    </a:lnTo>
                    <a:lnTo>
                      <a:pt x="3751" y="23876"/>
                    </a:lnTo>
                    <a:lnTo>
                      <a:pt x="3998" y="23825"/>
                    </a:lnTo>
                    <a:lnTo>
                      <a:pt x="4246" y="23753"/>
                    </a:lnTo>
                    <a:lnTo>
                      <a:pt x="4483" y="23650"/>
                    </a:lnTo>
                    <a:lnTo>
                      <a:pt x="4730" y="23526"/>
                    </a:lnTo>
                    <a:lnTo>
                      <a:pt x="4967" y="23382"/>
                    </a:lnTo>
                    <a:lnTo>
                      <a:pt x="5080" y="23299"/>
                    </a:lnTo>
                    <a:lnTo>
                      <a:pt x="5194" y="23206"/>
                    </a:lnTo>
                    <a:lnTo>
                      <a:pt x="5307" y="23114"/>
                    </a:lnTo>
                    <a:lnTo>
                      <a:pt x="5420" y="23011"/>
                    </a:lnTo>
                    <a:lnTo>
                      <a:pt x="5534" y="22897"/>
                    </a:lnTo>
                    <a:lnTo>
                      <a:pt x="5647" y="22774"/>
                    </a:lnTo>
                    <a:lnTo>
                      <a:pt x="5750" y="22650"/>
                    </a:lnTo>
                    <a:lnTo>
                      <a:pt x="5863" y="22516"/>
                    </a:lnTo>
                    <a:lnTo>
                      <a:pt x="6100" y="22186"/>
                    </a:lnTo>
                    <a:lnTo>
                      <a:pt x="6389" y="21774"/>
                    </a:lnTo>
                    <a:lnTo>
                      <a:pt x="7121" y="20702"/>
                    </a:lnTo>
                    <a:lnTo>
                      <a:pt x="8017" y="19363"/>
                    </a:lnTo>
                    <a:lnTo>
                      <a:pt x="9048" y="17786"/>
                    </a:lnTo>
                    <a:lnTo>
                      <a:pt x="10191" y="16045"/>
                    </a:lnTo>
                    <a:lnTo>
                      <a:pt x="11397" y="14180"/>
                    </a:lnTo>
                    <a:lnTo>
                      <a:pt x="13880" y="10295"/>
                    </a:lnTo>
                    <a:lnTo>
                      <a:pt x="16271" y="6554"/>
                    </a:lnTo>
                    <a:lnTo>
                      <a:pt x="18291" y="3370"/>
                    </a:lnTo>
                    <a:lnTo>
                      <a:pt x="20218" y="320"/>
                    </a:lnTo>
                    <a:lnTo>
                      <a:pt x="1976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5"/>
              <p:cNvSpPr/>
              <p:nvPr/>
            </p:nvSpPr>
            <p:spPr>
              <a:xfrm>
                <a:off x="6225677" y="2177198"/>
                <a:ext cx="386559" cy="461394"/>
              </a:xfrm>
              <a:custGeom>
                <a:avLst/>
                <a:gdLst/>
                <a:ahLst/>
                <a:cxnLst/>
                <a:rect l="l" t="t" r="r" b="b"/>
                <a:pathLst>
                  <a:path w="20600" h="24588" extrusionOk="0">
                    <a:moveTo>
                      <a:pt x="19857" y="1"/>
                    </a:moveTo>
                    <a:lnTo>
                      <a:pt x="16178" y="5101"/>
                    </a:lnTo>
                    <a:lnTo>
                      <a:pt x="13788" y="8399"/>
                    </a:lnTo>
                    <a:lnTo>
                      <a:pt x="11284" y="11841"/>
                    </a:lnTo>
                    <a:lnTo>
                      <a:pt x="8841" y="15169"/>
                    </a:lnTo>
                    <a:lnTo>
                      <a:pt x="7708" y="16704"/>
                    </a:lnTo>
                    <a:lnTo>
                      <a:pt x="6657" y="18116"/>
                    </a:lnTo>
                    <a:lnTo>
                      <a:pt x="5709" y="19373"/>
                    </a:lnTo>
                    <a:lnTo>
                      <a:pt x="4905" y="20435"/>
                    </a:lnTo>
                    <a:lnTo>
                      <a:pt x="4246" y="21269"/>
                    </a:lnTo>
                    <a:lnTo>
                      <a:pt x="3978" y="21589"/>
                    </a:lnTo>
                    <a:lnTo>
                      <a:pt x="3761" y="21846"/>
                    </a:lnTo>
                    <a:lnTo>
                      <a:pt x="3545" y="22073"/>
                    </a:lnTo>
                    <a:lnTo>
                      <a:pt x="3318" y="22279"/>
                    </a:lnTo>
                    <a:lnTo>
                      <a:pt x="3091" y="22454"/>
                    </a:lnTo>
                    <a:lnTo>
                      <a:pt x="2865" y="22599"/>
                    </a:lnTo>
                    <a:lnTo>
                      <a:pt x="2628" y="22733"/>
                    </a:lnTo>
                    <a:lnTo>
                      <a:pt x="2391" y="22836"/>
                    </a:lnTo>
                    <a:lnTo>
                      <a:pt x="2143" y="22908"/>
                    </a:lnTo>
                    <a:lnTo>
                      <a:pt x="1906" y="22970"/>
                    </a:lnTo>
                    <a:lnTo>
                      <a:pt x="1669" y="23021"/>
                    </a:lnTo>
                    <a:lnTo>
                      <a:pt x="1422" y="23042"/>
                    </a:lnTo>
                    <a:lnTo>
                      <a:pt x="1185" y="23052"/>
                    </a:lnTo>
                    <a:lnTo>
                      <a:pt x="948" y="23042"/>
                    </a:lnTo>
                    <a:lnTo>
                      <a:pt x="711" y="23032"/>
                    </a:lnTo>
                    <a:lnTo>
                      <a:pt x="474" y="23001"/>
                    </a:lnTo>
                    <a:lnTo>
                      <a:pt x="247" y="22949"/>
                    </a:lnTo>
                    <a:lnTo>
                      <a:pt x="21" y="22898"/>
                    </a:lnTo>
                    <a:lnTo>
                      <a:pt x="10" y="22990"/>
                    </a:lnTo>
                    <a:lnTo>
                      <a:pt x="0" y="23073"/>
                    </a:lnTo>
                    <a:lnTo>
                      <a:pt x="165" y="23196"/>
                    </a:lnTo>
                    <a:lnTo>
                      <a:pt x="361" y="23351"/>
                    </a:lnTo>
                    <a:lnTo>
                      <a:pt x="629" y="23526"/>
                    </a:lnTo>
                    <a:lnTo>
                      <a:pt x="948" y="23732"/>
                    </a:lnTo>
                    <a:lnTo>
                      <a:pt x="1309" y="23938"/>
                    </a:lnTo>
                    <a:lnTo>
                      <a:pt x="1515" y="24041"/>
                    </a:lnTo>
                    <a:lnTo>
                      <a:pt x="1721" y="24134"/>
                    </a:lnTo>
                    <a:lnTo>
                      <a:pt x="1937" y="24227"/>
                    </a:lnTo>
                    <a:lnTo>
                      <a:pt x="2164" y="24309"/>
                    </a:lnTo>
                    <a:lnTo>
                      <a:pt x="2401" y="24392"/>
                    </a:lnTo>
                    <a:lnTo>
                      <a:pt x="2638" y="24454"/>
                    </a:lnTo>
                    <a:lnTo>
                      <a:pt x="2875" y="24515"/>
                    </a:lnTo>
                    <a:lnTo>
                      <a:pt x="3122" y="24557"/>
                    </a:lnTo>
                    <a:lnTo>
                      <a:pt x="3370" y="24577"/>
                    </a:lnTo>
                    <a:lnTo>
                      <a:pt x="3617" y="24588"/>
                    </a:lnTo>
                    <a:lnTo>
                      <a:pt x="3875" y="24577"/>
                    </a:lnTo>
                    <a:lnTo>
                      <a:pt x="4122" y="24546"/>
                    </a:lnTo>
                    <a:lnTo>
                      <a:pt x="4380" y="24484"/>
                    </a:lnTo>
                    <a:lnTo>
                      <a:pt x="4503" y="24454"/>
                    </a:lnTo>
                    <a:lnTo>
                      <a:pt x="4627" y="24412"/>
                    </a:lnTo>
                    <a:lnTo>
                      <a:pt x="4750" y="24361"/>
                    </a:lnTo>
                    <a:lnTo>
                      <a:pt x="4864" y="24299"/>
                    </a:lnTo>
                    <a:lnTo>
                      <a:pt x="4987" y="24237"/>
                    </a:lnTo>
                    <a:lnTo>
                      <a:pt x="5111" y="24165"/>
                    </a:lnTo>
                    <a:lnTo>
                      <a:pt x="5225" y="24093"/>
                    </a:lnTo>
                    <a:lnTo>
                      <a:pt x="5348" y="24010"/>
                    </a:lnTo>
                    <a:lnTo>
                      <a:pt x="5462" y="23918"/>
                    </a:lnTo>
                    <a:lnTo>
                      <a:pt x="5575" y="23815"/>
                    </a:lnTo>
                    <a:lnTo>
                      <a:pt x="5688" y="23701"/>
                    </a:lnTo>
                    <a:lnTo>
                      <a:pt x="5802" y="23588"/>
                    </a:lnTo>
                    <a:lnTo>
                      <a:pt x="5905" y="23464"/>
                    </a:lnTo>
                    <a:lnTo>
                      <a:pt x="6008" y="23330"/>
                    </a:lnTo>
                    <a:lnTo>
                      <a:pt x="6255" y="23001"/>
                    </a:lnTo>
                    <a:lnTo>
                      <a:pt x="6544" y="22578"/>
                    </a:lnTo>
                    <a:lnTo>
                      <a:pt x="7285" y="21496"/>
                    </a:lnTo>
                    <a:lnTo>
                      <a:pt x="8192" y="20136"/>
                    </a:lnTo>
                    <a:lnTo>
                      <a:pt x="9243" y="18539"/>
                    </a:lnTo>
                    <a:lnTo>
                      <a:pt x="10387" y="16766"/>
                    </a:lnTo>
                    <a:lnTo>
                      <a:pt x="11613" y="14870"/>
                    </a:lnTo>
                    <a:lnTo>
                      <a:pt x="14148" y="10913"/>
                    </a:lnTo>
                    <a:lnTo>
                      <a:pt x="16580" y="7101"/>
                    </a:lnTo>
                    <a:lnTo>
                      <a:pt x="18641" y="3844"/>
                    </a:lnTo>
                    <a:lnTo>
                      <a:pt x="20599" y="732"/>
                    </a:lnTo>
                    <a:lnTo>
                      <a:pt x="19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5"/>
              <p:cNvSpPr/>
              <p:nvPr/>
            </p:nvSpPr>
            <p:spPr>
              <a:xfrm>
                <a:off x="5618104" y="2241393"/>
                <a:ext cx="245990" cy="315590"/>
              </a:xfrm>
              <a:custGeom>
                <a:avLst/>
                <a:gdLst/>
                <a:ahLst/>
                <a:cxnLst/>
                <a:rect l="l" t="t" r="r" b="b"/>
                <a:pathLst>
                  <a:path w="13109" h="16818" extrusionOk="0">
                    <a:moveTo>
                      <a:pt x="4813" y="1"/>
                    </a:moveTo>
                    <a:lnTo>
                      <a:pt x="1" y="7770"/>
                    </a:lnTo>
                    <a:lnTo>
                      <a:pt x="196" y="8049"/>
                    </a:lnTo>
                    <a:lnTo>
                      <a:pt x="402" y="8368"/>
                    </a:lnTo>
                    <a:lnTo>
                      <a:pt x="670" y="8801"/>
                    </a:lnTo>
                    <a:lnTo>
                      <a:pt x="969" y="9316"/>
                    </a:lnTo>
                    <a:lnTo>
                      <a:pt x="1299" y="9893"/>
                    </a:lnTo>
                    <a:lnTo>
                      <a:pt x="1454" y="10213"/>
                    </a:lnTo>
                    <a:lnTo>
                      <a:pt x="1618" y="10542"/>
                    </a:lnTo>
                    <a:lnTo>
                      <a:pt x="1783" y="10872"/>
                    </a:lnTo>
                    <a:lnTo>
                      <a:pt x="1928" y="11212"/>
                    </a:lnTo>
                    <a:lnTo>
                      <a:pt x="2072" y="11563"/>
                    </a:lnTo>
                    <a:lnTo>
                      <a:pt x="2206" y="11913"/>
                    </a:lnTo>
                    <a:lnTo>
                      <a:pt x="2329" y="12274"/>
                    </a:lnTo>
                    <a:lnTo>
                      <a:pt x="2443" y="12624"/>
                    </a:lnTo>
                    <a:lnTo>
                      <a:pt x="2525" y="12974"/>
                    </a:lnTo>
                    <a:lnTo>
                      <a:pt x="2597" y="13325"/>
                    </a:lnTo>
                    <a:lnTo>
                      <a:pt x="2649" y="13665"/>
                    </a:lnTo>
                    <a:lnTo>
                      <a:pt x="2680" y="14005"/>
                    </a:lnTo>
                    <a:lnTo>
                      <a:pt x="2680" y="14170"/>
                    </a:lnTo>
                    <a:lnTo>
                      <a:pt x="2680" y="14324"/>
                    </a:lnTo>
                    <a:lnTo>
                      <a:pt x="2669" y="14489"/>
                    </a:lnTo>
                    <a:lnTo>
                      <a:pt x="2649" y="14644"/>
                    </a:lnTo>
                    <a:lnTo>
                      <a:pt x="2628" y="14788"/>
                    </a:lnTo>
                    <a:lnTo>
                      <a:pt x="2597" y="14932"/>
                    </a:lnTo>
                    <a:lnTo>
                      <a:pt x="2556" y="15076"/>
                    </a:lnTo>
                    <a:lnTo>
                      <a:pt x="2505" y="15221"/>
                    </a:lnTo>
                    <a:lnTo>
                      <a:pt x="2453" y="15355"/>
                    </a:lnTo>
                    <a:lnTo>
                      <a:pt x="2391" y="15478"/>
                    </a:lnTo>
                    <a:lnTo>
                      <a:pt x="2309" y="15602"/>
                    </a:lnTo>
                    <a:lnTo>
                      <a:pt x="2226" y="15726"/>
                    </a:lnTo>
                    <a:lnTo>
                      <a:pt x="2134" y="15839"/>
                    </a:lnTo>
                    <a:lnTo>
                      <a:pt x="2031" y="15952"/>
                    </a:lnTo>
                    <a:lnTo>
                      <a:pt x="1917" y="16045"/>
                    </a:lnTo>
                    <a:lnTo>
                      <a:pt x="1794" y="16148"/>
                    </a:lnTo>
                    <a:lnTo>
                      <a:pt x="2072" y="16272"/>
                    </a:lnTo>
                    <a:lnTo>
                      <a:pt x="2360" y="16385"/>
                    </a:lnTo>
                    <a:lnTo>
                      <a:pt x="2649" y="16478"/>
                    </a:lnTo>
                    <a:lnTo>
                      <a:pt x="2948" y="16560"/>
                    </a:lnTo>
                    <a:lnTo>
                      <a:pt x="3247" y="16632"/>
                    </a:lnTo>
                    <a:lnTo>
                      <a:pt x="3556" y="16694"/>
                    </a:lnTo>
                    <a:lnTo>
                      <a:pt x="3875" y="16746"/>
                    </a:lnTo>
                    <a:lnTo>
                      <a:pt x="4205" y="16777"/>
                    </a:lnTo>
                    <a:lnTo>
                      <a:pt x="4524" y="16797"/>
                    </a:lnTo>
                    <a:lnTo>
                      <a:pt x="4864" y="16818"/>
                    </a:lnTo>
                    <a:lnTo>
                      <a:pt x="5204" y="16818"/>
                    </a:lnTo>
                    <a:lnTo>
                      <a:pt x="5545" y="16808"/>
                    </a:lnTo>
                    <a:lnTo>
                      <a:pt x="5895" y="16787"/>
                    </a:lnTo>
                    <a:lnTo>
                      <a:pt x="6256" y="16766"/>
                    </a:lnTo>
                    <a:lnTo>
                      <a:pt x="6606" y="16725"/>
                    </a:lnTo>
                    <a:lnTo>
                      <a:pt x="6977" y="16684"/>
                    </a:lnTo>
                    <a:lnTo>
                      <a:pt x="7338" y="16632"/>
                    </a:lnTo>
                    <a:lnTo>
                      <a:pt x="7708" y="16571"/>
                    </a:lnTo>
                    <a:lnTo>
                      <a:pt x="8079" y="16509"/>
                    </a:lnTo>
                    <a:lnTo>
                      <a:pt x="8461" y="16437"/>
                    </a:lnTo>
                    <a:lnTo>
                      <a:pt x="9213" y="16272"/>
                    </a:lnTo>
                    <a:lnTo>
                      <a:pt x="9986" y="16086"/>
                    </a:lnTo>
                    <a:lnTo>
                      <a:pt x="10759" y="15880"/>
                    </a:lnTo>
                    <a:lnTo>
                      <a:pt x="11542" y="15664"/>
                    </a:lnTo>
                    <a:lnTo>
                      <a:pt x="12325" y="15427"/>
                    </a:lnTo>
                    <a:lnTo>
                      <a:pt x="13108" y="15190"/>
                    </a:lnTo>
                    <a:lnTo>
                      <a:pt x="12830" y="15056"/>
                    </a:lnTo>
                    <a:lnTo>
                      <a:pt x="12562" y="14922"/>
                    </a:lnTo>
                    <a:lnTo>
                      <a:pt x="12294" y="14757"/>
                    </a:lnTo>
                    <a:lnTo>
                      <a:pt x="12036" y="14592"/>
                    </a:lnTo>
                    <a:lnTo>
                      <a:pt x="11779" y="14407"/>
                    </a:lnTo>
                    <a:lnTo>
                      <a:pt x="11532" y="14221"/>
                    </a:lnTo>
                    <a:lnTo>
                      <a:pt x="11284" y="14015"/>
                    </a:lnTo>
                    <a:lnTo>
                      <a:pt x="11047" y="13799"/>
                    </a:lnTo>
                    <a:lnTo>
                      <a:pt x="10810" y="13572"/>
                    </a:lnTo>
                    <a:lnTo>
                      <a:pt x="10584" y="13335"/>
                    </a:lnTo>
                    <a:lnTo>
                      <a:pt x="10357" y="13088"/>
                    </a:lnTo>
                    <a:lnTo>
                      <a:pt x="10140" y="12830"/>
                    </a:lnTo>
                    <a:lnTo>
                      <a:pt x="9924" y="12562"/>
                    </a:lnTo>
                    <a:lnTo>
                      <a:pt x="9718" y="12294"/>
                    </a:lnTo>
                    <a:lnTo>
                      <a:pt x="9512" y="12016"/>
                    </a:lnTo>
                    <a:lnTo>
                      <a:pt x="9316" y="11727"/>
                    </a:lnTo>
                    <a:lnTo>
                      <a:pt x="9120" y="11439"/>
                    </a:lnTo>
                    <a:lnTo>
                      <a:pt x="8924" y="11140"/>
                    </a:lnTo>
                    <a:lnTo>
                      <a:pt x="8739" y="10831"/>
                    </a:lnTo>
                    <a:lnTo>
                      <a:pt x="8553" y="10522"/>
                    </a:lnTo>
                    <a:lnTo>
                      <a:pt x="8213" y="9893"/>
                    </a:lnTo>
                    <a:lnTo>
                      <a:pt x="7884" y="9254"/>
                    </a:lnTo>
                    <a:lnTo>
                      <a:pt x="7564" y="8595"/>
                    </a:lnTo>
                    <a:lnTo>
                      <a:pt x="7276" y="7946"/>
                    </a:lnTo>
                    <a:lnTo>
                      <a:pt x="6997" y="7286"/>
                    </a:lnTo>
                    <a:lnTo>
                      <a:pt x="6740" y="6627"/>
                    </a:lnTo>
                    <a:lnTo>
                      <a:pt x="6493" y="5977"/>
                    </a:lnTo>
                    <a:lnTo>
                      <a:pt x="6276" y="5349"/>
                    </a:lnTo>
                    <a:lnTo>
                      <a:pt x="6070" y="4731"/>
                    </a:lnTo>
                    <a:lnTo>
                      <a:pt x="5874" y="4123"/>
                    </a:lnTo>
                    <a:lnTo>
                      <a:pt x="5699" y="3546"/>
                    </a:lnTo>
                    <a:lnTo>
                      <a:pt x="5545" y="2999"/>
                    </a:lnTo>
                    <a:lnTo>
                      <a:pt x="5400" y="2484"/>
                    </a:lnTo>
                    <a:lnTo>
                      <a:pt x="5277" y="2010"/>
                    </a:lnTo>
                    <a:lnTo>
                      <a:pt x="5070" y="1175"/>
                    </a:lnTo>
                    <a:lnTo>
                      <a:pt x="4926" y="547"/>
                    </a:lnTo>
                    <a:lnTo>
                      <a:pt x="48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5"/>
              <p:cNvSpPr/>
              <p:nvPr/>
            </p:nvSpPr>
            <p:spPr>
              <a:xfrm>
                <a:off x="5555654" y="2106435"/>
                <a:ext cx="212138" cy="302436"/>
              </a:xfrm>
              <a:custGeom>
                <a:avLst/>
                <a:gdLst/>
                <a:ahLst/>
                <a:cxnLst/>
                <a:rect l="l" t="t" r="r" b="b"/>
                <a:pathLst>
                  <a:path w="11305" h="16117" extrusionOk="0">
                    <a:moveTo>
                      <a:pt x="4472" y="0"/>
                    </a:moveTo>
                    <a:lnTo>
                      <a:pt x="4112" y="10"/>
                    </a:lnTo>
                    <a:lnTo>
                      <a:pt x="3751" y="52"/>
                    </a:lnTo>
                    <a:lnTo>
                      <a:pt x="3390" y="103"/>
                    </a:lnTo>
                    <a:lnTo>
                      <a:pt x="3019" y="175"/>
                    </a:lnTo>
                    <a:lnTo>
                      <a:pt x="2648" y="278"/>
                    </a:lnTo>
                    <a:lnTo>
                      <a:pt x="2267" y="402"/>
                    </a:lnTo>
                    <a:lnTo>
                      <a:pt x="1886" y="546"/>
                    </a:lnTo>
                    <a:lnTo>
                      <a:pt x="1505" y="711"/>
                    </a:lnTo>
                    <a:lnTo>
                      <a:pt x="1123" y="907"/>
                    </a:lnTo>
                    <a:lnTo>
                      <a:pt x="917" y="1020"/>
                    </a:lnTo>
                    <a:lnTo>
                      <a:pt x="742" y="1144"/>
                    </a:lnTo>
                    <a:lnTo>
                      <a:pt x="577" y="1278"/>
                    </a:lnTo>
                    <a:lnTo>
                      <a:pt x="443" y="1412"/>
                    </a:lnTo>
                    <a:lnTo>
                      <a:pt x="330" y="1556"/>
                    </a:lnTo>
                    <a:lnTo>
                      <a:pt x="227" y="1711"/>
                    </a:lnTo>
                    <a:lnTo>
                      <a:pt x="155" y="1876"/>
                    </a:lnTo>
                    <a:lnTo>
                      <a:pt x="93" y="2051"/>
                    </a:lnTo>
                    <a:lnTo>
                      <a:pt x="41" y="2236"/>
                    </a:lnTo>
                    <a:lnTo>
                      <a:pt x="10" y="2422"/>
                    </a:lnTo>
                    <a:lnTo>
                      <a:pt x="0" y="2617"/>
                    </a:lnTo>
                    <a:lnTo>
                      <a:pt x="0" y="2834"/>
                    </a:lnTo>
                    <a:lnTo>
                      <a:pt x="21" y="3050"/>
                    </a:lnTo>
                    <a:lnTo>
                      <a:pt x="41" y="3267"/>
                    </a:lnTo>
                    <a:lnTo>
                      <a:pt x="83" y="3504"/>
                    </a:lnTo>
                    <a:lnTo>
                      <a:pt x="134" y="3751"/>
                    </a:lnTo>
                    <a:lnTo>
                      <a:pt x="196" y="3998"/>
                    </a:lnTo>
                    <a:lnTo>
                      <a:pt x="268" y="4266"/>
                    </a:lnTo>
                    <a:lnTo>
                      <a:pt x="443" y="4812"/>
                    </a:lnTo>
                    <a:lnTo>
                      <a:pt x="639" y="5410"/>
                    </a:lnTo>
                    <a:lnTo>
                      <a:pt x="866" y="6039"/>
                    </a:lnTo>
                    <a:lnTo>
                      <a:pt x="1371" y="7419"/>
                    </a:lnTo>
                    <a:lnTo>
                      <a:pt x="1639" y="8172"/>
                    </a:lnTo>
                    <a:lnTo>
                      <a:pt x="1907" y="8965"/>
                    </a:lnTo>
                    <a:lnTo>
                      <a:pt x="1979" y="9182"/>
                    </a:lnTo>
                    <a:lnTo>
                      <a:pt x="2061" y="9398"/>
                    </a:lnTo>
                    <a:lnTo>
                      <a:pt x="2154" y="9604"/>
                    </a:lnTo>
                    <a:lnTo>
                      <a:pt x="2247" y="9820"/>
                    </a:lnTo>
                    <a:lnTo>
                      <a:pt x="2360" y="10027"/>
                    </a:lnTo>
                    <a:lnTo>
                      <a:pt x="2473" y="10233"/>
                    </a:lnTo>
                    <a:lnTo>
                      <a:pt x="2597" y="10449"/>
                    </a:lnTo>
                    <a:lnTo>
                      <a:pt x="2721" y="10655"/>
                    </a:lnTo>
                    <a:lnTo>
                      <a:pt x="2999" y="11067"/>
                    </a:lnTo>
                    <a:lnTo>
                      <a:pt x="3298" y="11469"/>
                    </a:lnTo>
                    <a:lnTo>
                      <a:pt x="3617" y="11861"/>
                    </a:lnTo>
                    <a:lnTo>
                      <a:pt x="3957" y="12242"/>
                    </a:lnTo>
                    <a:lnTo>
                      <a:pt x="4308" y="12623"/>
                    </a:lnTo>
                    <a:lnTo>
                      <a:pt x="4678" y="12984"/>
                    </a:lnTo>
                    <a:lnTo>
                      <a:pt x="5049" y="13334"/>
                    </a:lnTo>
                    <a:lnTo>
                      <a:pt x="5441" y="13674"/>
                    </a:lnTo>
                    <a:lnTo>
                      <a:pt x="5833" y="13984"/>
                    </a:lnTo>
                    <a:lnTo>
                      <a:pt x="6224" y="14293"/>
                    </a:lnTo>
                    <a:lnTo>
                      <a:pt x="6616" y="14571"/>
                    </a:lnTo>
                    <a:lnTo>
                      <a:pt x="7007" y="14839"/>
                    </a:lnTo>
                    <a:lnTo>
                      <a:pt x="7389" y="15086"/>
                    </a:lnTo>
                    <a:lnTo>
                      <a:pt x="7760" y="15303"/>
                    </a:lnTo>
                    <a:lnTo>
                      <a:pt x="8131" y="15498"/>
                    </a:lnTo>
                    <a:lnTo>
                      <a:pt x="8481" y="15673"/>
                    </a:lnTo>
                    <a:lnTo>
                      <a:pt x="8811" y="15818"/>
                    </a:lnTo>
                    <a:lnTo>
                      <a:pt x="9130" y="15931"/>
                    </a:lnTo>
                    <a:lnTo>
                      <a:pt x="9429" y="16024"/>
                    </a:lnTo>
                    <a:lnTo>
                      <a:pt x="9563" y="16055"/>
                    </a:lnTo>
                    <a:lnTo>
                      <a:pt x="9697" y="16086"/>
                    </a:lnTo>
                    <a:lnTo>
                      <a:pt x="9821" y="16096"/>
                    </a:lnTo>
                    <a:lnTo>
                      <a:pt x="9944" y="16106"/>
                    </a:lnTo>
                    <a:lnTo>
                      <a:pt x="10058" y="16117"/>
                    </a:lnTo>
                    <a:lnTo>
                      <a:pt x="10161" y="16106"/>
                    </a:lnTo>
                    <a:lnTo>
                      <a:pt x="10253" y="16086"/>
                    </a:lnTo>
                    <a:lnTo>
                      <a:pt x="10336" y="16065"/>
                    </a:lnTo>
                    <a:lnTo>
                      <a:pt x="10418" y="16034"/>
                    </a:lnTo>
                    <a:lnTo>
                      <a:pt x="10490" y="15993"/>
                    </a:lnTo>
                    <a:lnTo>
                      <a:pt x="10552" y="15941"/>
                    </a:lnTo>
                    <a:lnTo>
                      <a:pt x="10604" y="15880"/>
                    </a:lnTo>
                    <a:lnTo>
                      <a:pt x="10635" y="15807"/>
                    </a:lnTo>
                    <a:lnTo>
                      <a:pt x="10666" y="15735"/>
                    </a:lnTo>
                    <a:lnTo>
                      <a:pt x="10686" y="15643"/>
                    </a:lnTo>
                    <a:lnTo>
                      <a:pt x="10696" y="15540"/>
                    </a:lnTo>
                    <a:lnTo>
                      <a:pt x="10696" y="15436"/>
                    </a:lnTo>
                    <a:lnTo>
                      <a:pt x="10686" y="15313"/>
                    </a:lnTo>
                    <a:lnTo>
                      <a:pt x="10655" y="15107"/>
                    </a:lnTo>
                    <a:lnTo>
                      <a:pt x="10635" y="14880"/>
                    </a:lnTo>
                    <a:lnTo>
                      <a:pt x="10635" y="14653"/>
                    </a:lnTo>
                    <a:lnTo>
                      <a:pt x="10645" y="14427"/>
                    </a:lnTo>
                    <a:lnTo>
                      <a:pt x="10666" y="14179"/>
                    </a:lnTo>
                    <a:lnTo>
                      <a:pt x="10686" y="13932"/>
                    </a:lnTo>
                    <a:lnTo>
                      <a:pt x="10758" y="13417"/>
                    </a:lnTo>
                    <a:lnTo>
                      <a:pt x="10841" y="12860"/>
                    </a:lnTo>
                    <a:lnTo>
                      <a:pt x="10944" y="12283"/>
                    </a:lnTo>
                    <a:lnTo>
                      <a:pt x="11047" y="11675"/>
                    </a:lnTo>
                    <a:lnTo>
                      <a:pt x="11140" y="11047"/>
                    </a:lnTo>
                    <a:lnTo>
                      <a:pt x="11222" y="10377"/>
                    </a:lnTo>
                    <a:lnTo>
                      <a:pt x="11253" y="10037"/>
                    </a:lnTo>
                    <a:lnTo>
                      <a:pt x="11284" y="9686"/>
                    </a:lnTo>
                    <a:lnTo>
                      <a:pt x="11294" y="9336"/>
                    </a:lnTo>
                    <a:lnTo>
                      <a:pt x="11304" y="8975"/>
                    </a:lnTo>
                    <a:lnTo>
                      <a:pt x="11294" y="8604"/>
                    </a:lnTo>
                    <a:lnTo>
                      <a:pt x="11284" y="8234"/>
                    </a:lnTo>
                    <a:lnTo>
                      <a:pt x="11253" y="7852"/>
                    </a:lnTo>
                    <a:lnTo>
                      <a:pt x="11212" y="7461"/>
                    </a:lnTo>
                    <a:lnTo>
                      <a:pt x="11160" y="7069"/>
                    </a:lnTo>
                    <a:lnTo>
                      <a:pt x="11088" y="6667"/>
                    </a:lnTo>
                    <a:lnTo>
                      <a:pt x="10995" y="6255"/>
                    </a:lnTo>
                    <a:lnTo>
                      <a:pt x="10892" y="5843"/>
                    </a:lnTo>
                    <a:lnTo>
                      <a:pt x="10758" y="5420"/>
                    </a:lnTo>
                    <a:lnTo>
                      <a:pt x="10614" y="4998"/>
                    </a:lnTo>
                    <a:lnTo>
                      <a:pt x="10459" y="4596"/>
                    </a:lnTo>
                    <a:lnTo>
                      <a:pt x="10284" y="4204"/>
                    </a:lnTo>
                    <a:lnTo>
                      <a:pt x="10099" y="3833"/>
                    </a:lnTo>
                    <a:lnTo>
                      <a:pt x="9913" y="3473"/>
                    </a:lnTo>
                    <a:lnTo>
                      <a:pt x="9707" y="3133"/>
                    </a:lnTo>
                    <a:lnTo>
                      <a:pt x="9491" y="2803"/>
                    </a:lnTo>
                    <a:lnTo>
                      <a:pt x="9264" y="2494"/>
                    </a:lnTo>
                    <a:lnTo>
                      <a:pt x="9027" y="2195"/>
                    </a:lnTo>
                    <a:lnTo>
                      <a:pt x="8780" y="1927"/>
                    </a:lnTo>
                    <a:lnTo>
                      <a:pt x="8522" y="1669"/>
                    </a:lnTo>
                    <a:lnTo>
                      <a:pt x="8254" y="1422"/>
                    </a:lnTo>
                    <a:lnTo>
                      <a:pt x="7986" y="1195"/>
                    </a:lnTo>
                    <a:lnTo>
                      <a:pt x="7698" y="1000"/>
                    </a:lnTo>
                    <a:lnTo>
                      <a:pt x="7409" y="804"/>
                    </a:lnTo>
                    <a:lnTo>
                      <a:pt x="7110" y="639"/>
                    </a:lnTo>
                    <a:lnTo>
                      <a:pt x="6801" y="495"/>
                    </a:lnTo>
                    <a:lnTo>
                      <a:pt x="6492" y="361"/>
                    </a:lnTo>
                    <a:lnTo>
                      <a:pt x="6173" y="247"/>
                    </a:lnTo>
                    <a:lnTo>
                      <a:pt x="5843" y="165"/>
                    </a:lnTo>
                    <a:lnTo>
                      <a:pt x="5513" y="93"/>
                    </a:lnTo>
                    <a:lnTo>
                      <a:pt x="5173" y="41"/>
                    </a:lnTo>
                    <a:lnTo>
                      <a:pt x="4823" y="10"/>
                    </a:lnTo>
                    <a:lnTo>
                      <a:pt x="44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5"/>
              <p:cNvSpPr/>
              <p:nvPr/>
            </p:nvSpPr>
            <p:spPr>
              <a:xfrm>
                <a:off x="5335203" y="4284714"/>
                <a:ext cx="143702" cy="55113"/>
              </a:xfrm>
              <a:custGeom>
                <a:avLst/>
                <a:gdLst/>
                <a:ahLst/>
                <a:cxnLst/>
                <a:rect l="l" t="t" r="r" b="b"/>
                <a:pathLst>
                  <a:path w="7658" h="2937" extrusionOk="0">
                    <a:moveTo>
                      <a:pt x="6678" y="0"/>
                    </a:moveTo>
                    <a:lnTo>
                      <a:pt x="6606" y="10"/>
                    </a:lnTo>
                    <a:lnTo>
                      <a:pt x="6524" y="21"/>
                    </a:lnTo>
                    <a:lnTo>
                      <a:pt x="6441" y="41"/>
                    </a:lnTo>
                    <a:lnTo>
                      <a:pt x="6359" y="83"/>
                    </a:lnTo>
                    <a:lnTo>
                      <a:pt x="6276" y="124"/>
                    </a:lnTo>
                    <a:lnTo>
                      <a:pt x="6101" y="237"/>
                    </a:lnTo>
                    <a:lnTo>
                      <a:pt x="5926" y="371"/>
                    </a:lnTo>
                    <a:lnTo>
                      <a:pt x="5740" y="526"/>
                    </a:lnTo>
                    <a:lnTo>
                      <a:pt x="5545" y="691"/>
                    </a:lnTo>
                    <a:lnTo>
                      <a:pt x="5339" y="855"/>
                    </a:lnTo>
                    <a:lnTo>
                      <a:pt x="5236" y="938"/>
                    </a:lnTo>
                    <a:lnTo>
                      <a:pt x="5102" y="1020"/>
                    </a:lnTo>
                    <a:lnTo>
                      <a:pt x="4803" y="1185"/>
                    </a:lnTo>
                    <a:lnTo>
                      <a:pt x="4452" y="1360"/>
                    </a:lnTo>
                    <a:lnTo>
                      <a:pt x="4051" y="1536"/>
                    </a:lnTo>
                    <a:lnTo>
                      <a:pt x="3628" y="1711"/>
                    </a:lnTo>
                    <a:lnTo>
                      <a:pt x="3175" y="1886"/>
                    </a:lnTo>
                    <a:lnTo>
                      <a:pt x="2721" y="2051"/>
                    </a:lnTo>
                    <a:lnTo>
                      <a:pt x="2268" y="2216"/>
                    </a:lnTo>
                    <a:lnTo>
                      <a:pt x="1402" y="2504"/>
                    </a:lnTo>
                    <a:lnTo>
                      <a:pt x="681" y="2731"/>
                    </a:lnTo>
                    <a:lnTo>
                      <a:pt x="1" y="2937"/>
                    </a:lnTo>
                    <a:lnTo>
                      <a:pt x="7657" y="2937"/>
                    </a:lnTo>
                    <a:lnTo>
                      <a:pt x="7575" y="2216"/>
                    </a:lnTo>
                    <a:lnTo>
                      <a:pt x="7534" y="1907"/>
                    </a:lnTo>
                    <a:lnTo>
                      <a:pt x="7492" y="1618"/>
                    </a:lnTo>
                    <a:lnTo>
                      <a:pt x="7441" y="1360"/>
                    </a:lnTo>
                    <a:lnTo>
                      <a:pt x="7389" y="1123"/>
                    </a:lnTo>
                    <a:lnTo>
                      <a:pt x="7338" y="917"/>
                    </a:lnTo>
                    <a:lnTo>
                      <a:pt x="7276" y="732"/>
                    </a:lnTo>
                    <a:lnTo>
                      <a:pt x="7224" y="577"/>
                    </a:lnTo>
                    <a:lnTo>
                      <a:pt x="7163" y="443"/>
                    </a:lnTo>
                    <a:lnTo>
                      <a:pt x="7101" y="320"/>
                    </a:lnTo>
                    <a:lnTo>
                      <a:pt x="7039" y="227"/>
                    </a:lnTo>
                    <a:lnTo>
                      <a:pt x="6967" y="144"/>
                    </a:lnTo>
                    <a:lnTo>
                      <a:pt x="6905" y="83"/>
                    </a:lnTo>
                    <a:lnTo>
                      <a:pt x="6833" y="41"/>
                    </a:lnTo>
                    <a:lnTo>
                      <a:pt x="6761" y="21"/>
                    </a:lnTo>
                    <a:lnTo>
                      <a:pt x="66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5"/>
              <p:cNvSpPr/>
              <p:nvPr/>
            </p:nvSpPr>
            <p:spPr>
              <a:xfrm>
                <a:off x="7095622" y="4288186"/>
                <a:ext cx="157420" cy="51641"/>
              </a:xfrm>
              <a:custGeom>
                <a:avLst/>
                <a:gdLst/>
                <a:ahLst/>
                <a:cxnLst/>
                <a:rect l="l" t="t" r="r" b="b"/>
                <a:pathLst>
                  <a:path w="8389" h="2752" extrusionOk="0">
                    <a:moveTo>
                      <a:pt x="269" y="1"/>
                    </a:moveTo>
                    <a:lnTo>
                      <a:pt x="197" y="11"/>
                    </a:lnTo>
                    <a:lnTo>
                      <a:pt x="135" y="32"/>
                    </a:lnTo>
                    <a:lnTo>
                      <a:pt x="94" y="73"/>
                    </a:lnTo>
                    <a:lnTo>
                      <a:pt x="52" y="135"/>
                    </a:lnTo>
                    <a:lnTo>
                      <a:pt x="22" y="207"/>
                    </a:lnTo>
                    <a:lnTo>
                      <a:pt x="1" y="299"/>
                    </a:lnTo>
                    <a:lnTo>
                      <a:pt x="1" y="403"/>
                    </a:lnTo>
                    <a:lnTo>
                      <a:pt x="11" y="537"/>
                    </a:lnTo>
                    <a:lnTo>
                      <a:pt x="32" y="681"/>
                    </a:lnTo>
                    <a:lnTo>
                      <a:pt x="63" y="856"/>
                    </a:lnTo>
                    <a:lnTo>
                      <a:pt x="114" y="1052"/>
                    </a:lnTo>
                    <a:lnTo>
                      <a:pt x="176" y="1268"/>
                    </a:lnTo>
                    <a:lnTo>
                      <a:pt x="248" y="1515"/>
                    </a:lnTo>
                    <a:lnTo>
                      <a:pt x="341" y="1783"/>
                    </a:lnTo>
                    <a:lnTo>
                      <a:pt x="454" y="2072"/>
                    </a:lnTo>
                    <a:lnTo>
                      <a:pt x="733" y="2752"/>
                    </a:lnTo>
                    <a:lnTo>
                      <a:pt x="8389" y="2752"/>
                    </a:lnTo>
                    <a:lnTo>
                      <a:pt x="7606" y="2556"/>
                    </a:lnTo>
                    <a:lnTo>
                      <a:pt x="6771" y="2340"/>
                    </a:lnTo>
                    <a:lnTo>
                      <a:pt x="5761" y="2072"/>
                    </a:lnTo>
                    <a:lnTo>
                      <a:pt x="4690" y="1763"/>
                    </a:lnTo>
                    <a:lnTo>
                      <a:pt x="4164" y="1598"/>
                    </a:lnTo>
                    <a:lnTo>
                      <a:pt x="3649" y="1433"/>
                    </a:lnTo>
                    <a:lnTo>
                      <a:pt x="3165" y="1268"/>
                    </a:lnTo>
                    <a:lnTo>
                      <a:pt x="2721" y="1114"/>
                    </a:lnTo>
                    <a:lnTo>
                      <a:pt x="2340" y="949"/>
                    </a:lnTo>
                    <a:lnTo>
                      <a:pt x="2175" y="877"/>
                    </a:lnTo>
                    <a:lnTo>
                      <a:pt x="2021" y="794"/>
                    </a:lnTo>
                    <a:lnTo>
                      <a:pt x="1475" y="495"/>
                    </a:lnTo>
                    <a:lnTo>
                      <a:pt x="1207" y="351"/>
                    </a:lnTo>
                    <a:lnTo>
                      <a:pt x="959" y="217"/>
                    </a:lnTo>
                    <a:lnTo>
                      <a:pt x="733" y="114"/>
                    </a:lnTo>
                    <a:lnTo>
                      <a:pt x="619" y="73"/>
                    </a:lnTo>
                    <a:lnTo>
                      <a:pt x="527" y="32"/>
                    </a:lnTo>
                    <a:lnTo>
                      <a:pt x="434" y="11"/>
                    </a:lnTo>
                    <a:lnTo>
                      <a:pt x="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5"/>
              <p:cNvSpPr/>
              <p:nvPr/>
            </p:nvSpPr>
            <p:spPr>
              <a:xfrm>
                <a:off x="5394763" y="1117558"/>
                <a:ext cx="1294823" cy="1106835"/>
              </a:xfrm>
              <a:custGeom>
                <a:avLst/>
                <a:gdLst/>
                <a:ahLst/>
                <a:cxnLst/>
                <a:rect l="l" t="t" r="r" b="b"/>
                <a:pathLst>
                  <a:path w="69002" h="58984" extrusionOk="0">
                    <a:moveTo>
                      <a:pt x="1464" y="0"/>
                    </a:moveTo>
                    <a:lnTo>
                      <a:pt x="1320" y="10"/>
                    </a:lnTo>
                    <a:lnTo>
                      <a:pt x="1186" y="31"/>
                    </a:lnTo>
                    <a:lnTo>
                      <a:pt x="1052" y="62"/>
                    </a:lnTo>
                    <a:lnTo>
                      <a:pt x="918" y="103"/>
                    </a:lnTo>
                    <a:lnTo>
                      <a:pt x="794" y="155"/>
                    </a:lnTo>
                    <a:lnTo>
                      <a:pt x="670" y="227"/>
                    </a:lnTo>
                    <a:lnTo>
                      <a:pt x="557" y="309"/>
                    </a:lnTo>
                    <a:lnTo>
                      <a:pt x="444" y="402"/>
                    </a:lnTo>
                    <a:lnTo>
                      <a:pt x="351" y="505"/>
                    </a:lnTo>
                    <a:lnTo>
                      <a:pt x="258" y="629"/>
                    </a:lnTo>
                    <a:lnTo>
                      <a:pt x="186" y="752"/>
                    </a:lnTo>
                    <a:lnTo>
                      <a:pt x="124" y="876"/>
                    </a:lnTo>
                    <a:lnTo>
                      <a:pt x="73" y="1010"/>
                    </a:lnTo>
                    <a:lnTo>
                      <a:pt x="32" y="1144"/>
                    </a:lnTo>
                    <a:lnTo>
                      <a:pt x="11" y="1288"/>
                    </a:lnTo>
                    <a:lnTo>
                      <a:pt x="1" y="1422"/>
                    </a:lnTo>
                    <a:lnTo>
                      <a:pt x="11" y="1556"/>
                    </a:lnTo>
                    <a:lnTo>
                      <a:pt x="32" y="1690"/>
                    </a:lnTo>
                    <a:lnTo>
                      <a:pt x="52" y="1824"/>
                    </a:lnTo>
                    <a:lnTo>
                      <a:pt x="104" y="1958"/>
                    </a:lnTo>
                    <a:lnTo>
                      <a:pt x="155" y="2082"/>
                    </a:lnTo>
                    <a:lnTo>
                      <a:pt x="227" y="2205"/>
                    </a:lnTo>
                    <a:lnTo>
                      <a:pt x="299" y="2319"/>
                    </a:lnTo>
                    <a:lnTo>
                      <a:pt x="392" y="2422"/>
                    </a:lnTo>
                    <a:lnTo>
                      <a:pt x="495" y="2525"/>
                    </a:lnTo>
                    <a:lnTo>
                      <a:pt x="619" y="2617"/>
                    </a:lnTo>
                    <a:lnTo>
                      <a:pt x="1835" y="3473"/>
                    </a:lnTo>
                    <a:lnTo>
                      <a:pt x="3061" y="4359"/>
                    </a:lnTo>
                    <a:lnTo>
                      <a:pt x="4308" y="5255"/>
                    </a:lnTo>
                    <a:lnTo>
                      <a:pt x="5555" y="6172"/>
                    </a:lnTo>
                    <a:lnTo>
                      <a:pt x="6812" y="7100"/>
                    </a:lnTo>
                    <a:lnTo>
                      <a:pt x="8080" y="8048"/>
                    </a:lnTo>
                    <a:lnTo>
                      <a:pt x="9357" y="9017"/>
                    </a:lnTo>
                    <a:lnTo>
                      <a:pt x="10635" y="9985"/>
                    </a:lnTo>
                    <a:lnTo>
                      <a:pt x="11913" y="10974"/>
                    </a:lnTo>
                    <a:lnTo>
                      <a:pt x="13201" y="11974"/>
                    </a:lnTo>
                    <a:lnTo>
                      <a:pt x="14489" y="12994"/>
                    </a:lnTo>
                    <a:lnTo>
                      <a:pt x="15787" y="14014"/>
                    </a:lnTo>
                    <a:lnTo>
                      <a:pt x="18374" y="16086"/>
                    </a:lnTo>
                    <a:lnTo>
                      <a:pt x="20971" y="18177"/>
                    </a:lnTo>
                    <a:lnTo>
                      <a:pt x="23557" y="20300"/>
                    </a:lnTo>
                    <a:lnTo>
                      <a:pt x="26123" y="22444"/>
                    </a:lnTo>
                    <a:lnTo>
                      <a:pt x="28679" y="24587"/>
                    </a:lnTo>
                    <a:lnTo>
                      <a:pt x="31214" y="26730"/>
                    </a:lnTo>
                    <a:lnTo>
                      <a:pt x="33707" y="28874"/>
                    </a:lnTo>
                    <a:lnTo>
                      <a:pt x="36170" y="30996"/>
                    </a:lnTo>
                    <a:lnTo>
                      <a:pt x="38592" y="33099"/>
                    </a:lnTo>
                    <a:lnTo>
                      <a:pt x="40952" y="35170"/>
                    </a:lnTo>
                    <a:lnTo>
                      <a:pt x="43260" y="37210"/>
                    </a:lnTo>
                    <a:lnTo>
                      <a:pt x="45506" y="39209"/>
                    </a:lnTo>
                    <a:lnTo>
                      <a:pt x="47681" y="41157"/>
                    </a:lnTo>
                    <a:lnTo>
                      <a:pt x="49772" y="43043"/>
                    </a:lnTo>
                    <a:lnTo>
                      <a:pt x="51792" y="44867"/>
                    </a:lnTo>
                    <a:lnTo>
                      <a:pt x="53709" y="46618"/>
                    </a:lnTo>
                    <a:lnTo>
                      <a:pt x="55533" y="48288"/>
                    </a:lnTo>
                    <a:lnTo>
                      <a:pt x="57264" y="49875"/>
                    </a:lnTo>
                    <a:lnTo>
                      <a:pt x="60376" y="52760"/>
                    </a:lnTo>
                    <a:lnTo>
                      <a:pt x="63004" y="55212"/>
                    </a:lnTo>
                    <a:lnTo>
                      <a:pt x="65085" y="57181"/>
                    </a:lnTo>
                    <a:lnTo>
                      <a:pt x="66579" y="58592"/>
                    </a:lnTo>
                    <a:lnTo>
                      <a:pt x="66682" y="58695"/>
                    </a:lnTo>
                    <a:lnTo>
                      <a:pt x="66806" y="58768"/>
                    </a:lnTo>
                    <a:lnTo>
                      <a:pt x="66930" y="58840"/>
                    </a:lnTo>
                    <a:lnTo>
                      <a:pt x="67053" y="58901"/>
                    </a:lnTo>
                    <a:lnTo>
                      <a:pt x="67187" y="58943"/>
                    </a:lnTo>
                    <a:lnTo>
                      <a:pt x="67321" y="58974"/>
                    </a:lnTo>
                    <a:lnTo>
                      <a:pt x="67455" y="58984"/>
                    </a:lnTo>
                    <a:lnTo>
                      <a:pt x="67589" y="58984"/>
                    </a:lnTo>
                    <a:lnTo>
                      <a:pt x="67734" y="58974"/>
                    </a:lnTo>
                    <a:lnTo>
                      <a:pt x="67868" y="58953"/>
                    </a:lnTo>
                    <a:lnTo>
                      <a:pt x="68001" y="58922"/>
                    </a:lnTo>
                    <a:lnTo>
                      <a:pt x="68125" y="58871"/>
                    </a:lnTo>
                    <a:lnTo>
                      <a:pt x="68249" y="58809"/>
                    </a:lnTo>
                    <a:lnTo>
                      <a:pt x="68372" y="58737"/>
                    </a:lnTo>
                    <a:lnTo>
                      <a:pt x="68486" y="58644"/>
                    </a:lnTo>
                    <a:lnTo>
                      <a:pt x="68599" y="58551"/>
                    </a:lnTo>
                    <a:lnTo>
                      <a:pt x="68692" y="58438"/>
                    </a:lnTo>
                    <a:lnTo>
                      <a:pt x="68774" y="58314"/>
                    </a:lnTo>
                    <a:lnTo>
                      <a:pt x="68846" y="58190"/>
                    </a:lnTo>
                    <a:lnTo>
                      <a:pt x="68898" y="58067"/>
                    </a:lnTo>
                    <a:lnTo>
                      <a:pt x="68950" y="57933"/>
                    </a:lnTo>
                    <a:lnTo>
                      <a:pt x="68980" y="57799"/>
                    </a:lnTo>
                    <a:lnTo>
                      <a:pt x="68991" y="57655"/>
                    </a:lnTo>
                    <a:lnTo>
                      <a:pt x="69001" y="57521"/>
                    </a:lnTo>
                    <a:lnTo>
                      <a:pt x="68991" y="57387"/>
                    </a:lnTo>
                    <a:lnTo>
                      <a:pt x="68970" y="57253"/>
                    </a:lnTo>
                    <a:lnTo>
                      <a:pt x="68929" y="57119"/>
                    </a:lnTo>
                    <a:lnTo>
                      <a:pt x="68888" y="56985"/>
                    </a:lnTo>
                    <a:lnTo>
                      <a:pt x="68826" y="56861"/>
                    </a:lnTo>
                    <a:lnTo>
                      <a:pt x="68743" y="56738"/>
                    </a:lnTo>
                    <a:lnTo>
                      <a:pt x="68661" y="56624"/>
                    </a:lnTo>
                    <a:lnTo>
                      <a:pt x="68558" y="56511"/>
                    </a:lnTo>
                    <a:lnTo>
                      <a:pt x="67053" y="55089"/>
                    </a:lnTo>
                    <a:lnTo>
                      <a:pt x="64962" y="53121"/>
                    </a:lnTo>
                    <a:lnTo>
                      <a:pt x="62324" y="50647"/>
                    </a:lnTo>
                    <a:lnTo>
                      <a:pt x="59191" y="47752"/>
                    </a:lnTo>
                    <a:lnTo>
                      <a:pt x="57460" y="46155"/>
                    </a:lnTo>
                    <a:lnTo>
                      <a:pt x="55626" y="44475"/>
                    </a:lnTo>
                    <a:lnTo>
                      <a:pt x="53688" y="42713"/>
                    </a:lnTo>
                    <a:lnTo>
                      <a:pt x="51668" y="40889"/>
                    </a:lnTo>
                    <a:lnTo>
                      <a:pt x="49566" y="38993"/>
                    </a:lnTo>
                    <a:lnTo>
                      <a:pt x="47382" y="37035"/>
                    </a:lnTo>
                    <a:lnTo>
                      <a:pt x="45125" y="35026"/>
                    </a:lnTo>
                    <a:lnTo>
                      <a:pt x="42806" y="32975"/>
                    </a:lnTo>
                    <a:lnTo>
                      <a:pt x="40436" y="30893"/>
                    </a:lnTo>
                    <a:lnTo>
                      <a:pt x="38004" y="28781"/>
                    </a:lnTo>
                    <a:lnTo>
                      <a:pt x="35531" y="26648"/>
                    </a:lnTo>
                    <a:lnTo>
                      <a:pt x="33027" y="24505"/>
                    </a:lnTo>
                    <a:lnTo>
                      <a:pt x="30482" y="22351"/>
                    </a:lnTo>
                    <a:lnTo>
                      <a:pt x="27916" y="20187"/>
                    </a:lnTo>
                    <a:lnTo>
                      <a:pt x="25330" y="18043"/>
                    </a:lnTo>
                    <a:lnTo>
                      <a:pt x="22723" y="15910"/>
                    </a:lnTo>
                    <a:lnTo>
                      <a:pt x="20126" y="13798"/>
                    </a:lnTo>
                    <a:lnTo>
                      <a:pt x="17519" y="11716"/>
                    </a:lnTo>
                    <a:lnTo>
                      <a:pt x="16220" y="10696"/>
                    </a:lnTo>
                    <a:lnTo>
                      <a:pt x="14922" y="9676"/>
                    </a:lnTo>
                    <a:lnTo>
                      <a:pt x="13623" y="8677"/>
                    </a:lnTo>
                    <a:lnTo>
                      <a:pt x="12335" y="7677"/>
                    </a:lnTo>
                    <a:lnTo>
                      <a:pt x="11047" y="6698"/>
                    </a:lnTo>
                    <a:lnTo>
                      <a:pt x="9769" y="5729"/>
                    </a:lnTo>
                    <a:lnTo>
                      <a:pt x="8492" y="4771"/>
                    </a:lnTo>
                    <a:lnTo>
                      <a:pt x="7235" y="3833"/>
                    </a:lnTo>
                    <a:lnTo>
                      <a:pt x="5977" y="2916"/>
                    </a:lnTo>
                    <a:lnTo>
                      <a:pt x="4730" y="2009"/>
                    </a:lnTo>
                    <a:lnTo>
                      <a:pt x="3484" y="1123"/>
                    </a:lnTo>
                    <a:lnTo>
                      <a:pt x="2257" y="258"/>
                    </a:lnTo>
                    <a:lnTo>
                      <a:pt x="2134" y="185"/>
                    </a:lnTo>
                    <a:lnTo>
                      <a:pt x="2010" y="113"/>
                    </a:lnTo>
                    <a:lnTo>
                      <a:pt x="1876" y="72"/>
                    </a:lnTo>
                    <a:lnTo>
                      <a:pt x="1732" y="31"/>
                    </a:lnTo>
                    <a:lnTo>
                      <a:pt x="1598" y="10"/>
                    </a:lnTo>
                    <a:lnTo>
                      <a:pt x="146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5"/>
              <p:cNvSpPr/>
              <p:nvPr/>
            </p:nvSpPr>
            <p:spPr>
              <a:xfrm>
                <a:off x="5412946" y="3506398"/>
                <a:ext cx="39857" cy="46237"/>
              </a:xfrm>
              <a:custGeom>
                <a:avLst/>
                <a:gdLst/>
                <a:ahLst/>
                <a:cxnLst/>
                <a:rect l="l" t="t" r="r" b="b"/>
                <a:pathLst>
                  <a:path w="2124" h="2464" extrusionOk="0">
                    <a:moveTo>
                      <a:pt x="1041" y="1"/>
                    </a:moveTo>
                    <a:lnTo>
                      <a:pt x="938" y="21"/>
                    </a:lnTo>
                    <a:lnTo>
                      <a:pt x="835" y="52"/>
                    </a:lnTo>
                    <a:lnTo>
                      <a:pt x="742" y="94"/>
                    </a:lnTo>
                    <a:lnTo>
                      <a:pt x="639" y="145"/>
                    </a:lnTo>
                    <a:lnTo>
                      <a:pt x="546" y="197"/>
                    </a:lnTo>
                    <a:lnTo>
                      <a:pt x="464" y="269"/>
                    </a:lnTo>
                    <a:lnTo>
                      <a:pt x="382" y="351"/>
                    </a:lnTo>
                    <a:lnTo>
                      <a:pt x="309" y="434"/>
                    </a:lnTo>
                    <a:lnTo>
                      <a:pt x="237" y="526"/>
                    </a:lnTo>
                    <a:lnTo>
                      <a:pt x="175" y="629"/>
                    </a:lnTo>
                    <a:lnTo>
                      <a:pt x="124" y="743"/>
                    </a:lnTo>
                    <a:lnTo>
                      <a:pt x="72" y="856"/>
                    </a:lnTo>
                    <a:lnTo>
                      <a:pt x="41" y="980"/>
                    </a:lnTo>
                    <a:lnTo>
                      <a:pt x="11" y="1103"/>
                    </a:lnTo>
                    <a:lnTo>
                      <a:pt x="0" y="1227"/>
                    </a:lnTo>
                    <a:lnTo>
                      <a:pt x="0" y="1351"/>
                    </a:lnTo>
                    <a:lnTo>
                      <a:pt x="0" y="1464"/>
                    </a:lnTo>
                    <a:lnTo>
                      <a:pt x="21" y="1577"/>
                    </a:lnTo>
                    <a:lnTo>
                      <a:pt x="41" y="1691"/>
                    </a:lnTo>
                    <a:lnTo>
                      <a:pt x="83" y="1804"/>
                    </a:lnTo>
                    <a:lnTo>
                      <a:pt x="124" y="1897"/>
                    </a:lnTo>
                    <a:lnTo>
                      <a:pt x="175" y="2000"/>
                    </a:lnTo>
                    <a:lnTo>
                      <a:pt x="237" y="2082"/>
                    </a:lnTo>
                    <a:lnTo>
                      <a:pt x="309" y="2165"/>
                    </a:lnTo>
                    <a:lnTo>
                      <a:pt x="382" y="2237"/>
                    </a:lnTo>
                    <a:lnTo>
                      <a:pt x="474" y="2309"/>
                    </a:lnTo>
                    <a:lnTo>
                      <a:pt x="557" y="2361"/>
                    </a:lnTo>
                    <a:lnTo>
                      <a:pt x="660" y="2402"/>
                    </a:lnTo>
                    <a:lnTo>
                      <a:pt x="763" y="2433"/>
                    </a:lnTo>
                    <a:lnTo>
                      <a:pt x="866" y="2453"/>
                    </a:lnTo>
                    <a:lnTo>
                      <a:pt x="969" y="2464"/>
                    </a:lnTo>
                    <a:lnTo>
                      <a:pt x="1072" y="2453"/>
                    </a:lnTo>
                    <a:lnTo>
                      <a:pt x="1185" y="2443"/>
                    </a:lnTo>
                    <a:lnTo>
                      <a:pt x="1278" y="2412"/>
                    </a:lnTo>
                    <a:lnTo>
                      <a:pt x="1381" y="2371"/>
                    </a:lnTo>
                    <a:lnTo>
                      <a:pt x="1474" y="2319"/>
                    </a:lnTo>
                    <a:lnTo>
                      <a:pt x="1567" y="2258"/>
                    </a:lnTo>
                    <a:lnTo>
                      <a:pt x="1659" y="2196"/>
                    </a:lnTo>
                    <a:lnTo>
                      <a:pt x="1742" y="2113"/>
                    </a:lnTo>
                    <a:lnTo>
                      <a:pt x="1814" y="2031"/>
                    </a:lnTo>
                    <a:lnTo>
                      <a:pt x="1886" y="1938"/>
                    </a:lnTo>
                    <a:lnTo>
                      <a:pt x="1948" y="1835"/>
                    </a:lnTo>
                    <a:lnTo>
                      <a:pt x="1999" y="1722"/>
                    </a:lnTo>
                    <a:lnTo>
                      <a:pt x="2041" y="1608"/>
                    </a:lnTo>
                    <a:lnTo>
                      <a:pt x="2082" y="1485"/>
                    </a:lnTo>
                    <a:lnTo>
                      <a:pt x="2102" y="1361"/>
                    </a:lnTo>
                    <a:lnTo>
                      <a:pt x="2123" y="1237"/>
                    </a:lnTo>
                    <a:lnTo>
                      <a:pt x="2123" y="1114"/>
                    </a:lnTo>
                    <a:lnTo>
                      <a:pt x="2113" y="1000"/>
                    </a:lnTo>
                    <a:lnTo>
                      <a:pt x="2102" y="877"/>
                    </a:lnTo>
                    <a:lnTo>
                      <a:pt x="2072" y="763"/>
                    </a:lnTo>
                    <a:lnTo>
                      <a:pt x="2041" y="660"/>
                    </a:lnTo>
                    <a:lnTo>
                      <a:pt x="1989" y="557"/>
                    </a:lnTo>
                    <a:lnTo>
                      <a:pt x="1938" y="465"/>
                    </a:lnTo>
                    <a:lnTo>
                      <a:pt x="1876" y="372"/>
                    </a:lnTo>
                    <a:lnTo>
                      <a:pt x="1814" y="289"/>
                    </a:lnTo>
                    <a:lnTo>
                      <a:pt x="1731" y="217"/>
                    </a:lnTo>
                    <a:lnTo>
                      <a:pt x="1649" y="155"/>
                    </a:lnTo>
                    <a:lnTo>
                      <a:pt x="1556" y="104"/>
                    </a:lnTo>
                    <a:lnTo>
                      <a:pt x="1464" y="63"/>
                    </a:lnTo>
                    <a:lnTo>
                      <a:pt x="1360" y="32"/>
                    </a:lnTo>
                    <a:lnTo>
                      <a:pt x="1257" y="11"/>
                    </a:lnTo>
                    <a:lnTo>
                      <a:pt x="1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5"/>
              <p:cNvSpPr/>
              <p:nvPr/>
            </p:nvSpPr>
            <p:spPr>
              <a:xfrm>
                <a:off x="5422422" y="3887347"/>
                <a:ext cx="27078" cy="43516"/>
              </a:xfrm>
              <a:custGeom>
                <a:avLst/>
                <a:gdLst/>
                <a:ahLst/>
                <a:cxnLst/>
                <a:rect l="l" t="t" r="r" b="b"/>
                <a:pathLst>
                  <a:path w="1443" h="2319" extrusionOk="0">
                    <a:moveTo>
                      <a:pt x="670" y="0"/>
                    </a:moveTo>
                    <a:lnTo>
                      <a:pt x="598" y="21"/>
                    </a:lnTo>
                    <a:lnTo>
                      <a:pt x="526" y="41"/>
                    </a:lnTo>
                    <a:lnTo>
                      <a:pt x="464" y="83"/>
                    </a:lnTo>
                    <a:lnTo>
                      <a:pt x="402" y="134"/>
                    </a:lnTo>
                    <a:lnTo>
                      <a:pt x="340" y="186"/>
                    </a:lnTo>
                    <a:lnTo>
                      <a:pt x="278" y="247"/>
                    </a:lnTo>
                    <a:lnTo>
                      <a:pt x="227" y="330"/>
                    </a:lnTo>
                    <a:lnTo>
                      <a:pt x="186" y="412"/>
                    </a:lnTo>
                    <a:lnTo>
                      <a:pt x="144" y="495"/>
                    </a:lnTo>
                    <a:lnTo>
                      <a:pt x="103" y="587"/>
                    </a:lnTo>
                    <a:lnTo>
                      <a:pt x="72" y="690"/>
                    </a:lnTo>
                    <a:lnTo>
                      <a:pt x="41" y="794"/>
                    </a:lnTo>
                    <a:lnTo>
                      <a:pt x="21" y="907"/>
                    </a:lnTo>
                    <a:lnTo>
                      <a:pt x="10" y="1020"/>
                    </a:lnTo>
                    <a:lnTo>
                      <a:pt x="0" y="1144"/>
                    </a:lnTo>
                    <a:lnTo>
                      <a:pt x="10" y="1257"/>
                    </a:lnTo>
                    <a:lnTo>
                      <a:pt x="10" y="1371"/>
                    </a:lnTo>
                    <a:lnTo>
                      <a:pt x="31" y="1484"/>
                    </a:lnTo>
                    <a:lnTo>
                      <a:pt x="52" y="1597"/>
                    </a:lnTo>
                    <a:lnTo>
                      <a:pt x="83" y="1700"/>
                    </a:lnTo>
                    <a:lnTo>
                      <a:pt x="114" y="1793"/>
                    </a:lnTo>
                    <a:lnTo>
                      <a:pt x="155" y="1886"/>
                    </a:lnTo>
                    <a:lnTo>
                      <a:pt x="196" y="1968"/>
                    </a:lnTo>
                    <a:lnTo>
                      <a:pt x="247" y="2040"/>
                    </a:lnTo>
                    <a:lnTo>
                      <a:pt x="299" y="2113"/>
                    </a:lnTo>
                    <a:lnTo>
                      <a:pt x="361" y="2164"/>
                    </a:lnTo>
                    <a:lnTo>
                      <a:pt x="423" y="2216"/>
                    </a:lnTo>
                    <a:lnTo>
                      <a:pt x="485" y="2257"/>
                    </a:lnTo>
                    <a:lnTo>
                      <a:pt x="557" y="2288"/>
                    </a:lnTo>
                    <a:lnTo>
                      <a:pt x="629" y="2308"/>
                    </a:lnTo>
                    <a:lnTo>
                      <a:pt x="701" y="2319"/>
                    </a:lnTo>
                    <a:lnTo>
                      <a:pt x="773" y="2308"/>
                    </a:lnTo>
                    <a:lnTo>
                      <a:pt x="845" y="2298"/>
                    </a:lnTo>
                    <a:lnTo>
                      <a:pt x="917" y="2267"/>
                    </a:lnTo>
                    <a:lnTo>
                      <a:pt x="979" y="2226"/>
                    </a:lnTo>
                    <a:lnTo>
                      <a:pt x="1041" y="2185"/>
                    </a:lnTo>
                    <a:lnTo>
                      <a:pt x="1103" y="2123"/>
                    </a:lnTo>
                    <a:lnTo>
                      <a:pt x="1165" y="2061"/>
                    </a:lnTo>
                    <a:lnTo>
                      <a:pt x="1216" y="1989"/>
                    </a:lnTo>
                    <a:lnTo>
                      <a:pt x="1257" y="1906"/>
                    </a:lnTo>
                    <a:lnTo>
                      <a:pt x="1299" y="1814"/>
                    </a:lnTo>
                    <a:lnTo>
                      <a:pt x="1340" y="1721"/>
                    </a:lnTo>
                    <a:lnTo>
                      <a:pt x="1371" y="1618"/>
                    </a:lnTo>
                    <a:lnTo>
                      <a:pt x="1402" y="1515"/>
                    </a:lnTo>
                    <a:lnTo>
                      <a:pt x="1422" y="1402"/>
                    </a:lnTo>
                    <a:lnTo>
                      <a:pt x="1433" y="1288"/>
                    </a:lnTo>
                    <a:lnTo>
                      <a:pt x="1443" y="1175"/>
                    </a:lnTo>
                    <a:lnTo>
                      <a:pt x="1433" y="1051"/>
                    </a:lnTo>
                    <a:lnTo>
                      <a:pt x="1433" y="938"/>
                    </a:lnTo>
                    <a:lnTo>
                      <a:pt x="1412" y="824"/>
                    </a:lnTo>
                    <a:lnTo>
                      <a:pt x="1391" y="721"/>
                    </a:lnTo>
                    <a:lnTo>
                      <a:pt x="1360" y="618"/>
                    </a:lnTo>
                    <a:lnTo>
                      <a:pt x="1329" y="515"/>
                    </a:lnTo>
                    <a:lnTo>
                      <a:pt x="1288" y="433"/>
                    </a:lnTo>
                    <a:lnTo>
                      <a:pt x="1247" y="350"/>
                    </a:lnTo>
                    <a:lnTo>
                      <a:pt x="1196" y="268"/>
                    </a:lnTo>
                    <a:lnTo>
                      <a:pt x="1144" y="206"/>
                    </a:lnTo>
                    <a:lnTo>
                      <a:pt x="1082" y="144"/>
                    </a:lnTo>
                    <a:lnTo>
                      <a:pt x="1020" y="93"/>
                    </a:lnTo>
                    <a:lnTo>
                      <a:pt x="959" y="52"/>
                    </a:lnTo>
                    <a:lnTo>
                      <a:pt x="886" y="21"/>
                    </a:lnTo>
                    <a:lnTo>
                      <a:pt x="8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5"/>
              <p:cNvSpPr/>
              <p:nvPr/>
            </p:nvSpPr>
            <p:spPr>
              <a:xfrm>
                <a:off x="5742835" y="3434866"/>
                <a:ext cx="41977" cy="29011"/>
              </a:xfrm>
              <a:custGeom>
                <a:avLst/>
                <a:gdLst/>
                <a:ahLst/>
                <a:cxnLst/>
                <a:rect l="l" t="t" r="r" b="b"/>
                <a:pathLst>
                  <a:path w="2237" h="1546" extrusionOk="0">
                    <a:moveTo>
                      <a:pt x="1329" y="0"/>
                    </a:moveTo>
                    <a:lnTo>
                      <a:pt x="1226" y="10"/>
                    </a:lnTo>
                    <a:lnTo>
                      <a:pt x="1113" y="31"/>
                    </a:lnTo>
                    <a:lnTo>
                      <a:pt x="1000" y="62"/>
                    </a:lnTo>
                    <a:lnTo>
                      <a:pt x="886" y="93"/>
                    </a:lnTo>
                    <a:lnTo>
                      <a:pt x="773" y="134"/>
                    </a:lnTo>
                    <a:lnTo>
                      <a:pt x="670" y="186"/>
                    </a:lnTo>
                    <a:lnTo>
                      <a:pt x="567" y="237"/>
                    </a:lnTo>
                    <a:lnTo>
                      <a:pt x="474" y="299"/>
                    </a:lnTo>
                    <a:lnTo>
                      <a:pt x="392" y="361"/>
                    </a:lnTo>
                    <a:lnTo>
                      <a:pt x="309" y="423"/>
                    </a:lnTo>
                    <a:lnTo>
                      <a:pt x="247" y="495"/>
                    </a:lnTo>
                    <a:lnTo>
                      <a:pt x="175" y="557"/>
                    </a:lnTo>
                    <a:lnTo>
                      <a:pt x="124" y="629"/>
                    </a:lnTo>
                    <a:lnTo>
                      <a:pt x="83" y="711"/>
                    </a:lnTo>
                    <a:lnTo>
                      <a:pt x="41" y="783"/>
                    </a:lnTo>
                    <a:lnTo>
                      <a:pt x="21" y="855"/>
                    </a:lnTo>
                    <a:lnTo>
                      <a:pt x="0" y="928"/>
                    </a:lnTo>
                    <a:lnTo>
                      <a:pt x="0" y="1010"/>
                    </a:lnTo>
                    <a:lnTo>
                      <a:pt x="0" y="1082"/>
                    </a:lnTo>
                    <a:lnTo>
                      <a:pt x="21" y="1154"/>
                    </a:lnTo>
                    <a:lnTo>
                      <a:pt x="52" y="1216"/>
                    </a:lnTo>
                    <a:lnTo>
                      <a:pt x="93" y="1278"/>
                    </a:lnTo>
                    <a:lnTo>
                      <a:pt x="144" y="1340"/>
                    </a:lnTo>
                    <a:lnTo>
                      <a:pt x="196" y="1381"/>
                    </a:lnTo>
                    <a:lnTo>
                      <a:pt x="268" y="1433"/>
                    </a:lnTo>
                    <a:lnTo>
                      <a:pt x="340" y="1463"/>
                    </a:lnTo>
                    <a:lnTo>
                      <a:pt x="423" y="1494"/>
                    </a:lnTo>
                    <a:lnTo>
                      <a:pt x="505" y="1525"/>
                    </a:lnTo>
                    <a:lnTo>
                      <a:pt x="598" y="1536"/>
                    </a:lnTo>
                    <a:lnTo>
                      <a:pt x="701" y="1546"/>
                    </a:lnTo>
                    <a:lnTo>
                      <a:pt x="907" y="1546"/>
                    </a:lnTo>
                    <a:lnTo>
                      <a:pt x="1010" y="1536"/>
                    </a:lnTo>
                    <a:lnTo>
                      <a:pt x="1123" y="1515"/>
                    </a:lnTo>
                    <a:lnTo>
                      <a:pt x="1237" y="1484"/>
                    </a:lnTo>
                    <a:lnTo>
                      <a:pt x="1350" y="1453"/>
                    </a:lnTo>
                    <a:lnTo>
                      <a:pt x="1463" y="1412"/>
                    </a:lnTo>
                    <a:lnTo>
                      <a:pt x="1566" y="1360"/>
                    </a:lnTo>
                    <a:lnTo>
                      <a:pt x="1669" y="1309"/>
                    </a:lnTo>
                    <a:lnTo>
                      <a:pt x="1762" y="1257"/>
                    </a:lnTo>
                    <a:lnTo>
                      <a:pt x="1845" y="1195"/>
                    </a:lnTo>
                    <a:lnTo>
                      <a:pt x="1927" y="1123"/>
                    </a:lnTo>
                    <a:lnTo>
                      <a:pt x="1999" y="1062"/>
                    </a:lnTo>
                    <a:lnTo>
                      <a:pt x="2061" y="989"/>
                    </a:lnTo>
                    <a:lnTo>
                      <a:pt x="2113" y="917"/>
                    </a:lnTo>
                    <a:lnTo>
                      <a:pt x="2154" y="845"/>
                    </a:lnTo>
                    <a:lnTo>
                      <a:pt x="2195" y="773"/>
                    </a:lnTo>
                    <a:lnTo>
                      <a:pt x="2216" y="691"/>
                    </a:lnTo>
                    <a:lnTo>
                      <a:pt x="2236" y="618"/>
                    </a:lnTo>
                    <a:lnTo>
                      <a:pt x="2236" y="546"/>
                    </a:lnTo>
                    <a:lnTo>
                      <a:pt x="2236" y="474"/>
                    </a:lnTo>
                    <a:lnTo>
                      <a:pt x="2216" y="402"/>
                    </a:lnTo>
                    <a:lnTo>
                      <a:pt x="2185" y="330"/>
                    </a:lnTo>
                    <a:lnTo>
                      <a:pt x="2143" y="268"/>
                    </a:lnTo>
                    <a:lnTo>
                      <a:pt x="2102" y="217"/>
                    </a:lnTo>
                    <a:lnTo>
                      <a:pt x="2040" y="165"/>
                    </a:lnTo>
                    <a:lnTo>
                      <a:pt x="1968" y="124"/>
                    </a:lnTo>
                    <a:lnTo>
                      <a:pt x="1896" y="83"/>
                    </a:lnTo>
                    <a:lnTo>
                      <a:pt x="1814" y="52"/>
                    </a:lnTo>
                    <a:lnTo>
                      <a:pt x="1731" y="31"/>
                    </a:lnTo>
                    <a:lnTo>
                      <a:pt x="1639" y="10"/>
                    </a:lnTo>
                    <a:lnTo>
                      <a:pt x="15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5"/>
              <p:cNvSpPr/>
              <p:nvPr/>
            </p:nvSpPr>
            <p:spPr>
              <a:xfrm>
                <a:off x="6569283" y="3732836"/>
                <a:ext cx="40045" cy="40251"/>
              </a:xfrm>
              <a:custGeom>
                <a:avLst/>
                <a:gdLst/>
                <a:ahLst/>
                <a:cxnLst/>
                <a:rect l="l" t="t" r="r" b="b"/>
                <a:pathLst>
                  <a:path w="2134" h="2145" extrusionOk="0">
                    <a:moveTo>
                      <a:pt x="578" y="1"/>
                    </a:moveTo>
                    <a:lnTo>
                      <a:pt x="495" y="21"/>
                    </a:lnTo>
                    <a:lnTo>
                      <a:pt x="402" y="42"/>
                    </a:lnTo>
                    <a:lnTo>
                      <a:pt x="330" y="83"/>
                    </a:lnTo>
                    <a:lnTo>
                      <a:pt x="258" y="124"/>
                    </a:lnTo>
                    <a:lnTo>
                      <a:pt x="196" y="176"/>
                    </a:lnTo>
                    <a:lnTo>
                      <a:pt x="134" y="238"/>
                    </a:lnTo>
                    <a:lnTo>
                      <a:pt x="93" y="310"/>
                    </a:lnTo>
                    <a:lnTo>
                      <a:pt x="52" y="392"/>
                    </a:lnTo>
                    <a:lnTo>
                      <a:pt x="31" y="485"/>
                    </a:lnTo>
                    <a:lnTo>
                      <a:pt x="11" y="578"/>
                    </a:lnTo>
                    <a:lnTo>
                      <a:pt x="1" y="670"/>
                    </a:lnTo>
                    <a:lnTo>
                      <a:pt x="11" y="763"/>
                    </a:lnTo>
                    <a:lnTo>
                      <a:pt x="21" y="866"/>
                    </a:lnTo>
                    <a:lnTo>
                      <a:pt x="52" y="969"/>
                    </a:lnTo>
                    <a:lnTo>
                      <a:pt x="83" y="1072"/>
                    </a:lnTo>
                    <a:lnTo>
                      <a:pt x="124" y="1175"/>
                    </a:lnTo>
                    <a:lnTo>
                      <a:pt x="176" y="1278"/>
                    </a:lnTo>
                    <a:lnTo>
                      <a:pt x="238" y="1381"/>
                    </a:lnTo>
                    <a:lnTo>
                      <a:pt x="310" y="1474"/>
                    </a:lnTo>
                    <a:lnTo>
                      <a:pt x="382" y="1567"/>
                    </a:lnTo>
                    <a:lnTo>
                      <a:pt x="464" y="1660"/>
                    </a:lnTo>
                    <a:lnTo>
                      <a:pt x="557" y="1752"/>
                    </a:lnTo>
                    <a:lnTo>
                      <a:pt x="650" y="1835"/>
                    </a:lnTo>
                    <a:lnTo>
                      <a:pt x="753" y="1907"/>
                    </a:lnTo>
                    <a:lnTo>
                      <a:pt x="856" y="1969"/>
                    </a:lnTo>
                    <a:lnTo>
                      <a:pt x="959" y="2020"/>
                    </a:lnTo>
                    <a:lnTo>
                      <a:pt x="1072" y="2072"/>
                    </a:lnTo>
                    <a:lnTo>
                      <a:pt x="1175" y="2103"/>
                    </a:lnTo>
                    <a:lnTo>
                      <a:pt x="1268" y="2123"/>
                    </a:lnTo>
                    <a:lnTo>
                      <a:pt x="1371" y="2144"/>
                    </a:lnTo>
                    <a:lnTo>
                      <a:pt x="1567" y="2144"/>
                    </a:lnTo>
                    <a:lnTo>
                      <a:pt x="1649" y="2123"/>
                    </a:lnTo>
                    <a:lnTo>
                      <a:pt x="1732" y="2103"/>
                    </a:lnTo>
                    <a:lnTo>
                      <a:pt x="1814" y="2072"/>
                    </a:lnTo>
                    <a:lnTo>
                      <a:pt x="1886" y="2020"/>
                    </a:lnTo>
                    <a:lnTo>
                      <a:pt x="1948" y="1969"/>
                    </a:lnTo>
                    <a:lnTo>
                      <a:pt x="2000" y="1907"/>
                    </a:lnTo>
                    <a:lnTo>
                      <a:pt x="2051" y="1835"/>
                    </a:lnTo>
                    <a:lnTo>
                      <a:pt x="2092" y="1752"/>
                    </a:lnTo>
                    <a:lnTo>
                      <a:pt x="2113" y="1670"/>
                    </a:lnTo>
                    <a:lnTo>
                      <a:pt x="2134" y="1577"/>
                    </a:lnTo>
                    <a:lnTo>
                      <a:pt x="2134" y="1485"/>
                    </a:lnTo>
                    <a:lnTo>
                      <a:pt x="2134" y="1381"/>
                    </a:lnTo>
                    <a:lnTo>
                      <a:pt x="2113" y="1278"/>
                    </a:lnTo>
                    <a:lnTo>
                      <a:pt x="2092" y="1175"/>
                    </a:lnTo>
                    <a:lnTo>
                      <a:pt x="2061" y="1072"/>
                    </a:lnTo>
                    <a:lnTo>
                      <a:pt x="2020" y="969"/>
                    </a:lnTo>
                    <a:lnTo>
                      <a:pt x="1969" y="866"/>
                    </a:lnTo>
                    <a:lnTo>
                      <a:pt x="1907" y="774"/>
                    </a:lnTo>
                    <a:lnTo>
                      <a:pt x="1835" y="670"/>
                    </a:lnTo>
                    <a:lnTo>
                      <a:pt x="1763" y="578"/>
                    </a:lnTo>
                    <a:lnTo>
                      <a:pt x="1680" y="485"/>
                    </a:lnTo>
                    <a:lnTo>
                      <a:pt x="1587" y="403"/>
                    </a:lnTo>
                    <a:lnTo>
                      <a:pt x="1484" y="320"/>
                    </a:lnTo>
                    <a:lnTo>
                      <a:pt x="1381" y="248"/>
                    </a:lnTo>
                    <a:lnTo>
                      <a:pt x="1278" y="176"/>
                    </a:lnTo>
                    <a:lnTo>
                      <a:pt x="1175" y="124"/>
                    </a:lnTo>
                    <a:lnTo>
                      <a:pt x="1072" y="83"/>
                    </a:lnTo>
                    <a:lnTo>
                      <a:pt x="969" y="42"/>
                    </a:lnTo>
                    <a:lnTo>
                      <a:pt x="866" y="21"/>
                    </a:lnTo>
                    <a:lnTo>
                      <a:pt x="773" y="11"/>
                    </a:lnTo>
                    <a:lnTo>
                      <a:pt x="6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5"/>
              <p:cNvSpPr/>
              <p:nvPr/>
            </p:nvSpPr>
            <p:spPr>
              <a:xfrm>
                <a:off x="6853723" y="3994270"/>
                <a:ext cx="38112" cy="35015"/>
              </a:xfrm>
              <a:custGeom>
                <a:avLst/>
                <a:gdLst/>
                <a:ahLst/>
                <a:cxnLst/>
                <a:rect l="l" t="t" r="r" b="b"/>
                <a:pathLst>
                  <a:path w="2031" h="1866" extrusionOk="0">
                    <a:moveTo>
                      <a:pt x="341" y="1"/>
                    </a:moveTo>
                    <a:lnTo>
                      <a:pt x="269" y="11"/>
                    </a:lnTo>
                    <a:lnTo>
                      <a:pt x="207" y="21"/>
                    </a:lnTo>
                    <a:lnTo>
                      <a:pt x="155" y="42"/>
                    </a:lnTo>
                    <a:lnTo>
                      <a:pt x="104" y="83"/>
                    </a:lnTo>
                    <a:lnTo>
                      <a:pt x="63" y="124"/>
                    </a:lnTo>
                    <a:lnTo>
                      <a:pt x="32" y="176"/>
                    </a:lnTo>
                    <a:lnTo>
                      <a:pt x="11" y="227"/>
                    </a:lnTo>
                    <a:lnTo>
                      <a:pt x="1" y="299"/>
                    </a:lnTo>
                    <a:lnTo>
                      <a:pt x="11" y="361"/>
                    </a:lnTo>
                    <a:lnTo>
                      <a:pt x="21" y="444"/>
                    </a:lnTo>
                    <a:lnTo>
                      <a:pt x="32" y="516"/>
                    </a:lnTo>
                    <a:lnTo>
                      <a:pt x="63" y="598"/>
                    </a:lnTo>
                    <a:lnTo>
                      <a:pt x="104" y="691"/>
                    </a:lnTo>
                    <a:lnTo>
                      <a:pt x="145" y="773"/>
                    </a:lnTo>
                    <a:lnTo>
                      <a:pt x="269" y="949"/>
                    </a:lnTo>
                    <a:lnTo>
                      <a:pt x="413" y="1134"/>
                    </a:lnTo>
                    <a:lnTo>
                      <a:pt x="578" y="1299"/>
                    </a:lnTo>
                    <a:lnTo>
                      <a:pt x="774" y="1464"/>
                    </a:lnTo>
                    <a:lnTo>
                      <a:pt x="969" y="1608"/>
                    </a:lnTo>
                    <a:lnTo>
                      <a:pt x="1175" y="1721"/>
                    </a:lnTo>
                    <a:lnTo>
                      <a:pt x="1268" y="1763"/>
                    </a:lnTo>
                    <a:lnTo>
                      <a:pt x="1361" y="1804"/>
                    </a:lnTo>
                    <a:lnTo>
                      <a:pt x="1454" y="1824"/>
                    </a:lnTo>
                    <a:lnTo>
                      <a:pt x="1536" y="1845"/>
                    </a:lnTo>
                    <a:lnTo>
                      <a:pt x="1619" y="1855"/>
                    </a:lnTo>
                    <a:lnTo>
                      <a:pt x="1691" y="1866"/>
                    </a:lnTo>
                    <a:lnTo>
                      <a:pt x="1763" y="1855"/>
                    </a:lnTo>
                    <a:lnTo>
                      <a:pt x="1825" y="1845"/>
                    </a:lnTo>
                    <a:lnTo>
                      <a:pt x="1876" y="1814"/>
                    </a:lnTo>
                    <a:lnTo>
                      <a:pt x="1928" y="1783"/>
                    </a:lnTo>
                    <a:lnTo>
                      <a:pt x="1969" y="1742"/>
                    </a:lnTo>
                    <a:lnTo>
                      <a:pt x="2000" y="1691"/>
                    </a:lnTo>
                    <a:lnTo>
                      <a:pt x="2020" y="1629"/>
                    </a:lnTo>
                    <a:lnTo>
                      <a:pt x="2031" y="1567"/>
                    </a:lnTo>
                    <a:lnTo>
                      <a:pt x="2020" y="1495"/>
                    </a:lnTo>
                    <a:lnTo>
                      <a:pt x="2010" y="1423"/>
                    </a:lnTo>
                    <a:lnTo>
                      <a:pt x="2000" y="1340"/>
                    </a:lnTo>
                    <a:lnTo>
                      <a:pt x="1969" y="1258"/>
                    </a:lnTo>
                    <a:lnTo>
                      <a:pt x="1928" y="1175"/>
                    </a:lnTo>
                    <a:lnTo>
                      <a:pt x="1887" y="1093"/>
                    </a:lnTo>
                    <a:lnTo>
                      <a:pt x="1763" y="907"/>
                    </a:lnTo>
                    <a:lnTo>
                      <a:pt x="1629" y="732"/>
                    </a:lnTo>
                    <a:lnTo>
                      <a:pt x="1454" y="557"/>
                    </a:lnTo>
                    <a:lnTo>
                      <a:pt x="1258" y="392"/>
                    </a:lnTo>
                    <a:lnTo>
                      <a:pt x="1062" y="258"/>
                    </a:lnTo>
                    <a:lnTo>
                      <a:pt x="856" y="145"/>
                    </a:lnTo>
                    <a:lnTo>
                      <a:pt x="763" y="93"/>
                    </a:lnTo>
                    <a:lnTo>
                      <a:pt x="671" y="62"/>
                    </a:lnTo>
                    <a:lnTo>
                      <a:pt x="578" y="31"/>
                    </a:lnTo>
                    <a:lnTo>
                      <a:pt x="495" y="11"/>
                    </a:lnTo>
                    <a:lnTo>
                      <a:pt x="4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5"/>
              <p:cNvSpPr/>
              <p:nvPr/>
            </p:nvSpPr>
            <p:spPr>
              <a:xfrm>
                <a:off x="6373602" y="3478176"/>
                <a:ext cx="40045" cy="40439"/>
              </a:xfrm>
              <a:custGeom>
                <a:avLst/>
                <a:gdLst/>
                <a:ahLst/>
                <a:cxnLst/>
                <a:rect l="l" t="t" r="r" b="b"/>
                <a:pathLst>
                  <a:path w="2134" h="2155" extrusionOk="0">
                    <a:moveTo>
                      <a:pt x="670" y="0"/>
                    </a:moveTo>
                    <a:lnTo>
                      <a:pt x="577" y="11"/>
                    </a:lnTo>
                    <a:lnTo>
                      <a:pt x="484" y="21"/>
                    </a:lnTo>
                    <a:lnTo>
                      <a:pt x="402" y="52"/>
                    </a:lnTo>
                    <a:lnTo>
                      <a:pt x="330" y="83"/>
                    </a:lnTo>
                    <a:lnTo>
                      <a:pt x="258" y="124"/>
                    </a:lnTo>
                    <a:lnTo>
                      <a:pt x="196" y="186"/>
                    </a:lnTo>
                    <a:lnTo>
                      <a:pt x="134" y="248"/>
                    </a:lnTo>
                    <a:lnTo>
                      <a:pt x="93" y="320"/>
                    </a:lnTo>
                    <a:lnTo>
                      <a:pt x="52" y="402"/>
                    </a:lnTo>
                    <a:lnTo>
                      <a:pt x="21" y="485"/>
                    </a:lnTo>
                    <a:lnTo>
                      <a:pt x="10" y="577"/>
                    </a:lnTo>
                    <a:lnTo>
                      <a:pt x="0" y="670"/>
                    </a:lnTo>
                    <a:lnTo>
                      <a:pt x="10" y="773"/>
                    </a:lnTo>
                    <a:lnTo>
                      <a:pt x="21" y="866"/>
                    </a:lnTo>
                    <a:lnTo>
                      <a:pt x="52" y="969"/>
                    </a:lnTo>
                    <a:lnTo>
                      <a:pt x="83" y="1072"/>
                    </a:lnTo>
                    <a:lnTo>
                      <a:pt x="124" y="1175"/>
                    </a:lnTo>
                    <a:lnTo>
                      <a:pt x="175" y="1278"/>
                    </a:lnTo>
                    <a:lnTo>
                      <a:pt x="237" y="1381"/>
                    </a:lnTo>
                    <a:lnTo>
                      <a:pt x="299" y="1484"/>
                    </a:lnTo>
                    <a:lnTo>
                      <a:pt x="381" y="1577"/>
                    </a:lnTo>
                    <a:lnTo>
                      <a:pt x="464" y="1670"/>
                    </a:lnTo>
                    <a:lnTo>
                      <a:pt x="557" y="1752"/>
                    </a:lnTo>
                    <a:lnTo>
                      <a:pt x="649" y="1835"/>
                    </a:lnTo>
                    <a:lnTo>
                      <a:pt x="752" y="1907"/>
                    </a:lnTo>
                    <a:lnTo>
                      <a:pt x="855" y="1969"/>
                    </a:lnTo>
                    <a:lnTo>
                      <a:pt x="958" y="2030"/>
                    </a:lnTo>
                    <a:lnTo>
                      <a:pt x="1062" y="2072"/>
                    </a:lnTo>
                    <a:lnTo>
                      <a:pt x="1165" y="2103"/>
                    </a:lnTo>
                    <a:lnTo>
                      <a:pt x="1268" y="2133"/>
                    </a:lnTo>
                    <a:lnTo>
                      <a:pt x="1371" y="2144"/>
                    </a:lnTo>
                    <a:lnTo>
                      <a:pt x="1463" y="2154"/>
                    </a:lnTo>
                    <a:lnTo>
                      <a:pt x="1556" y="2144"/>
                    </a:lnTo>
                    <a:lnTo>
                      <a:pt x="1649" y="2133"/>
                    </a:lnTo>
                    <a:lnTo>
                      <a:pt x="1731" y="2103"/>
                    </a:lnTo>
                    <a:lnTo>
                      <a:pt x="1814" y="2072"/>
                    </a:lnTo>
                    <a:lnTo>
                      <a:pt x="1876" y="2030"/>
                    </a:lnTo>
                    <a:lnTo>
                      <a:pt x="1948" y="1979"/>
                    </a:lnTo>
                    <a:lnTo>
                      <a:pt x="1999" y="1907"/>
                    </a:lnTo>
                    <a:lnTo>
                      <a:pt x="2051" y="1835"/>
                    </a:lnTo>
                    <a:lnTo>
                      <a:pt x="2082" y="1752"/>
                    </a:lnTo>
                    <a:lnTo>
                      <a:pt x="2113" y="1670"/>
                    </a:lnTo>
                    <a:lnTo>
                      <a:pt x="2133" y="1577"/>
                    </a:lnTo>
                    <a:lnTo>
                      <a:pt x="2133" y="1484"/>
                    </a:lnTo>
                    <a:lnTo>
                      <a:pt x="2133" y="1381"/>
                    </a:lnTo>
                    <a:lnTo>
                      <a:pt x="2113" y="1288"/>
                    </a:lnTo>
                    <a:lnTo>
                      <a:pt x="2092" y="1185"/>
                    </a:lnTo>
                    <a:lnTo>
                      <a:pt x="2061" y="1082"/>
                    </a:lnTo>
                    <a:lnTo>
                      <a:pt x="2010" y="979"/>
                    </a:lnTo>
                    <a:lnTo>
                      <a:pt x="1958" y="876"/>
                    </a:lnTo>
                    <a:lnTo>
                      <a:pt x="1906" y="773"/>
                    </a:lnTo>
                    <a:lnTo>
                      <a:pt x="1834" y="681"/>
                    </a:lnTo>
                    <a:lnTo>
                      <a:pt x="1762" y="577"/>
                    </a:lnTo>
                    <a:lnTo>
                      <a:pt x="1669" y="485"/>
                    </a:lnTo>
                    <a:lnTo>
                      <a:pt x="1587" y="402"/>
                    </a:lnTo>
                    <a:lnTo>
                      <a:pt x="1484" y="320"/>
                    </a:lnTo>
                    <a:lnTo>
                      <a:pt x="1381" y="248"/>
                    </a:lnTo>
                    <a:lnTo>
                      <a:pt x="1278" y="186"/>
                    </a:lnTo>
                    <a:lnTo>
                      <a:pt x="1175" y="134"/>
                    </a:lnTo>
                    <a:lnTo>
                      <a:pt x="1072" y="83"/>
                    </a:lnTo>
                    <a:lnTo>
                      <a:pt x="969" y="52"/>
                    </a:lnTo>
                    <a:lnTo>
                      <a:pt x="866" y="21"/>
                    </a:lnTo>
                    <a:lnTo>
                      <a:pt x="763" y="11"/>
                    </a:lnTo>
                    <a:lnTo>
                      <a:pt x="6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5"/>
              <p:cNvSpPr/>
              <p:nvPr/>
            </p:nvSpPr>
            <p:spPr>
              <a:xfrm>
                <a:off x="5956411" y="2982573"/>
                <a:ext cx="37324" cy="42953"/>
              </a:xfrm>
              <a:custGeom>
                <a:avLst/>
                <a:gdLst/>
                <a:ahLst/>
                <a:cxnLst/>
                <a:rect l="l" t="t" r="r" b="b"/>
                <a:pathLst>
                  <a:path w="1989" h="2289" extrusionOk="0">
                    <a:moveTo>
                      <a:pt x="618" y="1"/>
                    </a:moveTo>
                    <a:lnTo>
                      <a:pt x="526" y="11"/>
                    </a:lnTo>
                    <a:lnTo>
                      <a:pt x="443" y="31"/>
                    </a:lnTo>
                    <a:lnTo>
                      <a:pt x="371" y="62"/>
                    </a:lnTo>
                    <a:lnTo>
                      <a:pt x="299" y="104"/>
                    </a:lnTo>
                    <a:lnTo>
                      <a:pt x="227" y="155"/>
                    </a:lnTo>
                    <a:lnTo>
                      <a:pt x="165" y="217"/>
                    </a:lnTo>
                    <a:lnTo>
                      <a:pt x="113" y="289"/>
                    </a:lnTo>
                    <a:lnTo>
                      <a:pt x="72" y="372"/>
                    </a:lnTo>
                    <a:lnTo>
                      <a:pt x="41" y="464"/>
                    </a:lnTo>
                    <a:lnTo>
                      <a:pt x="21" y="557"/>
                    </a:lnTo>
                    <a:lnTo>
                      <a:pt x="10" y="650"/>
                    </a:lnTo>
                    <a:lnTo>
                      <a:pt x="0" y="753"/>
                    </a:lnTo>
                    <a:lnTo>
                      <a:pt x="10" y="856"/>
                    </a:lnTo>
                    <a:lnTo>
                      <a:pt x="21" y="959"/>
                    </a:lnTo>
                    <a:lnTo>
                      <a:pt x="52" y="1072"/>
                    </a:lnTo>
                    <a:lnTo>
                      <a:pt x="82" y="1186"/>
                    </a:lnTo>
                    <a:lnTo>
                      <a:pt x="124" y="1289"/>
                    </a:lnTo>
                    <a:lnTo>
                      <a:pt x="175" y="1402"/>
                    </a:lnTo>
                    <a:lnTo>
                      <a:pt x="227" y="1505"/>
                    </a:lnTo>
                    <a:lnTo>
                      <a:pt x="299" y="1618"/>
                    </a:lnTo>
                    <a:lnTo>
                      <a:pt x="371" y="1711"/>
                    </a:lnTo>
                    <a:lnTo>
                      <a:pt x="453" y="1814"/>
                    </a:lnTo>
                    <a:lnTo>
                      <a:pt x="536" y="1907"/>
                    </a:lnTo>
                    <a:lnTo>
                      <a:pt x="629" y="1989"/>
                    </a:lnTo>
                    <a:lnTo>
                      <a:pt x="721" y="2061"/>
                    </a:lnTo>
                    <a:lnTo>
                      <a:pt x="814" y="2123"/>
                    </a:lnTo>
                    <a:lnTo>
                      <a:pt x="907" y="2175"/>
                    </a:lnTo>
                    <a:lnTo>
                      <a:pt x="1010" y="2216"/>
                    </a:lnTo>
                    <a:lnTo>
                      <a:pt x="1103" y="2247"/>
                    </a:lnTo>
                    <a:lnTo>
                      <a:pt x="1195" y="2268"/>
                    </a:lnTo>
                    <a:lnTo>
                      <a:pt x="1288" y="2278"/>
                    </a:lnTo>
                    <a:lnTo>
                      <a:pt x="1381" y="2288"/>
                    </a:lnTo>
                    <a:lnTo>
                      <a:pt x="1463" y="2278"/>
                    </a:lnTo>
                    <a:lnTo>
                      <a:pt x="1546" y="2257"/>
                    </a:lnTo>
                    <a:lnTo>
                      <a:pt x="1628" y="2226"/>
                    </a:lnTo>
                    <a:lnTo>
                      <a:pt x="1700" y="2185"/>
                    </a:lnTo>
                    <a:lnTo>
                      <a:pt x="1762" y="2134"/>
                    </a:lnTo>
                    <a:lnTo>
                      <a:pt x="1824" y="2072"/>
                    </a:lnTo>
                    <a:lnTo>
                      <a:pt x="1875" y="2000"/>
                    </a:lnTo>
                    <a:lnTo>
                      <a:pt x="1917" y="1917"/>
                    </a:lnTo>
                    <a:lnTo>
                      <a:pt x="1948" y="1824"/>
                    </a:lnTo>
                    <a:lnTo>
                      <a:pt x="1968" y="1732"/>
                    </a:lnTo>
                    <a:lnTo>
                      <a:pt x="1989" y="1639"/>
                    </a:lnTo>
                    <a:lnTo>
                      <a:pt x="1989" y="1536"/>
                    </a:lnTo>
                    <a:lnTo>
                      <a:pt x="1979" y="1433"/>
                    </a:lnTo>
                    <a:lnTo>
                      <a:pt x="1968" y="1320"/>
                    </a:lnTo>
                    <a:lnTo>
                      <a:pt x="1948" y="1216"/>
                    </a:lnTo>
                    <a:lnTo>
                      <a:pt x="1917" y="1103"/>
                    </a:lnTo>
                    <a:lnTo>
                      <a:pt x="1875" y="1000"/>
                    </a:lnTo>
                    <a:lnTo>
                      <a:pt x="1824" y="887"/>
                    </a:lnTo>
                    <a:lnTo>
                      <a:pt x="1762" y="784"/>
                    </a:lnTo>
                    <a:lnTo>
                      <a:pt x="1700" y="670"/>
                    </a:lnTo>
                    <a:lnTo>
                      <a:pt x="1628" y="567"/>
                    </a:lnTo>
                    <a:lnTo>
                      <a:pt x="1546" y="475"/>
                    </a:lnTo>
                    <a:lnTo>
                      <a:pt x="1453" y="382"/>
                    </a:lnTo>
                    <a:lnTo>
                      <a:pt x="1360" y="299"/>
                    </a:lnTo>
                    <a:lnTo>
                      <a:pt x="1267" y="227"/>
                    </a:lnTo>
                    <a:lnTo>
                      <a:pt x="1175" y="165"/>
                    </a:lnTo>
                    <a:lnTo>
                      <a:pt x="1082" y="114"/>
                    </a:lnTo>
                    <a:lnTo>
                      <a:pt x="989" y="73"/>
                    </a:lnTo>
                    <a:lnTo>
                      <a:pt x="897" y="42"/>
                    </a:lnTo>
                    <a:lnTo>
                      <a:pt x="793" y="21"/>
                    </a:lnTo>
                    <a:lnTo>
                      <a:pt x="7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5"/>
              <p:cNvSpPr/>
              <p:nvPr/>
            </p:nvSpPr>
            <p:spPr>
              <a:xfrm>
                <a:off x="6176656" y="3255022"/>
                <a:ext cx="37136" cy="42953"/>
              </a:xfrm>
              <a:custGeom>
                <a:avLst/>
                <a:gdLst/>
                <a:ahLst/>
                <a:cxnLst/>
                <a:rect l="l" t="t" r="r" b="b"/>
                <a:pathLst>
                  <a:path w="1979" h="2289" extrusionOk="0">
                    <a:moveTo>
                      <a:pt x="608" y="1"/>
                    </a:moveTo>
                    <a:lnTo>
                      <a:pt x="515" y="11"/>
                    </a:lnTo>
                    <a:lnTo>
                      <a:pt x="433" y="32"/>
                    </a:lnTo>
                    <a:lnTo>
                      <a:pt x="361" y="63"/>
                    </a:lnTo>
                    <a:lnTo>
                      <a:pt x="289" y="104"/>
                    </a:lnTo>
                    <a:lnTo>
                      <a:pt x="216" y="155"/>
                    </a:lnTo>
                    <a:lnTo>
                      <a:pt x="165" y="217"/>
                    </a:lnTo>
                    <a:lnTo>
                      <a:pt x="113" y="289"/>
                    </a:lnTo>
                    <a:lnTo>
                      <a:pt x="62" y="372"/>
                    </a:lnTo>
                    <a:lnTo>
                      <a:pt x="31" y="465"/>
                    </a:lnTo>
                    <a:lnTo>
                      <a:pt x="10" y="557"/>
                    </a:lnTo>
                    <a:lnTo>
                      <a:pt x="0" y="650"/>
                    </a:lnTo>
                    <a:lnTo>
                      <a:pt x="0" y="753"/>
                    </a:lnTo>
                    <a:lnTo>
                      <a:pt x="0" y="856"/>
                    </a:lnTo>
                    <a:lnTo>
                      <a:pt x="21" y="969"/>
                    </a:lnTo>
                    <a:lnTo>
                      <a:pt x="41" y="1073"/>
                    </a:lnTo>
                    <a:lnTo>
                      <a:pt x="72" y="1186"/>
                    </a:lnTo>
                    <a:lnTo>
                      <a:pt x="113" y="1289"/>
                    </a:lnTo>
                    <a:lnTo>
                      <a:pt x="165" y="1402"/>
                    </a:lnTo>
                    <a:lnTo>
                      <a:pt x="216" y="1505"/>
                    </a:lnTo>
                    <a:lnTo>
                      <a:pt x="289" y="1619"/>
                    </a:lnTo>
                    <a:lnTo>
                      <a:pt x="361" y="1722"/>
                    </a:lnTo>
                    <a:lnTo>
                      <a:pt x="443" y="1814"/>
                    </a:lnTo>
                    <a:lnTo>
                      <a:pt x="526" y="1907"/>
                    </a:lnTo>
                    <a:lnTo>
                      <a:pt x="618" y="1990"/>
                    </a:lnTo>
                    <a:lnTo>
                      <a:pt x="711" y="2062"/>
                    </a:lnTo>
                    <a:lnTo>
                      <a:pt x="804" y="2124"/>
                    </a:lnTo>
                    <a:lnTo>
                      <a:pt x="897" y="2175"/>
                    </a:lnTo>
                    <a:lnTo>
                      <a:pt x="1000" y="2216"/>
                    </a:lnTo>
                    <a:lnTo>
                      <a:pt x="1092" y="2247"/>
                    </a:lnTo>
                    <a:lnTo>
                      <a:pt x="1185" y="2268"/>
                    </a:lnTo>
                    <a:lnTo>
                      <a:pt x="1278" y="2288"/>
                    </a:lnTo>
                    <a:lnTo>
                      <a:pt x="1371" y="2288"/>
                    </a:lnTo>
                    <a:lnTo>
                      <a:pt x="1453" y="2278"/>
                    </a:lnTo>
                    <a:lnTo>
                      <a:pt x="1535" y="2258"/>
                    </a:lnTo>
                    <a:lnTo>
                      <a:pt x="1618" y="2227"/>
                    </a:lnTo>
                    <a:lnTo>
                      <a:pt x="1690" y="2185"/>
                    </a:lnTo>
                    <a:lnTo>
                      <a:pt x="1752" y="2134"/>
                    </a:lnTo>
                    <a:lnTo>
                      <a:pt x="1814" y="2072"/>
                    </a:lnTo>
                    <a:lnTo>
                      <a:pt x="1865" y="2000"/>
                    </a:lnTo>
                    <a:lnTo>
                      <a:pt x="1906" y="1917"/>
                    </a:lnTo>
                    <a:lnTo>
                      <a:pt x="1937" y="1825"/>
                    </a:lnTo>
                    <a:lnTo>
                      <a:pt x="1958" y="1732"/>
                    </a:lnTo>
                    <a:lnTo>
                      <a:pt x="1979" y="1639"/>
                    </a:lnTo>
                    <a:lnTo>
                      <a:pt x="1979" y="1536"/>
                    </a:lnTo>
                    <a:lnTo>
                      <a:pt x="1968" y="1433"/>
                    </a:lnTo>
                    <a:lnTo>
                      <a:pt x="1958" y="1330"/>
                    </a:lnTo>
                    <a:lnTo>
                      <a:pt x="1937" y="1217"/>
                    </a:lnTo>
                    <a:lnTo>
                      <a:pt x="1906" y="1103"/>
                    </a:lnTo>
                    <a:lnTo>
                      <a:pt x="1865" y="1000"/>
                    </a:lnTo>
                    <a:lnTo>
                      <a:pt x="1814" y="887"/>
                    </a:lnTo>
                    <a:lnTo>
                      <a:pt x="1752" y="784"/>
                    </a:lnTo>
                    <a:lnTo>
                      <a:pt x="1690" y="671"/>
                    </a:lnTo>
                    <a:lnTo>
                      <a:pt x="1618" y="578"/>
                    </a:lnTo>
                    <a:lnTo>
                      <a:pt x="1535" y="475"/>
                    </a:lnTo>
                    <a:lnTo>
                      <a:pt x="1443" y="382"/>
                    </a:lnTo>
                    <a:lnTo>
                      <a:pt x="1360" y="300"/>
                    </a:lnTo>
                    <a:lnTo>
                      <a:pt x="1268" y="228"/>
                    </a:lnTo>
                    <a:lnTo>
                      <a:pt x="1165" y="166"/>
                    </a:lnTo>
                    <a:lnTo>
                      <a:pt x="1072" y="114"/>
                    </a:lnTo>
                    <a:lnTo>
                      <a:pt x="979" y="73"/>
                    </a:lnTo>
                    <a:lnTo>
                      <a:pt x="886" y="42"/>
                    </a:lnTo>
                    <a:lnTo>
                      <a:pt x="794" y="21"/>
                    </a:lnTo>
                    <a:lnTo>
                      <a:pt x="701" y="11"/>
                    </a:lnTo>
                    <a:lnTo>
                      <a:pt x="6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5"/>
              <p:cNvSpPr/>
              <p:nvPr/>
            </p:nvSpPr>
            <p:spPr>
              <a:xfrm>
                <a:off x="6222374" y="2588490"/>
                <a:ext cx="46819" cy="31919"/>
              </a:xfrm>
              <a:custGeom>
                <a:avLst/>
                <a:gdLst/>
                <a:ahLst/>
                <a:cxnLst/>
                <a:rect l="l" t="t" r="r" b="b"/>
                <a:pathLst>
                  <a:path w="2495" h="1701" extrusionOk="0">
                    <a:moveTo>
                      <a:pt x="1299" y="1"/>
                    </a:moveTo>
                    <a:lnTo>
                      <a:pt x="1176" y="11"/>
                    </a:lnTo>
                    <a:lnTo>
                      <a:pt x="1052" y="21"/>
                    </a:lnTo>
                    <a:lnTo>
                      <a:pt x="928" y="42"/>
                    </a:lnTo>
                    <a:lnTo>
                      <a:pt x="805" y="83"/>
                    </a:lnTo>
                    <a:lnTo>
                      <a:pt x="691" y="114"/>
                    </a:lnTo>
                    <a:lnTo>
                      <a:pt x="578" y="165"/>
                    </a:lnTo>
                    <a:lnTo>
                      <a:pt x="485" y="217"/>
                    </a:lnTo>
                    <a:lnTo>
                      <a:pt x="392" y="279"/>
                    </a:lnTo>
                    <a:lnTo>
                      <a:pt x="310" y="341"/>
                    </a:lnTo>
                    <a:lnTo>
                      <a:pt x="228" y="403"/>
                    </a:lnTo>
                    <a:lnTo>
                      <a:pt x="166" y="475"/>
                    </a:lnTo>
                    <a:lnTo>
                      <a:pt x="114" y="547"/>
                    </a:lnTo>
                    <a:lnTo>
                      <a:pt x="63" y="629"/>
                    </a:lnTo>
                    <a:lnTo>
                      <a:pt x="32" y="712"/>
                    </a:lnTo>
                    <a:lnTo>
                      <a:pt x="11" y="794"/>
                    </a:lnTo>
                    <a:lnTo>
                      <a:pt x="1" y="877"/>
                    </a:lnTo>
                    <a:lnTo>
                      <a:pt x="1" y="959"/>
                    </a:lnTo>
                    <a:lnTo>
                      <a:pt x="11" y="1041"/>
                    </a:lnTo>
                    <a:lnTo>
                      <a:pt x="42" y="1124"/>
                    </a:lnTo>
                    <a:lnTo>
                      <a:pt x="73" y="1206"/>
                    </a:lnTo>
                    <a:lnTo>
                      <a:pt x="124" y="1278"/>
                    </a:lnTo>
                    <a:lnTo>
                      <a:pt x="186" y="1351"/>
                    </a:lnTo>
                    <a:lnTo>
                      <a:pt x="258" y="1412"/>
                    </a:lnTo>
                    <a:lnTo>
                      <a:pt x="341" y="1474"/>
                    </a:lnTo>
                    <a:lnTo>
                      <a:pt x="423" y="1526"/>
                    </a:lnTo>
                    <a:lnTo>
                      <a:pt x="516" y="1567"/>
                    </a:lnTo>
                    <a:lnTo>
                      <a:pt x="619" y="1608"/>
                    </a:lnTo>
                    <a:lnTo>
                      <a:pt x="722" y="1639"/>
                    </a:lnTo>
                    <a:lnTo>
                      <a:pt x="836" y="1670"/>
                    </a:lnTo>
                    <a:lnTo>
                      <a:pt x="959" y="1680"/>
                    </a:lnTo>
                    <a:lnTo>
                      <a:pt x="1073" y="1691"/>
                    </a:lnTo>
                    <a:lnTo>
                      <a:pt x="1196" y="1701"/>
                    </a:lnTo>
                    <a:lnTo>
                      <a:pt x="1320" y="1691"/>
                    </a:lnTo>
                    <a:lnTo>
                      <a:pt x="1443" y="1670"/>
                    </a:lnTo>
                    <a:lnTo>
                      <a:pt x="1567" y="1649"/>
                    </a:lnTo>
                    <a:lnTo>
                      <a:pt x="1691" y="1618"/>
                    </a:lnTo>
                    <a:lnTo>
                      <a:pt x="1804" y="1577"/>
                    </a:lnTo>
                    <a:lnTo>
                      <a:pt x="1918" y="1536"/>
                    </a:lnTo>
                    <a:lnTo>
                      <a:pt x="2010" y="1474"/>
                    </a:lnTo>
                    <a:lnTo>
                      <a:pt x="2103" y="1423"/>
                    </a:lnTo>
                    <a:lnTo>
                      <a:pt x="2185" y="1361"/>
                    </a:lnTo>
                    <a:lnTo>
                      <a:pt x="2268" y="1289"/>
                    </a:lnTo>
                    <a:lnTo>
                      <a:pt x="2330" y="1217"/>
                    </a:lnTo>
                    <a:lnTo>
                      <a:pt x="2381" y="1144"/>
                    </a:lnTo>
                    <a:lnTo>
                      <a:pt x="2433" y="1072"/>
                    </a:lnTo>
                    <a:lnTo>
                      <a:pt x="2464" y="990"/>
                    </a:lnTo>
                    <a:lnTo>
                      <a:pt x="2484" y="907"/>
                    </a:lnTo>
                    <a:lnTo>
                      <a:pt x="2495" y="825"/>
                    </a:lnTo>
                    <a:lnTo>
                      <a:pt x="2495" y="743"/>
                    </a:lnTo>
                    <a:lnTo>
                      <a:pt x="2484" y="650"/>
                    </a:lnTo>
                    <a:lnTo>
                      <a:pt x="2453" y="567"/>
                    </a:lnTo>
                    <a:lnTo>
                      <a:pt x="2422" y="495"/>
                    </a:lnTo>
                    <a:lnTo>
                      <a:pt x="2371" y="413"/>
                    </a:lnTo>
                    <a:lnTo>
                      <a:pt x="2309" y="341"/>
                    </a:lnTo>
                    <a:lnTo>
                      <a:pt x="2237" y="279"/>
                    </a:lnTo>
                    <a:lnTo>
                      <a:pt x="2155" y="227"/>
                    </a:lnTo>
                    <a:lnTo>
                      <a:pt x="2072" y="165"/>
                    </a:lnTo>
                    <a:lnTo>
                      <a:pt x="1979" y="124"/>
                    </a:lnTo>
                    <a:lnTo>
                      <a:pt x="1876" y="83"/>
                    </a:lnTo>
                    <a:lnTo>
                      <a:pt x="1773" y="52"/>
                    </a:lnTo>
                    <a:lnTo>
                      <a:pt x="1660" y="32"/>
                    </a:lnTo>
                    <a:lnTo>
                      <a:pt x="1547" y="11"/>
                    </a:lnTo>
                    <a:lnTo>
                      <a:pt x="14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5"/>
              <p:cNvSpPr/>
              <p:nvPr/>
            </p:nvSpPr>
            <p:spPr>
              <a:xfrm>
                <a:off x="5279133" y="2787661"/>
                <a:ext cx="47006" cy="31732"/>
              </a:xfrm>
              <a:custGeom>
                <a:avLst/>
                <a:gdLst/>
                <a:ahLst/>
                <a:cxnLst/>
                <a:rect l="l" t="t" r="r" b="b"/>
                <a:pathLst>
                  <a:path w="2505" h="1691" extrusionOk="0">
                    <a:moveTo>
                      <a:pt x="1175" y="0"/>
                    </a:moveTo>
                    <a:lnTo>
                      <a:pt x="1051" y="21"/>
                    </a:lnTo>
                    <a:lnTo>
                      <a:pt x="928" y="42"/>
                    </a:lnTo>
                    <a:lnTo>
                      <a:pt x="804" y="73"/>
                    </a:lnTo>
                    <a:lnTo>
                      <a:pt x="691" y="114"/>
                    </a:lnTo>
                    <a:lnTo>
                      <a:pt x="588" y="165"/>
                    </a:lnTo>
                    <a:lnTo>
                      <a:pt x="485" y="217"/>
                    </a:lnTo>
                    <a:lnTo>
                      <a:pt x="392" y="268"/>
                    </a:lnTo>
                    <a:lnTo>
                      <a:pt x="310" y="330"/>
                    </a:lnTo>
                    <a:lnTo>
                      <a:pt x="237" y="402"/>
                    </a:lnTo>
                    <a:lnTo>
                      <a:pt x="165" y="474"/>
                    </a:lnTo>
                    <a:lnTo>
                      <a:pt x="114" y="547"/>
                    </a:lnTo>
                    <a:lnTo>
                      <a:pt x="73" y="629"/>
                    </a:lnTo>
                    <a:lnTo>
                      <a:pt x="31" y="701"/>
                    </a:lnTo>
                    <a:lnTo>
                      <a:pt x="11" y="784"/>
                    </a:lnTo>
                    <a:lnTo>
                      <a:pt x="0" y="866"/>
                    </a:lnTo>
                    <a:lnTo>
                      <a:pt x="0" y="959"/>
                    </a:lnTo>
                    <a:lnTo>
                      <a:pt x="11" y="1041"/>
                    </a:lnTo>
                    <a:lnTo>
                      <a:pt x="42" y="1124"/>
                    </a:lnTo>
                    <a:lnTo>
                      <a:pt x="83" y="1206"/>
                    </a:lnTo>
                    <a:lnTo>
                      <a:pt x="134" y="1278"/>
                    </a:lnTo>
                    <a:lnTo>
                      <a:pt x="186" y="1350"/>
                    </a:lnTo>
                    <a:lnTo>
                      <a:pt x="258" y="1412"/>
                    </a:lnTo>
                    <a:lnTo>
                      <a:pt x="340" y="1474"/>
                    </a:lnTo>
                    <a:lnTo>
                      <a:pt x="423" y="1526"/>
                    </a:lnTo>
                    <a:lnTo>
                      <a:pt x="526" y="1567"/>
                    </a:lnTo>
                    <a:lnTo>
                      <a:pt x="619" y="1608"/>
                    </a:lnTo>
                    <a:lnTo>
                      <a:pt x="732" y="1639"/>
                    </a:lnTo>
                    <a:lnTo>
                      <a:pt x="845" y="1659"/>
                    </a:lnTo>
                    <a:lnTo>
                      <a:pt x="959" y="1680"/>
                    </a:lnTo>
                    <a:lnTo>
                      <a:pt x="1072" y="1690"/>
                    </a:lnTo>
                    <a:lnTo>
                      <a:pt x="1319" y="1690"/>
                    </a:lnTo>
                    <a:lnTo>
                      <a:pt x="1443" y="1670"/>
                    </a:lnTo>
                    <a:lnTo>
                      <a:pt x="1567" y="1649"/>
                    </a:lnTo>
                    <a:lnTo>
                      <a:pt x="1690" y="1618"/>
                    </a:lnTo>
                    <a:lnTo>
                      <a:pt x="1804" y="1577"/>
                    </a:lnTo>
                    <a:lnTo>
                      <a:pt x="1917" y="1526"/>
                    </a:lnTo>
                    <a:lnTo>
                      <a:pt x="2020" y="1474"/>
                    </a:lnTo>
                    <a:lnTo>
                      <a:pt x="2113" y="1422"/>
                    </a:lnTo>
                    <a:lnTo>
                      <a:pt x="2195" y="1361"/>
                    </a:lnTo>
                    <a:lnTo>
                      <a:pt x="2267" y="1289"/>
                    </a:lnTo>
                    <a:lnTo>
                      <a:pt x="2329" y="1216"/>
                    </a:lnTo>
                    <a:lnTo>
                      <a:pt x="2391" y="1144"/>
                    </a:lnTo>
                    <a:lnTo>
                      <a:pt x="2432" y="1062"/>
                    </a:lnTo>
                    <a:lnTo>
                      <a:pt x="2463" y="979"/>
                    </a:lnTo>
                    <a:lnTo>
                      <a:pt x="2494" y="907"/>
                    </a:lnTo>
                    <a:lnTo>
                      <a:pt x="2504" y="814"/>
                    </a:lnTo>
                    <a:lnTo>
                      <a:pt x="2504" y="732"/>
                    </a:lnTo>
                    <a:lnTo>
                      <a:pt x="2484" y="650"/>
                    </a:lnTo>
                    <a:lnTo>
                      <a:pt x="2463" y="567"/>
                    </a:lnTo>
                    <a:lnTo>
                      <a:pt x="2422" y="485"/>
                    </a:lnTo>
                    <a:lnTo>
                      <a:pt x="2370" y="413"/>
                    </a:lnTo>
                    <a:lnTo>
                      <a:pt x="2309" y="340"/>
                    </a:lnTo>
                    <a:lnTo>
                      <a:pt x="2237" y="279"/>
                    </a:lnTo>
                    <a:lnTo>
                      <a:pt x="2164" y="217"/>
                    </a:lnTo>
                    <a:lnTo>
                      <a:pt x="2072" y="165"/>
                    </a:lnTo>
                    <a:lnTo>
                      <a:pt x="1979" y="124"/>
                    </a:lnTo>
                    <a:lnTo>
                      <a:pt x="1876" y="83"/>
                    </a:lnTo>
                    <a:lnTo>
                      <a:pt x="1773" y="52"/>
                    </a:lnTo>
                    <a:lnTo>
                      <a:pt x="1659" y="21"/>
                    </a:lnTo>
                    <a:lnTo>
                      <a:pt x="1546" y="11"/>
                    </a:lnTo>
                    <a:lnTo>
                      <a:pt x="14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5"/>
              <p:cNvSpPr/>
              <p:nvPr/>
            </p:nvSpPr>
            <p:spPr>
              <a:xfrm>
                <a:off x="5960940" y="2607442"/>
                <a:ext cx="46631" cy="23419"/>
              </a:xfrm>
              <a:custGeom>
                <a:avLst/>
                <a:gdLst/>
                <a:ahLst/>
                <a:cxnLst/>
                <a:rect l="l" t="t" r="r" b="b"/>
                <a:pathLst>
                  <a:path w="2485" h="1248" extrusionOk="0">
                    <a:moveTo>
                      <a:pt x="980" y="0"/>
                    </a:moveTo>
                    <a:lnTo>
                      <a:pt x="866" y="11"/>
                    </a:lnTo>
                    <a:lnTo>
                      <a:pt x="743" y="31"/>
                    </a:lnTo>
                    <a:lnTo>
                      <a:pt x="640" y="52"/>
                    </a:lnTo>
                    <a:lnTo>
                      <a:pt x="537" y="83"/>
                    </a:lnTo>
                    <a:lnTo>
                      <a:pt x="444" y="114"/>
                    </a:lnTo>
                    <a:lnTo>
                      <a:pt x="351" y="155"/>
                    </a:lnTo>
                    <a:lnTo>
                      <a:pt x="269" y="196"/>
                    </a:lnTo>
                    <a:lnTo>
                      <a:pt x="207" y="237"/>
                    </a:lnTo>
                    <a:lnTo>
                      <a:pt x="145" y="289"/>
                    </a:lnTo>
                    <a:lnTo>
                      <a:pt x="94" y="341"/>
                    </a:lnTo>
                    <a:lnTo>
                      <a:pt x="52" y="392"/>
                    </a:lnTo>
                    <a:lnTo>
                      <a:pt x="21" y="454"/>
                    </a:lnTo>
                    <a:lnTo>
                      <a:pt x="1" y="516"/>
                    </a:lnTo>
                    <a:lnTo>
                      <a:pt x="1" y="578"/>
                    </a:lnTo>
                    <a:lnTo>
                      <a:pt x="1" y="639"/>
                    </a:lnTo>
                    <a:lnTo>
                      <a:pt x="21" y="701"/>
                    </a:lnTo>
                    <a:lnTo>
                      <a:pt x="52" y="763"/>
                    </a:lnTo>
                    <a:lnTo>
                      <a:pt x="104" y="825"/>
                    </a:lnTo>
                    <a:lnTo>
                      <a:pt x="155" y="876"/>
                    </a:lnTo>
                    <a:lnTo>
                      <a:pt x="217" y="938"/>
                    </a:lnTo>
                    <a:lnTo>
                      <a:pt x="289" y="979"/>
                    </a:lnTo>
                    <a:lnTo>
                      <a:pt x="372" y="1031"/>
                    </a:lnTo>
                    <a:lnTo>
                      <a:pt x="465" y="1072"/>
                    </a:lnTo>
                    <a:lnTo>
                      <a:pt x="557" y="1113"/>
                    </a:lnTo>
                    <a:lnTo>
                      <a:pt x="660" y="1144"/>
                    </a:lnTo>
                    <a:lnTo>
                      <a:pt x="877" y="1206"/>
                    </a:lnTo>
                    <a:lnTo>
                      <a:pt x="1000" y="1227"/>
                    </a:lnTo>
                    <a:lnTo>
                      <a:pt x="1124" y="1237"/>
                    </a:lnTo>
                    <a:lnTo>
                      <a:pt x="1248" y="1247"/>
                    </a:lnTo>
                    <a:lnTo>
                      <a:pt x="1371" y="1247"/>
                    </a:lnTo>
                    <a:lnTo>
                      <a:pt x="1495" y="1237"/>
                    </a:lnTo>
                    <a:lnTo>
                      <a:pt x="1619" y="1227"/>
                    </a:lnTo>
                    <a:lnTo>
                      <a:pt x="1732" y="1216"/>
                    </a:lnTo>
                    <a:lnTo>
                      <a:pt x="1845" y="1186"/>
                    </a:lnTo>
                    <a:lnTo>
                      <a:pt x="1948" y="1165"/>
                    </a:lnTo>
                    <a:lnTo>
                      <a:pt x="2041" y="1124"/>
                    </a:lnTo>
                    <a:lnTo>
                      <a:pt x="2124" y="1093"/>
                    </a:lnTo>
                    <a:lnTo>
                      <a:pt x="2206" y="1052"/>
                    </a:lnTo>
                    <a:lnTo>
                      <a:pt x="2278" y="1000"/>
                    </a:lnTo>
                    <a:lnTo>
                      <a:pt x="2340" y="959"/>
                    </a:lnTo>
                    <a:lnTo>
                      <a:pt x="2392" y="907"/>
                    </a:lnTo>
                    <a:lnTo>
                      <a:pt x="2433" y="845"/>
                    </a:lnTo>
                    <a:lnTo>
                      <a:pt x="2464" y="794"/>
                    </a:lnTo>
                    <a:lnTo>
                      <a:pt x="2474" y="732"/>
                    </a:lnTo>
                    <a:lnTo>
                      <a:pt x="2484" y="670"/>
                    </a:lnTo>
                    <a:lnTo>
                      <a:pt x="2474" y="608"/>
                    </a:lnTo>
                    <a:lnTo>
                      <a:pt x="2453" y="536"/>
                    </a:lnTo>
                    <a:lnTo>
                      <a:pt x="2422" y="474"/>
                    </a:lnTo>
                    <a:lnTo>
                      <a:pt x="2381" y="423"/>
                    </a:lnTo>
                    <a:lnTo>
                      <a:pt x="2330" y="361"/>
                    </a:lnTo>
                    <a:lnTo>
                      <a:pt x="2268" y="310"/>
                    </a:lnTo>
                    <a:lnTo>
                      <a:pt x="2196" y="258"/>
                    </a:lnTo>
                    <a:lnTo>
                      <a:pt x="2113" y="217"/>
                    </a:lnTo>
                    <a:lnTo>
                      <a:pt x="2021" y="165"/>
                    </a:lnTo>
                    <a:lnTo>
                      <a:pt x="1928" y="134"/>
                    </a:lnTo>
                    <a:lnTo>
                      <a:pt x="1825" y="93"/>
                    </a:lnTo>
                    <a:lnTo>
                      <a:pt x="1598" y="42"/>
                    </a:lnTo>
                    <a:lnTo>
                      <a:pt x="1485" y="21"/>
                    </a:lnTo>
                    <a:lnTo>
                      <a:pt x="1361" y="11"/>
                    </a:lnTo>
                    <a:lnTo>
                      <a:pt x="12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5"/>
              <p:cNvSpPr/>
              <p:nvPr/>
            </p:nvSpPr>
            <p:spPr>
              <a:xfrm>
                <a:off x="5022540" y="2582691"/>
                <a:ext cx="36948" cy="36948"/>
              </a:xfrm>
              <a:custGeom>
                <a:avLst/>
                <a:gdLst/>
                <a:ahLst/>
                <a:cxnLst/>
                <a:rect l="l" t="t" r="r" b="b"/>
                <a:pathLst>
                  <a:path w="1969" h="1969" extrusionOk="0">
                    <a:moveTo>
                      <a:pt x="392" y="0"/>
                    </a:moveTo>
                    <a:lnTo>
                      <a:pt x="319" y="11"/>
                    </a:lnTo>
                    <a:lnTo>
                      <a:pt x="247" y="21"/>
                    </a:lnTo>
                    <a:lnTo>
                      <a:pt x="186" y="42"/>
                    </a:lnTo>
                    <a:lnTo>
                      <a:pt x="134" y="83"/>
                    </a:lnTo>
                    <a:lnTo>
                      <a:pt x="93" y="124"/>
                    </a:lnTo>
                    <a:lnTo>
                      <a:pt x="52" y="176"/>
                    </a:lnTo>
                    <a:lnTo>
                      <a:pt x="21" y="237"/>
                    </a:lnTo>
                    <a:lnTo>
                      <a:pt x="10" y="299"/>
                    </a:lnTo>
                    <a:lnTo>
                      <a:pt x="0" y="371"/>
                    </a:lnTo>
                    <a:lnTo>
                      <a:pt x="0" y="454"/>
                    </a:lnTo>
                    <a:lnTo>
                      <a:pt x="10" y="536"/>
                    </a:lnTo>
                    <a:lnTo>
                      <a:pt x="31" y="619"/>
                    </a:lnTo>
                    <a:lnTo>
                      <a:pt x="62" y="712"/>
                    </a:lnTo>
                    <a:lnTo>
                      <a:pt x="103" y="804"/>
                    </a:lnTo>
                    <a:lnTo>
                      <a:pt x="144" y="897"/>
                    </a:lnTo>
                    <a:lnTo>
                      <a:pt x="196" y="990"/>
                    </a:lnTo>
                    <a:lnTo>
                      <a:pt x="330" y="1175"/>
                    </a:lnTo>
                    <a:lnTo>
                      <a:pt x="402" y="1268"/>
                    </a:lnTo>
                    <a:lnTo>
                      <a:pt x="484" y="1361"/>
                    </a:lnTo>
                    <a:lnTo>
                      <a:pt x="577" y="1453"/>
                    </a:lnTo>
                    <a:lnTo>
                      <a:pt x="670" y="1536"/>
                    </a:lnTo>
                    <a:lnTo>
                      <a:pt x="763" y="1618"/>
                    </a:lnTo>
                    <a:lnTo>
                      <a:pt x="866" y="1690"/>
                    </a:lnTo>
                    <a:lnTo>
                      <a:pt x="958" y="1752"/>
                    </a:lnTo>
                    <a:lnTo>
                      <a:pt x="1051" y="1814"/>
                    </a:lnTo>
                    <a:lnTo>
                      <a:pt x="1154" y="1855"/>
                    </a:lnTo>
                    <a:lnTo>
                      <a:pt x="1247" y="1897"/>
                    </a:lnTo>
                    <a:lnTo>
                      <a:pt x="1329" y="1927"/>
                    </a:lnTo>
                    <a:lnTo>
                      <a:pt x="1422" y="1948"/>
                    </a:lnTo>
                    <a:lnTo>
                      <a:pt x="1505" y="1958"/>
                    </a:lnTo>
                    <a:lnTo>
                      <a:pt x="1577" y="1969"/>
                    </a:lnTo>
                    <a:lnTo>
                      <a:pt x="1659" y="1958"/>
                    </a:lnTo>
                    <a:lnTo>
                      <a:pt x="1721" y="1948"/>
                    </a:lnTo>
                    <a:lnTo>
                      <a:pt x="1783" y="1927"/>
                    </a:lnTo>
                    <a:lnTo>
                      <a:pt x="1834" y="1886"/>
                    </a:lnTo>
                    <a:lnTo>
                      <a:pt x="1875" y="1845"/>
                    </a:lnTo>
                    <a:lnTo>
                      <a:pt x="1917" y="1793"/>
                    </a:lnTo>
                    <a:lnTo>
                      <a:pt x="1948" y="1732"/>
                    </a:lnTo>
                    <a:lnTo>
                      <a:pt x="1958" y="1670"/>
                    </a:lnTo>
                    <a:lnTo>
                      <a:pt x="1968" y="1598"/>
                    </a:lnTo>
                    <a:lnTo>
                      <a:pt x="1968" y="1515"/>
                    </a:lnTo>
                    <a:lnTo>
                      <a:pt x="1958" y="1433"/>
                    </a:lnTo>
                    <a:lnTo>
                      <a:pt x="1937" y="1350"/>
                    </a:lnTo>
                    <a:lnTo>
                      <a:pt x="1906" y="1258"/>
                    </a:lnTo>
                    <a:lnTo>
                      <a:pt x="1865" y="1165"/>
                    </a:lnTo>
                    <a:lnTo>
                      <a:pt x="1824" y="1072"/>
                    </a:lnTo>
                    <a:lnTo>
                      <a:pt x="1772" y="979"/>
                    </a:lnTo>
                    <a:lnTo>
                      <a:pt x="1638" y="794"/>
                    </a:lnTo>
                    <a:lnTo>
                      <a:pt x="1566" y="701"/>
                    </a:lnTo>
                    <a:lnTo>
                      <a:pt x="1484" y="608"/>
                    </a:lnTo>
                    <a:lnTo>
                      <a:pt x="1391" y="516"/>
                    </a:lnTo>
                    <a:lnTo>
                      <a:pt x="1298" y="433"/>
                    </a:lnTo>
                    <a:lnTo>
                      <a:pt x="1206" y="351"/>
                    </a:lnTo>
                    <a:lnTo>
                      <a:pt x="1103" y="279"/>
                    </a:lnTo>
                    <a:lnTo>
                      <a:pt x="1010" y="217"/>
                    </a:lnTo>
                    <a:lnTo>
                      <a:pt x="917" y="165"/>
                    </a:lnTo>
                    <a:lnTo>
                      <a:pt x="824" y="114"/>
                    </a:lnTo>
                    <a:lnTo>
                      <a:pt x="732" y="73"/>
                    </a:lnTo>
                    <a:lnTo>
                      <a:pt x="639" y="42"/>
                    </a:lnTo>
                    <a:lnTo>
                      <a:pt x="546" y="21"/>
                    </a:lnTo>
                    <a:lnTo>
                      <a:pt x="464" y="11"/>
                    </a:lnTo>
                    <a:lnTo>
                      <a:pt x="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5"/>
              <p:cNvSpPr/>
              <p:nvPr/>
            </p:nvSpPr>
            <p:spPr>
              <a:xfrm>
                <a:off x="6426200" y="2389712"/>
                <a:ext cx="32295" cy="41208"/>
              </a:xfrm>
              <a:custGeom>
                <a:avLst/>
                <a:gdLst/>
                <a:ahLst/>
                <a:cxnLst/>
                <a:rect l="l" t="t" r="r" b="b"/>
                <a:pathLst>
                  <a:path w="1721" h="2196" extrusionOk="0">
                    <a:moveTo>
                      <a:pt x="1340" y="0"/>
                    </a:moveTo>
                    <a:lnTo>
                      <a:pt x="1267" y="11"/>
                    </a:lnTo>
                    <a:lnTo>
                      <a:pt x="1185" y="31"/>
                    </a:lnTo>
                    <a:lnTo>
                      <a:pt x="1113" y="52"/>
                    </a:lnTo>
                    <a:lnTo>
                      <a:pt x="1030" y="93"/>
                    </a:lnTo>
                    <a:lnTo>
                      <a:pt x="948" y="134"/>
                    </a:lnTo>
                    <a:lnTo>
                      <a:pt x="866" y="196"/>
                    </a:lnTo>
                    <a:lnTo>
                      <a:pt x="783" y="258"/>
                    </a:lnTo>
                    <a:lnTo>
                      <a:pt x="701" y="330"/>
                    </a:lnTo>
                    <a:lnTo>
                      <a:pt x="546" y="495"/>
                    </a:lnTo>
                    <a:lnTo>
                      <a:pt x="464" y="588"/>
                    </a:lnTo>
                    <a:lnTo>
                      <a:pt x="392" y="681"/>
                    </a:lnTo>
                    <a:lnTo>
                      <a:pt x="319" y="784"/>
                    </a:lnTo>
                    <a:lnTo>
                      <a:pt x="258" y="897"/>
                    </a:lnTo>
                    <a:lnTo>
                      <a:pt x="196" y="1010"/>
                    </a:lnTo>
                    <a:lnTo>
                      <a:pt x="144" y="1113"/>
                    </a:lnTo>
                    <a:lnTo>
                      <a:pt x="103" y="1227"/>
                    </a:lnTo>
                    <a:lnTo>
                      <a:pt x="62" y="1330"/>
                    </a:lnTo>
                    <a:lnTo>
                      <a:pt x="41" y="1433"/>
                    </a:lnTo>
                    <a:lnTo>
                      <a:pt x="21" y="1536"/>
                    </a:lnTo>
                    <a:lnTo>
                      <a:pt x="10" y="1629"/>
                    </a:lnTo>
                    <a:lnTo>
                      <a:pt x="0" y="1711"/>
                    </a:lnTo>
                    <a:lnTo>
                      <a:pt x="10" y="1804"/>
                    </a:lnTo>
                    <a:lnTo>
                      <a:pt x="21" y="1876"/>
                    </a:lnTo>
                    <a:lnTo>
                      <a:pt x="41" y="1948"/>
                    </a:lnTo>
                    <a:lnTo>
                      <a:pt x="62" y="2010"/>
                    </a:lnTo>
                    <a:lnTo>
                      <a:pt x="103" y="2061"/>
                    </a:lnTo>
                    <a:lnTo>
                      <a:pt x="144" y="2113"/>
                    </a:lnTo>
                    <a:lnTo>
                      <a:pt x="196" y="2144"/>
                    </a:lnTo>
                    <a:lnTo>
                      <a:pt x="247" y="2175"/>
                    </a:lnTo>
                    <a:lnTo>
                      <a:pt x="319" y="2185"/>
                    </a:lnTo>
                    <a:lnTo>
                      <a:pt x="381" y="2195"/>
                    </a:lnTo>
                    <a:lnTo>
                      <a:pt x="453" y="2185"/>
                    </a:lnTo>
                    <a:lnTo>
                      <a:pt x="536" y="2164"/>
                    </a:lnTo>
                    <a:lnTo>
                      <a:pt x="608" y="2133"/>
                    </a:lnTo>
                    <a:lnTo>
                      <a:pt x="690" y="2103"/>
                    </a:lnTo>
                    <a:lnTo>
                      <a:pt x="773" y="2051"/>
                    </a:lnTo>
                    <a:lnTo>
                      <a:pt x="855" y="2000"/>
                    </a:lnTo>
                    <a:lnTo>
                      <a:pt x="938" y="1938"/>
                    </a:lnTo>
                    <a:lnTo>
                      <a:pt x="1020" y="1866"/>
                    </a:lnTo>
                    <a:lnTo>
                      <a:pt x="1185" y="1701"/>
                    </a:lnTo>
                    <a:lnTo>
                      <a:pt x="1257" y="1608"/>
                    </a:lnTo>
                    <a:lnTo>
                      <a:pt x="1329" y="1515"/>
                    </a:lnTo>
                    <a:lnTo>
                      <a:pt x="1401" y="1402"/>
                    </a:lnTo>
                    <a:lnTo>
                      <a:pt x="1463" y="1299"/>
                    </a:lnTo>
                    <a:lnTo>
                      <a:pt x="1525" y="1185"/>
                    </a:lnTo>
                    <a:lnTo>
                      <a:pt x="1577" y="1072"/>
                    </a:lnTo>
                    <a:lnTo>
                      <a:pt x="1618" y="969"/>
                    </a:lnTo>
                    <a:lnTo>
                      <a:pt x="1659" y="866"/>
                    </a:lnTo>
                    <a:lnTo>
                      <a:pt x="1680" y="763"/>
                    </a:lnTo>
                    <a:lnTo>
                      <a:pt x="1700" y="660"/>
                    </a:lnTo>
                    <a:lnTo>
                      <a:pt x="1711" y="567"/>
                    </a:lnTo>
                    <a:lnTo>
                      <a:pt x="1721" y="474"/>
                    </a:lnTo>
                    <a:lnTo>
                      <a:pt x="1711" y="392"/>
                    </a:lnTo>
                    <a:lnTo>
                      <a:pt x="1700" y="320"/>
                    </a:lnTo>
                    <a:lnTo>
                      <a:pt x="1680" y="248"/>
                    </a:lnTo>
                    <a:lnTo>
                      <a:pt x="1659" y="186"/>
                    </a:lnTo>
                    <a:lnTo>
                      <a:pt x="1618" y="134"/>
                    </a:lnTo>
                    <a:lnTo>
                      <a:pt x="1577" y="83"/>
                    </a:lnTo>
                    <a:lnTo>
                      <a:pt x="1525" y="52"/>
                    </a:lnTo>
                    <a:lnTo>
                      <a:pt x="1474" y="21"/>
                    </a:lnTo>
                    <a:lnTo>
                      <a:pt x="1401" y="11"/>
                    </a:lnTo>
                    <a:lnTo>
                      <a:pt x="13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5"/>
              <p:cNvSpPr/>
              <p:nvPr/>
            </p:nvSpPr>
            <p:spPr>
              <a:xfrm>
                <a:off x="5667212" y="2822846"/>
                <a:ext cx="19947" cy="41414"/>
              </a:xfrm>
              <a:custGeom>
                <a:avLst/>
                <a:gdLst/>
                <a:ahLst/>
                <a:cxnLst/>
                <a:rect l="l" t="t" r="r" b="b"/>
                <a:pathLst>
                  <a:path w="1063" h="2207" extrusionOk="0">
                    <a:moveTo>
                      <a:pt x="454" y="1"/>
                    </a:moveTo>
                    <a:lnTo>
                      <a:pt x="393" y="21"/>
                    </a:lnTo>
                    <a:lnTo>
                      <a:pt x="341" y="42"/>
                    </a:lnTo>
                    <a:lnTo>
                      <a:pt x="300" y="73"/>
                    </a:lnTo>
                    <a:lnTo>
                      <a:pt x="248" y="125"/>
                    </a:lnTo>
                    <a:lnTo>
                      <a:pt x="207" y="176"/>
                    </a:lnTo>
                    <a:lnTo>
                      <a:pt x="166" y="238"/>
                    </a:lnTo>
                    <a:lnTo>
                      <a:pt x="135" y="300"/>
                    </a:lnTo>
                    <a:lnTo>
                      <a:pt x="73" y="465"/>
                    </a:lnTo>
                    <a:lnTo>
                      <a:pt x="32" y="650"/>
                    </a:lnTo>
                    <a:lnTo>
                      <a:pt x="1" y="846"/>
                    </a:lnTo>
                    <a:lnTo>
                      <a:pt x="1" y="1062"/>
                    </a:lnTo>
                    <a:lnTo>
                      <a:pt x="11" y="1279"/>
                    </a:lnTo>
                    <a:lnTo>
                      <a:pt x="52" y="1495"/>
                    </a:lnTo>
                    <a:lnTo>
                      <a:pt x="104" y="1691"/>
                    </a:lnTo>
                    <a:lnTo>
                      <a:pt x="176" y="1856"/>
                    </a:lnTo>
                    <a:lnTo>
                      <a:pt x="217" y="1928"/>
                    </a:lnTo>
                    <a:lnTo>
                      <a:pt x="259" y="2000"/>
                    </a:lnTo>
                    <a:lnTo>
                      <a:pt x="310" y="2052"/>
                    </a:lnTo>
                    <a:lnTo>
                      <a:pt x="351" y="2103"/>
                    </a:lnTo>
                    <a:lnTo>
                      <a:pt x="403" y="2144"/>
                    </a:lnTo>
                    <a:lnTo>
                      <a:pt x="454" y="2175"/>
                    </a:lnTo>
                    <a:lnTo>
                      <a:pt x="506" y="2196"/>
                    </a:lnTo>
                    <a:lnTo>
                      <a:pt x="557" y="2206"/>
                    </a:lnTo>
                    <a:lnTo>
                      <a:pt x="609" y="2196"/>
                    </a:lnTo>
                    <a:lnTo>
                      <a:pt x="660" y="2185"/>
                    </a:lnTo>
                    <a:lnTo>
                      <a:pt x="712" y="2165"/>
                    </a:lnTo>
                    <a:lnTo>
                      <a:pt x="764" y="2134"/>
                    </a:lnTo>
                    <a:lnTo>
                      <a:pt x="815" y="2082"/>
                    </a:lnTo>
                    <a:lnTo>
                      <a:pt x="856" y="2031"/>
                    </a:lnTo>
                    <a:lnTo>
                      <a:pt x="897" y="1969"/>
                    </a:lnTo>
                    <a:lnTo>
                      <a:pt x="928" y="1897"/>
                    </a:lnTo>
                    <a:lnTo>
                      <a:pt x="990" y="1742"/>
                    </a:lnTo>
                    <a:lnTo>
                      <a:pt x="1031" y="1557"/>
                    </a:lnTo>
                    <a:lnTo>
                      <a:pt x="1062" y="1361"/>
                    </a:lnTo>
                    <a:lnTo>
                      <a:pt x="1062" y="1145"/>
                    </a:lnTo>
                    <a:lnTo>
                      <a:pt x="1042" y="918"/>
                    </a:lnTo>
                    <a:lnTo>
                      <a:pt x="1011" y="712"/>
                    </a:lnTo>
                    <a:lnTo>
                      <a:pt x="949" y="516"/>
                    </a:lnTo>
                    <a:lnTo>
                      <a:pt x="887" y="351"/>
                    </a:lnTo>
                    <a:lnTo>
                      <a:pt x="846" y="279"/>
                    </a:lnTo>
                    <a:lnTo>
                      <a:pt x="805" y="207"/>
                    </a:lnTo>
                    <a:lnTo>
                      <a:pt x="753" y="155"/>
                    </a:lnTo>
                    <a:lnTo>
                      <a:pt x="712" y="104"/>
                    </a:lnTo>
                    <a:lnTo>
                      <a:pt x="660" y="63"/>
                    </a:lnTo>
                    <a:lnTo>
                      <a:pt x="609" y="32"/>
                    </a:lnTo>
                    <a:lnTo>
                      <a:pt x="557" y="11"/>
                    </a:lnTo>
                    <a:lnTo>
                      <a:pt x="5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5"/>
              <p:cNvSpPr/>
              <p:nvPr/>
            </p:nvSpPr>
            <p:spPr>
              <a:xfrm>
                <a:off x="5819790" y="2807196"/>
                <a:ext cx="20135" cy="41208"/>
              </a:xfrm>
              <a:custGeom>
                <a:avLst/>
                <a:gdLst/>
                <a:ahLst/>
                <a:cxnLst/>
                <a:rect l="l" t="t" r="r" b="b"/>
                <a:pathLst>
                  <a:path w="1073" h="2196" extrusionOk="0">
                    <a:moveTo>
                      <a:pt x="454" y="0"/>
                    </a:moveTo>
                    <a:lnTo>
                      <a:pt x="402" y="11"/>
                    </a:lnTo>
                    <a:lnTo>
                      <a:pt x="351" y="41"/>
                    </a:lnTo>
                    <a:lnTo>
                      <a:pt x="299" y="72"/>
                    </a:lnTo>
                    <a:lnTo>
                      <a:pt x="258" y="114"/>
                    </a:lnTo>
                    <a:lnTo>
                      <a:pt x="217" y="165"/>
                    </a:lnTo>
                    <a:lnTo>
                      <a:pt x="176" y="227"/>
                    </a:lnTo>
                    <a:lnTo>
                      <a:pt x="134" y="299"/>
                    </a:lnTo>
                    <a:lnTo>
                      <a:pt x="73" y="464"/>
                    </a:lnTo>
                    <a:lnTo>
                      <a:pt x="31" y="639"/>
                    </a:lnTo>
                    <a:lnTo>
                      <a:pt x="11" y="845"/>
                    </a:lnTo>
                    <a:lnTo>
                      <a:pt x="0" y="1062"/>
                    </a:lnTo>
                    <a:lnTo>
                      <a:pt x="21" y="1278"/>
                    </a:lnTo>
                    <a:lnTo>
                      <a:pt x="62" y="1494"/>
                    </a:lnTo>
                    <a:lnTo>
                      <a:pt x="114" y="1690"/>
                    </a:lnTo>
                    <a:lnTo>
                      <a:pt x="186" y="1855"/>
                    </a:lnTo>
                    <a:lnTo>
                      <a:pt x="227" y="1927"/>
                    </a:lnTo>
                    <a:lnTo>
                      <a:pt x="268" y="1989"/>
                    </a:lnTo>
                    <a:lnTo>
                      <a:pt x="310" y="2051"/>
                    </a:lnTo>
                    <a:lnTo>
                      <a:pt x="361" y="2102"/>
                    </a:lnTo>
                    <a:lnTo>
                      <a:pt x="413" y="2144"/>
                    </a:lnTo>
                    <a:lnTo>
                      <a:pt x="464" y="2164"/>
                    </a:lnTo>
                    <a:lnTo>
                      <a:pt x="516" y="2185"/>
                    </a:lnTo>
                    <a:lnTo>
                      <a:pt x="567" y="2195"/>
                    </a:lnTo>
                    <a:lnTo>
                      <a:pt x="619" y="2195"/>
                    </a:lnTo>
                    <a:lnTo>
                      <a:pt x="670" y="2185"/>
                    </a:lnTo>
                    <a:lnTo>
                      <a:pt x="722" y="2164"/>
                    </a:lnTo>
                    <a:lnTo>
                      <a:pt x="773" y="2123"/>
                    </a:lnTo>
                    <a:lnTo>
                      <a:pt x="814" y="2082"/>
                    </a:lnTo>
                    <a:lnTo>
                      <a:pt x="866" y="2030"/>
                    </a:lnTo>
                    <a:lnTo>
                      <a:pt x="897" y="1968"/>
                    </a:lnTo>
                    <a:lnTo>
                      <a:pt x="938" y="1896"/>
                    </a:lnTo>
                    <a:lnTo>
                      <a:pt x="1000" y="1742"/>
                    </a:lnTo>
                    <a:lnTo>
                      <a:pt x="1041" y="1556"/>
                    </a:lnTo>
                    <a:lnTo>
                      <a:pt x="1062" y="1360"/>
                    </a:lnTo>
                    <a:lnTo>
                      <a:pt x="1072" y="1144"/>
                    </a:lnTo>
                    <a:lnTo>
                      <a:pt x="1051" y="917"/>
                    </a:lnTo>
                    <a:lnTo>
                      <a:pt x="1021" y="701"/>
                    </a:lnTo>
                    <a:lnTo>
                      <a:pt x="959" y="515"/>
                    </a:lnTo>
                    <a:lnTo>
                      <a:pt x="887" y="340"/>
                    </a:lnTo>
                    <a:lnTo>
                      <a:pt x="845" y="268"/>
                    </a:lnTo>
                    <a:lnTo>
                      <a:pt x="804" y="206"/>
                    </a:lnTo>
                    <a:lnTo>
                      <a:pt x="763" y="144"/>
                    </a:lnTo>
                    <a:lnTo>
                      <a:pt x="711" y="103"/>
                    </a:lnTo>
                    <a:lnTo>
                      <a:pt x="660" y="62"/>
                    </a:lnTo>
                    <a:lnTo>
                      <a:pt x="619" y="31"/>
                    </a:lnTo>
                    <a:lnTo>
                      <a:pt x="567" y="11"/>
                    </a:lnTo>
                    <a:lnTo>
                      <a:pt x="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5"/>
              <p:cNvSpPr/>
              <p:nvPr/>
            </p:nvSpPr>
            <p:spPr>
              <a:xfrm>
                <a:off x="5791755" y="2624068"/>
                <a:ext cx="20116" cy="41396"/>
              </a:xfrm>
              <a:custGeom>
                <a:avLst/>
                <a:gdLst/>
                <a:ahLst/>
                <a:cxnLst/>
                <a:rect l="l" t="t" r="r" b="b"/>
                <a:pathLst>
                  <a:path w="1072" h="2206" extrusionOk="0">
                    <a:moveTo>
                      <a:pt x="505" y="1"/>
                    </a:moveTo>
                    <a:lnTo>
                      <a:pt x="454" y="11"/>
                    </a:lnTo>
                    <a:lnTo>
                      <a:pt x="402" y="21"/>
                    </a:lnTo>
                    <a:lnTo>
                      <a:pt x="351" y="42"/>
                    </a:lnTo>
                    <a:lnTo>
                      <a:pt x="299" y="83"/>
                    </a:lnTo>
                    <a:lnTo>
                      <a:pt x="258" y="124"/>
                    </a:lnTo>
                    <a:lnTo>
                      <a:pt x="206" y="176"/>
                    </a:lnTo>
                    <a:lnTo>
                      <a:pt x="175" y="238"/>
                    </a:lnTo>
                    <a:lnTo>
                      <a:pt x="134" y="310"/>
                    </a:lnTo>
                    <a:lnTo>
                      <a:pt x="72" y="464"/>
                    </a:lnTo>
                    <a:lnTo>
                      <a:pt x="31" y="650"/>
                    </a:lnTo>
                    <a:lnTo>
                      <a:pt x="11" y="846"/>
                    </a:lnTo>
                    <a:lnTo>
                      <a:pt x="0" y="1062"/>
                    </a:lnTo>
                    <a:lnTo>
                      <a:pt x="21" y="1289"/>
                    </a:lnTo>
                    <a:lnTo>
                      <a:pt x="62" y="1495"/>
                    </a:lnTo>
                    <a:lnTo>
                      <a:pt x="114" y="1691"/>
                    </a:lnTo>
                    <a:lnTo>
                      <a:pt x="186" y="1856"/>
                    </a:lnTo>
                    <a:lnTo>
                      <a:pt x="227" y="1938"/>
                    </a:lnTo>
                    <a:lnTo>
                      <a:pt x="268" y="2000"/>
                    </a:lnTo>
                    <a:lnTo>
                      <a:pt x="309" y="2062"/>
                    </a:lnTo>
                    <a:lnTo>
                      <a:pt x="361" y="2103"/>
                    </a:lnTo>
                    <a:lnTo>
                      <a:pt x="412" y="2144"/>
                    </a:lnTo>
                    <a:lnTo>
                      <a:pt x="464" y="2175"/>
                    </a:lnTo>
                    <a:lnTo>
                      <a:pt x="515" y="2196"/>
                    </a:lnTo>
                    <a:lnTo>
                      <a:pt x="567" y="2206"/>
                    </a:lnTo>
                    <a:lnTo>
                      <a:pt x="618" y="2206"/>
                    </a:lnTo>
                    <a:lnTo>
                      <a:pt x="670" y="2185"/>
                    </a:lnTo>
                    <a:lnTo>
                      <a:pt x="722" y="2165"/>
                    </a:lnTo>
                    <a:lnTo>
                      <a:pt x="773" y="2134"/>
                    </a:lnTo>
                    <a:lnTo>
                      <a:pt x="814" y="2093"/>
                    </a:lnTo>
                    <a:lnTo>
                      <a:pt x="855" y="2031"/>
                    </a:lnTo>
                    <a:lnTo>
                      <a:pt x="897" y="1969"/>
                    </a:lnTo>
                    <a:lnTo>
                      <a:pt x="938" y="1907"/>
                    </a:lnTo>
                    <a:lnTo>
                      <a:pt x="1000" y="1742"/>
                    </a:lnTo>
                    <a:lnTo>
                      <a:pt x="1041" y="1567"/>
                    </a:lnTo>
                    <a:lnTo>
                      <a:pt x="1062" y="1361"/>
                    </a:lnTo>
                    <a:lnTo>
                      <a:pt x="1072" y="1144"/>
                    </a:lnTo>
                    <a:lnTo>
                      <a:pt x="1051" y="928"/>
                    </a:lnTo>
                    <a:lnTo>
                      <a:pt x="1010" y="712"/>
                    </a:lnTo>
                    <a:lnTo>
                      <a:pt x="959" y="516"/>
                    </a:lnTo>
                    <a:lnTo>
                      <a:pt x="886" y="351"/>
                    </a:lnTo>
                    <a:lnTo>
                      <a:pt x="845" y="279"/>
                    </a:lnTo>
                    <a:lnTo>
                      <a:pt x="804" y="207"/>
                    </a:lnTo>
                    <a:lnTo>
                      <a:pt x="763" y="155"/>
                    </a:lnTo>
                    <a:lnTo>
                      <a:pt x="711" y="104"/>
                    </a:lnTo>
                    <a:lnTo>
                      <a:pt x="660" y="63"/>
                    </a:lnTo>
                    <a:lnTo>
                      <a:pt x="608" y="32"/>
                    </a:lnTo>
                    <a:lnTo>
                      <a:pt x="557" y="11"/>
                    </a:lnTo>
                    <a:lnTo>
                      <a:pt x="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5"/>
              <p:cNvSpPr/>
              <p:nvPr/>
            </p:nvSpPr>
            <p:spPr>
              <a:xfrm>
                <a:off x="5664904" y="2626395"/>
                <a:ext cx="19928" cy="41208"/>
              </a:xfrm>
              <a:custGeom>
                <a:avLst/>
                <a:gdLst/>
                <a:ahLst/>
                <a:cxnLst/>
                <a:rect l="l" t="t" r="r" b="b"/>
                <a:pathLst>
                  <a:path w="1062" h="2196" extrusionOk="0">
                    <a:moveTo>
                      <a:pt x="454" y="0"/>
                    </a:moveTo>
                    <a:lnTo>
                      <a:pt x="402" y="11"/>
                    </a:lnTo>
                    <a:lnTo>
                      <a:pt x="351" y="42"/>
                    </a:lnTo>
                    <a:lnTo>
                      <a:pt x="299" y="72"/>
                    </a:lnTo>
                    <a:lnTo>
                      <a:pt x="248" y="114"/>
                    </a:lnTo>
                    <a:lnTo>
                      <a:pt x="206" y="176"/>
                    </a:lnTo>
                    <a:lnTo>
                      <a:pt x="165" y="237"/>
                    </a:lnTo>
                    <a:lnTo>
                      <a:pt x="134" y="299"/>
                    </a:lnTo>
                    <a:lnTo>
                      <a:pt x="72" y="464"/>
                    </a:lnTo>
                    <a:lnTo>
                      <a:pt x="31" y="639"/>
                    </a:lnTo>
                    <a:lnTo>
                      <a:pt x="11" y="845"/>
                    </a:lnTo>
                    <a:lnTo>
                      <a:pt x="0" y="1062"/>
                    </a:lnTo>
                    <a:lnTo>
                      <a:pt x="21" y="1278"/>
                    </a:lnTo>
                    <a:lnTo>
                      <a:pt x="52" y="1495"/>
                    </a:lnTo>
                    <a:lnTo>
                      <a:pt x="114" y="1690"/>
                    </a:lnTo>
                    <a:lnTo>
                      <a:pt x="186" y="1855"/>
                    </a:lnTo>
                    <a:lnTo>
                      <a:pt x="217" y="1927"/>
                    </a:lnTo>
                    <a:lnTo>
                      <a:pt x="268" y="1999"/>
                    </a:lnTo>
                    <a:lnTo>
                      <a:pt x="309" y="2051"/>
                    </a:lnTo>
                    <a:lnTo>
                      <a:pt x="361" y="2102"/>
                    </a:lnTo>
                    <a:lnTo>
                      <a:pt x="402" y="2144"/>
                    </a:lnTo>
                    <a:lnTo>
                      <a:pt x="454" y="2175"/>
                    </a:lnTo>
                    <a:lnTo>
                      <a:pt x="505" y="2195"/>
                    </a:lnTo>
                    <a:lnTo>
                      <a:pt x="619" y="2195"/>
                    </a:lnTo>
                    <a:lnTo>
                      <a:pt x="670" y="2185"/>
                    </a:lnTo>
                    <a:lnTo>
                      <a:pt x="722" y="2164"/>
                    </a:lnTo>
                    <a:lnTo>
                      <a:pt x="773" y="2123"/>
                    </a:lnTo>
                    <a:lnTo>
                      <a:pt x="814" y="2082"/>
                    </a:lnTo>
                    <a:lnTo>
                      <a:pt x="856" y="2030"/>
                    </a:lnTo>
                    <a:lnTo>
                      <a:pt x="897" y="1969"/>
                    </a:lnTo>
                    <a:lnTo>
                      <a:pt x="938" y="1896"/>
                    </a:lnTo>
                    <a:lnTo>
                      <a:pt x="990" y="1742"/>
                    </a:lnTo>
                    <a:lnTo>
                      <a:pt x="1041" y="1556"/>
                    </a:lnTo>
                    <a:lnTo>
                      <a:pt x="1062" y="1361"/>
                    </a:lnTo>
                    <a:lnTo>
                      <a:pt x="1062" y="1144"/>
                    </a:lnTo>
                    <a:lnTo>
                      <a:pt x="1051" y="917"/>
                    </a:lnTo>
                    <a:lnTo>
                      <a:pt x="1010" y="701"/>
                    </a:lnTo>
                    <a:lnTo>
                      <a:pt x="959" y="516"/>
                    </a:lnTo>
                    <a:lnTo>
                      <a:pt x="887" y="340"/>
                    </a:lnTo>
                    <a:lnTo>
                      <a:pt x="845" y="268"/>
                    </a:lnTo>
                    <a:lnTo>
                      <a:pt x="804" y="206"/>
                    </a:lnTo>
                    <a:lnTo>
                      <a:pt x="763" y="145"/>
                    </a:lnTo>
                    <a:lnTo>
                      <a:pt x="711" y="103"/>
                    </a:lnTo>
                    <a:lnTo>
                      <a:pt x="660" y="62"/>
                    </a:lnTo>
                    <a:lnTo>
                      <a:pt x="608" y="31"/>
                    </a:lnTo>
                    <a:lnTo>
                      <a:pt x="557" y="11"/>
                    </a:lnTo>
                    <a:lnTo>
                      <a:pt x="5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5"/>
              <p:cNvSpPr/>
              <p:nvPr/>
            </p:nvSpPr>
            <p:spPr>
              <a:xfrm>
                <a:off x="5505176" y="2106998"/>
                <a:ext cx="244827" cy="381924"/>
              </a:xfrm>
              <a:custGeom>
                <a:avLst/>
                <a:gdLst/>
                <a:ahLst/>
                <a:cxnLst/>
                <a:rect l="l" t="t" r="r" b="b"/>
                <a:pathLst>
                  <a:path w="13047" h="20353" extrusionOk="0">
                    <a:moveTo>
                      <a:pt x="6843" y="1"/>
                    </a:moveTo>
                    <a:lnTo>
                      <a:pt x="6544" y="11"/>
                    </a:lnTo>
                    <a:lnTo>
                      <a:pt x="6101" y="42"/>
                    </a:lnTo>
                    <a:lnTo>
                      <a:pt x="5658" y="94"/>
                    </a:lnTo>
                    <a:lnTo>
                      <a:pt x="5235" y="166"/>
                    </a:lnTo>
                    <a:lnTo>
                      <a:pt x="4834" y="269"/>
                    </a:lnTo>
                    <a:lnTo>
                      <a:pt x="4442" y="382"/>
                    </a:lnTo>
                    <a:lnTo>
                      <a:pt x="4071" y="516"/>
                    </a:lnTo>
                    <a:lnTo>
                      <a:pt x="3710" y="671"/>
                    </a:lnTo>
                    <a:lnTo>
                      <a:pt x="3370" y="846"/>
                    </a:lnTo>
                    <a:lnTo>
                      <a:pt x="3205" y="939"/>
                    </a:lnTo>
                    <a:lnTo>
                      <a:pt x="3041" y="1031"/>
                    </a:lnTo>
                    <a:lnTo>
                      <a:pt x="2886" y="1135"/>
                    </a:lnTo>
                    <a:lnTo>
                      <a:pt x="2731" y="1248"/>
                    </a:lnTo>
                    <a:lnTo>
                      <a:pt x="2587" y="1361"/>
                    </a:lnTo>
                    <a:lnTo>
                      <a:pt x="2433" y="1475"/>
                    </a:lnTo>
                    <a:lnTo>
                      <a:pt x="2299" y="1598"/>
                    </a:lnTo>
                    <a:lnTo>
                      <a:pt x="2165" y="1732"/>
                    </a:lnTo>
                    <a:lnTo>
                      <a:pt x="2031" y="1856"/>
                    </a:lnTo>
                    <a:lnTo>
                      <a:pt x="1897" y="2000"/>
                    </a:lnTo>
                    <a:lnTo>
                      <a:pt x="1773" y="2144"/>
                    </a:lnTo>
                    <a:lnTo>
                      <a:pt x="1660" y="2289"/>
                    </a:lnTo>
                    <a:lnTo>
                      <a:pt x="1423" y="2598"/>
                    </a:lnTo>
                    <a:lnTo>
                      <a:pt x="1217" y="2917"/>
                    </a:lnTo>
                    <a:lnTo>
                      <a:pt x="1021" y="3268"/>
                    </a:lnTo>
                    <a:lnTo>
                      <a:pt x="846" y="3628"/>
                    </a:lnTo>
                    <a:lnTo>
                      <a:pt x="681" y="4010"/>
                    </a:lnTo>
                    <a:lnTo>
                      <a:pt x="536" y="4411"/>
                    </a:lnTo>
                    <a:lnTo>
                      <a:pt x="413" y="4834"/>
                    </a:lnTo>
                    <a:lnTo>
                      <a:pt x="299" y="5277"/>
                    </a:lnTo>
                    <a:lnTo>
                      <a:pt x="207" y="5730"/>
                    </a:lnTo>
                    <a:lnTo>
                      <a:pt x="135" y="6204"/>
                    </a:lnTo>
                    <a:lnTo>
                      <a:pt x="73" y="6699"/>
                    </a:lnTo>
                    <a:lnTo>
                      <a:pt x="32" y="7214"/>
                    </a:lnTo>
                    <a:lnTo>
                      <a:pt x="11" y="7740"/>
                    </a:lnTo>
                    <a:lnTo>
                      <a:pt x="1" y="8286"/>
                    </a:lnTo>
                    <a:lnTo>
                      <a:pt x="11" y="8853"/>
                    </a:lnTo>
                    <a:lnTo>
                      <a:pt x="42" y="9440"/>
                    </a:lnTo>
                    <a:lnTo>
                      <a:pt x="83" y="10038"/>
                    </a:lnTo>
                    <a:lnTo>
                      <a:pt x="145" y="10656"/>
                    </a:lnTo>
                    <a:lnTo>
                      <a:pt x="227" y="11295"/>
                    </a:lnTo>
                    <a:lnTo>
                      <a:pt x="320" y="11913"/>
                    </a:lnTo>
                    <a:lnTo>
                      <a:pt x="423" y="12501"/>
                    </a:lnTo>
                    <a:lnTo>
                      <a:pt x="547" y="13078"/>
                    </a:lnTo>
                    <a:lnTo>
                      <a:pt x="670" y="13624"/>
                    </a:lnTo>
                    <a:lnTo>
                      <a:pt x="804" y="14149"/>
                    </a:lnTo>
                    <a:lnTo>
                      <a:pt x="959" y="14644"/>
                    </a:lnTo>
                    <a:lnTo>
                      <a:pt x="1114" y="15128"/>
                    </a:lnTo>
                    <a:lnTo>
                      <a:pt x="1289" y="15582"/>
                    </a:lnTo>
                    <a:lnTo>
                      <a:pt x="1464" y="16014"/>
                    </a:lnTo>
                    <a:lnTo>
                      <a:pt x="1660" y="16427"/>
                    </a:lnTo>
                    <a:lnTo>
                      <a:pt x="1855" y="16818"/>
                    </a:lnTo>
                    <a:lnTo>
                      <a:pt x="2062" y="17189"/>
                    </a:lnTo>
                    <a:lnTo>
                      <a:pt x="2278" y="17540"/>
                    </a:lnTo>
                    <a:lnTo>
                      <a:pt x="2494" y="17859"/>
                    </a:lnTo>
                    <a:lnTo>
                      <a:pt x="2721" y="18168"/>
                    </a:lnTo>
                    <a:lnTo>
                      <a:pt x="2958" y="18457"/>
                    </a:lnTo>
                    <a:lnTo>
                      <a:pt x="3205" y="18714"/>
                    </a:lnTo>
                    <a:lnTo>
                      <a:pt x="3453" y="18962"/>
                    </a:lnTo>
                    <a:lnTo>
                      <a:pt x="3710" y="19188"/>
                    </a:lnTo>
                    <a:lnTo>
                      <a:pt x="3978" y="19384"/>
                    </a:lnTo>
                    <a:lnTo>
                      <a:pt x="4246" y="19570"/>
                    </a:lnTo>
                    <a:lnTo>
                      <a:pt x="4514" y="19734"/>
                    </a:lnTo>
                    <a:lnTo>
                      <a:pt x="4792" y="19879"/>
                    </a:lnTo>
                    <a:lnTo>
                      <a:pt x="5081" y="20002"/>
                    </a:lnTo>
                    <a:lnTo>
                      <a:pt x="5369" y="20105"/>
                    </a:lnTo>
                    <a:lnTo>
                      <a:pt x="5658" y="20188"/>
                    </a:lnTo>
                    <a:lnTo>
                      <a:pt x="5946" y="20260"/>
                    </a:lnTo>
                    <a:lnTo>
                      <a:pt x="6245" y="20311"/>
                    </a:lnTo>
                    <a:lnTo>
                      <a:pt x="6544" y="20342"/>
                    </a:lnTo>
                    <a:lnTo>
                      <a:pt x="6853" y="20353"/>
                    </a:lnTo>
                    <a:lnTo>
                      <a:pt x="7152" y="20342"/>
                    </a:lnTo>
                    <a:lnTo>
                      <a:pt x="7307" y="20332"/>
                    </a:lnTo>
                    <a:lnTo>
                      <a:pt x="7461" y="20311"/>
                    </a:lnTo>
                    <a:lnTo>
                      <a:pt x="7616" y="20291"/>
                    </a:lnTo>
                    <a:lnTo>
                      <a:pt x="7770" y="20260"/>
                    </a:lnTo>
                    <a:lnTo>
                      <a:pt x="7915" y="20229"/>
                    </a:lnTo>
                    <a:lnTo>
                      <a:pt x="8069" y="20188"/>
                    </a:lnTo>
                    <a:lnTo>
                      <a:pt x="8213" y="20136"/>
                    </a:lnTo>
                    <a:lnTo>
                      <a:pt x="8368" y="20085"/>
                    </a:lnTo>
                    <a:lnTo>
                      <a:pt x="8657" y="19951"/>
                    </a:lnTo>
                    <a:lnTo>
                      <a:pt x="8935" y="19796"/>
                    </a:lnTo>
                    <a:lnTo>
                      <a:pt x="9213" y="19621"/>
                    </a:lnTo>
                    <a:lnTo>
                      <a:pt x="9491" y="19425"/>
                    </a:lnTo>
                    <a:lnTo>
                      <a:pt x="9759" y="19209"/>
                    </a:lnTo>
                    <a:lnTo>
                      <a:pt x="10017" y="18962"/>
                    </a:lnTo>
                    <a:lnTo>
                      <a:pt x="10264" y="18704"/>
                    </a:lnTo>
                    <a:lnTo>
                      <a:pt x="10501" y="18415"/>
                    </a:lnTo>
                    <a:lnTo>
                      <a:pt x="10738" y="18106"/>
                    </a:lnTo>
                    <a:lnTo>
                      <a:pt x="10965" y="17787"/>
                    </a:lnTo>
                    <a:lnTo>
                      <a:pt x="11181" y="17436"/>
                    </a:lnTo>
                    <a:lnTo>
                      <a:pt x="11387" y="17076"/>
                    </a:lnTo>
                    <a:lnTo>
                      <a:pt x="11583" y="16684"/>
                    </a:lnTo>
                    <a:lnTo>
                      <a:pt x="11769" y="16282"/>
                    </a:lnTo>
                    <a:lnTo>
                      <a:pt x="11944" y="15860"/>
                    </a:lnTo>
                    <a:lnTo>
                      <a:pt x="12109" y="15427"/>
                    </a:lnTo>
                    <a:lnTo>
                      <a:pt x="12253" y="14963"/>
                    </a:lnTo>
                    <a:lnTo>
                      <a:pt x="12397" y="14489"/>
                    </a:lnTo>
                    <a:lnTo>
                      <a:pt x="12521" y="14005"/>
                    </a:lnTo>
                    <a:lnTo>
                      <a:pt x="12634" y="13500"/>
                    </a:lnTo>
                    <a:lnTo>
                      <a:pt x="12737" y="12975"/>
                    </a:lnTo>
                    <a:lnTo>
                      <a:pt x="12830" y="12439"/>
                    </a:lnTo>
                    <a:lnTo>
                      <a:pt x="12902" y="11893"/>
                    </a:lnTo>
                    <a:lnTo>
                      <a:pt x="12954" y="11326"/>
                    </a:lnTo>
                    <a:lnTo>
                      <a:pt x="13005" y="10738"/>
                    </a:lnTo>
                    <a:lnTo>
                      <a:pt x="13026" y="10151"/>
                    </a:lnTo>
                    <a:lnTo>
                      <a:pt x="13046" y="9543"/>
                    </a:lnTo>
                    <a:lnTo>
                      <a:pt x="13036" y="8925"/>
                    </a:lnTo>
                    <a:lnTo>
                      <a:pt x="13015" y="8286"/>
                    </a:lnTo>
                    <a:lnTo>
                      <a:pt x="12985" y="7678"/>
                    </a:lnTo>
                    <a:lnTo>
                      <a:pt x="12923" y="7101"/>
                    </a:lnTo>
                    <a:lnTo>
                      <a:pt x="12851" y="6544"/>
                    </a:lnTo>
                    <a:lnTo>
                      <a:pt x="12768" y="6019"/>
                    </a:lnTo>
                    <a:lnTo>
                      <a:pt x="12665" y="5514"/>
                    </a:lnTo>
                    <a:lnTo>
                      <a:pt x="12541" y="5040"/>
                    </a:lnTo>
                    <a:lnTo>
                      <a:pt x="12407" y="4587"/>
                    </a:lnTo>
                    <a:lnTo>
                      <a:pt x="12263" y="4154"/>
                    </a:lnTo>
                    <a:lnTo>
                      <a:pt x="12109" y="3752"/>
                    </a:lnTo>
                    <a:lnTo>
                      <a:pt x="11933" y="3371"/>
                    </a:lnTo>
                    <a:lnTo>
                      <a:pt x="11758" y="3010"/>
                    </a:lnTo>
                    <a:lnTo>
                      <a:pt x="11563" y="2680"/>
                    </a:lnTo>
                    <a:lnTo>
                      <a:pt x="11356" y="2371"/>
                    </a:lnTo>
                    <a:lnTo>
                      <a:pt x="11140" y="2072"/>
                    </a:lnTo>
                    <a:lnTo>
                      <a:pt x="10913" y="1804"/>
                    </a:lnTo>
                    <a:lnTo>
                      <a:pt x="10687" y="1557"/>
                    </a:lnTo>
                    <a:lnTo>
                      <a:pt x="10450" y="1330"/>
                    </a:lnTo>
                    <a:lnTo>
                      <a:pt x="10192" y="1114"/>
                    </a:lnTo>
                    <a:lnTo>
                      <a:pt x="9945" y="928"/>
                    </a:lnTo>
                    <a:lnTo>
                      <a:pt x="9677" y="753"/>
                    </a:lnTo>
                    <a:lnTo>
                      <a:pt x="9409" y="609"/>
                    </a:lnTo>
                    <a:lnTo>
                      <a:pt x="9141" y="475"/>
                    </a:lnTo>
                    <a:lnTo>
                      <a:pt x="8863" y="351"/>
                    </a:lnTo>
                    <a:lnTo>
                      <a:pt x="8584" y="259"/>
                    </a:lnTo>
                    <a:lnTo>
                      <a:pt x="8296" y="176"/>
                    </a:lnTo>
                    <a:lnTo>
                      <a:pt x="8007" y="104"/>
                    </a:lnTo>
                    <a:lnTo>
                      <a:pt x="7719" y="63"/>
                    </a:lnTo>
                    <a:lnTo>
                      <a:pt x="7430" y="22"/>
                    </a:lnTo>
                    <a:lnTo>
                      <a:pt x="713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5"/>
              <p:cNvSpPr/>
              <p:nvPr/>
            </p:nvSpPr>
            <p:spPr>
              <a:xfrm>
                <a:off x="5511369" y="2168885"/>
                <a:ext cx="174045" cy="305156"/>
              </a:xfrm>
              <a:custGeom>
                <a:avLst/>
                <a:gdLst/>
                <a:ahLst/>
                <a:cxnLst/>
                <a:rect l="l" t="t" r="r" b="b"/>
                <a:pathLst>
                  <a:path w="9275" h="16262" extrusionOk="0">
                    <a:moveTo>
                      <a:pt x="2978" y="0"/>
                    </a:moveTo>
                    <a:lnTo>
                      <a:pt x="2762" y="11"/>
                    </a:lnTo>
                    <a:lnTo>
                      <a:pt x="2556" y="31"/>
                    </a:lnTo>
                    <a:lnTo>
                      <a:pt x="2360" y="52"/>
                    </a:lnTo>
                    <a:lnTo>
                      <a:pt x="2175" y="83"/>
                    </a:lnTo>
                    <a:lnTo>
                      <a:pt x="1999" y="124"/>
                    </a:lnTo>
                    <a:lnTo>
                      <a:pt x="1835" y="186"/>
                    </a:lnTo>
                    <a:lnTo>
                      <a:pt x="1670" y="279"/>
                    </a:lnTo>
                    <a:lnTo>
                      <a:pt x="1515" y="382"/>
                    </a:lnTo>
                    <a:lnTo>
                      <a:pt x="1371" y="505"/>
                    </a:lnTo>
                    <a:lnTo>
                      <a:pt x="1227" y="639"/>
                    </a:lnTo>
                    <a:lnTo>
                      <a:pt x="1093" y="794"/>
                    </a:lnTo>
                    <a:lnTo>
                      <a:pt x="969" y="969"/>
                    </a:lnTo>
                    <a:lnTo>
                      <a:pt x="845" y="1165"/>
                    </a:lnTo>
                    <a:lnTo>
                      <a:pt x="742" y="1371"/>
                    </a:lnTo>
                    <a:lnTo>
                      <a:pt x="639" y="1587"/>
                    </a:lnTo>
                    <a:lnTo>
                      <a:pt x="536" y="1824"/>
                    </a:lnTo>
                    <a:lnTo>
                      <a:pt x="454" y="2072"/>
                    </a:lnTo>
                    <a:lnTo>
                      <a:pt x="371" y="2340"/>
                    </a:lnTo>
                    <a:lnTo>
                      <a:pt x="299" y="2608"/>
                    </a:lnTo>
                    <a:lnTo>
                      <a:pt x="227" y="2896"/>
                    </a:lnTo>
                    <a:lnTo>
                      <a:pt x="176" y="3195"/>
                    </a:lnTo>
                    <a:lnTo>
                      <a:pt x="124" y="3504"/>
                    </a:lnTo>
                    <a:lnTo>
                      <a:pt x="83" y="3813"/>
                    </a:lnTo>
                    <a:lnTo>
                      <a:pt x="52" y="4143"/>
                    </a:lnTo>
                    <a:lnTo>
                      <a:pt x="21" y="4473"/>
                    </a:lnTo>
                    <a:lnTo>
                      <a:pt x="11" y="4823"/>
                    </a:lnTo>
                    <a:lnTo>
                      <a:pt x="0" y="5163"/>
                    </a:lnTo>
                    <a:lnTo>
                      <a:pt x="0" y="5524"/>
                    </a:lnTo>
                    <a:lnTo>
                      <a:pt x="0" y="5884"/>
                    </a:lnTo>
                    <a:lnTo>
                      <a:pt x="21" y="6255"/>
                    </a:lnTo>
                    <a:lnTo>
                      <a:pt x="42" y="6626"/>
                    </a:lnTo>
                    <a:lnTo>
                      <a:pt x="72" y="6997"/>
                    </a:lnTo>
                    <a:lnTo>
                      <a:pt x="114" y="7379"/>
                    </a:lnTo>
                    <a:lnTo>
                      <a:pt x="165" y="7760"/>
                    </a:lnTo>
                    <a:lnTo>
                      <a:pt x="227" y="8141"/>
                    </a:lnTo>
                    <a:lnTo>
                      <a:pt x="289" y="8522"/>
                    </a:lnTo>
                    <a:lnTo>
                      <a:pt x="371" y="8914"/>
                    </a:lnTo>
                    <a:lnTo>
                      <a:pt x="454" y="9295"/>
                    </a:lnTo>
                    <a:lnTo>
                      <a:pt x="547" y="9677"/>
                    </a:lnTo>
                    <a:lnTo>
                      <a:pt x="650" y="10058"/>
                    </a:lnTo>
                    <a:lnTo>
                      <a:pt x="763" y="10429"/>
                    </a:lnTo>
                    <a:lnTo>
                      <a:pt x="887" y="10800"/>
                    </a:lnTo>
                    <a:lnTo>
                      <a:pt x="1010" y="11160"/>
                    </a:lnTo>
                    <a:lnTo>
                      <a:pt x="1154" y="11521"/>
                    </a:lnTo>
                    <a:lnTo>
                      <a:pt x="1299" y="11871"/>
                    </a:lnTo>
                    <a:lnTo>
                      <a:pt x="1443" y="12212"/>
                    </a:lnTo>
                    <a:lnTo>
                      <a:pt x="1598" y="12541"/>
                    </a:lnTo>
                    <a:lnTo>
                      <a:pt x="1762" y="12871"/>
                    </a:lnTo>
                    <a:lnTo>
                      <a:pt x="1927" y="13180"/>
                    </a:lnTo>
                    <a:lnTo>
                      <a:pt x="2103" y="13489"/>
                    </a:lnTo>
                    <a:lnTo>
                      <a:pt x="2278" y="13778"/>
                    </a:lnTo>
                    <a:lnTo>
                      <a:pt x="2453" y="14056"/>
                    </a:lnTo>
                    <a:lnTo>
                      <a:pt x="2638" y="14324"/>
                    </a:lnTo>
                    <a:lnTo>
                      <a:pt x="2824" y="14582"/>
                    </a:lnTo>
                    <a:lnTo>
                      <a:pt x="3009" y="14819"/>
                    </a:lnTo>
                    <a:lnTo>
                      <a:pt x="3195" y="15035"/>
                    </a:lnTo>
                    <a:lnTo>
                      <a:pt x="3391" y="15241"/>
                    </a:lnTo>
                    <a:lnTo>
                      <a:pt x="3586" y="15437"/>
                    </a:lnTo>
                    <a:lnTo>
                      <a:pt x="3782" y="15612"/>
                    </a:lnTo>
                    <a:lnTo>
                      <a:pt x="3978" y="15756"/>
                    </a:lnTo>
                    <a:lnTo>
                      <a:pt x="4163" y="15901"/>
                    </a:lnTo>
                    <a:lnTo>
                      <a:pt x="4359" y="16014"/>
                    </a:lnTo>
                    <a:lnTo>
                      <a:pt x="4555" y="16107"/>
                    </a:lnTo>
                    <a:lnTo>
                      <a:pt x="4751" y="16179"/>
                    </a:lnTo>
                    <a:lnTo>
                      <a:pt x="4936" y="16230"/>
                    </a:lnTo>
                    <a:lnTo>
                      <a:pt x="5122" y="16251"/>
                    </a:lnTo>
                    <a:lnTo>
                      <a:pt x="5307" y="16261"/>
                    </a:lnTo>
                    <a:lnTo>
                      <a:pt x="5400" y="16251"/>
                    </a:lnTo>
                    <a:lnTo>
                      <a:pt x="5493" y="16241"/>
                    </a:lnTo>
                    <a:lnTo>
                      <a:pt x="5668" y="16199"/>
                    </a:lnTo>
                    <a:lnTo>
                      <a:pt x="5853" y="16148"/>
                    </a:lnTo>
                    <a:lnTo>
                      <a:pt x="6049" y="16076"/>
                    </a:lnTo>
                    <a:lnTo>
                      <a:pt x="6235" y="15983"/>
                    </a:lnTo>
                    <a:lnTo>
                      <a:pt x="6431" y="15890"/>
                    </a:lnTo>
                    <a:lnTo>
                      <a:pt x="6626" y="15767"/>
                    </a:lnTo>
                    <a:lnTo>
                      <a:pt x="6822" y="15643"/>
                    </a:lnTo>
                    <a:lnTo>
                      <a:pt x="7008" y="15488"/>
                    </a:lnTo>
                    <a:lnTo>
                      <a:pt x="7203" y="15324"/>
                    </a:lnTo>
                    <a:lnTo>
                      <a:pt x="7389" y="15148"/>
                    </a:lnTo>
                    <a:lnTo>
                      <a:pt x="7574" y="14942"/>
                    </a:lnTo>
                    <a:lnTo>
                      <a:pt x="7750" y="14736"/>
                    </a:lnTo>
                    <a:lnTo>
                      <a:pt x="7925" y="14499"/>
                    </a:lnTo>
                    <a:lnTo>
                      <a:pt x="8090" y="14252"/>
                    </a:lnTo>
                    <a:lnTo>
                      <a:pt x="8254" y="13984"/>
                    </a:lnTo>
                    <a:lnTo>
                      <a:pt x="8399" y="13706"/>
                    </a:lnTo>
                    <a:lnTo>
                      <a:pt x="8543" y="13407"/>
                    </a:lnTo>
                    <a:lnTo>
                      <a:pt x="8677" y="13087"/>
                    </a:lnTo>
                    <a:lnTo>
                      <a:pt x="8801" y="12747"/>
                    </a:lnTo>
                    <a:lnTo>
                      <a:pt x="8904" y="12397"/>
                    </a:lnTo>
                    <a:lnTo>
                      <a:pt x="9007" y="12016"/>
                    </a:lnTo>
                    <a:lnTo>
                      <a:pt x="9089" y="11624"/>
                    </a:lnTo>
                    <a:lnTo>
                      <a:pt x="9151" y="11212"/>
                    </a:lnTo>
                    <a:lnTo>
                      <a:pt x="9213" y="10789"/>
                    </a:lnTo>
                    <a:lnTo>
                      <a:pt x="9244" y="10336"/>
                    </a:lnTo>
                    <a:lnTo>
                      <a:pt x="9264" y="9862"/>
                    </a:lnTo>
                    <a:lnTo>
                      <a:pt x="9275" y="9378"/>
                    </a:lnTo>
                    <a:lnTo>
                      <a:pt x="9254" y="8873"/>
                    </a:lnTo>
                    <a:lnTo>
                      <a:pt x="9223" y="8337"/>
                    </a:lnTo>
                    <a:lnTo>
                      <a:pt x="9161" y="7791"/>
                    </a:lnTo>
                    <a:lnTo>
                      <a:pt x="9089" y="7224"/>
                    </a:lnTo>
                    <a:lnTo>
                      <a:pt x="8986" y="6637"/>
                    </a:lnTo>
                    <a:lnTo>
                      <a:pt x="8873" y="6049"/>
                    </a:lnTo>
                    <a:lnTo>
                      <a:pt x="8739" y="5503"/>
                    </a:lnTo>
                    <a:lnTo>
                      <a:pt x="8594" y="4988"/>
                    </a:lnTo>
                    <a:lnTo>
                      <a:pt x="8440" y="4504"/>
                    </a:lnTo>
                    <a:lnTo>
                      <a:pt x="8275" y="4040"/>
                    </a:lnTo>
                    <a:lnTo>
                      <a:pt x="8090" y="3617"/>
                    </a:lnTo>
                    <a:lnTo>
                      <a:pt x="7904" y="3226"/>
                    </a:lnTo>
                    <a:lnTo>
                      <a:pt x="7698" y="2855"/>
                    </a:lnTo>
                    <a:lnTo>
                      <a:pt x="7492" y="2515"/>
                    </a:lnTo>
                    <a:lnTo>
                      <a:pt x="7275" y="2206"/>
                    </a:lnTo>
                    <a:lnTo>
                      <a:pt x="7059" y="1917"/>
                    </a:lnTo>
                    <a:lnTo>
                      <a:pt x="6822" y="1649"/>
                    </a:lnTo>
                    <a:lnTo>
                      <a:pt x="6595" y="1412"/>
                    </a:lnTo>
                    <a:lnTo>
                      <a:pt x="6348" y="1196"/>
                    </a:lnTo>
                    <a:lnTo>
                      <a:pt x="6111" y="1000"/>
                    </a:lnTo>
                    <a:lnTo>
                      <a:pt x="5864" y="825"/>
                    </a:lnTo>
                    <a:lnTo>
                      <a:pt x="5616" y="670"/>
                    </a:lnTo>
                    <a:lnTo>
                      <a:pt x="5369" y="536"/>
                    </a:lnTo>
                    <a:lnTo>
                      <a:pt x="5122" y="413"/>
                    </a:lnTo>
                    <a:lnTo>
                      <a:pt x="4864" y="310"/>
                    </a:lnTo>
                    <a:lnTo>
                      <a:pt x="4617" y="227"/>
                    </a:lnTo>
                    <a:lnTo>
                      <a:pt x="4370" y="155"/>
                    </a:lnTo>
                    <a:lnTo>
                      <a:pt x="4133" y="104"/>
                    </a:lnTo>
                    <a:lnTo>
                      <a:pt x="3885" y="62"/>
                    </a:lnTo>
                    <a:lnTo>
                      <a:pt x="3648" y="31"/>
                    </a:lnTo>
                    <a:lnTo>
                      <a:pt x="3422" y="11"/>
                    </a:lnTo>
                    <a:lnTo>
                      <a:pt x="3195" y="0"/>
                    </a:lnTo>
                    <a:close/>
                  </a:path>
                </a:pathLst>
              </a:custGeom>
              <a:solidFill>
                <a:srgbClr val="FFBB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5"/>
              <p:cNvSpPr/>
              <p:nvPr/>
            </p:nvSpPr>
            <p:spPr>
              <a:xfrm>
                <a:off x="5511369" y="2168885"/>
                <a:ext cx="173088" cy="158958"/>
              </a:xfrm>
              <a:custGeom>
                <a:avLst/>
                <a:gdLst/>
                <a:ahLst/>
                <a:cxnLst/>
                <a:rect l="l" t="t" r="r" b="b"/>
                <a:pathLst>
                  <a:path w="9224" h="8471" extrusionOk="0">
                    <a:moveTo>
                      <a:pt x="2978" y="0"/>
                    </a:moveTo>
                    <a:lnTo>
                      <a:pt x="2762" y="11"/>
                    </a:lnTo>
                    <a:lnTo>
                      <a:pt x="2556" y="31"/>
                    </a:lnTo>
                    <a:lnTo>
                      <a:pt x="2360" y="52"/>
                    </a:lnTo>
                    <a:lnTo>
                      <a:pt x="2175" y="83"/>
                    </a:lnTo>
                    <a:lnTo>
                      <a:pt x="2020" y="124"/>
                    </a:lnTo>
                    <a:lnTo>
                      <a:pt x="1866" y="176"/>
                    </a:lnTo>
                    <a:lnTo>
                      <a:pt x="1711" y="248"/>
                    </a:lnTo>
                    <a:lnTo>
                      <a:pt x="1567" y="341"/>
                    </a:lnTo>
                    <a:lnTo>
                      <a:pt x="1433" y="444"/>
                    </a:lnTo>
                    <a:lnTo>
                      <a:pt x="1299" y="567"/>
                    </a:lnTo>
                    <a:lnTo>
                      <a:pt x="1175" y="701"/>
                    </a:lnTo>
                    <a:lnTo>
                      <a:pt x="1062" y="845"/>
                    </a:lnTo>
                    <a:lnTo>
                      <a:pt x="948" y="1010"/>
                    </a:lnTo>
                    <a:lnTo>
                      <a:pt x="835" y="1186"/>
                    </a:lnTo>
                    <a:lnTo>
                      <a:pt x="742" y="1371"/>
                    </a:lnTo>
                    <a:lnTo>
                      <a:pt x="650" y="1567"/>
                    </a:lnTo>
                    <a:lnTo>
                      <a:pt x="557" y="1783"/>
                    </a:lnTo>
                    <a:lnTo>
                      <a:pt x="474" y="2010"/>
                    </a:lnTo>
                    <a:lnTo>
                      <a:pt x="402" y="2247"/>
                    </a:lnTo>
                    <a:lnTo>
                      <a:pt x="330" y="2484"/>
                    </a:lnTo>
                    <a:lnTo>
                      <a:pt x="268" y="2742"/>
                    </a:lnTo>
                    <a:lnTo>
                      <a:pt x="217" y="3009"/>
                    </a:lnTo>
                    <a:lnTo>
                      <a:pt x="165" y="3277"/>
                    </a:lnTo>
                    <a:lnTo>
                      <a:pt x="124" y="3556"/>
                    </a:lnTo>
                    <a:lnTo>
                      <a:pt x="83" y="3854"/>
                    </a:lnTo>
                    <a:lnTo>
                      <a:pt x="52" y="4143"/>
                    </a:lnTo>
                    <a:lnTo>
                      <a:pt x="31" y="4452"/>
                    </a:lnTo>
                    <a:lnTo>
                      <a:pt x="11" y="4761"/>
                    </a:lnTo>
                    <a:lnTo>
                      <a:pt x="0" y="5081"/>
                    </a:lnTo>
                    <a:lnTo>
                      <a:pt x="0" y="5400"/>
                    </a:lnTo>
                    <a:lnTo>
                      <a:pt x="0" y="5730"/>
                    </a:lnTo>
                    <a:lnTo>
                      <a:pt x="11" y="6060"/>
                    </a:lnTo>
                    <a:lnTo>
                      <a:pt x="31" y="6389"/>
                    </a:lnTo>
                    <a:lnTo>
                      <a:pt x="62" y="6729"/>
                    </a:lnTo>
                    <a:lnTo>
                      <a:pt x="93" y="7069"/>
                    </a:lnTo>
                    <a:lnTo>
                      <a:pt x="124" y="7420"/>
                    </a:lnTo>
                    <a:lnTo>
                      <a:pt x="845" y="7410"/>
                    </a:lnTo>
                    <a:lnTo>
                      <a:pt x="1587" y="7410"/>
                    </a:lnTo>
                    <a:lnTo>
                      <a:pt x="2340" y="7430"/>
                    </a:lnTo>
                    <a:lnTo>
                      <a:pt x="3112" y="7471"/>
                    </a:lnTo>
                    <a:lnTo>
                      <a:pt x="3896" y="7544"/>
                    </a:lnTo>
                    <a:lnTo>
                      <a:pt x="4699" y="7626"/>
                    </a:lnTo>
                    <a:lnTo>
                      <a:pt x="5513" y="7729"/>
                    </a:lnTo>
                    <a:lnTo>
                      <a:pt x="6327" y="7853"/>
                    </a:lnTo>
                    <a:lnTo>
                      <a:pt x="7080" y="7987"/>
                    </a:lnTo>
                    <a:lnTo>
                      <a:pt x="7801" y="8131"/>
                    </a:lnTo>
                    <a:lnTo>
                      <a:pt x="8522" y="8296"/>
                    </a:lnTo>
                    <a:lnTo>
                      <a:pt x="9223" y="8471"/>
                    </a:lnTo>
                    <a:lnTo>
                      <a:pt x="9223" y="8471"/>
                    </a:lnTo>
                    <a:lnTo>
                      <a:pt x="9182" y="8028"/>
                    </a:lnTo>
                    <a:lnTo>
                      <a:pt x="9130" y="7574"/>
                    </a:lnTo>
                    <a:lnTo>
                      <a:pt x="9069" y="7111"/>
                    </a:lnTo>
                    <a:lnTo>
                      <a:pt x="8986" y="6637"/>
                    </a:lnTo>
                    <a:lnTo>
                      <a:pt x="8873" y="6049"/>
                    </a:lnTo>
                    <a:lnTo>
                      <a:pt x="8739" y="5503"/>
                    </a:lnTo>
                    <a:lnTo>
                      <a:pt x="8594" y="4988"/>
                    </a:lnTo>
                    <a:lnTo>
                      <a:pt x="8440" y="4504"/>
                    </a:lnTo>
                    <a:lnTo>
                      <a:pt x="8275" y="4040"/>
                    </a:lnTo>
                    <a:lnTo>
                      <a:pt x="8090" y="3617"/>
                    </a:lnTo>
                    <a:lnTo>
                      <a:pt x="7904" y="3226"/>
                    </a:lnTo>
                    <a:lnTo>
                      <a:pt x="7698" y="2855"/>
                    </a:lnTo>
                    <a:lnTo>
                      <a:pt x="7492" y="2515"/>
                    </a:lnTo>
                    <a:lnTo>
                      <a:pt x="7275" y="2206"/>
                    </a:lnTo>
                    <a:lnTo>
                      <a:pt x="7059" y="1917"/>
                    </a:lnTo>
                    <a:lnTo>
                      <a:pt x="6822" y="1649"/>
                    </a:lnTo>
                    <a:lnTo>
                      <a:pt x="6595" y="1412"/>
                    </a:lnTo>
                    <a:lnTo>
                      <a:pt x="6348" y="1196"/>
                    </a:lnTo>
                    <a:lnTo>
                      <a:pt x="6111" y="1000"/>
                    </a:lnTo>
                    <a:lnTo>
                      <a:pt x="5864" y="825"/>
                    </a:lnTo>
                    <a:lnTo>
                      <a:pt x="5616" y="670"/>
                    </a:lnTo>
                    <a:lnTo>
                      <a:pt x="5369" y="536"/>
                    </a:lnTo>
                    <a:lnTo>
                      <a:pt x="5122" y="413"/>
                    </a:lnTo>
                    <a:lnTo>
                      <a:pt x="4864" y="310"/>
                    </a:lnTo>
                    <a:lnTo>
                      <a:pt x="4617" y="227"/>
                    </a:lnTo>
                    <a:lnTo>
                      <a:pt x="4370" y="155"/>
                    </a:lnTo>
                    <a:lnTo>
                      <a:pt x="4133" y="104"/>
                    </a:lnTo>
                    <a:lnTo>
                      <a:pt x="3885" y="62"/>
                    </a:lnTo>
                    <a:lnTo>
                      <a:pt x="3648" y="31"/>
                    </a:lnTo>
                    <a:lnTo>
                      <a:pt x="3422" y="11"/>
                    </a:lnTo>
                    <a:lnTo>
                      <a:pt x="3195" y="0"/>
                    </a:lnTo>
                    <a:close/>
                  </a:path>
                </a:pathLst>
              </a:custGeom>
              <a:solidFill>
                <a:srgbClr val="FF9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5"/>
              <p:cNvSpPr/>
              <p:nvPr/>
            </p:nvSpPr>
            <p:spPr>
              <a:xfrm>
                <a:off x="5615777" y="2284515"/>
                <a:ext cx="28260" cy="53199"/>
              </a:xfrm>
              <a:custGeom>
                <a:avLst/>
                <a:gdLst/>
                <a:ahLst/>
                <a:cxnLst/>
                <a:rect l="l" t="t" r="r" b="b"/>
                <a:pathLst>
                  <a:path w="1506" h="2835" extrusionOk="0">
                    <a:moveTo>
                      <a:pt x="774" y="1"/>
                    </a:moveTo>
                    <a:lnTo>
                      <a:pt x="691" y="11"/>
                    </a:lnTo>
                    <a:lnTo>
                      <a:pt x="619" y="42"/>
                    </a:lnTo>
                    <a:lnTo>
                      <a:pt x="547" y="73"/>
                    </a:lnTo>
                    <a:lnTo>
                      <a:pt x="475" y="124"/>
                    </a:lnTo>
                    <a:lnTo>
                      <a:pt x="413" y="186"/>
                    </a:lnTo>
                    <a:lnTo>
                      <a:pt x="351" y="258"/>
                    </a:lnTo>
                    <a:lnTo>
                      <a:pt x="289" y="341"/>
                    </a:lnTo>
                    <a:lnTo>
                      <a:pt x="238" y="433"/>
                    </a:lnTo>
                    <a:lnTo>
                      <a:pt x="186" y="537"/>
                    </a:lnTo>
                    <a:lnTo>
                      <a:pt x="145" y="640"/>
                    </a:lnTo>
                    <a:lnTo>
                      <a:pt x="104" y="763"/>
                    </a:lnTo>
                    <a:lnTo>
                      <a:pt x="73" y="887"/>
                    </a:lnTo>
                    <a:lnTo>
                      <a:pt x="42" y="1011"/>
                    </a:lnTo>
                    <a:lnTo>
                      <a:pt x="22" y="1144"/>
                    </a:lnTo>
                    <a:lnTo>
                      <a:pt x="11" y="1289"/>
                    </a:lnTo>
                    <a:lnTo>
                      <a:pt x="1" y="1433"/>
                    </a:lnTo>
                    <a:lnTo>
                      <a:pt x="1" y="1577"/>
                    </a:lnTo>
                    <a:lnTo>
                      <a:pt x="11" y="1722"/>
                    </a:lnTo>
                    <a:lnTo>
                      <a:pt x="32" y="1856"/>
                    </a:lnTo>
                    <a:lnTo>
                      <a:pt x="52" y="1979"/>
                    </a:lnTo>
                    <a:lnTo>
                      <a:pt x="83" y="2103"/>
                    </a:lnTo>
                    <a:lnTo>
                      <a:pt x="125" y="2226"/>
                    </a:lnTo>
                    <a:lnTo>
                      <a:pt x="166" y="2330"/>
                    </a:lnTo>
                    <a:lnTo>
                      <a:pt x="207" y="2433"/>
                    </a:lnTo>
                    <a:lnTo>
                      <a:pt x="259" y="2525"/>
                    </a:lnTo>
                    <a:lnTo>
                      <a:pt x="320" y="2597"/>
                    </a:lnTo>
                    <a:lnTo>
                      <a:pt x="372" y="2670"/>
                    </a:lnTo>
                    <a:lnTo>
                      <a:pt x="444" y="2731"/>
                    </a:lnTo>
                    <a:lnTo>
                      <a:pt x="506" y="2773"/>
                    </a:lnTo>
                    <a:lnTo>
                      <a:pt x="578" y="2814"/>
                    </a:lnTo>
                    <a:lnTo>
                      <a:pt x="650" y="2834"/>
                    </a:lnTo>
                    <a:lnTo>
                      <a:pt x="805" y="2834"/>
                    </a:lnTo>
                    <a:lnTo>
                      <a:pt x="887" y="2804"/>
                    </a:lnTo>
                    <a:lnTo>
                      <a:pt x="959" y="2773"/>
                    </a:lnTo>
                    <a:lnTo>
                      <a:pt x="1031" y="2721"/>
                    </a:lnTo>
                    <a:lnTo>
                      <a:pt x="1093" y="2659"/>
                    </a:lnTo>
                    <a:lnTo>
                      <a:pt x="1155" y="2587"/>
                    </a:lnTo>
                    <a:lnTo>
                      <a:pt x="1217" y="2505"/>
                    </a:lnTo>
                    <a:lnTo>
                      <a:pt x="1268" y="2412"/>
                    </a:lnTo>
                    <a:lnTo>
                      <a:pt x="1320" y="2309"/>
                    </a:lnTo>
                    <a:lnTo>
                      <a:pt x="1361" y="2196"/>
                    </a:lnTo>
                    <a:lnTo>
                      <a:pt x="1402" y="2082"/>
                    </a:lnTo>
                    <a:lnTo>
                      <a:pt x="1433" y="1959"/>
                    </a:lnTo>
                    <a:lnTo>
                      <a:pt x="1464" y="1825"/>
                    </a:lnTo>
                    <a:lnTo>
                      <a:pt x="1485" y="1691"/>
                    </a:lnTo>
                    <a:lnTo>
                      <a:pt x="1495" y="1546"/>
                    </a:lnTo>
                    <a:lnTo>
                      <a:pt x="1505" y="1402"/>
                    </a:lnTo>
                    <a:lnTo>
                      <a:pt x="1505" y="1258"/>
                    </a:lnTo>
                    <a:lnTo>
                      <a:pt x="1495" y="1114"/>
                    </a:lnTo>
                    <a:lnTo>
                      <a:pt x="1474" y="980"/>
                    </a:lnTo>
                    <a:lnTo>
                      <a:pt x="1454" y="856"/>
                    </a:lnTo>
                    <a:lnTo>
                      <a:pt x="1423" y="732"/>
                    </a:lnTo>
                    <a:lnTo>
                      <a:pt x="1382" y="609"/>
                    </a:lnTo>
                    <a:lnTo>
                      <a:pt x="1341" y="506"/>
                    </a:lnTo>
                    <a:lnTo>
                      <a:pt x="1299" y="403"/>
                    </a:lnTo>
                    <a:lnTo>
                      <a:pt x="1248" y="310"/>
                    </a:lnTo>
                    <a:lnTo>
                      <a:pt x="1186" y="238"/>
                    </a:lnTo>
                    <a:lnTo>
                      <a:pt x="1124" y="166"/>
                    </a:lnTo>
                    <a:lnTo>
                      <a:pt x="1062" y="104"/>
                    </a:lnTo>
                    <a:lnTo>
                      <a:pt x="990" y="63"/>
                    </a:lnTo>
                    <a:lnTo>
                      <a:pt x="918" y="32"/>
                    </a:lnTo>
                    <a:lnTo>
                      <a:pt x="846" y="11"/>
                    </a:lnTo>
                    <a:lnTo>
                      <a:pt x="7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5"/>
              <p:cNvSpPr/>
              <p:nvPr/>
            </p:nvSpPr>
            <p:spPr>
              <a:xfrm>
                <a:off x="5522778" y="2287030"/>
                <a:ext cx="25933" cy="53780"/>
              </a:xfrm>
              <a:custGeom>
                <a:avLst/>
                <a:gdLst/>
                <a:ahLst/>
                <a:cxnLst/>
                <a:rect l="l" t="t" r="r" b="b"/>
                <a:pathLst>
                  <a:path w="1382" h="2866" extrusionOk="0">
                    <a:moveTo>
                      <a:pt x="722" y="1"/>
                    </a:moveTo>
                    <a:lnTo>
                      <a:pt x="660" y="11"/>
                    </a:lnTo>
                    <a:lnTo>
                      <a:pt x="588" y="42"/>
                    </a:lnTo>
                    <a:lnTo>
                      <a:pt x="516" y="73"/>
                    </a:lnTo>
                    <a:lnTo>
                      <a:pt x="454" y="124"/>
                    </a:lnTo>
                    <a:lnTo>
                      <a:pt x="392" y="186"/>
                    </a:lnTo>
                    <a:lnTo>
                      <a:pt x="330" y="258"/>
                    </a:lnTo>
                    <a:lnTo>
                      <a:pt x="279" y="341"/>
                    </a:lnTo>
                    <a:lnTo>
                      <a:pt x="227" y="433"/>
                    </a:lnTo>
                    <a:lnTo>
                      <a:pt x="186" y="536"/>
                    </a:lnTo>
                    <a:lnTo>
                      <a:pt x="134" y="650"/>
                    </a:lnTo>
                    <a:lnTo>
                      <a:pt x="103" y="763"/>
                    </a:lnTo>
                    <a:lnTo>
                      <a:pt x="72" y="887"/>
                    </a:lnTo>
                    <a:lnTo>
                      <a:pt x="42" y="1021"/>
                    </a:lnTo>
                    <a:lnTo>
                      <a:pt x="21" y="1155"/>
                    </a:lnTo>
                    <a:lnTo>
                      <a:pt x="11" y="1299"/>
                    </a:lnTo>
                    <a:lnTo>
                      <a:pt x="0" y="1443"/>
                    </a:lnTo>
                    <a:lnTo>
                      <a:pt x="0" y="1588"/>
                    </a:lnTo>
                    <a:lnTo>
                      <a:pt x="11" y="1732"/>
                    </a:lnTo>
                    <a:lnTo>
                      <a:pt x="21" y="1866"/>
                    </a:lnTo>
                    <a:lnTo>
                      <a:pt x="42" y="2000"/>
                    </a:lnTo>
                    <a:lnTo>
                      <a:pt x="62" y="2123"/>
                    </a:lnTo>
                    <a:lnTo>
                      <a:pt x="93" y="2247"/>
                    </a:lnTo>
                    <a:lnTo>
                      <a:pt x="134" y="2350"/>
                    </a:lnTo>
                    <a:lnTo>
                      <a:pt x="176" y="2453"/>
                    </a:lnTo>
                    <a:lnTo>
                      <a:pt x="217" y="2546"/>
                    </a:lnTo>
                    <a:lnTo>
                      <a:pt x="268" y="2628"/>
                    </a:lnTo>
                    <a:lnTo>
                      <a:pt x="330" y="2700"/>
                    </a:lnTo>
                    <a:lnTo>
                      <a:pt x="382" y="2752"/>
                    </a:lnTo>
                    <a:lnTo>
                      <a:pt x="443" y="2804"/>
                    </a:lnTo>
                    <a:lnTo>
                      <a:pt x="516" y="2834"/>
                    </a:lnTo>
                    <a:lnTo>
                      <a:pt x="577" y="2855"/>
                    </a:lnTo>
                    <a:lnTo>
                      <a:pt x="650" y="2865"/>
                    </a:lnTo>
                    <a:lnTo>
                      <a:pt x="722" y="2855"/>
                    </a:lnTo>
                    <a:lnTo>
                      <a:pt x="794" y="2834"/>
                    </a:lnTo>
                    <a:lnTo>
                      <a:pt x="856" y="2793"/>
                    </a:lnTo>
                    <a:lnTo>
                      <a:pt x="917" y="2752"/>
                    </a:lnTo>
                    <a:lnTo>
                      <a:pt x="979" y="2690"/>
                    </a:lnTo>
                    <a:lnTo>
                      <a:pt x="1041" y="2618"/>
                    </a:lnTo>
                    <a:lnTo>
                      <a:pt x="1103" y="2525"/>
                    </a:lnTo>
                    <a:lnTo>
                      <a:pt x="1154" y="2433"/>
                    </a:lnTo>
                    <a:lnTo>
                      <a:pt x="1196" y="2329"/>
                    </a:lnTo>
                    <a:lnTo>
                      <a:pt x="1237" y="2226"/>
                    </a:lnTo>
                    <a:lnTo>
                      <a:pt x="1278" y="2103"/>
                    </a:lnTo>
                    <a:lnTo>
                      <a:pt x="1309" y="1979"/>
                    </a:lnTo>
                    <a:lnTo>
                      <a:pt x="1340" y="1845"/>
                    </a:lnTo>
                    <a:lnTo>
                      <a:pt x="1361" y="1711"/>
                    </a:lnTo>
                    <a:lnTo>
                      <a:pt x="1371" y="1567"/>
                    </a:lnTo>
                    <a:lnTo>
                      <a:pt x="1381" y="1412"/>
                    </a:lnTo>
                    <a:lnTo>
                      <a:pt x="1381" y="1268"/>
                    </a:lnTo>
                    <a:lnTo>
                      <a:pt x="1371" y="1134"/>
                    </a:lnTo>
                    <a:lnTo>
                      <a:pt x="1361" y="990"/>
                    </a:lnTo>
                    <a:lnTo>
                      <a:pt x="1340" y="866"/>
                    </a:lnTo>
                    <a:lnTo>
                      <a:pt x="1309" y="732"/>
                    </a:lnTo>
                    <a:lnTo>
                      <a:pt x="1278" y="619"/>
                    </a:lnTo>
                    <a:lnTo>
                      <a:pt x="1247" y="516"/>
                    </a:lnTo>
                    <a:lnTo>
                      <a:pt x="1206" y="413"/>
                    </a:lnTo>
                    <a:lnTo>
                      <a:pt x="1154" y="320"/>
                    </a:lnTo>
                    <a:lnTo>
                      <a:pt x="1103" y="238"/>
                    </a:lnTo>
                    <a:lnTo>
                      <a:pt x="1051" y="166"/>
                    </a:lnTo>
                    <a:lnTo>
                      <a:pt x="990" y="114"/>
                    </a:lnTo>
                    <a:lnTo>
                      <a:pt x="928" y="62"/>
                    </a:lnTo>
                    <a:lnTo>
                      <a:pt x="866" y="32"/>
                    </a:lnTo>
                    <a:lnTo>
                      <a:pt x="794" y="11"/>
                    </a:lnTo>
                    <a:lnTo>
                      <a:pt x="7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5"/>
              <p:cNvSpPr/>
              <p:nvPr/>
            </p:nvSpPr>
            <p:spPr>
              <a:xfrm>
                <a:off x="5564549" y="2322027"/>
                <a:ext cx="26309" cy="50103"/>
              </a:xfrm>
              <a:custGeom>
                <a:avLst/>
                <a:gdLst/>
                <a:ahLst/>
                <a:cxnLst/>
                <a:rect l="l" t="t" r="r" b="b"/>
                <a:pathLst>
                  <a:path w="1402" h="2670" extrusionOk="0">
                    <a:moveTo>
                      <a:pt x="969" y="1"/>
                    </a:moveTo>
                    <a:lnTo>
                      <a:pt x="876" y="104"/>
                    </a:lnTo>
                    <a:lnTo>
                      <a:pt x="752" y="258"/>
                    </a:lnTo>
                    <a:lnTo>
                      <a:pt x="629" y="444"/>
                    </a:lnTo>
                    <a:lnTo>
                      <a:pt x="484" y="660"/>
                    </a:lnTo>
                    <a:lnTo>
                      <a:pt x="351" y="887"/>
                    </a:lnTo>
                    <a:lnTo>
                      <a:pt x="227" y="1134"/>
                    </a:lnTo>
                    <a:lnTo>
                      <a:pt x="124" y="1382"/>
                    </a:lnTo>
                    <a:lnTo>
                      <a:pt x="83" y="1505"/>
                    </a:lnTo>
                    <a:lnTo>
                      <a:pt x="52" y="1629"/>
                    </a:lnTo>
                    <a:lnTo>
                      <a:pt x="21" y="1753"/>
                    </a:lnTo>
                    <a:lnTo>
                      <a:pt x="10" y="1866"/>
                    </a:lnTo>
                    <a:lnTo>
                      <a:pt x="0" y="1979"/>
                    </a:lnTo>
                    <a:lnTo>
                      <a:pt x="10" y="2082"/>
                    </a:lnTo>
                    <a:lnTo>
                      <a:pt x="21" y="2185"/>
                    </a:lnTo>
                    <a:lnTo>
                      <a:pt x="62" y="2278"/>
                    </a:lnTo>
                    <a:lnTo>
                      <a:pt x="103" y="2361"/>
                    </a:lnTo>
                    <a:lnTo>
                      <a:pt x="165" y="2443"/>
                    </a:lnTo>
                    <a:lnTo>
                      <a:pt x="247" y="2505"/>
                    </a:lnTo>
                    <a:lnTo>
                      <a:pt x="351" y="2567"/>
                    </a:lnTo>
                    <a:lnTo>
                      <a:pt x="464" y="2608"/>
                    </a:lnTo>
                    <a:lnTo>
                      <a:pt x="598" y="2649"/>
                    </a:lnTo>
                    <a:lnTo>
                      <a:pt x="763" y="2670"/>
                    </a:lnTo>
                    <a:lnTo>
                      <a:pt x="938" y="2670"/>
                    </a:lnTo>
                    <a:lnTo>
                      <a:pt x="1144" y="2659"/>
                    </a:lnTo>
                    <a:lnTo>
                      <a:pt x="1371" y="2639"/>
                    </a:lnTo>
                    <a:lnTo>
                      <a:pt x="1381" y="2587"/>
                    </a:lnTo>
                    <a:lnTo>
                      <a:pt x="1402" y="2525"/>
                    </a:lnTo>
                    <a:lnTo>
                      <a:pt x="1268" y="2525"/>
                    </a:lnTo>
                    <a:lnTo>
                      <a:pt x="1144" y="2505"/>
                    </a:lnTo>
                    <a:lnTo>
                      <a:pt x="1041" y="2484"/>
                    </a:lnTo>
                    <a:lnTo>
                      <a:pt x="938" y="2464"/>
                    </a:lnTo>
                    <a:lnTo>
                      <a:pt x="855" y="2422"/>
                    </a:lnTo>
                    <a:lnTo>
                      <a:pt x="783" y="2381"/>
                    </a:lnTo>
                    <a:lnTo>
                      <a:pt x="711" y="2340"/>
                    </a:lnTo>
                    <a:lnTo>
                      <a:pt x="660" y="2288"/>
                    </a:lnTo>
                    <a:lnTo>
                      <a:pt x="608" y="2227"/>
                    </a:lnTo>
                    <a:lnTo>
                      <a:pt x="567" y="2165"/>
                    </a:lnTo>
                    <a:lnTo>
                      <a:pt x="536" y="2103"/>
                    </a:lnTo>
                    <a:lnTo>
                      <a:pt x="515" y="2031"/>
                    </a:lnTo>
                    <a:lnTo>
                      <a:pt x="505" y="1959"/>
                    </a:lnTo>
                    <a:lnTo>
                      <a:pt x="495" y="1876"/>
                    </a:lnTo>
                    <a:lnTo>
                      <a:pt x="495" y="1794"/>
                    </a:lnTo>
                    <a:lnTo>
                      <a:pt x="495" y="1711"/>
                    </a:lnTo>
                    <a:lnTo>
                      <a:pt x="526" y="1536"/>
                    </a:lnTo>
                    <a:lnTo>
                      <a:pt x="577" y="1361"/>
                    </a:lnTo>
                    <a:lnTo>
                      <a:pt x="639" y="1176"/>
                    </a:lnTo>
                    <a:lnTo>
                      <a:pt x="721" y="990"/>
                    </a:lnTo>
                    <a:lnTo>
                      <a:pt x="814" y="815"/>
                    </a:lnTo>
                    <a:lnTo>
                      <a:pt x="907" y="640"/>
                    </a:lnTo>
                    <a:lnTo>
                      <a:pt x="1010" y="475"/>
                    </a:lnTo>
                    <a:lnTo>
                      <a:pt x="1103" y="310"/>
                    </a:lnTo>
                    <a:lnTo>
                      <a:pt x="1010" y="83"/>
                    </a:lnTo>
                    <a:lnTo>
                      <a:pt x="969" y="1"/>
                    </a:lnTo>
                    <a:close/>
                  </a:path>
                </a:pathLst>
              </a:custGeom>
              <a:solidFill>
                <a:srgbClr val="ED7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5"/>
              <p:cNvSpPr/>
              <p:nvPr/>
            </p:nvSpPr>
            <p:spPr>
              <a:xfrm>
                <a:off x="5575958" y="2394159"/>
                <a:ext cx="65565" cy="41977"/>
              </a:xfrm>
              <a:custGeom>
                <a:avLst/>
                <a:gdLst/>
                <a:ahLst/>
                <a:cxnLst/>
                <a:rect l="l" t="t" r="r" b="b"/>
                <a:pathLst>
                  <a:path w="3494" h="2237" extrusionOk="0">
                    <a:moveTo>
                      <a:pt x="3493" y="0"/>
                    </a:moveTo>
                    <a:lnTo>
                      <a:pt x="0" y="423"/>
                    </a:lnTo>
                    <a:lnTo>
                      <a:pt x="10" y="577"/>
                    </a:lnTo>
                    <a:lnTo>
                      <a:pt x="31" y="732"/>
                    </a:lnTo>
                    <a:lnTo>
                      <a:pt x="72" y="928"/>
                    </a:lnTo>
                    <a:lnTo>
                      <a:pt x="134" y="1113"/>
                    </a:lnTo>
                    <a:lnTo>
                      <a:pt x="206" y="1289"/>
                    </a:lnTo>
                    <a:lnTo>
                      <a:pt x="299" y="1453"/>
                    </a:lnTo>
                    <a:lnTo>
                      <a:pt x="402" y="1608"/>
                    </a:lnTo>
                    <a:lnTo>
                      <a:pt x="515" y="1742"/>
                    </a:lnTo>
                    <a:lnTo>
                      <a:pt x="649" y="1866"/>
                    </a:lnTo>
                    <a:lnTo>
                      <a:pt x="783" y="1969"/>
                    </a:lnTo>
                    <a:lnTo>
                      <a:pt x="928" y="2061"/>
                    </a:lnTo>
                    <a:lnTo>
                      <a:pt x="1082" y="2133"/>
                    </a:lnTo>
                    <a:lnTo>
                      <a:pt x="1237" y="2185"/>
                    </a:lnTo>
                    <a:lnTo>
                      <a:pt x="1412" y="2226"/>
                    </a:lnTo>
                    <a:lnTo>
                      <a:pt x="1577" y="2237"/>
                    </a:lnTo>
                    <a:lnTo>
                      <a:pt x="1752" y="2237"/>
                    </a:lnTo>
                    <a:lnTo>
                      <a:pt x="1927" y="2216"/>
                    </a:lnTo>
                    <a:lnTo>
                      <a:pt x="2102" y="2175"/>
                    </a:lnTo>
                    <a:lnTo>
                      <a:pt x="2267" y="2123"/>
                    </a:lnTo>
                    <a:lnTo>
                      <a:pt x="2411" y="2051"/>
                    </a:lnTo>
                    <a:lnTo>
                      <a:pt x="2556" y="1958"/>
                    </a:lnTo>
                    <a:lnTo>
                      <a:pt x="2690" y="1866"/>
                    </a:lnTo>
                    <a:lnTo>
                      <a:pt x="2824" y="1752"/>
                    </a:lnTo>
                    <a:lnTo>
                      <a:pt x="2937" y="1629"/>
                    </a:lnTo>
                    <a:lnTo>
                      <a:pt x="3040" y="1505"/>
                    </a:lnTo>
                    <a:lnTo>
                      <a:pt x="3143" y="1361"/>
                    </a:lnTo>
                    <a:lnTo>
                      <a:pt x="3226" y="1206"/>
                    </a:lnTo>
                    <a:lnTo>
                      <a:pt x="3298" y="1052"/>
                    </a:lnTo>
                    <a:lnTo>
                      <a:pt x="3370" y="887"/>
                    </a:lnTo>
                    <a:lnTo>
                      <a:pt x="3421" y="722"/>
                    </a:lnTo>
                    <a:lnTo>
                      <a:pt x="3452" y="547"/>
                    </a:lnTo>
                    <a:lnTo>
                      <a:pt x="3483" y="371"/>
                    </a:lnTo>
                    <a:lnTo>
                      <a:pt x="3493" y="186"/>
                    </a:lnTo>
                    <a:lnTo>
                      <a:pt x="3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5"/>
              <p:cNvSpPr/>
              <p:nvPr/>
            </p:nvSpPr>
            <p:spPr>
              <a:xfrm>
                <a:off x="5581362" y="2396674"/>
                <a:ext cx="56670" cy="22649"/>
              </a:xfrm>
              <a:custGeom>
                <a:avLst/>
                <a:gdLst/>
                <a:ahLst/>
                <a:cxnLst/>
                <a:rect l="l" t="t" r="r" b="b"/>
                <a:pathLst>
                  <a:path w="3020" h="1207" extrusionOk="0">
                    <a:moveTo>
                      <a:pt x="3020" y="0"/>
                    </a:moveTo>
                    <a:lnTo>
                      <a:pt x="1" y="413"/>
                    </a:lnTo>
                    <a:lnTo>
                      <a:pt x="1" y="536"/>
                    </a:lnTo>
                    <a:lnTo>
                      <a:pt x="11" y="650"/>
                    </a:lnTo>
                    <a:lnTo>
                      <a:pt x="52" y="804"/>
                    </a:lnTo>
                    <a:lnTo>
                      <a:pt x="104" y="948"/>
                    </a:lnTo>
                    <a:lnTo>
                      <a:pt x="166" y="1082"/>
                    </a:lnTo>
                    <a:lnTo>
                      <a:pt x="238" y="1206"/>
                    </a:lnTo>
                    <a:lnTo>
                      <a:pt x="2762" y="897"/>
                    </a:lnTo>
                    <a:lnTo>
                      <a:pt x="2824" y="794"/>
                    </a:lnTo>
                    <a:lnTo>
                      <a:pt x="2876" y="691"/>
                    </a:lnTo>
                    <a:lnTo>
                      <a:pt x="2917" y="577"/>
                    </a:lnTo>
                    <a:lnTo>
                      <a:pt x="2948" y="464"/>
                    </a:lnTo>
                    <a:lnTo>
                      <a:pt x="2979" y="351"/>
                    </a:lnTo>
                    <a:lnTo>
                      <a:pt x="2999" y="237"/>
                    </a:lnTo>
                    <a:lnTo>
                      <a:pt x="3010" y="114"/>
                    </a:lnTo>
                    <a:lnTo>
                      <a:pt x="30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5"/>
              <p:cNvSpPr/>
              <p:nvPr/>
            </p:nvSpPr>
            <p:spPr>
              <a:xfrm>
                <a:off x="6568514" y="2144528"/>
                <a:ext cx="62863" cy="65565"/>
              </a:xfrm>
              <a:custGeom>
                <a:avLst/>
                <a:gdLst/>
                <a:ahLst/>
                <a:cxnLst/>
                <a:rect l="l" t="t" r="r" b="b"/>
                <a:pathLst>
                  <a:path w="3350" h="3494" extrusionOk="0">
                    <a:moveTo>
                      <a:pt x="1227" y="0"/>
                    </a:moveTo>
                    <a:lnTo>
                      <a:pt x="1206" y="10"/>
                    </a:lnTo>
                    <a:lnTo>
                      <a:pt x="1185" y="31"/>
                    </a:lnTo>
                    <a:lnTo>
                      <a:pt x="1134" y="93"/>
                    </a:lnTo>
                    <a:lnTo>
                      <a:pt x="1082" y="186"/>
                    </a:lnTo>
                    <a:lnTo>
                      <a:pt x="1020" y="309"/>
                    </a:lnTo>
                    <a:lnTo>
                      <a:pt x="876" y="649"/>
                    </a:lnTo>
                    <a:lnTo>
                      <a:pt x="722" y="1092"/>
                    </a:lnTo>
                    <a:lnTo>
                      <a:pt x="546" y="1608"/>
                    </a:lnTo>
                    <a:lnTo>
                      <a:pt x="361" y="2185"/>
                    </a:lnTo>
                    <a:lnTo>
                      <a:pt x="186" y="2813"/>
                    </a:lnTo>
                    <a:lnTo>
                      <a:pt x="0" y="3452"/>
                    </a:lnTo>
                    <a:lnTo>
                      <a:pt x="31" y="3462"/>
                    </a:lnTo>
                    <a:lnTo>
                      <a:pt x="124" y="3483"/>
                    </a:lnTo>
                    <a:lnTo>
                      <a:pt x="268" y="3493"/>
                    </a:lnTo>
                    <a:lnTo>
                      <a:pt x="361" y="3493"/>
                    </a:lnTo>
                    <a:lnTo>
                      <a:pt x="454" y="3483"/>
                    </a:lnTo>
                    <a:lnTo>
                      <a:pt x="557" y="3462"/>
                    </a:lnTo>
                    <a:lnTo>
                      <a:pt x="660" y="3442"/>
                    </a:lnTo>
                    <a:lnTo>
                      <a:pt x="773" y="3401"/>
                    </a:lnTo>
                    <a:lnTo>
                      <a:pt x="886" y="3339"/>
                    </a:lnTo>
                    <a:lnTo>
                      <a:pt x="1000" y="3267"/>
                    </a:lnTo>
                    <a:lnTo>
                      <a:pt x="1113" y="3174"/>
                    </a:lnTo>
                    <a:lnTo>
                      <a:pt x="1227" y="3050"/>
                    </a:lnTo>
                    <a:lnTo>
                      <a:pt x="1330" y="2916"/>
                    </a:lnTo>
                    <a:lnTo>
                      <a:pt x="1422" y="2762"/>
                    </a:lnTo>
                    <a:lnTo>
                      <a:pt x="1505" y="2607"/>
                    </a:lnTo>
                    <a:lnTo>
                      <a:pt x="1556" y="2453"/>
                    </a:lnTo>
                    <a:lnTo>
                      <a:pt x="1598" y="2298"/>
                    </a:lnTo>
                    <a:lnTo>
                      <a:pt x="1628" y="2143"/>
                    </a:lnTo>
                    <a:lnTo>
                      <a:pt x="1649" y="1999"/>
                    </a:lnTo>
                    <a:lnTo>
                      <a:pt x="1659" y="1855"/>
                    </a:lnTo>
                    <a:lnTo>
                      <a:pt x="1649" y="1721"/>
                    </a:lnTo>
                    <a:lnTo>
                      <a:pt x="1649" y="1597"/>
                    </a:lnTo>
                    <a:lnTo>
                      <a:pt x="1639" y="1474"/>
                    </a:lnTo>
                    <a:lnTo>
                      <a:pt x="1598" y="1288"/>
                    </a:lnTo>
                    <a:lnTo>
                      <a:pt x="1577" y="1165"/>
                    </a:lnTo>
                    <a:lnTo>
                      <a:pt x="1556" y="1123"/>
                    </a:lnTo>
                    <a:lnTo>
                      <a:pt x="1701" y="1195"/>
                    </a:lnTo>
                    <a:lnTo>
                      <a:pt x="1845" y="1268"/>
                    </a:lnTo>
                    <a:lnTo>
                      <a:pt x="1999" y="1340"/>
                    </a:lnTo>
                    <a:lnTo>
                      <a:pt x="2164" y="1391"/>
                    </a:lnTo>
                    <a:lnTo>
                      <a:pt x="2319" y="1453"/>
                    </a:lnTo>
                    <a:lnTo>
                      <a:pt x="2473" y="1494"/>
                    </a:lnTo>
                    <a:lnTo>
                      <a:pt x="2772" y="1566"/>
                    </a:lnTo>
                    <a:lnTo>
                      <a:pt x="2917" y="1587"/>
                    </a:lnTo>
                    <a:lnTo>
                      <a:pt x="3030" y="1597"/>
                    </a:lnTo>
                    <a:lnTo>
                      <a:pt x="3143" y="1608"/>
                    </a:lnTo>
                    <a:lnTo>
                      <a:pt x="3226" y="1597"/>
                    </a:lnTo>
                    <a:lnTo>
                      <a:pt x="3298" y="1587"/>
                    </a:lnTo>
                    <a:lnTo>
                      <a:pt x="3339" y="1566"/>
                    </a:lnTo>
                    <a:lnTo>
                      <a:pt x="3349" y="1546"/>
                    </a:lnTo>
                    <a:lnTo>
                      <a:pt x="3349" y="1525"/>
                    </a:lnTo>
                    <a:lnTo>
                      <a:pt x="3349" y="1505"/>
                    </a:lnTo>
                    <a:lnTo>
                      <a:pt x="3329" y="1484"/>
                    </a:lnTo>
                    <a:lnTo>
                      <a:pt x="3277" y="1412"/>
                    </a:lnTo>
                    <a:lnTo>
                      <a:pt x="3195" y="1329"/>
                    </a:lnTo>
                    <a:lnTo>
                      <a:pt x="2958" y="1123"/>
                    </a:lnTo>
                    <a:lnTo>
                      <a:pt x="2638" y="876"/>
                    </a:lnTo>
                    <a:lnTo>
                      <a:pt x="2288" y="618"/>
                    </a:lnTo>
                    <a:lnTo>
                      <a:pt x="1927" y="381"/>
                    </a:lnTo>
                    <a:lnTo>
                      <a:pt x="1608" y="175"/>
                    </a:lnTo>
                    <a:lnTo>
                      <a:pt x="1474" y="103"/>
                    </a:lnTo>
                    <a:lnTo>
                      <a:pt x="1361" y="41"/>
                    </a:lnTo>
                    <a:lnTo>
                      <a:pt x="1278" y="10"/>
                    </a:lnTo>
                    <a:lnTo>
                      <a:pt x="122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5"/>
              <p:cNvSpPr/>
              <p:nvPr/>
            </p:nvSpPr>
            <p:spPr>
              <a:xfrm>
                <a:off x="6610866" y="2117056"/>
                <a:ext cx="18953" cy="24770"/>
              </a:xfrm>
              <a:custGeom>
                <a:avLst/>
                <a:gdLst/>
                <a:ahLst/>
                <a:cxnLst/>
                <a:rect l="l" t="t" r="r" b="b"/>
                <a:pathLst>
                  <a:path w="1010" h="1320" extrusionOk="0">
                    <a:moveTo>
                      <a:pt x="670" y="1"/>
                    </a:moveTo>
                    <a:lnTo>
                      <a:pt x="587" y="21"/>
                    </a:lnTo>
                    <a:lnTo>
                      <a:pt x="505" y="63"/>
                    </a:lnTo>
                    <a:lnTo>
                      <a:pt x="423" y="135"/>
                    </a:lnTo>
                    <a:lnTo>
                      <a:pt x="340" y="238"/>
                    </a:lnTo>
                    <a:lnTo>
                      <a:pt x="247" y="372"/>
                    </a:lnTo>
                    <a:lnTo>
                      <a:pt x="165" y="526"/>
                    </a:lnTo>
                    <a:lnTo>
                      <a:pt x="93" y="671"/>
                    </a:lnTo>
                    <a:lnTo>
                      <a:pt x="41" y="815"/>
                    </a:lnTo>
                    <a:lnTo>
                      <a:pt x="10" y="949"/>
                    </a:lnTo>
                    <a:lnTo>
                      <a:pt x="0" y="1062"/>
                    </a:lnTo>
                    <a:lnTo>
                      <a:pt x="10" y="1165"/>
                    </a:lnTo>
                    <a:lnTo>
                      <a:pt x="21" y="1206"/>
                    </a:lnTo>
                    <a:lnTo>
                      <a:pt x="41" y="1248"/>
                    </a:lnTo>
                    <a:lnTo>
                      <a:pt x="62" y="1279"/>
                    </a:lnTo>
                    <a:lnTo>
                      <a:pt x="93" y="1299"/>
                    </a:lnTo>
                    <a:lnTo>
                      <a:pt x="124" y="1310"/>
                    </a:lnTo>
                    <a:lnTo>
                      <a:pt x="155" y="1320"/>
                    </a:lnTo>
                    <a:lnTo>
                      <a:pt x="196" y="1320"/>
                    </a:lnTo>
                    <a:lnTo>
                      <a:pt x="237" y="1310"/>
                    </a:lnTo>
                    <a:lnTo>
                      <a:pt x="330" y="1279"/>
                    </a:lnTo>
                    <a:lnTo>
                      <a:pt x="433" y="1217"/>
                    </a:lnTo>
                    <a:lnTo>
                      <a:pt x="536" y="1124"/>
                    </a:lnTo>
                    <a:lnTo>
                      <a:pt x="639" y="1021"/>
                    </a:lnTo>
                    <a:lnTo>
                      <a:pt x="742" y="887"/>
                    </a:lnTo>
                    <a:lnTo>
                      <a:pt x="835" y="743"/>
                    </a:lnTo>
                    <a:lnTo>
                      <a:pt x="917" y="599"/>
                    </a:lnTo>
                    <a:lnTo>
                      <a:pt x="969" y="475"/>
                    </a:lnTo>
                    <a:lnTo>
                      <a:pt x="1000" y="372"/>
                    </a:lnTo>
                    <a:lnTo>
                      <a:pt x="1010" y="279"/>
                    </a:lnTo>
                    <a:lnTo>
                      <a:pt x="1000" y="207"/>
                    </a:lnTo>
                    <a:lnTo>
                      <a:pt x="969" y="145"/>
                    </a:lnTo>
                    <a:lnTo>
                      <a:pt x="927" y="94"/>
                    </a:lnTo>
                    <a:lnTo>
                      <a:pt x="866" y="52"/>
                    </a:lnTo>
                    <a:lnTo>
                      <a:pt x="804" y="21"/>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5"/>
              <p:cNvSpPr/>
              <p:nvPr/>
            </p:nvSpPr>
            <p:spPr>
              <a:xfrm>
                <a:off x="6625165" y="2127884"/>
                <a:ext cx="18784" cy="24770"/>
              </a:xfrm>
              <a:custGeom>
                <a:avLst/>
                <a:gdLst/>
                <a:ahLst/>
                <a:cxnLst/>
                <a:rect l="l" t="t" r="r" b="b"/>
                <a:pathLst>
                  <a:path w="1001" h="1320" extrusionOk="0">
                    <a:moveTo>
                      <a:pt x="660" y="1"/>
                    </a:moveTo>
                    <a:lnTo>
                      <a:pt x="588" y="22"/>
                    </a:lnTo>
                    <a:lnTo>
                      <a:pt x="506" y="63"/>
                    </a:lnTo>
                    <a:lnTo>
                      <a:pt x="423" y="135"/>
                    </a:lnTo>
                    <a:lnTo>
                      <a:pt x="330" y="238"/>
                    </a:lnTo>
                    <a:lnTo>
                      <a:pt x="238" y="372"/>
                    </a:lnTo>
                    <a:lnTo>
                      <a:pt x="155" y="526"/>
                    </a:lnTo>
                    <a:lnTo>
                      <a:pt x="93" y="671"/>
                    </a:lnTo>
                    <a:lnTo>
                      <a:pt x="42" y="815"/>
                    </a:lnTo>
                    <a:lnTo>
                      <a:pt x="11" y="949"/>
                    </a:lnTo>
                    <a:lnTo>
                      <a:pt x="1" y="1062"/>
                    </a:lnTo>
                    <a:lnTo>
                      <a:pt x="11" y="1165"/>
                    </a:lnTo>
                    <a:lnTo>
                      <a:pt x="21" y="1207"/>
                    </a:lnTo>
                    <a:lnTo>
                      <a:pt x="31" y="1248"/>
                    </a:lnTo>
                    <a:lnTo>
                      <a:pt x="62" y="1279"/>
                    </a:lnTo>
                    <a:lnTo>
                      <a:pt x="83" y="1299"/>
                    </a:lnTo>
                    <a:lnTo>
                      <a:pt x="114" y="1310"/>
                    </a:lnTo>
                    <a:lnTo>
                      <a:pt x="155" y="1320"/>
                    </a:lnTo>
                    <a:lnTo>
                      <a:pt x="196" y="1320"/>
                    </a:lnTo>
                    <a:lnTo>
                      <a:pt x="238" y="1310"/>
                    </a:lnTo>
                    <a:lnTo>
                      <a:pt x="330" y="1279"/>
                    </a:lnTo>
                    <a:lnTo>
                      <a:pt x="423" y="1217"/>
                    </a:lnTo>
                    <a:lnTo>
                      <a:pt x="526" y="1124"/>
                    </a:lnTo>
                    <a:lnTo>
                      <a:pt x="629" y="1021"/>
                    </a:lnTo>
                    <a:lnTo>
                      <a:pt x="732" y="887"/>
                    </a:lnTo>
                    <a:lnTo>
                      <a:pt x="835" y="743"/>
                    </a:lnTo>
                    <a:lnTo>
                      <a:pt x="907" y="599"/>
                    </a:lnTo>
                    <a:lnTo>
                      <a:pt x="969" y="475"/>
                    </a:lnTo>
                    <a:lnTo>
                      <a:pt x="990" y="372"/>
                    </a:lnTo>
                    <a:lnTo>
                      <a:pt x="1000" y="279"/>
                    </a:lnTo>
                    <a:lnTo>
                      <a:pt x="990" y="207"/>
                    </a:lnTo>
                    <a:lnTo>
                      <a:pt x="969" y="145"/>
                    </a:lnTo>
                    <a:lnTo>
                      <a:pt x="918" y="94"/>
                    </a:lnTo>
                    <a:lnTo>
                      <a:pt x="866" y="52"/>
                    </a:lnTo>
                    <a:lnTo>
                      <a:pt x="804" y="22"/>
                    </a:lnTo>
                    <a:lnTo>
                      <a:pt x="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5"/>
              <p:cNvSpPr/>
              <p:nvPr/>
            </p:nvSpPr>
            <p:spPr>
              <a:xfrm>
                <a:off x="6635223" y="2142202"/>
                <a:ext cx="18971" cy="24770"/>
              </a:xfrm>
              <a:custGeom>
                <a:avLst/>
                <a:gdLst/>
                <a:ahLst/>
                <a:cxnLst/>
                <a:rect l="l" t="t" r="r" b="b"/>
                <a:pathLst>
                  <a:path w="1011" h="1320" extrusionOk="0">
                    <a:moveTo>
                      <a:pt x="670" y="0"/>
                    </a:moveTo>
                    <a:lnTo>
                      <a:pt x="588" y="11"/>
                    </a:lnTo>
                    <a:lnTo>
                      <a:pt x="505" y="62"/>
                    </a:lnTo>
                    <a:lnTo>
                      <a:pt x="423" y="124"/>
                    </a:lnTo>
                    <a:lnTo>
                      <a:pt x="330" y="227"/>
                    </a:lnTo>
                    <a:lnTo>
                      <a:pt x="248" y="361"/>
                    </a:lnTo>
                    <a:lnTo>
                      <a:pt x="155" y="516"/>
                    </a:lnTo>
                    <a:lnTo>
                      <a:pt x="93" y="670"/>
                    </a:lnTo>
                    <a:lnTo>
                      <a:pt x="42" y="815"/>
                    </a:lnTo>
                    <a:lnTo>
                      <a:pt x="11" y="948"/>
                    </a:lnTo>
                    <a:lnTo>
                      <a:pt x="0" y="1062"/>
                    </a:lnTo>
                    <a:lnTo>
                      <a:pt x="11" y="1165"/>
                    </a:lnTo>
                    <a:lnTo>
                      <a:pt x="21" y="1206"/>
                    </a:lnTo>
                    <a:lnTo>
                      <a:pt x="42" y="1237"/>
                    </a:lnTo>
                    <a:lnTo>
                      <a:pt x="62" y="1268"/>
                    </a:lnTo>
                    <a:lnTo>
                      <a:pt x="93" y="1289"/>
                    </a:lnTo>
                    <a:lnTo>
                      <a:pt x="124" y="1309"/>
                    </a:lnTo>
                    <a:lnTo>
                      <a:pt x="155" y="1319"/>
                    </a:lnTo>
                    <a:lnTo>
                      <a:pt x="196" y="1319"/>
                    </a:lnTo>
                    <a:lnTo>
                      <a:pt x="237" y="1309"/>
                    </a:lnTo>
                    <a:lnTo>
                      <a:pt x="330" y="1268"/>
                    </a:lnTo>
                    <a:lnTo>
                      <a:pt x="433" y="1206"/>
                    </a:lnTo>
                    <a:lnTo>
                      <a:pt x="536" y="1124"/>
                    </a:lnTo>
                    <a:lnTo>
                      <a:pt x="639" y="1010"/>
                    </a:lnTo>
                    <a:lnTo>
                      <a:pt x="732" y="887"/>
                    </a:lnTo>
                    <a:lnTo>
                      <a:pt x="835" y="742"/>
                    </a:lnTo>
                    <a:lnTo>
                      <a:pt x="918" y="598"/>
                    </a:lnTo>
                    <a:lnTo>
                      <a:pt x="969" y="474"/>
                    </a:lnTo>
                    <a:lnTo>
                      <a:pt x="1000" y="371"/>
                    </a:lnTo>
                    <a:lnTo>
                      <a:pt x="1010" y="279"/>
                    </a:lnTo>
                    <a:lnTo>
                      <a:pt x="1000" y="207"/>
                    </a:lnTo>
                    <a:lnTo>
                      <a:pt x="969" y="145"/>
                    </a:lnTo>
                    <a:lnTo>
                      <a:pt x="928" y="93"/>
                    </a:lnTo>
                    <a:lnTo>
                      <a:pt x="866" y="52"/>
                    </a:lnTo>
                    <a:lnTo>
                      <a:pt x="804" y="21"/>
                    </a:lnTo>
                    <a:lnTo>
                      <a:pt x="7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5"/>
              <p:cNvSpPr/>
              <p:nvPr/>
            </p:nvSpPr>
            <p:spPr>
              <a:xfrm>
                <a:off x="4876155" y="2389130"/>
                <a:ext cx="54738" cy="99605"/>
              </a:xfrm>
              <a:custGeom>
                <a:avLst/>
                <a:gdLst/>
                <a:ahLst/>
                <a:cxnLst/>
                <a:rect l="l" t="t" r="r" b="b"/>
                <a:pathLst>
                  <a:path w="2917" h="5308" extrusionOk="0">
                    <a:moveTo>
                      <a:pt x="1072" y="1"/>
                    </a:moveTo>
                    <a:lnTo>
                      <a:pt x="959" y="21"/>
                    </a:lnTo>
                    <a:lnTo>
                      <a:pt x="835" y="52"/>
                    </a:lnTo>
                    <a:lnTo>
                      <a:pt x="722" y="114"/>
                    </a:lnTo>
                    <a:lnTo>
                      <a:pt x="608" y="186"/>
                    </a:lnTo>
                    <a:lnTo>
                      <a:pt x="505" y="279"/>
                    </a:lnTo>
                    <a:lnTo>
                      <a:pt x="402" y="382"/>
                    </a:lnTo>
                    <a:lnTo>
                      <a:pt x="309" y="495"/>
                    </a:lnTo>
                    <a:lnTo>
                      <a:pt x="227" y="608"/>
                    </a:lnTo>
                    <a:lnTo>
                      <a:pt x="155" y="732"/>
                    </a:lnTo>
                    <a:lnTo>
                      <a:pt x="93" y="866"/>
                    </a:lnTo>
                    <a:lnTo>
                      <a:pt x="52" y="990"/>
                    </a:lnTo>
                    <a:lnTo>
                      <a:pt x="21" y="1144"/>
                    </a:lnTo>
                    <a:lnTo>
                      <a:pt x="0" y="1340"/>
                    </a:lnTo>
                    <a:lnTo>
                      <a:pt x="0" y="1567"/>
                    </a:lnTo>
                    <a:lnTo>
                      <a:pt x="31" y="1824"/>
                    </a:lnTo>
                    <a:lnTo>
                      <a:pt x="72" y="2113"/>
                    </a:lnTo>
                    <a:lnTo>
                      <a:pt x="134" y="2412"/>
                    </a:lnTo>
                    <a:lnTo>
                      <a:pt x="217" y="2731"/>
                    </a:lnTo>
                    <a:lnTo>
                      <a:pt x="330" y="3061"/>
                    </a:lnTo>
                    <a:lnTo>
                      <a:pt x="464" y="3391"/>
                    </a:lnTo>
                    <a:lnTo>
                      <a:pt x="536" y="3556"/>
                    </a:lnTo>
                    <a:lnTo>
                      <a:pt x="619" y="3720"/>
                    </a:lnTo>
                    <a:lnTo>
                      <a:pt x="711" y="3875"/>
                    </a:lnTo>
                    <a:lnTo>
                      <a:pt x="814" y="4040"/>
                    </a:lnTo>
                    <a:lnTo>
                      <a:pt x="917" y="4195"/>
                    </a:lnTo>
                    <a:lnTo>
                      <a:pt x="1031" y="4339"/>
                    </a:lnTo>
                    <a:lnTo>
                      <a:pt x="1144" y="4483"/>
                    </a:lnTo>
                    <a:lnTo>
                      <a:pt x="1278" y="4627"/>
                    </a:lnTo>
                    <a:lnTo>
                      <a:pt x="1412" y="4761"/>
                    </a:lnTo>
                    <a:lnTo>
                      <a:pt x="1546" y="4885"/>
                    </a:lnTo>
                    <a:lnTo>
                      <a:pt x="1701" y="5009"/>
                    </a:lnTo>
                    <a:lnTo>
                      <a:pt x="1855" y="5112"/>
                    </a:lnTo>
                    <a:lnTo>
                      <a:pt x="2030" y="5215"/>
                    </a:lnTo>
                    <a:lnTo>
                      <a:pt x="2206" y="5307"/>
                    </a:lnTo>
                    <a:lnTo>
                      <a:pt x="2257" y="5297"/>
                    </a:lnTo>
                    <a:lnTo>
                      <a:pt x="2381" y="5266"/>
                    </a:lnTo>
                    <a:lnTo>
                      <a:pt x="2546" y="5204"/>
                    </a:lnTo>
                    <a:lnTo>
                      <a:pt x="2638" y="5163"/>
                    </a:lnTo>
                    <a:lnTo>
                      <a:pt x="2721" y="5112"/>
                    </a:lnTo>
                    <a:lnTo>
                      <a:pt x="2793" y="5050"/>
                    </a:lnTo>
                    <a:lnTo>
                      <a:pt x="2855" y="4988"/>
                    </a:lnTo>
                    <a:lnTo>
                      <a:pt x="2896" y="4916"/>
                    </a:lnTo>
                    <a:lnTo>
                      <a:pt x="2906" y="4875"/>
                    </a:lnTo>
                    <a:lnTo>
                      <a:pt x="2917" y="4833"/>
                    </a:lnTo>
                    <a:lnTo>
                      <a:pt x="2917" y="4792"/>
                    </a:lnTo>
                    <a:lnTo>
                      <a:pt x="2906" y="4751"/>
                    </a:lnTo>
                    <a:lnTo>
                      <a:pt x="2886" y="4699"/>
                    </a:lnTo>
                    <a:lnTo>
                      <a:pt x="2865" y="4648"/>
                    </a:lnTo>
                    <a:lnTo>
                      <a:pt x="2824" y="4596"/>
                    </a:lnTo>
                    <a:lnTo>
                      <a:pt x="2783" y="4545"/>
                    </a:lnTo>
                    <a:lnTo>
                      <a:pt x="2659" y="4432"/>
                    </a:lnTo>
                    <a:lnTo>
                      <a:pt x="2587" y="4359"/>
                    </a:lnTo>
                    <a:lnTo>
                      <a:pt x="2525" y="4287"/>
                    </a:lnTo>
                    <a:lnTo>
                      <a:pt x="2463" y="4195"/>
                    </a:lnTo>
                    <a:lnTo>
                      <a:pt x="2412" y="4102"/>
                    </a:lnTo>
                    <a:lnTo>
                      <a:pt x="2360" y="3988"/>
                    </a:lnTo>
                    <a:lnTo>
                      <a:pt x="2319" y="3875"/>
                    </a:lnTo>
                    <a:lnTo>
                      <a:pt x="2236" y="3617"/>
                    </a:lnTo>
                    <a:lnTo>
                      <a:pt x="2175" y="3339"/>
                    </a:lnTo>
                    <a:lnTo>
                      <a:pt x="2113" y="3040"/>
                    </a:lnTo>
                    <a:lnTo>
                      <a:pt x="2061" y="2731"/>
                    </a:lnTo>
                    <a:lnTo>
                      <a:pt x="2020" y="2412"/>
                    </a:lnTo>
                    <a:lnTo>
                      <a:pt x="1948" y="1773"/>
                    </a:lnTo>
                    <a:lnTo>
                      <a:pt x="1907" y="1474"/>
                    </a:lnTo>
                    <a:lnTo>
                      <a:pt x="1865" y="1186"/>
                    </a:lnTo>
                    <a:lnTo>
                      <a:pt x="1814" y="918"/>
                    </a:lnTo>
                    <a:lnTo>
                      <a:pt x="1752" y="681"/>
                    </a:lnTo>
                    <a:lnTo>
                      <a:pt x="1690" y="475"/>
                    </a:lnTo>
                    <a:lnTo>
                      <a:pt x="1649" y="392"/>
                    </a:lnTo>
                    <a:lnTo>
                      <a:pt x="1608" y="310"/>
                    </a:lnTo>
                    <a:lnTo>
                      <a:pt x="1556" y="248"/>
                    </a:lnTo>
                    <a:lnTo>
                      <a:pt x="1505" y="186"/>
                    </a:lnTo>
                    <a:lnTo>
                      <a:pt x="1464" y="145"/>
                    </a:lnTo>
                    <a:lnTo>
                      <a:pt x="1412" y="104"/>
                    </a:lnTo>
                    <a:lnTo>
                      <a:pt x="1350" y="62"/>
                    </a:lnTo>
                    <a:lnTo>
                      <a:pt x="1299" y="42"/>
                    </a:lnTo>
                    <a:lnTo>
                      <a:pt x="1247" y="21"/>
                    </a:lnTo>
                    <a:lnTo>
                      <a:pt x="1185" y="11"/>
                    </a:lnTo>
                    <a:lnTo>
                      <a:pt x="113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5"/>
              <p:cNvSpPr/>
              <p:nvPr/>
            </p:nvSpPr>
            <p:spPr>
              <a:xfrm>
                <a:off x="4904189" y="2372298"/>
                <a:ext cx="45261" cy="104258"/>
              </a:xfrm>
              <a:custGeom>
                <a:avLst/>
                <a:gdLst/>
                <a:ahLst/>
                <a:cxnLst/>
                <a:rect l="l" t="t" r="r" b="b"/>
                <a:pathLst>
                  <a:path w="2412" h="5556" extrusionOk="0">
                    <a:moveTo>
                      <a:pt x="2206" y="1"/>
                    </a:moveTo>
                    <a:lnTo>
                      <a:pt x="2144" y="22"/>
                    </a:lnTo>
                    <a:lnTo>
                      <a:pt x="2082" y="53"/>
                    </a:lnTo>
                    <a:lnTo>
                      <a:pt x="2020" y="94"/>
                    </a:lnTo>
                    <a:lnTo>
                      <a:pt x="1876" y="207"/>
                    </a:lnTo>
                    <a:lnTo>
                      <a:pt x="1721" y="351"/>
                    </a:lnTo>
                    <a:lnTo>
                      <a:pt x="1567" y="547"/>
                    </a:lnTo>
                    <a:lnTo>
                      <a:pt x="1402" y="774"/>
                    </a:lnTo>
                    <a:lnTo>
                      <a:pt x="1227" y="1031"/>
                    </a:lnTo>
                    <a:lnTo>
                      <a:pt x="1052" y="1320"/>
                    </a:lnTo>
                    <a:lnTo>
                      <a:pt x="887" y="1650"/>
                    </a:lnTo>
                    <a:lnTo>
                      <a:pt x="712" y="2010"/>
                    </a:lnTo>
                    <a:lnTo>
                      <a:pt x="557" y="2392"/>
                    </a:lnTo>
                    <a:lnTo>
                      <a:pt x="402" y="2804"/>
                    </a:lnTo>
                    <a:lnTo>
                      <a:pt x="258" y="3247"/>
                    </a:lnTo>
                    <a:lnTo>
                      <a:pt x="134" y="3711"/>
                    </a:lnTo>
                    <a:lnTo>
                      <a:pt x="21" y="4205"/>
                    </a:lnTo>
                    <a:lnTo>
                      <a:pt x="11" y="4277"/>
                    </a:lnTo>
                    <a:lnTo>
                      <a:pt x="1" y="4360"/>
                    </a:lnTo>
                    <a:lnTo>
                      <a:pt x="11" y="4442"/>
                    </a:lnTo>
                    <a:lnTo>
                      <a:pt x="21" y="4514"/>
                    </a:lnTo>
                    <a:lnTo>
                      <a:pt x="62" y="4679"/>
                    </a:lnTo>
                    <a:lnTo>
                      <a:pt x="124" y="4834"/>
                    </a:lnTo>
                    <a:lnTo>
                      <a:pt x="207" y="4988"/>
                    </a:lnTo>
                    <a:lnTo>
                      <a:pt x="299" y="5133"/>
                    </a:lnTo>
                    <a:lnTo>
                      <a:pt x="413" y="5256"/>
                    </a:lnTo>
                    <a:lnTo>
                      <a:pt x="516" y="5370"/>
                    </a:lnTo>
                    <a:lnTo>
                      <a:pt x="629" y="5452"/>
                    </a:lnTo>
                    <a:lnTo>
                      <a:pt x="732" y="5514"/>
                    </a:lnTo>
                    <a:lnTo>
                      <a:pt x="825" y="5555"/>
                    </a:lnTo>
                    <a:lnTo>
                      <a:pt x="918" y="5555"/>
                    </a:lnTo>
                    <a:lnTo>
                      <a:pt x="949" y="5545"/>
                    </a:lnTo>
                    <a:lnTo>
                      <a:pt x="979" y="5524"/>
                    </a:lnTo>
                    <a:lnTo>
                      <a:pt x="1010" y="5493"/>
                    </a:lnTo>
                    <a:lnTo>
                      <a:pt x="1031" y="5462"/>
                    </a:lnTo>
                    <a:lnTo>
                      <a:pt x="1041" y="5411"/>
                    </a:lnTo>
                    <a:lnTo>
                      <a:pt x="1052" y="5349"/>
                    </a:lnTo>
                    <a:lnTo>
                      <a:pt x="1052" y="5277"/>
                    </a:lnTo>
                    <a:lnTo>
                      <a:pt x="1041" y="5184"/>
                    </a:lnTo>
                    <a:lnTo>
                      <a:pt x="1010" y="4958"/>
                    </a:lnTo>
                    <a:lnTo>
                      <a:pt x="1000" y="4721"/>
                    </a:lnTo>
                    <a:lnTo>
                      <a:pt x="1000" y="4494"/>
                    </a:lnTo>
                    <a:lnTo>
                      <a:pt x="1010" y="4267"/>
                    </a:lnTo>
                    <a:lnTo>
                      <a:pt x="1031" y="4030"/>
                    </a:lnTo>
                    <a:lnTo>
                      <a:pt x="1062" y="3803"/>
                    </a:lnTo>
                    <a:lnTo>
                      <a:pt x="1103" y="3587"/>
                    </a:lnTo>
                    <a:lnTo>
                      <a:pt x="1155" y="3360"/>
                    </a:lnTo>
                    <a:lnTo>
                      <a:pt x="1206" y="3144"/>
                    </a:lnTo>
                    <a:lnTo>
                      <a:pt x="1278" y="2928"/>
                    </a:lnTo>
                    <a:lnTo>
                      <a:pt x="1412" y="2515"/>
                    </a:lnTo>
                    <a:lnTo>
                      <a:pt x="1567" y="2124"/>
                    </a:lnTo>
                    <a:lnTo>
                      <a:pt x="1732" y="1753"/>
                    </a:lnTo>
                    <a:lnTo>
                      <a:pt x="1886" y="1402"/>
                    </a:lnTo>
                    <a:lnTo>
                      <a:pt x="2041" y="1093"/>
                    </a:lnTo>
                    <a:lnTo>
                      <a:pt x="2175" y="805"/>
                    </a:lnTo>
                    <a:lnTo>
                      <a:pt x="2288" y="557"/>
                    </a:lnTo>
                    <a:lnTo>
                      <a:pt x="2371" y="362"/>
                    </a:lnTo>
                    <a:lnTo>
                      <a:pt x="2391" y="269"/>
                    </a:lnTo>
                    <a:lnTo>
                      <a:pt x="2412" y="197"/>
                    </a:lnTo>
                    <a:lnTo>
                      <a:pt x="2412" y="135"/>
                    </a:lnTo>
                    <a:lnTo>
                      <a:pt x="2412" y="83"/>
                    </a:lnTo>
                    <a:lnTo>
                      <a:pt x="2391" y="42"/>
                    </a:lnTo>
                    <a:lnTo>
                      <a:pt x="2350" y="11"/>
                    </a:lnTo>
                    <a:lnTo>
                      <a:pt x="23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5"/>
              <p:cNvSpPr/>
              <p:nvPr/>
            </p:nvSpPr>
            <p:spPr>
              <a:xfrm>
                <a:off x="4894525" y="2317579"/>
                <a:ext cx="16645" cy="96508"/>
              </a:xfrm>
              <a:custGeom>
                <a:avLst/>
                <a:gdLst/>
                <a:ahLst/>
                <a:cxnLst/>
                <a:rect l="l" t="t" r="r" b="b"/>
                <a:pathLst>
                  <a:path w="887" h="5143" extrusionOk="0">
                    <a:moveTo>
                      <a:pt x="443" y="1"/>
                    </a:moveTo>
                    <a:lnTo>
                      <a:pt x="423" y="11"/>
                    </a:lnTo>
                    <a:lnTo>
                      <a:pt x="402" y="32"/>
                    </a:lnTo>
                    <a:lnTo>
                      <a:pt x="351" y="104"/>
                    </a:lnTo>
                    <a:lnTo>
                      <a:pt x="309" y="227"/>
                    </a:lnTo>
                    <a:lnTo>
                      <a:pt x="258" y="392"/>
                    </a:lnTo>
                    <a:lnTo>
                      <a:pt x="217" y="598"/>
                    </a:lnTo>
                    <a:lnTo>
                      <a:pt x="175" y="835"/>
                    </a:lnTo>
                    <a:lnTo>
                      <a:pt x="134" y="1103"/>
                    </a:lnTo>
                    <a:lnTo>
                      <a:pt x="103" y="1402"/>
                    </a:lnTo>
                    <a:lnTo>
                      <a:pt x="72" y="1732"/>
                    </a:lnTo>
                    <a:lnTo>
                      <a:pt x="42" y="2082"/>
                    </a:lnTo>
                    <a:lnTo>
                      <a:pt x="21" y="2464"/>
                    </a:lnTo>
                    <a:lnTo>
                      <a:pt x="11" y="2855"/>
                    </a:lnTo>
                    <a:lnTo>
                      <a:pt x="0" y="3267"/>
                    </a:lnTo>
                    <a:lnTo>
                      <a:pt x="0" y="3700"/>
                    </a:lnTo>
                    <a:lnTo>
                      <a:pt x="11" y="4133"/>
                    </a:lnTo>
                    <a:lnTo>
                      <a:pt x="21" y="4586"/>
                    </a:lnTo>
                    <a:lnTo>
                      <a:pt x="196" y="4731"/>
                    </a:lnTo>
                    <a:lnTo>
                      <a:pt x="361" y="4875"/>
                    </a:lnTo>
                    <a:lnTo>
                      <a:pt x="536" y="5009"/>
                    </a:lnTo>
                    <a:lnTo>
                      <a:pt x="629" y="5071"/>
                    </a:lnTo>
                    <a:lnTo>
                      <a:pt x="711" y="5112"/>
                    </a:lnTo>
                    <a:lnTo>
                      <a:pt x="773" y="5133"/>
                    </a:lnTo>
                    <a:lnTo>
                      <a:pt x="835" y="5143"/>
                    </a:lnTo>
                    <a:lnTo>
                      <a:pt x="856" y="5133"/>
                    </a:lnTo>
                    <a:lnTo>
                      <a:pt x="876" y="5122"/>
                    </a:lnTo>
                    <a:lnTo>
                      <a:pt x="886" y="5102"/>
                    </a:lnTo>
                    <a:lnTo>
                      <a:pt x="886" y="5071"/>
                    </a:lnTo>
                    <a:lnTo>
                      <a:pt x="876" y="4988"/>
                    </a:lnTo>
                    <a:lnTo>
                      <a:pt x="845" y="4865"/>
                    </a:lnTo>
                    <a:lnTo>
                      <a:pt x="814" y="4782"/>
                    </a:lnTo>
                    <a:lnTo>
                      <a:pt x="794" y="4689"/>
                    </a:lnTo>
                    <a:lnTo>
                      <a:pt x="753" y="4432"/>
                    </a:lnTo>
                    <a:lnTo>
                      <a:pt x="722" y="4133"/>
                    </a:lnTo>
                    <a:lnTo>
                      <a:pt x="701" y="3783"/>
                    </a:lnTo>
                    <a:lnTo>
                      <a:pt x="660" y="2979"/>
                    </a:lnTo>
                    <a:lnTo>
                      <a:pt x="629" y="2134"/>
                    </a:lnTo>
                    <a:lnTo>
                      <a:pt x="598" y="1320"/>
                    </a:lnTo>
                    <a:lnTo>
                      <a:pt x="567" y="640"/>
                    </a:lnTo>
                    <a:lnTo>
                      <a:pt x="546" y="372"/>
                    </a:lnTo>
                    <a:lnTo>
                      <a:pt x="516" y="166"/>
                    </a:lnTo>
                    <a:lnTo>
                      <a:pt x="505" y="94"/>
                    </a:lnTo>
                    <a:lnTo>
                      <a:pt x="485" y="42"/>
                    </a:lnTo>
                    <a:lnTo>
                      <a:pt x="464" y="11"/>
                    </a:lnTo>
                    <a:lnTo>
                      <a:pt x="44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5"/>
              <p:cNvSpPr/>
              <p:nvPr/>
            </p:nvSpPr>
            <p:spPr>
              <a:xfrm>
                <a:off x="4878275" y="2323190"/>
                <a:ext cx="22068" cy="93037"/>
              </a:xfrm>
              <a:custGeom>
                <a:avLst/>
                <a:gdLst/>
                <a:ahLst/>
                <a:cxnLst/>
                <a:rect l="l" t="t" r="r" b="b"/>
                <a:pathLst>
                  <a:path w="1176" h="4958" extrusionOk="0">
                    <a:moveTo>
                      <a:pt x="166" y="1"/>
                    </a:moveTo>
                    <a:lnTo>
                      <a:pt x="145" y="11"/>
                    </a:lnTo>
                    <a:lnTo>
                      <a:pt x="124" y="32"/>
                    </a:lnTo>
                    <a:lnTo>
                      <a:pt x="104" y="73"/>
                    </a:lnTo>
                    <a:lnTo>
                      <a:pt x="73" y="186"/>
                    </a:lnTo>
                    <a:lnTo>
                      <a:pt x="42" y="341"/>
                    </a:lnTo>
                    <a:lnTo>
                      <a:pt x="21" y="536"/>
                    </a:lnTo>
                    <a:lnTo>
                      <a:pt x="11" y="773"/>
                    </a:lnTo>
                    <a:lnTo>
                      <a:pt x="1" y="1041"/>
                    </a:lnTo>
                    <a:lnTo>
                      <a:pt x="1" y="1340"/>
                    </a:lnTo>
                    <a:lnTo>
                      <a:pt x="1" y="1660"/>
                    </a:lnTo>
                    <a:lnTo>
                      <a:pt x="21" y="2010"/>
                    </a:lnTo>
                    <a:lnTo>
                      <a:pt x="42" y="2391"/>
                    </a:lnTo>
                    <a:lnTo>
                      <a:pt x="63" y="2783"/>
                    </a:lnTo>
                    <a:lnTo>
                      <a:pt x="104" y="3185"/>
                    </a:lnTo>
                    <a:lnTo>
                      <a:pt x="145" y="3607"/>
                    </a:lnTo>
                    <a:lnTo>
                      <a:pt x="196" y="4030"/>
                    </a:lnTo>
                    <a:lnTo>
                      <a:pt x="258" y="4463"/>
                    </a:lnTo>
                    <a:lnTo>
                      <a:pt x="330" y="4906"/>
                    </a:lnTo>
                    <a:lnTo>
                      <a:pt x="506" y="4926"/>
                    </a:lnTo>
                    <a:lnTo>
                      <a:pt x="670" y="4947"/>
                    </a:lnTo>
                    <a:lnTo>
                      <a:pt x="856" y="4957"/>
                    </a:lnTo>
                    <a:lnTo>
                      <a:pt x="938" y="4947"/>
                    </a:lnTo>
                    <a:lnTo>
                      <a:pt x="1021" y="4926"/>
                    </a:lnTo>
                    <a:lnTo>
                      <a:pt x="1083" y="4906"/>
                    </a:lnTo>
                    <a:lnTo>
                      <a:pt x="1134" y="4875"/>
                    </a:lnTo>
                    <a:lnTo>
                      <a:pt x="1155" y="4844"/>
                    </a:lnTo>
                    <a:lnTo>
                      <a:pt x="1165" y="4823"/>
                    </a:lnTo>
                    <a:lnTo>
                      <a:pt x="1175" y="4792"/>
                    </a:lnTo>
                    <a:lnTo>
                      <a:pt x="1175" y="4761"/>
                    </a:lnTo>
                    <a:lnTo>
                      <a:pt x="1175" y="4720"/>
                    </a:lnTo>
                    <a:lnTo>
                      <a:pt x="1155" y="4679"/>
                    </a:lnTo>
                    <a:lnTo>
                      <a:pt x="1114" y="4586"/>
                    </a:lnTo>
                    <a:lnTo>
                      <a:pt x="1072" y="4524"/>
                    </a:lnTo>
                    <a:lnTo>
                      <a:pt x="1041" y="4442"/>
                    </a:lnTo>
                    <a:lnTo>
                      <a:pt x="980" y="4226"/>
                    </a:lnTo>
                    <a:lnTo>
                      <a:pt x="908" y="3937"/>
                    </a:lnTo>
                    <a:lnTo>
                      <a:pt x="846" y="3607"/>
                    </a:lnTo>
                    <a:lnTo>
                      <a:pt x="712" y="2834"/>
                    </a:lnTo>
                    <a:lnTo>
                      <a:pt x="578" y="2010"/>
                    </a:lnTo>
                    <a:lnTo>
                      <a:pt x="454" y="1217"/>
                    </a:lnTo>
                    <a:lnTo>
                      <a:pt x="330" y="557"/>
                    </a:lnTo>
                    <a:lnTo>
                      <a:pt x="279" y="310"/>
                    </a:lnTo>
                    <a:lnTo>
                      <a:pt x="227" y="124"/>
                    </a:lnTo>
                    <a:lnTo>
                      <a:pt x="207" y="62"/>
                    </a:lnTo>
                    <a:lnTo>
                      <a:pt x="186" y="21"/>
                    </a:lnTo>
                    <a:lnTo>
                      <a:pt x="16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5"/>
              <p:cNvSpPr/>
              <p:nvPr/>
            </p:nvSpPr>
            <p:spPr>
              <a:xfrm>
                <a:off x="4861462" y="2350456"/>
                <a:ext cx="33852" cy="87220"/>
              </a:xfrm>
              <a:custGeom>
                <a:avLst/>
                <a:gdLst/>
                <a:ahLst/>
                <a:cxnLst/>
                <a:rect l="l" t="t" r="r" b="b"/>
                <a:pathLst>
                  <a:path w="1804" h="4648" extrusionOk="0">
                    <a:moveTo>
                      <a:pt x="41" y="1"/>
                    </a:moveTo>
                    <a:lnTo>
                      <a:pt x="31" y="31"/>
                    </a:lnTo>
                    <a:lnTo>
                      <a:pt x="21" y="73"/>
                    </a:lnTo>
                    <a:lnTo>
                      <a:pt x="0" y="176"/>
                    </a:lnTo>
                    <a:lnTo>
                      <a:pt x="0" y="330"/>
                    </a:lnTo>
                    <a:lnTo>
                      <a:pt x="10" y="516"/>
                    </a:lnTo>
                    <a:lnTo>
                      <a:pt x="31" y="743"/>
                    </a:lnTo>
                    <a:lnTo>
                      <a:pt x="62" y="1000"/>
                    </a:lnTo>
                    <a:lnTo>
                      <a:pt x="103" y="1289"/>
                    </a:lnTo>
                    <a:lnTo>
                      <a:pt x="155" y="1598"/>
                    </a:lnTo>
                    <a:lnTo>
                      <a:pt x="227" y="1928"/>
                    </a:lnTo>
                    <a:lnTo>
                      <a:pt x="299" y="2278"/>
                    </a:lnTo>
                    <a:lnTo>
                      <a:pt x="381" y="2649"/>
                    </a:lnTo>
                    <a:lnTo>
                      <a:pt x="485" y="3030"/>
                    </a:lnTo>
                    <a:lnTo>
                      <a:pt x="588" y="3422"/>
                    </a:lnTo>
                    <a:lnTo>
                      <a:pt x="711" y="3824"/>
                    </a:lnTo>
                    <a:lnTo>
                      <a:pt x="835" y="4236"/>
                    </a:lnTo>
                    <a:lnTo>
                      <a:pt x="979" y="4638"/>
                    </a:lnTo>
                    <a:lnTo>
                      <a:pt x="1154" y="4648"/>
                    </a:lnTo>
                    <a:lnTo>
                      <a:pt x="1319" y="4648"/>
                    </a:lnTo>
                    <a:lnTo>
                      <a:pt x="1505" y="4627"/>
                    </a:lnTo>
                    <a:lnTo>
                      <a:pt x="1587" y="4617"/>
                    </a:lnTo>
                    <a:lnTo>
                      <a:pt x="1670" y="4596"/>
                    </a:lnTo>
                    <a:lnTo>
                      <a:pt x="1731" y="4566"/>
                    </a:lnTo>
                    <a:lnTo>
                      <a:pt x="1773" y="4524"/>
                    </a:lnTo>
                    <a:lnTo>
                      <a:pt x="1793" y="4493"/>
                    </a:lnTo>
                    <a:lnTo>
                      <a:pt x="1804" y="4473"/>
                    </a:lnTo>
                    <a:lnTo>
                      <a:pt x="1804" y="4442"/>
                    </a:lnTo>
                    <a:lnTo>
                      <a:pt x="1804" y="4411"/>
                    </a:lnTo>
                    <a:lnTo>
                      <a:pt x="1793" y="4380"/>
                    </a:lnTo>
                    <a:lnTo>
                      <a:pt x="1773" y="4339"/>
                    </a:lnTo>
                    <a:lnTo>
                      <a:pt x="1711" y="4256"/>
                    </a:lnTo>
                    <a:lnTo>
                      <a:pt x="1670" y="4195"/>
                    </a:lnTo>
                    <a:lnTo>
                      <a:pt x="1618" y="4122"/>
                    </a:lnTo>
                    <a:lnTo>
                      <a:pt x="1515" y="3927"/>
                    </a:lnTo>
                    <a:lnTo>
                      <a:pt x="1412" y="3659"/>
                    </a:lnTo>
                    <a:lnTo>
                      <a:pt x="1288" y="3350"/>
                    </a:lnTo>
                    <a:lnTo>
                      <a:pt x="1041" y="2639"/>
                    </a:lnTo>
                    <a:lnTo>
                      <a:pt x="783" y="1866"/>
                    </a:lnTo>
                    <a:lnTo>
                      <a:pt x="536" y="1124"/>
                    </a:lnTo>
                    <a:lnTo>
                      <a:pt x="320" y="506"/>
                    </a:lnTo>
                    <a:lnTo>
                      <a:pt x="227" y="268"/>
                    </a:lnTo>
                    <a:lnTo>
                      <a:pt x="155" y="104"/>
                    </a:lnTo>
                    <a:lnTo>
                      <a:pt x="114" y="42"/>
                    </a:lnTo>
                    <a:lnTo>
                      <a:pt x="93" y="11"/>
                    </a:lnTo>
                    <a:lnTo>
                      <a:pt x="6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5"/>
              <p:cNvSpPr/>
              <p:nvPr/>
            </p:nvSpPr>
            <p:spPr>
              <a:xfrm>
                <a:off x="5530115" y="2224374"/>
                <a:ext cx="81815" cy="46631"/>
              </a:xfrm>
              <a:custGeom>
                <a:avLst/>
                <a:gdLst/>
                <a:ahLst/>
                <a:cxnLst/>
                <a:rect l="l" t="t" r="r" b="b"/>
                <a:pathLst>
                  <a:path w="4360" h="2485" extrusionOk="0">
                    <a:moveTo>
                      <a:pt x="2567" y="1"/>
                    </a:moveTo>
                    <a:lnTo>
                      <a:pt x="2350" y="22"/>
                    </a:lnTo>
                    <a:lnTo>
                      <a:pt x="2134" y="52"/>
                    </a:lnTo>
                    <a:lnTo>
                      <a:pt x="1918" y="94"/>
                    </a:lnTo>
                    <a:lnTo>
                      <a:pt x="1712" y="145"/>
                    </a:lnTo>
                    <a:lnTo>
                      <a:pt x="1505" y="207"/>
                    </a:lnTo>
                    <a:lnTo>
                      <a:pt x="1310" y="279"/>
                    </a:lnTo>
                    <a:lnTo>
                      <a:pt x="1124" y="362"/>
                    </a:lnTo>
                    <a:lnTo>
                      <a:pt x="949" y="454"/>
                    </a:lnTo>
                    <a:lnTo>
                      <a:pt x="784" y="547"/>
                    </a:lnTo>
                    <a:lnTo>
                      <a:pt x="630" y="650"/>
                    </a:lnTo>
                    <a:lnTo>
                      <a:pt x="485" y="753"/>
                    </a:lnTo>
                    <a:lnTo>
                      <a:pt x="362" y="867"/>
                    </a:lnTo>
                    <a:lnTo>
                      <a:pt x="248" y="990"/>
                    </a:lnTo>
                    <a:lnTo>
                      <a:pt x="155" y="1114"/>
                    </a:lnTo>
                    <a:lnTo>
                      <a:pt x="83" y="1237"/>
                    </a:lnTo>
                    <a:lnTo>
                      <a:pt x="32" y="1371"/>
                    </a:lnTo>
                    <a:lnTo>
                      <a:pt x="11" y="1495"/>
                    </a:lnTo>
                    <a:lnTo>
                      <a:pt x="1" y="1608"/>
                    </a:lnTo>
                    <a:lnTo>
                      <a:pt x="22" y="1722"/>
                    </a:lnTo>
                    <a:lnTo>
                      <a:pt x="52" y="1835"/>
                    </a:lnTo>
                    <a:lnTo>
                      <a:pt x="114" y="1938"/>
                    </a:lnTo>
                    <a:lnTo>
                      <a:pt x="186" y="2031"/>
                    </a:lnTo>
                    <a:lnTo>
                      <a:pt x="279" y="2113"/>
                    </a:lnTo>
                    <a:lnTo>
                      <a:pt x="392" y="2196"/>
                    </a:lnTo>
                    <a:lnTo>
                      <a:pt x="516" y="2268"/>
                    </a:lnTo>
                    <a:lnTo>
                      <a:pt x="660" y="2330"/>
                    </a:lnTo>
                    <a:lnTo>
                      <a:pt x="815" y="2381"/>
                    </a:lnTo>
                    <a:lnTo>
                      <a:pt x="990" y="2423"/>
                    </a:lnTo>
                    <a:lnTo>
                      <a:pt x="1176" y="2453"/>
                    </a:lnTo>
                    <a:lnTo>
                      <a:pt x="1371" y="2474"/>
                    </a:lnTo>
                    <a:lnTo>
                      <a:pt x="1588" y="2484"/>
                    </a:lnTo>
                    <a:lnTo>
                      <a:pt x="1804" y="2474"/>
                    </a:lnTo>
                    <a:lnTo>
                      <a:pt x="2021" y="2453"/>
                    </a:lnTo>
                    <a:lnTo>
                      <a:pt x="2237" y="2423"/>
                    </a:lnTo>
                    <a:lnTo>
                      <a:pt x="2443" y="2381"/>
                    </a:lnTo>
                    <a:lnTo>
                      <a:pt x="2649" y="2330"/>
                    </a:lnTo>
                    <a:lnTo>
                      <a:pt x="2855" y="2268"/>
                    </a:lnTo>
                    <a:lnTo>
                      <a:pt x="3051" y="2196"/>
                    </a:lnTo>
                    <a:lnTo>
                      <a:pt x="3237" y="2113"/>
                    </a:lnTo>
                    <a:lnTo>
                      <a:pt x="3422" y="2031"/>
                    </a:lnTo>
                    <a:lnTo>
                      <a:pt x="3587" y="1938"/>
                    </a:lnTo>
                    <a:lnTo>
                      <a:pt x="3742" y="1835"/>
                    </a:lnTo>
                    <a:lnTo>
                      <a:pt x="3875" y="1722"/>
                    </a:lnTo>
                    <a:lnTo>
                      <a:pt x="3999" y="1608"/>
                    </a:lnTo>
                    <a:lnTo>
                      <a:pt x="4113" y="1495"/>
                    </a:lnTo>
                    <a:lnTo>
                      <a:pt x="4205" y="1371"/>
                    </a:lnTo>
                    <a:lnTo>
                      <a:pt x="4277" y="1237"/>
                    </a:lnTo>
                    <a:lnTo>
                      <a:pt x="4329" y="1114"/>
                    </a:lnTo>
                    <a:lnTo>
                      <a:pt x="4350" y="990"/>
                    </a:lnTo>
                    <a:lnTo>
                      <a:pt x="4360" y="867"/>
                    </a:lnTo>
                    <a:lnTo>
                      <a:pt x="4339" y="753"/>
                    </a:lnTo>
                    <a:lnTo>
                      <a:pt x="4308" y="650"/>
                    </a:lnTo>
                    <a:lnTo>
                      <a:pt x="4257" y="547"/>
                    </a:lnTo>
                    <a:lnTo>
                      <a:pt x="4174" y="454"/>
                    </a:lnTo>
                    <a:lnTo>
                      <a:pt x="4082" y="362"/>
                    </a:lnTo>
                    <a:lnTo>
                      <a:pt x="3979" y="279"/>
                    </a:lnTo>
                    <a:lnTo>
                      <a:pt x="3845" y="207"/>
                    </a:lnTo>
                    <a:lnTo>
                      <a:pt x="3711" y="145"/>
                    </a:lnTo>
                    <a:lnTo>
                      <a:pt x="3546" y="94"/>
                    </a:lnTo>
                    <a:lnTo>
                      <a:pt x="3381" y="52"/>
                    </a:lnTo>
                    <a:lnTo>
                      <a:pt x="3185" y="22"/>
                    </a:lnTo>
                    <a:lnTo>
                      <a:pt x="2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5"/>
              <p:cNvSpPr/>
              <p:nvPr/>
            </p:nvSpPr>
            <p:spPr>
              <a:xfrm>
                <a:off x="5455486" y="2224374"/>
                <a:ext cx="81815" cy="46631"/>
              </a:xfrm>
              <a:custGeom>
                <a:avLst/>
                <a:gdLst/>
                <a:ahLst/>
                <a:cxnLst/>
                <a:rect l="l" t="t" r="r" b="b"/>
                <a:pathLst>
                  <a:path w="4360" h="2485" extrusionOk="0">
                    <a:moveTo>
                      <a:pt x="2556" y="1"/>
                    </a:moveTo>
                    <a:lnTo>
                      <a:pt x="2339" y="22"/>
                    </a:lnTo>
                    <a:lnTo>
                      <a:pt x="2123" y="52"/>
                    </a:lnTo>
                    <a:lnTo>
                      <a:pt x="1917" y="94"/>
                    </a:lnTo>
                    <a:lnTo>
                      <a:pt x="1711" y="145"/>
                    </a:lnTo>
                    <a:lnTo>
                      <a:pt x="1505" y="207"/>
                    </a:lnTo>
                    <a:lnTo>
                      <a:pt x="1309" y="279"/>
                    </a:lnTo>
                    <a:lnTo>
                      <a:pt x="1124" y="362"/>
                    </a:lnTo>
                    <a:lnTo>
                      <a:pt x="948" y="454"/>
                    </a:lnTo>
                    <a:lnTo>
                      <a:pt x="773" y="547"/>
                    </a:lnTo>
                    <a:lnTo>
                      <a:pt x="619" y="650"/>
                    </a:lnTo>
                    <a:lnTo>
                      <a:pt x="485" y="753"/>
                    </a:lnTo>
                    <a:lnTo>
                      <a:pt x="361" y="867"/>
                    </a:lnTo>
                    <a:lnTo>
                      <a:pt x="248" y="990"/>
                    </a:lnTo>
                    <a:lnTo>
                      <a:pt x="155" y="1114"/>
                    </a:lnTo>
                    <a:lnTo>
                      <a:pt x="83" y="1237"/>
                    </a:lnTo>
                    <a:lnTo>
                      <a:pt x="31" y="1371"/>
                    </a:lnTo>
                    <a:lnTo>
                      <a:pt x="11" y="1495"/>
                    </a:lnTo>
                    <a:lnTo>
                      <a:pt x="0" y="1608"/>
                    </a:lnTo>
                    <a:lnTo>
                      <a:pt x="21" y="1722"/>
                    </a:lnTo>
                    <a:lnTo>
                      <a:pt x="52" y="1835"/>
                    </a:lnTo>
                    <a:lnTo>
                      <a:pt x="103" y="1938"/>
                    </a:lnTo>
                    <a:lnTo>
                      <a:pt x="186" y="2031"/>
                    </a:lnTo>
                    <a:lnTo>
                      <a:pt x="279" y="2113"/>
                    </a:lnTo>
                    <a:lnTo>
                      <a:pt x="382" y="2196"/>
                    </a:lnTo>
                    <a:lnTo>
                      <a:pt x="516" y="2268"/>
                    </a:lnTo>
                    <a:lnTo>
                      <a:pt x="660" y="2330"/>
                    </a:lnTo>
                    <a:lnTo>
                      <a:pt x="814" y="2381"/>
                    </a:lnTo>
                    <a:lnTo>
                      <a:pt x="990" y="2423"/>
                    </a:lnTo>
                    <a:lnTo>
                      <a:pt x="1175" y="2453"/>
                    </a:lnTo>
                    <a:lnTo>
                      <a:pt x="1371" y="2474"/>
                    </a:lnTo>
                    <a:lnTo>
                      <a:pt x="1577" y="2484"/>
                    </a:lnTo>
                    <a:lnTo>
                      <a:pt x="1793" y="2474"/>
                    </a:lnTo>
                    <a:lnTo>
                      <a:pt x="2020" y="2453"/>
                    </a:lnTo>
                    <a:lnTo>
                      <a:pt x="2226" y="2423"/>
                    </a:lnTo>
                    <a:lnTo>
                      <a:pt x="2443" y="2381"/>
                    </a:lnTo>
                    <a:lnTo>
                      <a:pt x="2649" y="2330"/>
                    </a:lnTo>
                    <a:lnTo>
                      <a:pt x="2855" y="2268"/>
                    </a:lnTo>
                    <a:lnTo>
                      <a:pt x="3050" y="2196"/>
                    </a:lnTo>
                    <a:lnTo>
                      <a:pt x="3236" y="2113"/>
                    </a:lnTo>
                    <a:lnTo>
                      <a:pt x="3411" y="2031"/>
                    </a:lnTo>
                    <a:lnTo>
                      <a:pt x="3586" y="1938"/>
                    </a:lnTo>
                    <a:lnTo>
                      <a:pt x="3741" y="1835"/>
                    </a:lnTo>
                    <a:lnTo>
                      <a:pt x="3875" y="1722"/>
                    </a:lnTo>
                    <a:lnTo>
                      <a:pt x="3999" y="1608"/>
                    </a:lnTo>
                    <a:lnTo>
                      <a:pt x="4112" y="1495"/>
                    </a:lnTo>
                    <a:lnTo>
                      <a:pt x="4205" y="1371"/>
                    </a:lnTo>
                    <a:lnTo>
                      <a:pt x="4277" y="1237"/>
                    </a:lnTo>
                    <a:lnTo>
                      <a:pt x="4328" y="1114"/>
                    </a:lnTo>
                    <a:lnTo>
                      <a:pt x="4349" y="990"/>
                    </a:lnTo>
                    <a:lnTo>
                      <a:pt x="4359" y="867"/>
                    </a:lnTo>
                    <a:lnTo>
                      <a:pt x="4339" y="753"/>
                    </a:lnTo>
                    <a:lnTo>
                      <a:pt x="4308" y="650"/>
                    </a:lnTo>
                    <a:lnTo>
                      <a:pt x="4246" y="547"/>
                    </a:lnTo>
                    <a:lnTo>
                      <a:pt x="4174" y="454"/>
                    </a:lnTo>
                    <a:lnTo>
                      <a:pt x="4081" y="362"/>
                    </a:lnTo>
                    <a:lnTo>
                      <a:pt x="3978" y="279"/>
                    </a:lnTo>
                    <a:lnTo>
                      <a:pt x="3844" y="207"/>
                    </a:lnTo>
                    <a:lnTo>
                      <a:pt x="3700" y="145"/>
                    </a:lnTo>
                    <a:lnTo>
                      <a:pt x="3545" y="94"/>
                    </a:lnTo>
                    <a:lnTo>
                      <a:pt x="3370" y="52"/>
                    </a:lnTo>
                    <a:lnTo>
                      <a:pt x="3184" y="22"/>
                    </a:lnTo>
                    <a:lnTo>
                      <a:pt x="2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5"/>
              <p:cNvSpPr/>
              <p:nvPr/>
            </p:nvSpPr>
            <p:spPr>
              <a:xfrm>
                <a:off x="5460703" y="2134470"/>
                <a:ext cx="244827" cy="111595"/>
              </a:xfrm>
              <a:custGeom>
                <a:avLst/>
                <a:gdLst/>
                <a:ahLst/>
                <a:cxnLst/>
                <a:rect l="l" t="t" r="r" b="b"/>
                <a:pathLst>
                  <a:path w="13047" h="5947" extrusionOk="0">
                    <a:moveTo>
                      <a:pt x="2000" y="0"/>
                    </a:moveTo>
                    <a:lnTo>
                      <a:pt x="1" y="3195"/>
                    </a:lnTo>
                    <a:lnTo>
                      <a:pt x="1" y="5946"/>
                    </a:lnTo>
                    <a:lnTo>
                      <a:pt x="13046" y="5946"/>
                    </a:lnTo>
                    <a:lnTo>
                      <a:pt x="85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5"/>
              <p:cNvSpPr/>
              <p:nvPr/>
            </p:nvSpPr>
            <p:spPr>
              <a:xfrm>
                <a:off x="5448131" y="2499149"/>
                <a:ext cx="125913" cy="22649"/>
              </a:xfrm>
              <a:custGeom>
                <a:avLst/>
                <a:gdLst/>
                <a:ahLst/>
                <a:cxnLst/>
                <a:rect l="l" t="t" r="r" b="b"/>
                <a:pathLst>
                  <a:path w="6710" h="1207" extrusionOk="0">
                    <a:moveTo>
                      <a:pt x="1" y="1"/>
                    </a:moveTo>
                    <a:lnTo>
                      <a:pt x="1" y="1176"/>
                    </a:lnTo>
                    <a:lnTo>
                      <a:pt x="6709" y="1207"/>
                    </a:lnTo>
                    <a:lnTo>
                      <a:pt x="6709" y="32"/>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5"/>
              <p:cNvSpPr/>
              <p:nvPr/>
            </p:nvSpPr>
            <p:spPr>
              <a:xfrm>
                <a:off x="5564549" y="2399188"/>
                <a:ext cx="151227" cy="118745"/>
              </a:xfrm>
              <a:custGeom>
                <a:avLst/>
                <a:gdLst/>
                <a:ahLst/>
                <a:cxnLst/>
                <a:rect l="l" t="t" r="r" b="b"/>
                <a:pathLst>
                  <a:path w="8059" h="6328" extrusionOk="0">
                    <a:moveTo>
                      <a:pt x="8058" y="0"/>
                    </a:moveTo>
                    <a:lnTo>
                      <a:pt x="0" y="5513"/>
                    </a:lnTo>
                    <a:lnTo>
                      <a:pt x="0" y="6327"/>
                    </a:lnTo>
                    <a:lnTo>
                      <a:pt x="8058" y="814"/>
                    </a:lnTo>
                    <a:lnTo>
                      <a:pt x="80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5"/>
              <p:cNvSpPr/>
              <p:nvPr/>
            </p:nvSpPr>
            <p:spPr>
              <a:xfrm>
                <a:off x="5448131" y="2483875"/>
                <a:ext cx="55526" cy="33477"/>
              </a:xfrm>
              <a:custGeom>
                <a:avLst/>
                <a:gdLst/>
                <a:ahLst/>
                <a:cxnLst/>
                <a:rect l="l" t="t" r="r" b="b"/>
                <a:pathLst>
                  <a:path w="2959" h="1784" extrusionOk="0">
                    <a:moveTo>
                      <a:pt x="1248" y="1"/>
                    </a:moveTo>
                    <a:lnTo>
                      <a:pt x="1103" y="11"/>
                    </a:lnTo>
                    <a:lnTo>
                      <a:pt x="959" y="21"/>
                    </a:lnTo>
                    <a:lnTo>
                      <a:pt x="825" y="42"/>
                    </a:lnTo>
                    <a:lnTo>
                      <a:pt x="701" y="73"/>
                    </a:lnTo>
                    <a:lnTo>
                      <a:pt x="578" y="114"/>
                    </a:lnTo>
                    <a:lnTo>
                      <a:pt x="475" y="155"/>
                    </a:lnTo>
                    <a:lnTo>
                      <a:pt x="372" y="207"/>
                    </a:lnTo>
                    <a:lnTo>
                      <a:pt x="279" y="269"/>
                    </a:lnTo>
                    <a:lnTo>
                      <a:pt x="207" y="331"/>
                    </a:lnTo>
                    <a:lnTo>
                      <a:pt x="135" y="392"/>
                    </a:lnTo>
                    <a:lnTo>
                      <a:pt x="83" y="475"/>
                    </a:lnTo>
                    <a:lnTo>
                      <a:pt x="42" y="547"/>
                    </a:lnTo>
                    <a:lnTo>
                      <a:pt x="11" y="629"/>
                    </a:lnTo>
                    <a:lnTo>
                      <a:pt x="1" y="712"/>
                    </a:lnTo>
                    <a:lnTo>
                      <a:pt x="1" y="805"/>
                    </a:lnTo>
                    <a:lnTo>
                      <a:pt x="21" y="897"/>
                    </a:lnTo>
                    <a:lnTo>
                      <a:pt x="52" y="990"/>
                    </a:lnTo>
                    <a:lnTo>
                      <a:pt x="93" y="1072"/>
                    </a:lnTo>
                    <a:lnTo>
                      <a:pt x="155" y="1165"/>
                    </a:lnTo>
                    <a:lnTo>
                      <a:pt x="217" y="1237"/>
                    </a:lnTo>
                    <a:lnTo>
                      <a:pt x="300" y="1320"/>
                    </a:lnTo>
                    <a:lnTo>
                      <a:pt x="392" y="1392"/>
                    </a:lnTo>
                    <a:lnTo>
                      <a:pt x="495" y="1464"/>
                    </a:lnTo>
                    <a:lnTo>
                      <a:pt x="609" y="1526"/>
                    </a:lnTo>
                    <a:lnTo>
                      <a:pt x="722" y="1588"/>
                    </a:lnTo>
                    <a:lnTo>
                      <a:pt x="856" y="1639"/>
                    </a:lnTo>
                    <a:lnTo>
                      <a:pt x="980" y="1680"/>
                    </a:lnTo>
                    <a:lnTo>
                      <a:pt x="1124" y="1722"/>
                    </a:lnTo>
                    <a:lnTo>
                      <a:pt x="1268" y="1742"/>
                    </a:lnTo>
                    <a:lnTo>
                      <a:pt x="1412" y="1773"/>
                    </a:lnTo>
                    <a:lnTo>
                      <a:pt x="1557" y="1784"/>
                    </a:lnTo>
                    <a:lnTo>
                      <a:pt x="1856" y="1784"/>
                    </a:lnTo>
                    <a:lnTo>
                      <a:pt x="2000" y="1773"/>
                    </a:lnTo>
                    <a:lnTo>
                      <a:pt x="2134" y="1742"/>
                    </a:lnTo>
                    <a:lnTo>
                      <a:pt x="2257" y="1722"/>
                    </a:lnTo>
                    <a:lnTo>
                      <a:pt x="2381" y="1680"/>
                    </a:lnTo>
                    <a:lnTo>
                      <a:pt x="2484" y="1639"/>
                    </a:lnTo>
                    <a:lnTo>
                      <a:pt x="2587" y="1588"/>
                    </a:lnTo>
                    <a:lnTo>
                      <a:pt x="2680" y="1526"/>
                    </a:lnTo>
                    <a:lnTo>
                      <a:pt x="2752" y="1464"/>
                    </a:lnTo>
                    <a:lnTo>
                      <a:pt x="2824" y="1392"/>
                    </a:lnTo>
                    <a:lnTo>
                      <a:pt x="2876" y="1320"/>
                    </a:lnTo>
                    <a:lnTo>
                      <a:pt x="2917" y="1237"/>
                    </a:lnTo>
                    <a:lnTo>
                      <a:pt x="2948" y="1165"/>
                    </a:lnTo>
                    <a:lnTo>
                      <a:pt x="2958" y="1072"/>
                    </a:lnTo>
                    <a:lnTo>
                      <a:pt x="2958" y="990"/>
                    </a:lnTo>
                    <a:lnTo>
                      <a:pt x="2938" y="897"/>
                    </a:lnTo>
                    <a:lnTo>
                      <a:pt x="2907" y="805"/>
                    </a:lnTo>
                    <a:lnTo>
                      <a:pt x="2865" y="712"/>
                    </a:lnTo>
                    <a:lnTo>
                      <a:pt x="2804" y="629"/>
                    </a:lnTo>
                    <a:lnTo>
                      <a:pt x="2742" y="547"/>
                    </a:lnTo>
                    <a:lnTo>
                      <a:pt x="2659" y="475"/>
                    </a:lnTo>
                    <a:lnTo>
                      <a:pt x="2567" y="392"/>
                    </a:lnTo>
                    <a:lnTo>
                      <a:pt x="2464" y="331"/>
                    </a:lnTo>
                    <a:lnTo>
                      <a:pt x="2350" y="269"/>
                    </a:lnTo>
                    <a:lnTo>
                      <a:pt x="2237" y="207"/>
                    </a:lnTo>
                    <a:lnTo>
                      <a:pt x="2103" y="155"/>
                    </a:lnTo>
                    <a:lnTo>
                      <a:pt x="1969" y="114"/>
                    </a:lnTo>
                    <a:lnTo>
                      <a:pt x="1835" y="73"/>
                    </a:lnTo>
                    <a:lnTo>
                      <a:pt x="1691" y="42"/>
                    </a:lnTo>
                    <a:lnTo>
                      <a:pt x="1546" y="21"/>
                    </a:lnTo>
                    <a:lnTo>
                      <a:pt x="1402" y="11"/>
                    </a:lnTo>
                    <a:lnTo>
                      <a:pt x="1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5"/>
              <p:cNvSpPr/>
              <p:nvPr/>
            </p:nvSpPr>
            <p:spPr>
              <a:xfrm>
                <a:off x="5501892" y="2483875"/>
                <a:ext cx="60161" cy="33477"/>
              </a:xfrm>
              <a:custGeom>
                <a:avLst/>
                <a:gdLst/>
                <a:ahLst/>
                <a:cxnLst/>
                <a:rect l="l" t="t" r="r" b="b"/>
                <a:pathLst>
                  <a:path w="3206" h="1784" extrusionOk="0">
                    <a:moveTo>
                      <a:pt x="1350" y="1"/>
                    </a:moveTo>
                    <a:lnTo>
                      <a:pt x="1196" y="11"/>
                    </a:lnTo>
                    <a:lnTo>
                      <a:pt x="1041" y="21"/>
                    </a:lnTo>
                    <a:lnTo>
                      <a:pt x="897" y="42"/>
                    </a:lnTo>
                    <a:lnTo>
                      <a:pt x="763" y="73"/>
                    </a:lnTo>
                    <a:lnTo>
                      <a:pt x="629" y="114"/>
                    </a:lnTo>
                    <a:lnTo>
                      <a:pt x="516" y="155"/>
                    </a:lnTo>
                    <a:lnTo>
                      <a:pt x="402" y="207"/>
                    </a:lnTo>
                    <a:lnTo>
                      <a:pt x="310" y="269"/>
                    </a:lnTo>
                    <a:lnTo>
                      <a:pt x="227" y="331"/>
                    </a:lnTo>
                    <a:lnTo>
                      <a:pt x="155" y="392"/>
                    </a:lnTo>
                    <a:lnTo>
                      <a:pt x="93" y="475"/>
                    </a:lnTo>
                    <a:lnTo>
                      <a:pt x="52" y="547"/>
                    </a:lnTo>
                    <a:lnTo>
                      <a:pt x="21" y="629"/>
                    </a:lnTo>
                    <a:lnTo>
                      <a:pt x="0" y="712"/>
                    </a:lnTo>
                    <a:lnTo>
                      <a:pt x="0" y="805"/>
                    </a:lnTo>
                    <a:lnTo>
                      <a:pt x="21" y="897"/>
                    </a:lnTo>
                    <a:lnTo>
                      <a:pt x="52" y="990"/>
                    </a:lnTo>
                    <a:lnTo>
                      <a:pt x="103" y="1072"/>
                    </a:lnTo>
                    <a:lnTo>
                      <a:pt x="165" y="1165"/>
                    </a:lnTo>
                    <a:lnTo>
                      <a:pt x="237" y="1237"/>
                    </a:lnTo>
                    <a:lnTo>
                      <a:pt x="330" y="1320"/>
                    </a:lnTo>
                    <a:lnTo>
                      <a:pt x="433" y="1392"/>
                    </a:lnTo>
                    <a:lnTo>
                      <a:pt x="536" y="1464"/>
                    </a:lnTo>
                    <a:lnTo>
                      <a:pt x="660" y="1526"/>
                    </a:lnTo>
                    <a:lnTo>
                      <a:pt x="784" y="1588"/>
                    </a:lnTo>
                    <a:lnTo>
                      <a:pt x="928" y="1639"/>
                    </a:lnTo>
                    <a:lnTo>
                      <a:pt x="1072" y="1680"/>
                    </a:lnTo>
                    <a:lnTo>
                      <a:pt x="1216" y="1722"/>
                    </a:lnTo>
                    <a:lnTo>
                      <a:pt x="1371" y="1742"/>
                    </a:lnTo>
                    <a:lnTo>
                      <a:pt x="1526" y="1773"/>
                    </a:lnTo>
                    <a:lnTo>
                      <a:pt x="1690" y="1784"/>
                    </a:lnTo>
                    <a:lnTo>
                      <a:pt x="2010" y="1784"/>
                    </a:lnTo>
                    <a:lnTo>
                      <a:pt x="2164" y="1773"/>
                    </a:lnTo>
                    <a:lnTo>
                      <a:pt x="2309" y="1742"/>
                    </a:lnTo>
                    <a:lnTo>
                      <a:pt x="2443" y="1722"/>
                    </a:lnTo>
                    <a:lnTo>
                      <a:pt x="2577" y="1680"/>
                    </a:lnTo>
                    <a:lnTo>
                      <a:pt x="2690" y="1639"/>
                    </a:lnTo>
                    <a:lnTo>
                      <a:pt x="2803" y="1588"/>
                    </a:lnTo>
                    <a:lnTo>
                      <a:pt x="2896" y="1526"/>
                    </a:lnTo>
                    <a:lnTo>
                      <a:pt x="2978" y="1464"/>
                    </a:lnTo>
                    <a:lnTo>
                      <a:pt x="3051" y="1392"/>
                    </a:lnTo>
                    <a:lnTo>
                      <a:pt x="3112" y="1320"/>
                    </a:lnTo>
                    <a:lnTo>
                      <a:pt x="3154" y="1237"/>
                    </a:lnTo>
                    <a:lnTo>
                      <a:pt x="3185" y="1165"/>
                    </a:lnTo>
                    <a:lnTo>
                      <a:pt x="3205" y="1072"/>
                    </a:lnTo>
                    <a:lnTo>
                      <a:pt x="3195" y="990"/>
                    </a:lnTo>
                    <a:lnTo>
                      <a:pt x="3185" y="897"/>
                    </a:lnTo>
                    <a:lnTo>
                      <a:pt x="3154" y="805"/>
                    </a:lnTo>
                    <a:lnTo>
                      <a:pt x="3102" y="712"/>
                    </a:lnTo>
                    <a:lnTo>
                      <a:pt x="3040" y="629"/>
                    </a:lnTo>
                    <a:lnTo>
                      <a:pt x="2958" y="547"/>
                    </a:lnTo>
                    <a:lnTo>
                      <a:pt x="2875" y="475"/>
                    </a:lnTo>
                    <a:lnTo>
                      <a:pt x="2772" y="392"/>
                    </a:lnTo>
                    <a:lnTo>
                      <a:pt x="2659" y="331"/>
                    </a:lnTo>
                    <a:lnTo>
                      <a:pt x="2546" y="269"/>
                    </a:lnTo>
                    <a:lnTo>
                      <a:pt x="2412" y="207"/>
                    </a:lnTo>
                    <a:lnTo>
                      <a:pt x="2278" y="155"/>
                    </a:lnTo>
                    <a:lnTo>
                      <a:pt x="2134" y="114"/>
                    </a:lnTo>
                    <a:lnTo>
                      <a:pt x="1989" y="73"/>
                    </a:lnTo>
                    <a:lnTo>
                      <a:pt x="1835" y="42"/>
                    </a:lnTo>
                    <a:lnTo>
                      <a:pt x="1680" y="21"/>
                    </a:lnTo>
                    <a:lnTo>
                      <a:pt x="1515" y="11"/>
                    </a:lnTo>
                    <a:lnTo>
                      <a:pt x="13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5"/>
              <p:cNvSpPr/>
              <p:nvPr/>
            </p:nvSpPr>
            <p:spPr>
              <a:xfrm>
                <a:off x="5448131" y="2499149"/>
                <a:ext cx="105215" cy="22649"/>
              </a:xfrm>
              <a:custGeom>
                <a:avLst/>
                <a:gdLst/>
                <a:ahLst/>
                <a:cxnLst/>
                <a:rect l="l" t="t" r="r" b="b"/>
                <a:pathLst>
                  <a:path w="5607" h="1207" extrusionOk="0">
                    <a:moveTo>
                      <a:pt x="1" y="1"/>
                    </a:moveTo>
                    <a:lnTo>
                      <a:pt x="1" y="1176"/>
                    </a:lnTo>
                    <a:lnTo>
                      <a:pt x="5606" y="1207"/>
                    </a:lnTo>
                    <a:lnTo>
                      <a:pt x="5606" y="32"/>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5"/>
              <p:cNvSpPr/>
              <p:nvPr/>
            </p:nvSpPr>
            <p:spPr>
              <a:xfrm>
                <a:off x="5703372" y="2159803"/>
                <a:ext cx="189132" cy="256030"/>
              </a:xfrm>
              <a:custGeom>
                <a:avLst/>
                <a:gdLst/>
                <a:ahLst/>
                <a:cxnLst/>
                <a:rect l="l" t="t" r="r" b="b"/>
                <a:pathLst>
                  <a:path w="10079" h="13644" extrusionOk="0">
                    <a:moveTo>
                      <a:pt x="5349" y="0"/>
                    </a:moveTo>
                    <a:lnTo>
                      <a:pt x="5050" y="10"/>
                    </a:lnTo>
                    <a:lnTo>
                      <a:pt x="4751" y="41"/>
                    </a:lnTo>
                    <a:lnTo>
                      <a:pt x="4463" y="83"/>
                    </a:lnTo>
                    <a:lnTo>
                      <a:pt x="4174" y="144"/>
                    </a:lnTo>
                    <a:lnTo>
                      <a:pt x="3896" y="217"/>
                    </a:lnTo>
                    <a:lnTo>
                      <a:pt x="3628" y="309"/>
                    </a:lnTo>
                    <a:lnTo>
                      <a:pt x="3371" y="412"/>
                    </a:lnTo>
                    <a:lnTo>
                      <a:pt x="3123" y="526"/>
                    </a:lnTo>
                    <a:lnTo>
                      <a:pt x="3556" y="1206"/>
                    </a:lnTo>
                    <a:lnTo>
                      <a:pt x="3762" y="1113"/>
                    </a:lnTo>
                    <a:lnTo>
                      <a:pt x="3968" y="1031"/>
                    </a:lnTo>
                    <a:lnTo>
                      <a:pt x="4185" y="969"/>
                    </a:lnTo>
                    <a:lnTo>
                      <a:pt x="4422" y="907"/>
                    </a:lnTo>
                    <a:lnTo>
                      <a:pt x="4648" y="855"/>
                    </a:lnTo>
                    <a:lnTo>
                      <a:pt x="4885" y="825"/>
                    </a:lnTo>
                    <a:lnTo>
                      <a:pt x="5133" y="804"/>
                    </a:lnTo>
                    <a:lnTo>
                      <a:pt x="5380" y="794"/>
                    </a:lnTo>
                    <a:lnTo>
                      <a:pt x="5627" y="794"/>
                    </a:lnTo>
                    <a:lnTo>
                      <a:pt x="5875" y="804"/>
                    </a:lnTo>
                    <a:lnTo>
                      <a:pt x="6122" y="825"/>
                    </a:lnTo>
                    <a:lnTo>
                      <a:pt x="6359" y="855"/>
                    </a:lnTo>
                    <a:lnTo>
                      <a:pt x="6606" y="907"/>
                    </a:lnTo>
                    <a:lnTo>
                      <a:pt x="6843" y="969"/>
                    </a:lnTo>
                    <a:lnTo>
                      <a:pt x="7070" y="1041"/>
                    </a:lnTo>
                    <a:lnTo>
                      <a:pt x="7286" y="1123"/>
                    </a:lnTo>
                    <a:lnTo>
                      <a:pt x="7554" y="1237"/>
                    </a:lnTo>
                    <a:lnTo>
                      <a:pt x="7699" y="1309"/>
                    </a:lnTo>
                    <a:lnTo>
                      <a:pt x="7833" y="1391"/>
                    </a:lnTo>
                    <a:lnTo>
                      <a:pt x="7967" y="1484"/>
                    </a:lnTo>
                    <a:lnTo>
                      <a:pt x="8100" y="1577"/>
                    </a:lnTo>
                    <a:lnTo>
                      <a:pt x="8234" y="1690"/>
                    </a:lnTo>
                    <a:lnTo>
                      <a:pt x="8368" y="1814"/>
                    </a:lnTo>
                    <a:lnTo>
                      <a:pt x="8482" y="1937"/>
                    </a:lnTo>
                    <a:lnTo>
                      <a:pt x="8605" y="2082"/>
                    </a:lnTo>
                    <a:lnTo>
                      <a:pt x="8708" y="2226"/>
                    </a:lnTo>
                    <a:lnTo>
                      <a:pt x="8811" y="2391"/>
                    </a:lnTo>
                    <a:lnTo>
                      <a:pt x="8894" y="2566"/>
                    </a:lnTo>
                    <a:lnTo>
                      <a:pt x="8976" y="2762"/>
                    </a:lnTo>
                    <a:lnTo>
                      <a:pt x="9038" y="2958"/>
                    </a:lnTo>
                    <a:lnTo>
                      <a:pt x="9090" y="3174"/>
                    </a:lnTo>
                    <a:lnTo>
                      <a:pt x="9131" y="3390"/>
                    </a:lnTo>
                    <a:lnTo>
                      <a:pt x="9162" y="3617"/>
                    </a:lnTo>
                    <a:lnTo>
                      <a:pt x="9193" y="3844"/>
                    </a:lnTo>
                    <a:lnTo>
                      <a:pt x="9213" y="4081"/>
                    </a:lnTo>
                    <a:lnTo>
                      <a:pt x="9213" y="4308"/>
                    </a:lnTo>
                    <a:lnTo>
                      <a:pt x="9213" y="4555"/>
                    </a:lnTo>
                    <a:lnTo>
                      <a:pt x="9193" y="4792"/>
                    </a:lnTo>
                    <a:lnTo>
                      <a:pt x="9162" y="5039"/>
                    </a:lnTo>
                    <a:lnTo>
                      <a:pt x="9110" y="5297"/>
                    </a:lnTo>
                    <a:lnTo>
                      <a:pt x="9048" y="5554"/>
                    </a:lnTo>
                    <a:lnTo>
                      <a:pt x="8956" y="5812"/>
                    </a:lnTo>
                    <a:lnTo>
                      <a:pt x="8853" y="6080"/>
                    </a:lnTo>
                    <a:lnTo>
                      <a:pt x="8719" y="6358"/>
                    </a:lnTo>
                    <a:lnTo>
                      <a:pt x="8564" y="6636"/>
                    </a:lnTo>
                    <a:lnTo>
                      <a:pt x="8389" y="6925"/>
                    </a:lnTo>
                    <a:lnTo>
                      <a:pt x="8183" y="7224"/>
                    </a:lnTo>
                    <a:lnTo>
                      <a:pt x="7946" y="7523"/>
                    </a:lnTo>
                    <a:lnTo>
                      <a:pt x="7688" y="7832"/>
                    </a:lnTo>
                    <a:lnTo>
                      <a:pt x="7389" y="8151"/>
                    </a:lnTo>
                    <a:lnTo>
                      <a:pt x="7060" y="8471"/>
                    </a:lnTo>
                    <a:lnTo>
                      <a:pt x="6699" y="8800"/>
                    </a:lnTo>
                    <a:lnTo>
                      <a:pt x="6297" y="9140"/>
                    </a:lnTo>
                    <a:lnTo>
                      <a:pt x="5854" y="9491"/>
                    </a:lnTo>
                    <a:lnTo>
                      <a:pt x="5380" y="9841"/>
                    </a:lnTo>
                    <a:lnTo>
                      <a:pt x="4865" y="10212"/>
                    </a:lnTo>
                    <a:lnTo>
                      <a:pt x="4308" y="10583"/>
                    </a:lnTo>
                    <a:lnTo>
                      <a:pt x="3711" y="10964"/>
                    </a:lnTo>
                    <a:lnTo>
                      <a:pt x="3061" y="11356"/>
                    </a:lnTo>
                    <a:lnTo>
                      <a:pt x="2371" y="11758"/>
                    </a:lnTo>
                    <a:lnTo>
                      <a:pt x="1629" y="12170"/>
                    </a:lnTo>
                    <a:lnTo>
                      <a:pt x="836" y="12592"/>
                    </a:lnTo>
                    <a:lnTo>
                      <a:pt x="1" y="13025"/>
                    </a:lnTo>
                    <a:lnTo>
                      <a:pt x="434" y="13644"/>
                    </a:lnTo>
                    <a:lnTo>
                      <a:pt x="1227" y="13242"/>
                    </a:lnTo>
                    <a:lnTo>
                      <a:pt x="1990" y="12840"/>
                    </a:lnTo>
                    <a:lnTo>
                      <a:pt x="2701" y="12438"/>
                    </a:lnTo>
                    <a:lnTo>
                      <a:pt x="3371" y="12057"/>
                    </a:lnTo>
                    <a:lnTo>
                      <a:pt x="4009" y="11675"/>
                    </a:lnTo>
                    <a:lnTo>
                      <a:pt x="4607" y="11304"/>
                    </a:lnTo>
                    <a:lnTo>
                      <a:pt x="5164" y="10933"/>
                    </a:lnTo>
                    <a:lnTo>
                      <a:pt x="5689" y="10583"/>
                    </a:lnTo>
                    <a:lnTo>
                      <a:pt x="6184" y="10222"/>
                    </a:lnTo>
                    <a:lnTo>
                      <a:pt x="6637" y="9872"/>
                    </a:lnTo>
                    <a:lnTo>
                      <a:pt x="7060" y="9532"/>
                    </a:lnTo>
                    <a:lnTo>
                      <a:pt x="7441" y="9192"/>
                    </a:lnTo>
                    <a:lnTo>
                      <a:pt x="7802" y="8862"/>
                    </a:lnTo>
                    <a:lnTo>
                      <a:pt x="8131" y="8532"/>
                    </a:lnTo>
                    <a:lnTo>
                      <a:pt x="8430" y="8203"/>
                    </a:lnTo>
                    <a:lnTo>
                      <a:pt x="8698" y="7883"/>
                    </a:lnTo>
                    <a:lnTo>
                      <a:pt x="8945" y="7564"/>
                    </a:lnTo>
                    <a:lnTo>
                      <a:pt x="9162" y="7255"/>
                    </a:lnTo>
                    <a:lnTo>
                      <a:pt x="9347" y="6946"/>
                    </a:lnTo>
                    <a:lnTo>
                      <a:pt x="9512" y="6636"/>
                    </a:lnTo>
                    <a:lnTo>
                      <a:pt x="9656" y="6327"/>
                    </a:lnTo>
                    <a:lnTo>
                      <a:pt x="9780" y="6018"/>
                    </a:lnTo>
                    <a:lnTo>
                      <a:pt x="9873" y="5719"/>
                    </a:lnTo>
                    <a:lnTo>
                      <a:pt x="9955" y="5420"/>
                    </a:lnTo>
                    <a:lnTo>
                      <a:pt x="10007" y="5122"/>
                    </a:lnTo>
                    <a:lnTo>
                      <a:pt x="10048" y="4823"/>
                    </a:lnTo>
                    <a:lnTo>
                      <a:pt x="10079" y="4524"/>
                    </a:lnTo>
                    <a:lnTo>
                      <a:pt x="10079" y="4225"/>
                    </a:lnTo>
                    <a:lnTo>
                      <a:pt x="10069" y="3926"/>
                    </a:lnTo>
                    <a:lnTo>
                      <a:pt x="10048" y="3627"/>
                    </a:lnTo>
                    <a:lnTo>
                      <a:pt x="10007" y="3329"/>
                    </a:lnTo>
                    <a:lnTo>
                      <a:pt x="9955" y="3030"/>
                    </a:lnTo>
                    <a:lnTo>
                      <a:pt x="9904" y="2813"/>
                    </a:lnTo>
                    <a:lnTo>
                      <a:pt x="9842" y="2597"/>
                    </a:lnTo>
                    <a:lnTo>
                      <a:pt x="9770" y="2391"/>
                    </a:lnTo>
                    <a:lnTo>
                      <a:pt x="9677" y="2195"/>
                    </a:lnTo>
                    <a:lnTo>
                      <a:pt x="9574" y="1999"/>
                    </a:lnTo>
                    <a:lnTo>
                      <a:pt x="9461" y="1814"/>
                    </a:lnTo>
                    <a:lnTo>
                      <a:pt x="9337" y="1639"/>
                    </a:lnTo>
                    <a:lnTo>
                      <a:pt x="9193" y="1463"/>
                    </a:lnTo>
                    <a:lnTo>
                      <a:pt x="9048" y="1299"/>
                    </a:lnTo>
                    <a:lnTo>
                      <a:pt x="8884" y="1144"/>
                    </a:lnTo>
                    <a:lnTo>
                      <a:pt x="8708" y="1000"/>
                    </a:lnTo>
                    <a:lnTo>
                      <a:pt x="8523" y="866"/>
                    </a:lnTo>
                    <a:lnTo>
                      <a:pt x="8327" y="732"/>
                    </a:lnTo>
                    <a:lnTo>
                      <a:pt x="8121" y="618"/>
                    </a:lnTo>
                    <a:lnTo>
                      <a:pt x="7905" y="505"/>
                    </a:lnTo>
                    <a:lnTo>
                      <a:pt x="7668" y="402"/>
                    </a:lnTo>
                    <a:lnTo>
                      <a:pt x="7400" y="299"/>
                    </a:lnTo>
                    <a:lnTo>
                      <a:pt x="7122" y="217"/>
                    </a:lnTo>
                    <a:lnTo>
                      <a:pt x="6833" y="144"/>
                    </a:lnTo>
                    <a:lnTo>
                      <a:pt x="6544" y="83"/>
                    </a:lnTo>
                    <a:lnTo>
                      <a:pt x="6246" y="41"/>
                    </a:lnTo>
                    <a:lnTo>
                      <a:pt x="5947" y="10"/>
                    </a:lnTo>
                    <a:lnTo>
                      <a:pt x="56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5"/>
              <p:cNvSpPr/>
              <p:nvPr/>
            </p:nvSpPr>
            <p:spPr>
              <a:xfrm>
                <a:off x="5551207" y="2029086"/>
                <a:ext cx="251188" cy="212532"/>
              </a:xfrm>
              <a:custGeom>
                <a:avLst/>
                <a:gdLst/>
                <a:ahLst/>
                <a:cxnLst/>
                <a:rect l="l" t="t" r="r" b="b"/>
                <a:pathLst>
                  <a:path w="13386" h="11326" extrusionOk="0">
                    <a:moveTo>
                      <a:pt x="8254" y="0"/>
                    </a:moveTo>
                    <a:lnTo>
                      <a:pt x="7821" y="11"/>
                    </a:lnTo>
                    <a:lnTo>
                      <a:pt x="7378" y="31"/>
                    </a:lnTo>
                    <a:lnTo>
                      <a:pt x="6925" y="83"/>
                    </a:lnTo>
                    <a:lnTo>
                      <a:pt x="6482" y="155"/>
                    </a:lnTo>
                    <a:lnTo>
                      <a:pt x="6131" y="227"/>
                    </a:lnTo>
                    <a:lnTo>
                      <a:pt x="5750" y="330"/>
                    </a:lnTo>
                    <a:lnTo>
                      <a:pt x="5348" y="454"/>
                    </a:lnTo>
                    <a:lnTo>
                      <a:pt x="4926" y="598"/>
                    </a:lnTo>
                    <a:lnTo>
                      <a:pt x="4699" y="691"/>
                    </a:lnTo>
                    <a:lnTo>
                      <a:pt x="4483" y="783"/>
                    </a:lnTo>
                    <a:lnTo>
                      <a:pt x="4256" y="886"/>
                    </a:lnTo>
                    <a:lnTo>
                      <a:pt x="4029" y="1000"/>
                    </a:lnTo>
                    <a:lnTo>
                      <a:pt x="3803" y="1123"/>
                    </a:lnTo>
                    <a:lnTo>
                      <a:pt x="3576" y="1257"/>
                    </a:lnTo>
                    <a:lnTo>
                      <a:pt x="3349" y="1402"/>
                    </a:lnTo>
                    <a:lnTo>
                      <a:pt x="3122" y="1556"/>
                    </a:lnTo>
                    <a:lnTo>
                      <a:pt x="2896" y="1731"/>
                    </a:lnTo>
                    <a:lnTo>
                      <a:pt x="2669" y="1907"/>
                    </a:lnTo>
                    <a:lnTo>
                      <a:pt x="2442" y="2092"/>
                    </a:lnTo>
                    <a:lnTo>
                      <a:pt x="2226" y="2298"/>
                    </a:lnTo>
                    <a:lnTo>
                      <a:pt x="2010" y="2515"/>
                    </a:lnTo>
                    <a:lnTo>
                      <a:pt x="1793" y="2741"/>
                    </a:lnTo>
                    <a:lnTo>
                      <a:pt x="1587" y="2978"/>
                    </a:lnTo>
                    <a:lnTo>
                      <a:pt x="1381" y="3236"/>
                    </a:lnTo>
                    <a:lnTo>
                      <a:pt x="1185" y="3504"/>
                    </a:lnTo>
                    <a:lnTo>
                      <a:pt x="989" y="3782"/>
                    </a:lnTo>
                    <a:lnTo>
                      <a:pt x="804" y="4081"/>
                    </a:lnTo>
                    <a:lnTo>
                      <a:pt x="629" y="4400"/>
                    </a:lnTo>
                    <a:lnTo>
                      <a:pt x="454" y="4730"/>
                    </a:lnTo>
                    <a:lnTo>
                      <a:pt x="289" y="5080"/>
                    </a:lnTo>
                    <a:lnTo>
                      <a:pt x="144" y="5441"/>
                    </a:lnTo>
                    <a:lnTo>
                      <a:pt x="0" y="5822"/>
                    </a:lnTo>
                    <a:lnTo>
                      <a:pt x="835" y="6111"/>
                    </a:lnTo>
                    <a:lnTo>
                      <a:pt x="969" y="5771"/>
                    </a:lnTo>
                    <a:lnTo>
                      <a:pt x="1103" y="5451"/>
                    </a:lnTo>
                    <a:lnTo>
                      <a:pt x="1247" y="5142"/>
                    </a:lnTo>
                    <a:lnTo>
                      <a:pt x="1402" y="4843"/>
                    </a:lnTo>
                    <a:lnTo>
                      <a:pt x="1556" y="4555"/>
                    </a:lnTo>
                    <a:lnTo>
                      <a:pt x="1731" y="4287"/>
                    </a:lnTo>
                    <a:lnTo>
                      <a:pt x="1896" y="4040"/>
                    </a:lnTo>
                    <a:lnTo>
                      <a:pt x="2082" y="3792"/>
                    </a:lnTo>
                    <a:lnTo>
                      <a:pt x="2257" y="3566"/>
                    </a:lnTo>
                    <a:lnTo>
                      <a:pt x="2442" y="3349"/>
                    </a:lnTo>
                    <a:lnTo>
                      <a:pt x="2638" y="3143"/>
                    </a:lnTo>
                    <a:lnTo>
                      <a:pt x="2834" y="2947"/>
                    </a:lnTo>
                    <a:lnTo>
                      <a:pt x="3030" y="2772"/>
                    </a:lnTo>
                    <a:lnTo>
                      <a:pt x="3236" y="2597"/>
                    </a:lnTo>
                    <a:lnTo>
                      <a:pt x="3432" y="2442"/>
                    </a:lnTo>
                    <a:lnTo>
                      <a:pt x="3638" y="2288"/>
                    </a:lnTo>
                    <a:lnTo>
                      <a:pt x="3844" y="2154"/>
                    </a:lnTo>
                    <a:lnTo>
                      <a:pt x="4050" y="2020"/>
                    </a:lnTo>
                    <a:lnTo>
                      <a:pt x="4246" y="1907"/>
                    </a:lnTo>
                    <a:lnTo>
                      <a:pt x="4452" y="1793"/>
                    </a:lnTo>
                    <a:lnTo>
                      <a:pt x="4658" y="1690"/>
                    </a:lnTo>
                    <a:lnTo>
                      <a:pt x="4854" y="1597"/>
                    </a:lnTo>
                    <a:lnTo>
                      <a:pt x="5245" y="1433"/>
                    </a:lnTo>
                    <a:lnTo>
                      <a:pt x="5627" y="1299"/>
                    </a:lnTo>
                    <a:lnTo>
                      <a:pt x="5987" y="1185"/>
                    </a:lnTo>
                    <a:lnTo>
                      <a:pt x="6338" y="1093"/>
                    </a:lnTo>
                    <a:lnTo>
                      <a:pt x="6647" y="1031"/>
                    </a:lnTo>
                    <a:lnTo>
                      <a:pt x="7069" y="969"/>
                    </a:lnTo>
                    <a:lnTo>
                      <a:pt x="7481" y="917"/>
                    </a:lnTo>
                    <a:lnTo>
                      <a:pt x="7883" y="897"/>
                    </a:lnTo>
                    <a:lnTo>
                      <a:pt x="8285" y="897"/>
                    </a:lnTo>
                    <a:lnTo>
                      <a:pt x="8666" y="907"/>
                    </a:lnTo>
                    <a:lnTo>
                      <a:pt x="9037" y="948"/>
                    </a:lnTo>
                    <a:lnTo>
                      <a:pt x="9398" y="1000"/>
                    </a:lnTo>
                    <a:lnTo>
                      <a:pt x="9738" y="1062"/>
                    </a:lnTo>
                    <a:lnTo>
                      <a:pt x="10068" y="1144"/>
                    </a:lnTo>
                    <a:lnTo>
                      <a:pt x="10367" y="1237"/>
                    </a:lnTo>
                    <a:lnTo>
                      <a:pt x="10655" y="1350"/>
                    </a:lnTo>
                    <a:lnTo>
                      <a:pt x="10913" y="1463"/>
                    </a:lnTo>
                    <a:lnTo>
                      <a:pt x="11150" y="1597"/>
                    </a:lnTo>
                    <a:lnTo>
                      <a:pt x="11356" y="1731"/>
                    </a:lnTo>
                    <a:lnTo>
                      <a:pt x="11531" y="1876"/>
                    </a:lnTo>
                    <a:lnTo>
                      <a:pt x="11614" y="1958"/>
                    </a:lnTo>
                    <a:lnTo>
                      <a:pt x="11675" y="2030"/>
                    </a:lnTo>
                    <a:lnTo>
                      <a:pt x="11809" y="2185"/>
                    </a:lnTo>
                    <a:lnTo>
                      <a:pt x="11923" y="2350"/>
                    </a:lnTo>
                    <a:lnTo>
                      <a:pt x="12036" y="2525"/>
                    </a:lnTo>
                    <a:lnTo>
                      <a:pt x="12129" y="2700"/>
                    </a:lnTo>
                    <a:lnTo>
                      <a:pt x="12211" y="2886"/>
                    </a:lnTo>
                    <a:lnTo>
                      <a:pt x="12283" y="3081"/>
                    </a:lnTo>
                    <a:lnTo>
                      <a:pt x="12345" y="3277"/>
                    </a:lnTo>
                    <a:lnTo>
                      <a:pt x="12397" y="3473"/>
                    </a:lnTo>
                    <a:lnTo>
                      <a:pt x="12438" y="3679"/>
                    </a:lnTo>
                    <a:lnTo>
                      <a:pt x="12469" y="3885"/>
                    </a:lnTo>
                    <a:lnTo>
                      <a:pt x="12489" y="4101"/>
                    </a:lnTo>
                    <a:lnTo>
                      <a:pt x="12489" y="4308"/>
                    </a:lnTo>
                    <a:lnTo>
                      <a:pt x="12489" y="4534"/>
                    </a:lnTo>
                    <a:lnTo>
                      <a:pt x="12469" y="4751"/>
                    </a:lnTo>
                    <a:lnTo>
                      <a:pt x="12438" y="4967"/>
                    </a:lnTo>
                    <a:lnTo>
                      <a:pt x="12397" y="5194"/>
                    </a:lnTo>
                    <a:lnTo>
                      <a:pt x="12355" y="5379"/>
                    </a:lnTo>
                    <a:lnTo>
                      <a:pt x="12304" y="5575"/>
                    </a:lnTo>
                    <a:lnTo>
                      <a:pt x="12242" y="5761"/>
                    </a:lnTo>
                    <a:lnTo>
                      <a:pt x="12170" y="5946"/>
                    </a:lnTo>
                    <a:lnTo>
                      <a:pt x="12088" y="6142"/>
                    </a:lnTo>
                    <a:lnTo>
                      <a:pt x="12005" y="6327"/>
                    </a:lnTo>
                    <a:lnTo>
                      <a:pt x="11912" y="6513"/>
                    </a:lnTo>
                    <a:lnTo>
                      <a:pt x="11809" y="6688"/>
                    </a:lnTo>
                    <a:lnTo>
                      <a:pt x="11696" y="6873"/>
                    </a:lnTo>
                    <a:lnTo>
                      <a:pt x="11583" y="7059"/>
                    </a:lnTo>
                    <a:lnTo>
                      <a:pt x="11449" y="7234"/>
                    </a:lnTo>
                    <a:lnTo>
                      <a:pt x="11315" y="7409"/>
                    </a:lnTo>
                    <a:lnTo>
                      <a:pt x="11181" y="7584"/>
                    </a:lnTo>
                    <a:lnTo>
                      <a:pt x="11026" y="7760"/>
                    </a:lnTo>
                    <a:lnTo>
                      <a:pt x="10872" y="7935"/>
                    </a:lnTo>
                    <a:lnTo>
                      <a:pt x="10707" y="8100"/>
                    </a:lnTo>
                    <a:lnTo>
                      <a:pt x="10542" y="8265"/>
                    </a:lnTo>
                    <a:lnTo>
                      <a:pt x="10356" y="8440"/>
                    </a:lnTo>
                    <a:lnTo>
                      <a:pt x="10171" y="8594"/>
                    </a:lnTo>
                    <a:lnTo>
                      <a:pt x="9985" y="8759"/>
                    </a:lnTo>
                    <a:lnTo>
                      <a:pt x="9573" y="9079"/>
                    </a:lnTo>
                    <a:lnTo>
                      <a:pt x="9140" y="9388"/>
                    </a:lnTo>
                    <a:lnTo>
                      <a:pt x="8677" y="9687"/>
                    </a:lnTo>
                    <a:lnTo>
                      <a:pt x="8182" y="9975"/>
                    </a:lnTo>
                    <a:lnTo>
                      <a:pt x="7667" y="10253"/>
                    </a:lnTo>
                    <a:lnTo>
                      <a:pt x="7131" y="10511"/>
                    </a:lnTo>
                    <a:lnTo>
                      <a:pt x="7502" y="11325"/>
                    </a:lnTo>
                    <a:lnTo>
                      <a:pt x="8100" y="11037"/>
                    </a:lnTo>
                    <a:lnTo>
                      <a:pt x="8378" y="10882"/>
                    </a:lnTo>
                    <a:lnTo>
                      <a:pt x="8656" y="10727"/>
                    </a:lnTo>
                    <a:lnTo>
                      <a:pt x="8924" y="10573"/>
                    </a:lnTo>
                    <a:lnTo>
                      <a:pt x="9192" y="10408"/>
                    </a:lnTo>
                    <a:lnTo>
                      <a:pt x="9450" y="10253"/>
                    </a:lnTo>
                    <a:lnTo>
                      <a:pt x="9697" y="10088"/>
                    </a:lnTo>
                    <a:lnTo>
                      <a:pt x="9934" y="9913"/>
                    </a:lnTo>
                    <a:lnTo>
                      <a:pt x="10171" y="9748"/>
                    </a:lnTo>
                    <a:lnTo>
                      <a:pt x="10398" y="9573"/>
                    </a:lnTo>
                    <a:lnTo>
                      <a:pt x="10614" y="9388"/>
                    </a:lnTo>
                    <a:lnTo>
                      <a:pt x="10820" y="9213"/>
                    </a:lnTo>
                    <a:lnTo>
                      <a:pt x="11026" y="9027"/>
                    </a:lnTo>
                    <a:lnTo>
                      <a:pt x="11222" y="8842"/>
                    </a:lnTo>
                    <a:lnTo>
                      <a:pt x="11407" y="8656"/>
                    </a:lnTo>
                    <a:lnTo>
                      <a:pt x="11583" y="8471"/>
                    </a:lnTo>
                    <a:lnTo>
                      <a:pt x="11758" y="8275"/>
                    </a:lnTo>
                    <a:lnTo>
                      <a:pt x="11923" y="8079"/>
                    </a:lnTo>
                    <a:lnTo>
                      <a:pt x="12077" y="7883"/>
                    </a:lnTo>
                    <a:lnTo>
                      <a:pt x="12222" y="7687"/>
                    </a:lnTo>
                    <a:lnTo>
                      <a:pt x="12366" y="7481"/>
                    </a:lnTo>
                    <a:lnTo>
                      <a:pt x="12489" y="7275"/>
                    </a:lnTo>
                    <a:lnTo>
                      <a:pt x="12613" y="7080"/>
                    </a:lnTo>
                    <a:lnTo>
                      <a:pt x="12726" y="6873"/>
                    </a:lnTo>
                    <a:lnTo>
                      <a:pt x="12830" y="6657"/>
                    </a:lnTo>
                    <a:lnTo>
                      <a:pt x="12922" y="6451"/>
                    </a:lnTo>
                    <a:lnTo>
                      <a:pt x="13015" y="6235"/>
                    </a:lnTo>
                    <a:lnTo>
                      <a:pt x="13087" y="6028"/>
                    </a:lnTo>
                    <a:lnTo>
                      <a:pt x="13159" y="5812"/>
                    </a:lnTo>
                    <a:lnTo>
                      <a:pt x="13221" y="5596"/>
                    </a:lnTo>
                    <a:lnTo>
                      <a:pt x="13273" y="5379"/>
                    </a:lnTo>
                    <a:lnTo>
                      <a:pt x="13324" y="5101"/>
                    </a:lnTo>
                    <a:lnTo>
                      <a:pt x="13355" y="4833"/>
                    </a:lnTo>
                    <a:lnTo>
                      <a:pt x="13376" y="4565"/>
                    </a:lnTo>
                    <a:lnTo>
                      <a:pt x="13386" y="4297"/>
                    </a:lnTo>
                    <a:lnTo>
                      <a:pt x="13376" y="4029"/>
                    </a:lnTo>
                    <a:lnTo>
                      <a:pt x="13355" y="3761"/>
                    </a:lnTo>
                    <a:lnTo>
                      <a:pt x="13314" y="3504"/>
                    </a:lnTo>
                    <a:lnTo>
                      <a:pt x="13262" y="3256"/>
                    </a:lnTo>
                    <a:lnTo>
                      <a:pt x="13200" y="3009"/>
                    </a:lnTo>
                    <a:lnTo>
                      <a:pt x="13118" y="2762"/>
                    </a:lnTo>
                    <a:lnTo>
                      <a:pt x="13025" y="2525"/>
                    </a:lnTo>
                    <a:lnTo>
                      <a:pt x="12922" y="2298"/>
                    </a:lnTo>
                    <a:lnTo>
                      <a:pt x="12799" y="2071"/>
                    </a:lnTo>
                    <a:lnTo>
                      <a:pt x="12665" y="1855"/>
                    </a:lnTo>
                    <a:lnTo>
                      <a:pt x="12520" y="1649"/>
                    </a:lnTo>
                    <a:lnTo>
                      <a:pt x="12355" y="1453"/>
                    </a:lnTo>
                    <a:lnTo>
                      <a:pt x="12252" y="1340"/>
                    </a:lnTo>
                    <a:lnTo>
                      <a:pt x="12149" y="1237"/>
                    </a:lnTo>
                    <a:lnTo>
                      <a:pt x="12026" y="1134"/>
                    </a:lnTo>
                    <a:lnTo>
                      <a:pt x="11902" y="1031"/>
                    </a:lnTo>
                    <a:lnTo>
                      <a:pt x="11768" y="938"/>
                    </a:lnTo>
                    <a:lnTo>
                      <a:pt x="11634" y="845"/>
                    </a:lnTo>
                    <a:lnTo>
                      <a:pt x="11490" y="763"/>
                    </a:lnTo>
                    <a:lnTo>
                      <a:pt x="11335" y="680"/>
                    </a:lnTo>
                    <a:lnTo>
                      <a:pt x="11181" y="608"/>
                    </a:lnTo>
                    <a:lnTo>
                      <a:pt x="11016" y="526"/>
                    </a:lnTo>
                    <a:lnTo>
                      <a:pt x="10666" y="402"/>
                    </a:lnTo>
                    <a:lnTo>
                      <a:pt x="10305" y="289"/>
                    </a:lnTo>
                    <a:lnTo>
                      <a:pt x="9924" y="186"/>
                    </a:lnTo>
                    <a:lnTo>
                      <a:pt x="9522" y="114"/>
                    </a:lnTo>
                    <a:lnTo>
                      <a:pt x="9110" y="52"/>
                    </a:lnTo>
                    <a:lnTo>
                      <a:pt x="8687" y="21"/>
                    </a:lnTo>
                    <a:lnTo>
                      <a:pt x="8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5"/>
              <p:cNvSpPr/>
              <p:nvPr/>
            </p:nvSpPr>
            <p:spPr>
              <a:xfrm>
                <a:off x="5666443" y="2197314"/>
                <a:ext cx="46425" cy="69618"/>
              </a:xfrm>
              <a:custGeom>
                <a:avLst/>
                <a:gdLst/>
                <a:ahLst/>
                <a:cxnLst/>
                <a:rect l="l" t="t" r="r" b="b"/>
                <a:pathLst>
                  <a:path w="2474" h="3710" extrusionOk="0">
                    <a:moveTo>
                      <a:pt x="1237" y="0"/>
                    </a:moveTo>
                    <a:lnTo>
                      <a:pt x="1114" y="11"/>
                    </a:lnTo>
                    <a:lnTo>
                      <a:pt x="990" y="41"/>
                    </a:lnTo>
                    <a:lnTo>
                      <a:pt x="877" y="83"/>
                    </a:lnTo>
                    <a:lnTo>
                      <a:pt x="763" y="155"/>
                    </a:lnTo>
                    <a:lnTo>
                      <a:pt x="650" y="227"/>
                    </a:lnTo>
                    <a:lnTo>
                      <a:pt x="547" y="320"/>
                    </a:lnTo>
                    <a:lnTo>
                      <a:pt x="454" y="433"/>
                    </a:lnTo>
                    <a:lnTo>
                      <a:pt x="361" y="546"/>
                    </a:lnTo>
                    <a:lnTo>
                      <a:pt x="289" y="680"/>
                    </a:lnTo>
                    <a:lnTo>
                      <a:pt x="217" y="825"/>
                    </a:lnTo>
                    <a:lnTo>
                      <a:pt x="155" y="979"/>
                    </a:lnTo>
                    <a:lnTo>
                      <a:pt x="104" y="1134"/>
                    </a:lnTo>
                    <a:lnTo>
                      <a:pt x="63" y="1309"/>
                    </a:lnTo>
                    <a:lnTo>
                      <a:pt x="32" y="1484"/>
                    </a:lnTo>
                    <a:lnTo>
                      <a:pt x="11" y="1670"/>
                    </a:lnTo>
                    <a:lnTo>
                      <a:pt x="1" y="1855"/>
                    </a:lnTo>
                    <a:lnTo>
                      <a:pt x="11" y="2051"/>
                    </a:lnTo>
                    <a:lnTo>
                      <a:pt x="32" y="2236"/>
                    </a:lnTo>
                    <a:lnTo>
                      <a:pt x="63" y="2412"/>
                    </a:lnTo>
                    <a:lnTo>
                      <a:pt x="104" y="2576"/>
                    </a:lnTo>
                    <a:lnTo>
                      <a:pt x="155" y="2741"/>
                    </a:lnTo>
                    <a:lnTo>
                      <a:pt x="217" y="2896"/>
                    </a:lnTo>
                    <a:lnTo>
                      <a:pt x="289" y="3040"/>
                    </a:lnTo>
                    <a:lnTo>
                      <a:pt x="361" y="3174"/>
                    </a:lnTo>
                    <a:lnTo>
                      <a:pt x="454" y="3287"/>
                    </a:lnTo>
                    <a:lnTo>
                      <a:pt x="547" y="3401"/>
                    </a:lnTo>
                    <a:lnTo>
                      <a:pt x="650" y="3494"/>
                    </a:lnTo>
                    <a:lnTo>
                      <a:pt x="763" y="3566"/>
                    </a:lnTo>
                    <a:lnTo>
                      <a:pt x="877" y="3628"/>
                    </a:lnTo>
                    <a:lnTo>
                      <a:pt x="990" y="3679"/>
                    </a:lnTo>
                    <a:lnTo>
                      <a:pt x="1114" y="3700"/>
                    </a:lnTo>
                    <a:lnTo>
                      <a:pt x="1237" y="3710"/>
                    </a:lnTo>
                    <a:lnTo>
                      <a:pt x="1361" y="3700"/>
                    </a:lnTo>
                    <a:lnTo>
                      <a:pt x="1485" y="3679"/>
                    </a:lnTo>
                    <a:lnTo>
                      <a:pt x="1608" y="3628"/>
                    </a:lnTo>
                    <a:lnTo>
                      <a:pt x="1722" y="3566"/>
                    </a:lnTo>
                    <a:lnTo>
                      <a:pt x="1825" y="3494"/>
                    </a:lnTo>
                    <a:lnTo>
                      <a:pt x="1928" y="3401"/>
                    </a:lnTo>
                    <a:lnTo>
                      <a:pt x="2031" y="3287"/>
                    </a:lnTo>
                    <a:lnTo>
                      <a:pt x="2113" y="3174"/>
                    </a:lnTo>
                    <a:lnTo>
                      <a:pt x="2196" y="3040"/>
                    </a:lnTo>
                    <a:lnTo>
                      <a:pt x="2268" y="2896"/>
                    </a:lnTo>
                    <a:lnTo>
                      <a:pt x="2330" y="2741"/>
                    </a:lnTo>
                    <a:lnTo>
                      <a:pt x="2381" y="2576"/>
                    </a:lnTo>
                    <a:lnTo>
                      <a:pt x="2422" y="2412"/>
                    </a:lnTo>
                    <a:lnTo>
                      <a:pt x="2453" y="2236"/>
                    </a:lnTo>
                    <a:lnTo>
                      <a:pt x="2474" y="2051"/>
                    </a:lnTo>
                    <a:lnTo>
                      <a:pt x="2474" y="1855"/>
                    </a:lnTo>
                    <a:lnTo>
                      <a:pt x="2474" y="1670"/>
                    </a:lnTo>
                    <a:lnTo>
                      <a:pt x="2453" y="1484"/>
                    </a:lnTo>
                    <a:lnTo>
                      <a:pt x="2422" y="1309"/>
                    </a:lnTo>
                    <a:lnTo>
                      <a:pt x="2381" y="1134"/>
                    </a:lnTo>
                    <a:lnTo>
                      <a:pt x="2330" y="979"/>
                    </a:lnTo>
                    <a:lnTo>
                      <a:pt x="2268" y="825"/>
                    </a:lnTo>
                    <a:lnTo>
                      <a:pt x="2196" y="680"/>
                    </a:lnTo>
                    <a:lnTo>
                      <a:pt x="2113" y="546"/>
                    </a:lnTo>
                    <a:lnTo>
                      <a:pt x="2031" y="433"/>
                    </a:lnTo>
                    <a:lnTo>
                      <a:pt x="1928" y="320"/>
                    </a:lnTo>
                    <a:lnTo>
                      <a:pt x="1825" y="227"/>
                    </a:lnTo>
                    <a:lnTo>
                      <a:pt x="1722" y="155"/>
                    </a:lnTo>
                    <a:lnTo>
                      <a:pt x="1608" y="83"/>
                    </a:lnTo>
                    <a:lnTo>
                      <a:pt x="1485" y="41"/>
                    </a:lnTo>
                    <a:lnTo>
                      <a:pt x="1361" y="11"/>
                    </a:lnTo>
                    <a:lnTo>
                      <a:pt x="12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5"/>
              <p:cNvSpPr/>
              <p:nvPr/>
            </p:nvSpPr>
            <p:spPr>
              <a:xfrm>
                <a:off x="5681717" y="2211238"/>
                <a:ext cx="28054" cy="41977"/>
              </a:xfrm>
              <a:custGeom>
                <a:avLst/>
                <a:gdLst/>
                <a:ahLst/>
                <a:cxnLst/>
                <a:rect l="l" t="t" r="r" b="b"/>
                <a:pathLst>
                  <a:path w="1495" h="2237" extrusionOk="0">
                    <a:moveTo>
                      <a:pt x="671" y="0"/>
                    </a:moveTo>
                    <a:lnTo>
                      <a:pt x="598" y="21"/>
                    </a:lnTo>
                    <a:lnTo>
                      <a:pt x="526" y="52"/>
                    </a:lnTo>
                    <a:lnTo>
                      <a:pt x="454" y="83"/>
                    </a:lnTo>
                    <a:lnTo>
                      <a:pt x="392" y="134"/>
                    </a:lnTo>
                    <a:lnTo>
                      <a:pt x="331" y="186"/>
                    </a:lnTo>
                    <a:lnTo>
                      <a:pt x="269" y="258"/>
                    </a:lnTo>
                    <a:lnTo>
                      <a:pt x="217" y="330"/>
                    </a:lnTo>
                    <a:lnTo>
                      <a:pt x="166" y="402"/>
                    </a:lnTo>
                    <a:lnTo>
                      <a:pt x="124" y="495"/>
                    </a:lnTo>
                    <a:lnTo>
                      <a:pt x="94" y="588"/>
                    </a:lnTo>
                    <a:lnTo>
                      <a:pt x="63" y="680"/>
                    </a:lnTo>
                    <a:lnTo>
                      <a:pt x="32" y="783"/>
                    </a:lnTo>
                    <a:lnTo>
                      <a:pt x="11" y="897"/>
                    </a:lnTo>
                    <a:lnTo>
                      <a:pt x="1" y="1000"/>
                    </a:lnTo>
                    <a:lnTo>
                      <a:pt x="1" y="1113"/>
                    </a:lnTo>
                    <a:lnTo>
                      <a:pt x="1" y="1237"/>
                    </a:lnTo>
                    <a:lnTo>
                      <a:pt x="11" y="1340"/>
                    </a:lnTo>
                    <a:lnTo>
                      <a:pt x="32" y="1453"/>
                    </a:lnTo>
                    <a:lnTo>
                      <a:pt x="63" y="1556"/>
                    </a:lnTo>
                    <a:lnTo>
                      <a:pt x="94" y="1649"/>
                    </a:lnTo>
                    <a:lnTo>
                      <a:pt x="124" y="1742"/>
                    </a:lnTo>
                    <a:lnTo>
                      <a:pt x="166" y="1824"/>
                    </a:lnTo>
                    <a:lnTo>
                      <a:pt x="217" y="1907"/>
                    </a:lnTo>
                    <a:lnTo>
                      <a:pt x="269" y="1979"/>
                    </a:lnTo>
                    <a:lnTo>
                      <a:pt x="331" y="2041"/>
                    </a:lnTo>
                    <a:lnTo>
                      <a:pt x="392" y="2102"/>
                    </a:lnTo>
                    <a:lnTo>
                      <a:pt x="454" y="2144"/>
                    </a:lnTo>
                    <a:lnTo>
                      <a:pt x="526" y="2185"/>
                    </a:lnTo>
                    <a:lnTo>
                      <a:pt x="598" y="2216"/>
                    </a:lnTo>
                    <a:lnTo>
                      <a:pt x="671" y="2226"/>
                    </a:lnTo>
                    <a:lnTo>
                      <a:pt x="743" y="2236"/>
                    </a:lnTo>
                    <a:lnTo>
                      <a:pt x="825" y="2226"/>
                    </a:lnTo>
                    <a:lnTo>
                      <a:pt x="897" y="2216"/>
                    </a:lnTo>
                    <a:lnTo>
                      <a:pt x="969" y="2185"/>
                    </a:lnTo>
                    <a:lnTo>
                      <a:pt x="1031" y="2144"/>
                    </a:lnTo>
                    <a:lnTo>
                      <a:pt x="1103" y="2102"/>
                    </a:lnTo>
                    <a:lnTo>
                      <a:pt x="1165" y="2041"/>
                    </a:lnTo>
                    <a:lnTo>
                      <a:pt x="1217" y="1979"/>
                    </a:lnTo>
                    <a:lnTo>
                      <a:pt x="1268" y="1907"/>
                    </a:lnTo>
                    <a:lnTo>
                      <a:pt x="1320" y="1824"/>
                    </a:lnTo>
                    <a:lnTo>
                      <a:pt x="1361" y="1742"/>
                    </a:lnTo>
                    <a:lnTo>
                      <a:pt x="1402" y="1649"/>
                    </a:lnTo>
                    <a:lnTo>
                      <a:pt x="1433" y="1556"/>
                    </a:lnTo>
                    <a:lnTo>
                      <a:pt x="1454" y="1453"/>
                    </a:lnTo>
                    <a:lnTo>
                      <a:pt x="1474" y="1340"/>
                    </a:lnTo>
                    <a:lnTo>
                      <a:pt x="1485" y="1237"/>
                    </a:lnTo>
                    <a:lnTo>
                      <a:pt x="1495" y="1113"/>
                    </a:lnTo>
                    <a:lnTo>
                      <a:pt x="1485" y="1000"/>
                    </a:lnTo>
                    <a:lnTo>
                      <a:pt x="1474" y="897"/>
                    </a:lnTo>
                    <a:lnTo>
                      <a:pt x="1454" y="783"/>
                    </a:lnTo>
                    <a:lnTo>
                      <a:pt x="1433" y="680"/>
                    </a:lnTo>
                    <a:lnTo>
                      <a:pt x="1402" y="588"/>
                    </a:lnTo>
                    <a:lnTo>
                      <a:pt x="1361" y="495"/>
                    </a:lnTo>
                    <a:lnTo>
                      <a:pt x="1320" y="402"/>
                    </a:lnTo>
                    <a:lnTo>
                      <a:pt x="1268" y="330"/>
                    </a:lnTo>
                    <a:lnTo>
                      <a:pt x="1217" y="258"/>
                    </a:lnTo>
                    <a:lnTo>
                      <a:pt x="1165" y="186"/>
                    </a:lnTo>
                    <a:lnTo>
                      <a:pt x="1103" y="134"/>
                    </a:lnTo>
                    <a:lnTo>
                      <a:pt x="1031" y="83"/>
                    </a:lnTo>
                    <a:lnTo>
                      <a:pt x="969" y="52"/>
                    </a:lnTo>
                    <a:lnTo>
                      <a:pt x="897" y="21"/>
                    </a:lnTo>
                    <a:lnTo>
                      <a:pt x="8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5"/>
              <p:cNvSpPr/>
              <p:nvPr/>
            </p:nvSpPr>
            <p:spPr>
              <a:xfrm>
                <a:off x="5460703" y="2131562"/>
                <a:ext cx="157232" cy="111595"/>
              </a:xfrm>
              <a:custGeom>
                <a:avLst/>
                <a:gdLst/>
                <a:ahLst/>
                <a:cxnLst/>
                <a:rect l="l" t="t" r="r" b="b"/>
                <a:pathLst>
                  <a:path w="8379" h="5947" extrusionOk="0">
                    <a:moveTo>
                      <a:pt x="2000" y="1"/>
                    </a:moveTo>
                    <a:lnTo>
                      <a:pt x="1" y="3185"/>
                    </a:lnTo>
                    <a:lnTo>
                      <a:pt x="1" y="5946"/>
                    </a:lnTo>
                    <a:lnTo>
                      <a:pt x="6503" y="5946"/>
                    </a:lnTo>
                    <a:lnTo>
                      <a:pt x="6503" y="3205"/>
                    </a:lnTo>
                    <a:lnTo>
                      <a:pt x="83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5"/>
              <p:cNvSpPr/>
              <p:nvPr/>
            </p:nvSpPr>
            <p:spPr>
              <a:xfrm>
                <a:off x="5684232" y="2382168"/>
                <a:ext cx="48357" cy="49915"/>
              </a:xfrm>
              <a:custGeom>
                <a:avLst/>
                <a:gdLst/>
                <a:ahLst/>
                <a:cxnLst/>
                <a:rect l="l" t="t" r="r" b="b"/>
                <a:pathLst>
                  <a:path w="2577" h="2660" extrusionOk="0">
                    <a:moveTo>
                      <a:pt x="1783" y="1"/>
                    </a:moveTo>
                    <a:lnTo>
                      <a:pt x="1660" y="11"/>
                    </a:lnTo>
                    <a:lnTo>
                      <a:pt x="1536" y="31"/>
                    </a:lnTo>
                    <a:lnTo>
                      <a:pt x="1413" y="62"/>
                    </a:lnTo>
                    <a:lnTo>
                      <a:pt x="1289" y="104"/>
                    </a:lnTo>
                    <a:lnTo>
                      <a:pt x="1165" y="165"/>
                    </a:lnTo>
                    <a:lnTo>
                      <a:pt x="1042" y="227"/>
                    </a:lnTo>
                    <a:lnTo>
                      <a:pt x="918" y="310"/>
                    </a:lnTo>
                    <a:lnTo>
                      <a:pt x="805" y="392"/>
                    </a:lnTo>
                    <a:lnTo>
                      <a:pt x="691" y="485"/>
                    </a:lnTo>
                    <a:lnTo>
                      <a:pt x="578" y="588"/>
                    </a:lnTo>
                    <a:lnTo>
                      <a:pt x="485" y="701"/>
                    </a:lnTo>
                    <a:lnTo>
                      <a:pt x="392" y="815"/>
                    </a:lnTo>
                    <a:lnTo>
                      <a:pt x="300" y="938"/>
                    </a:lnTo>
                    <a:lnTo>
                      <a:pt x="227" y="1062"/>
                    </a:lnTo>
                    <a:lnTo>
                      <a:pt x="155" y="1196"/>
                    </a:lnTo>
                    <a:lnTo>
                      <a:pt x="104" y="1330"/>
                    </a:lnTo>
                    <a:lnTo>
                      <a:pt x="63" y="1464"/>
                    </a:lnTo>
                    <a:lnTo>
                      <a:pt x="32" y="1598"/>
                    </a:lnTo>
                    <a:lnTo>
                      <a:pt x="11" y="1721"/>
                    </a:lnTo>
                    <a:lnTo>
                      <a:pt x="1" y="1845"/>
                    </a:lnTo>
                    <a:lnTo>
                      <a:pt x="11" y="1958"/>
                    </a:lnTo>
                    <a:lnTo>
                      <a:pt x="32" y="2072"/>
                    </a:lnTo>
                    <a:lnTo>
                      <a:pt x="63" y="2175"/>
                    </a:lnTo>
                    <a:lnTo>
                      <a:pt x="104" y="2268"/>
                    </a:lnTo>
                    <a:lnTo>
                      <a:pt x="155" y="2350"/>
                    </a:lnTo>
                    <a:lnTo>
                      <a:pt x="217" y="2432"/>
                    </a:lnTo>
                    <a:lnTo>
                      <a:pt x="289" y="2494"/>
                    </a:lnTo>
                    <a:lnTo>
                      <a:pt x="372" y="2546"/>
                    </a:lnTo>
                    <a:lnTo>
                      <a:pt x="464" y="2597"/>
                    </a:lnTo>
                    <a:lnTo>
                      <a:pt x="568" y="2628"/>
                    </a:lnTo>
                    <a:lnTo>
                      <a:pt x="681" y="2649"/>
                    </a:lnTo>
                    <a:lnTo>
                      <a:pt x="794" y="2659"/>
                    </a:lnTo>
                    <a:lnTo>
                      <a:pt x="918" y="2649"/>
                    </a:lnTo>
                    <a:lnTo>
                      <a:pt x="1042" y="2628"/>
                    </a:lnTo>
                    <a:lnTo>
                      <a:pt x="1176" y="2597"/>
                    </a:lnTo>
                    <a:lnTo>
                      <a:pt x="1299" y="2546"/>
                    </a:lnTo>
                    <a:lnTo>
                      <a:pt x="1423" y="2494"/>
                    </a:lnTo>
                    <a:lnTo>
                      <a:pt x="1546" y="2432"/>
                    </a:lnTo>
                    <a:lnTo>
                      <a:pt x="1670" y="2350"/>
                    </a:lnTo>
                    <a:lnTo>
                      <a:pt x="1783" y="2268"/>
                    </a:lnTo>
                    <a:lnTo>
                      <a:pt x="1897" y="2175"/>
                    </a:lnTo>
                    <a:lnTo>
                      <a:pt x="2000" y="2072"/>
                    </a:lnTo>
                    <a:lnTo>
                      <a:pt x="2103" y="1958"/>
                    </a:lnTo>
                    <a:lnTo>
                      <a:pt x="2196" y="1845"/>
                    </a:lnTo>
                    <a:lnTo>
                      <a:pt x="2278" y="1721"/>
                    </a:lnTo>
                    <a:lnTo>
                      <a:pt x="2361" y="1598"/>
                    </a:lnTo>
                    <a:lnTo>
                      <a:pt x="2422" y="1464"/>
                    </a:lnTo>
                    <a:lnTo>
                      <a:pt x="2484" y="1330"/>
                    </a:lnTo>
                    <a:lnTo>
                      <a:pt x="2525" y="1196"/>
                    </a:lnTo>
                    <a:lnTo>
                      <a:pt x="2556" y="1062"/>
                    </a:lnTo>
                    <a:lnTo>
                      <a:pt x="2577" y="938"/>
                    </a:lnTo>
                    <a:lnTo>
                      <a:pt x="2577" y="815"/>
                    </a:lnTo>
                    <a:lnTo>
                      <a:pt x="2577" y="701"/>
                    </a:lnTo>
                    <a:lnTo>
                      <a:pt x="2556" y="588"/>
                    </a:lnTo>
                    <a:lnTo>
                      <a:pt x="2525" y="485"/>
                    </a:lnTo>
                    <a:lnTo>
                      <a:pt x="2484" y="392"/>
                    </a:lnTo>
                    <a:lnTo>
                      <a:pt x="2433" y="310"/>
                    </a:lnTo>
                    <a:lnTo>
                      <a:pt x="2371" y="227"/>
                    </a:lnTo>
                    <a:lnTo>
                      <a:pt x="2299" y="165"/>
                    </a:lnTo>
                    <a:lnTo>
                      <a:pt x="2206" y="104"/>
                    </a:lnTo>
                    <a:lnTo>
                      <a:pt x="2113" y="62"/>
                    </a:lnTo>
                    <a:lnTo>
                      <a:pt x="2021" y="31"/>
                    </a:lnTo>
                    <a:lnTo>
                      <a:pt x="1907" y="11"/>
                    </a:lnTo>
                    <a:lnTo>
                      <a:pt x="17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5"/>
              <p:cNvSpPr/>
              <p:nvPr/>
            </p:nvSpPr>
            <p:spPr>
              <a:xfrm>
                <a:off x="5695266" y="2395116"/>
                <a:ext cx="30568" cy="31544"/>
              </a:xfrm>
              <a:custGeom>
                <a:avLst/>
                <a:gdLst/>
                <a:ahLst/>
                <a:cxnLst/>
                <a:rect l="l" t="t" r="r" b="b"/>
                <a:pathLst>
                  <a:path w="1629" h="1681" extrusionOk="0">
                    <a:moveTo>
                      <a:pt x="1051" y="1"/>
                    </a:moveTo>
                    <a:lnTo>
                      <a:pt x="969" y="11"/>
                    </a:lnTo>
                    <a:lnTo>
                      <a:pt x="886" y="32"/>
                    </a:lnTo>
                    <a:lnTo>
                      <a:pt x="814" y="63"/>
                    </a:lnTo>
                    <a:lnTo>
                      <a:pt x="732" y="94"/>
                    </a:lnTo>
                    <a:lnTo>
                      <a:pt x="649" y="135"/>
                    </a:lnTo>
                    <a:lnTo>
                      <a:pt x="505" y="238"/>
                    </a:lnTo>
                    <a:lnTo>
                      <a:pt x="361" y="362"/>
                    </a:lnTo>
                    <a:lnTo>
                      <a:pt x="237" y="506"/>
                    </a:lnTo>
                    <a:lnTo>
                      <a:pt x="186" y="588"/>
                    </a:lnTo>
                    <a:lnTo>
                      <a:pt x="134" y="671"/>
                    </a:lnTo>
                    <a:lnTo>
                      <a:pt x="93" y="753"/>
                    </a:lnTo>
                    <a:lnTo>
                      <a:pt x="62" y="836"/>
                    </a:lnTo>
                    <a:lnTo>
                      <a:pt x="31" y="918"/>
                    </a:lnTo>
                    <a:lnTo>
                      <a:pt x="10" y="1011"/>
                    </a:lnTo>
                    <a:lnTo>
                      <a:pt x="0" y="1083"/>
                    </a:lnTo>
                    <a:lnTo>
                      <a:pt x="0" y="1165"/>
                    </a:lnTo>
                    <a:lnTo>
                      <a:pt x="0" y="1238"/>
                    </a:lnTo>
                    <a:lnTo>
                      <a:pt x="10" y="1310"/>
                    </a:lnTo>
                    <a:lnTo>
                      <a:pt x="31" y="1371"/>
                    </a:lnTo>
                    <a:lnTo>
                      <a:pt x="62" y="1433"/>
                    </a:lnTo>
                    <a:lnTo>
                      <a:pt x="93" y="1485"/>
                    </a:lnTo>
                    <a:lnTo>
                      <a:pt x="134" y="1536"/>
                    </a:lnTo>
                    <a:lnTo>
                      <a:pt x="175" y="1578"/>
                    </a:lnTo>
                    <a:lnTo>
                      <a:pt x="227" y="1608"/>
                    </a:lnTo>
                    <a:lnTo>
                      <a:pt x="289" y="1639"/>
                    </a:lnTo>
                    <a:lnTo>
                      <a:pt x="351" y="1660"/>
                    </a:lnTo>
                    <a:lnTo>
                      <a:pt x="423" y="1670"/>
                    </a:lnTo>
                    <a:lnTo>
                      <a:pt x="495" y="1681"/>
                    </a:lnTo>
                    <a:lnTo>
                      <a:pt x="577" y="1670"/>
                    </a:lnTo>
                    <a:lnTo>
                      <a:pt x="660" y="1660"/>
                    </a:lnTo>
                    <a:lnTo>
                      <a:pt x="742" y="1639"/>
                    </a:lnTo>
                    <a:lnTo>
                      <a:pt x="814" y="1608"/>
                    </a:lnTo>
                    <a:lnTo>
                      <a:pt x="897" y="1578"/>
                    </a:lnTo>
                    <a:lnTo>
                      <a:pt x="979" y="1536"/>
                    </a:lnTo>
                    <a:lnTo>
                      <a:pt x="1123" y="1433"/>
                    </a:lnTo>
                    <a:lnTo>
                      <a:pt x="1268" y="1310"/>
                    </a:lnTo>
                    <a:lnTo>
                      <a:pt x="1391" y="1165"/>
                    </a:lnTo>
                    <a:lnTo>
                      <a:pt x="1443" y="1083"/>
                    </a:lnTo>
                    <a:lnTo>
                      <a:pt x="1484" y="1011"/>
                    </a:lnTo>
                    <a:lnTo>
                      <a:pt x="1536" y="918"/>
                    </a:lnTo>
                    <a:lnTo>
                      <a:pt x="1566" y="836"/>
                    </a:lnTo>
                    <a:lnTo>
                      <a:pt x="1597" y="753"/>
                    </a:lnTo>
                    <a:lnTo>
                      <a:pt x="1618" y="671"/>
                    </a:lnTo>
                    <a:lnTo>
                      <a:pt x="1628" y="588"/>
                    </a:lnTo>
                    <a:lnTo>
                      <a:pt x="1628" y="506"/>
                    </a:lnTo>
                    <a:lnTo>
                      <a:pt x="1628" y="434"/>
                    </a:lnTo>
                    <a:lnTo>
                      <a:pt x="1618" y="362"/>
                    </a:lnTo>
                    <a:lnTo>
                      <a:pt x="1597" y="300"/>
                    </a:lnTo>
                    <a:lnTo>
                      <a:pt x="1566" y="238"/>
                    </a:lnTo>
                    <a:lnTo>
                      <a:pt x="1536" y="186"/>
                    </a:lnTo>
                    <a:lnTo>
                      <a:pt x="1494" y="135"/>
                    </a:lnTo>
                    <a:lnTo>
                      <a:pt x="1453" y="94"/>
                    </a:lnTo>
                    <a:lnTo>
                      <a:pt x="1391" y="63"/>
                    </a:lnTo>
                    <a:lnTo>
                      <a:pt x="1340" y="32"/>
                    </a:lnTo>
                    <a:lnTo>
                      <a:pt x="1278" y="11"/>
                    </a:lnTo>
                    <a:lnTo>
                      <a:pt x="12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1" name="Google Shape;4071;p45"/>
            <p:cNvSpPr/>
            <p:nvPr/>
          </p:nvSpPr>
          <p:spPr>
            <a:xfrm>
              <a:off x="6228925" y="2507500"/>
              <a:ext cx="172200" cy="17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72" name="Google Shape;4072;p45"/>
          <p:cNvCxnSpPr>
            <a:cxnSpLocks/>
            <a:endCxn id="4071" idx="4"/>
          </p:cNvCxnSpPr>
          <p:nvPr/>
        </p:nvCxnSpPr>
        <p:spPr>
          <a:xfrm rot="10800000" flipH="1">
            <a:off x="4945650" y="2755888"/>
            <a:ext cx="1369500" cy="609900"/>
          </a:xfrm>
          <a:prstGeom prst="bentConnector2">
            <a:avLst/>
          </a:prstGeom>
          <a:noFill/>
          <a:ln w="9525" cap="flat" cmpd="sng">
            <a:solidFill>
              <a:schemeClr val="dk2"/>
            </a:solidFill>
            <a:prstDash val="solid"/>
            <a:round/>
            <a:headEnd type="none" w="med" len="med"/>
            <a:tailEnd type="oval" w="med" len="med"/>
          </a:ln>
        </p:spPr>
      </p:cxnSp>
      <p:pic>
        <p:nvPicPr>
          <p:cNvPr id="2" name="Picture 1">
            <a:extLst>
              <a:ext uri="{FF2B5EF4-FFF2-40B4-BE49-F238E27FC236}">
                <a16:creationId xmlns:a16="http://schemas.microsoft.com/office/drawing/2014/main" id="{6E5D1DFD-0FA1-4452-C944-687EBFDFCF4A}"/>
              </a:ext>
            </a:extLst>
          </p:cNvPr>
          <p:cNvPicPr>
            <a:picLocks noChangeAspect="1"/>
          </p:cNvPicPr>
          <p:nvPr/>
        </p:nvPicPr>
        <p:blipFill>
          <a:blip r:embed="rId3"/>
          <a:stretch>
            <a:fillRect/>
          </a:stretch>
        </p:blipFill>
        <p:spPr>
          <a:xfrm>
            <a:off x="0" y="1098786"/>
            <a:ext cx="9144000" cy="3389586"/>
          </a:xfrm>
          <a:prstGeom prst="rect">
            <a:avLst/>
          </a:prstGeom>
        </p:spPr>
      </p:pic>
      <p:sp>
        <p:nvSpPr>
          <p:cNvPr id="3908" name="Google Shape;3908;p45"/>
          <p:cNvSpPr txBox="1">
            <a:spLocks noGrp="1"/>
          </p:cNvSpPr>
          <p:nvPr>
            <p:ph type="title"/>
          </p:nvPr>
        </p:nvSpPr>
        <p:spPr>
          <a:xfrm>
            <a:off x="457200" y="411474"/>
            <a:ext cx="8229600" cy="898309"/>
          </a:xfrm>
          <a:prstGeom prst="rect">
            <a:avLst/>
          </a:prstGeom>
          <a:solidFill>
            <a:schemeClr val="bg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Top 10 movies with the Longest Runtime</a:t>
            </a:r>
            <a:endParaRPr dirty="0"/>
          </a:p>
        </p:txBody>
      </p:sp>
    </p:spTree>
    <p:extLst>
      <p:ext uri="{BB962C8B-B14F-4D97-AF65-F5344CB8AC3E}">
        <p14:creationId xmlns:p14="http://schemas.microsoft.com/office/powerpoint/2010/main" val="2082407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pic>
        <p:nvPicPr>
          <p:cNvPr id="2" name="Picture 1">
            <a:extLst>
              <a:ext uri="{FF2B5EF4-FFF2-40B4-BE49-F238E27FC236}">
                <a16:creationId xmlns:a16="http://schemas.microsoft.com/office/drawing/2014/main" id="{4F715219-E248-4FE0-EF2A-6E08ACCE45EE}"/>
              </a:ext>
            </a:extLst>
          </p:cNvPr>
          <p:cNvPicPr>
            <a:picLocks noChangeAspect="1"/>
          </p:cNvPicPr>
          <p:nvPr/>
        </p:nvPicPr>
        <p:blipFill>
          <a:blip r:embed="rId3"/>
          <a:stretch>
            <a:fillRect/>
          </a:stretch>
        </p:blipFill>
        <p:spPr>
          <a:xfrm>
            <a:off x="188087" y="524270"/>
            <a:ext cx="7229397" cy="4394140"/>
          </a:xfrm>
          <a:prstGeom prst="rect">
            <a:avLst/>
          </a:prstGeom>
        </p:spPr>
      </p:pic>
      <p:sp>
        <p:nvSpPr>
          <p:cNvPr id="923" name="Google Shape;923;p21"/>
          <p:cNvSpPr txBox="1">
            <a:spLocks noGrp="1"/>
          </p:cNvSpPr>
          <p:nvPr>
            <p:ph type="title"/>
          </p:nvPr>
        </p:nvSpPr>
        <p:spPr>
          <a:xfrm>
            <a:off x="543906" y="173805"/>
            <a:ext cx="8116800" cy="572700"/>
          </a:xfrm>
          <a:prstGeom prst="rect">
            <a:avLst/>
          </a:prstGeom>
          <a:solidFill>
            <a:schemeClr val="bg1"/>
          </a:solidFill>
        </p:spPr>
        <p:txBody>
          <a:bodyPr spcFirstLastPara="1" wrap="square" lIns="91425" tIns="91425" rIns="91425" bIns="91425" anchor="t" anchorCtr="0">
            <a:noAutofit/>
          </a:bodyPr>
          <a:lstStyle/>
          <a:p>
            <a:pPr marL="0" lvl="0" indent="0" algn="ctr" rtl="0">
              <a:spcBef>
                <a:spcPts val="0"/>
              </a:spcBef>
              <a:spcAft>
                <a:spcPts val="0"/>
              </a:spcAft>
              <a:buNone/>
            </a:pPr>
            <a:r>
              <a:rPr lang="en" dirty="0"/>
              <a:t>Top 10 Movies with Highest votes in IMdb</a:t>
            </a:r>
            <a:endParaRPr dirty="0"/>
          </a:p>
        </p:txBody>
      </p:sp>
      <p:grpSp>
        <p:nvGrpSpPr>
          <p:cNvPr id="924" name="Google Shape;924;p21"/>
          <p:cNvGrpSpPr/>
          <p:nvPr/>
        </p:nvGrpSpPr>
        <p:grpSpPr>
          <a:xfrm flipH="1">
            <a:off x="7504386" y="1999050"/>
            <a:ext cx="1639614" cy="1339862"/>
            <a:chOff x="3790575" y="1080125"/>
            <a:chExt cx="1255175" cy="1067550"/>
          </a:xfrm>
        </p:grpSpPr>
        <p:sp>
          <p:nvSpPr>
            <p:cNvPr id="925" name="Google Shape;925;p21"/>
            <p:cNvSpPr/>
            <p:nvPr/>
          </p:nvSpPr>
          <p:spPr>
            <a:xfrm>
              <a:off x="4354375" y="1627275"/>
              <a:ext cx="6500" cy="5575"/>
            </a:xfrm>
            <a:custGeom>
              <a:avLst/>
              <a:gdLst/>
              <a:ahLst/>
              <a:cxnLst/>
              <a:rect l="l" t="t" r="r" b="b"/>
              <a:pathLst>
                <a:path w="260" h="223" extrusionOk="0">
                  <a:moveTo>
                    <a:pt x="260" y="1"/>
                  </a:moveTo>
                  <a:cubicBezTo>
                    <a:pt x="112" y="38"/>
                    <a:pt x="38" y="112"/>
                    <a:pt x="1" y="223"/>
                  </a:cubicBezTo>
                  <a:cubicBezTo>
                    <a:pt x="75" y="112"/>
                    <a:pt x="186" y="38"/>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1"/>
            <p:cNvSpPr/>
            <p:nvPr/>
          </p:nvSpPr>
          <p:spPr>
            <a:xfrm>
              <a:off x="4870125" y="1758525"/>
              <a:ext cx="9275" cy="1875"/>
            </a:xfrm>
            <a:custGeom>
              <a:avLst/>
              <a:gdLst/>
              <a:ahLst/>
              <a:cxnLst/>
              <a:rect l="l" t="t" r="r" b="b"/>
              <a:pathLst>
                <a:path w="371" h="75" extrusionOk="0">
                  <a:moveTo>
                    <a:pt x="0" y="1"/>
                  </a:moveTo>
                  <a:cubicBezTo>
                    <a:pt x="148" y="1"/>
                    <a:pt x="296" y="38"/>
                    <a:pt x="370" y="75"/>
                  </a:cubicBezTo>
                  <a:cubicBezTo>
                    <a:pt x="296" y="38"/>
                    <a:pt x="148"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1"/>
            <p:cNvSpPr/>
            <p:nvPr/>
          </p:nvSpPr>
          <p:spPr>
            <a:xfrm>
              <a:off x="4249950" y="1430425"/>
              <a:ext cx="795800" cy="165450"/>
            </a:xfrm>
            <a:custGeom>
              <a:avLst/>
              <a:gdLst/>
              <a:ahLst/>
              <a:cxnLst/>
              <a:rect l="l" t="t" r="r" b="b"/>
              <a:pathLst>
                <a:path w="31832" h="6618" extrusionOk="0">
                  <a:moveTo>
                    <a:pt x="0" y="0"/>
                  </a:moveTo>
                  <a:lnTo>
                    <a:pt x="0" y="6618"/>
                  </a:lnTo>
                  <a:lnTo>
                    <a:pt x="31832" y="6618"/>
                  </a:lnTo>
                  <a:lnTo>
                    <a:pt x="3183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1"/>
            <p:cNvSpPr/>
            <p:nvPr/>
          </p:nvSpPr>
          <p:spPr>
            <a:xfrm>
              <a:off x="4391350" y="1472925"/>
              <a:ext cx="153450" cy="75825"/>
            </a:xfrm>
            <a:custGeom>
              <a:avLst/>
              <a:gdLst/>
              <a:ahLst/>
              <a:cxnLst/>
              <a:rect l="l" t="t" r="r" b="b"/>
              <a:pathLst>
                <a:path w="6138" h="3033" extrusionOk="0">
                  <a:moveTo>
                    <a:pt x="2515" y="1"/>
                  </a:moveTo>
                  <a:lnTo>
                    <a:pt x="1" y="3032"/>
                  </a:lnTo>
                  <a:lnTo>
                    <a:pt x="3587" y="3032"/>
                  </a:lnTo>
                  <a:lnTo>
                    <a:pt x="61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1"/>
            <p:cNvSpPr/>
            <p:nvPr/>
          </p:nvSpPr>
          <p:spPr>
            <a:xfrm>
              <a:off x="4571575" y="1472925"/>
              <a:ext cx="153450" cy="75825"/>
            </a:xfrm>
            <a:custGeom>
              <a:avLst/>
              <a:gdLst/>
              <a:ahLst/>
              <a:cxnLst/>
              <a:rect l="l" t="t" r="r" b="b"/>
              <a:pathLst>
                <a:path w="6138" h="3033" extrusionOk="0">
                  <a:moveTo>
                    <a:pt x="2515" y="1"/>
                  </a:moveTo>
                  <a:lnTo>
                    <a:pt x="1" y="3032"/>
                  </a:lnTo>
                  <a:lnTo>
                    <a:pt x="3587" y="3032"/>
                  </a:lnTo>
                  <a:lnTo>
                    <a:pt x="61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1"/>
            <p:cNvSpPr/>
            <p:nvPr/>
          </p:nvSpPr>
          <p:spPr>
            <a:xfrm>
              <a:off x="4751825" y="1472925"/>
              <a:ext cx="153450" cy="75825"/>
            </a:xfrm>
            <a:custGeom>
              <a:avLst/>
              <a:gdLst/>
              <a:ahLst/>
              <a:cxnLst/>
              <a:rect l="l" t="t" r="r" b="b"/>
              <a:pathLst>
                <a:path w="6138" h="3033" extrusionOk="0">
                  <a:moveTo>
                    <a:pt x="2514" y="1"/>
                  </a:moveTo>
                  <a:lnTo>
                    <a:pt x="0" y="3032"/>
                  </a:lnTo>
                  <a:lnTo>
                    <a:pt x="3586" y="3032"/>
                  </a:lnTo>
                  <a:lnTo>
                    <a:pt x="61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1"/>
            <p:cNvSpPr/>
            <p:nvPr/>
          </p:nvSpPr>
          <p:spPr>
            <a:xfrm>
              <a:off x="4300775" y="1472925"/>
              <a:ext cx="63800" cy="75825"/>
            </a:xfrm>
            <a:custGeom>
              <a:avLst/>
              <a:gdLst/>
              <a:ahLst/>
              <a:cxnLst/>
              <a:rect l="l" t="t" r="r" b="b"/>
              <a:pathLst>
                <a:path w="2552" h="3033" extrusionOk="0">
                  <a:moveTo>
                    <a:pt x="0" y="1"/>
                  </a:moveTo>
                  <a:lnTo>
                    <a:pt x="0" y="3032"/>
                  </a:lnTo>
                  <a:lnTo>
                    <a:pt x="2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1"/>
            <p:cNvSpPr/>
            <p:nvPr/>
          </p:nvSpPr>
          <p:spPr>
            <a:xfrm>
              <a:off x="4933900" y="1472925"/>
              <a:ext cx="63800" cy="75825"/>
            </a:xfrm>
            <a:custGeom>
              <a:avLst/>
              <a:gdLst/>
              <a:ahLst/>
              <a:cxnLst/>
              <a:rect l="l" t="t" r="r" b="b"/>
              <a:pathLst>
                <a:path w="2552" h="3033" extrusionOk="0">
                  <a:moveTo>
                    <a:pt x="2551" y="1"/>
                  </a:moveTo>
                  <a:lnTo>
                    <a:pt x="0" y="3032"/>
                  </a:lnTo>
                  <a:lnTo>
                    <a:pt x="2551" y="3032"/>
                  </a:lnTo>
                  <a:lnTo>
                    <a:pt x="2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1"/>
            <p:cNvSpPr/>
            <p:nvPr/>
          </p:nvSpPr>
          <p:spPr>
            <a:xfrm>
              <a:off x="4226825" y="1157750"/>
              <a:ext cx="811550" cy="273625"/>
            </a:xfrm>
            <a:custGeom>
              <a:avLst/>
              <a:gdLst/>
              <a:ahLst/>
              <a:cxnLst/>
              <a:rect l="l" t="t" r="r" b="b"/>
              <a:pathLst>
                <a:path w="32462" h="10945" extrusionOk="0">
                  <a:moveTo>
                    <a:pt x="31574" y="1"/>
                  </a:moveTo>
                  <a:lnTo>
                    <a:pt x="1" y="4400"/>
                  </a:lnTo>
                  <a:lnTo>
                    <a:pt x="925" y="10944"/>
                  </a:lnTo>
                  <a:lnTo>
                    <a:pt x="32461" y="6582"/>
                  </a:lnTo>
                  <a:lnTo>
                    <a:pt x="3157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1"/>
            <p:cNvSpPr/>
            <p:nvPr/>
          </p:nvSpPr>
          <p:spPr>
            <a:xfrm>
              <a:off x="4730550" y="1228000"/>
              <a:ext cx="161775" cy="77675"/>
            </a:xfrm>
            <a:custGeom>
              <a:avLst/>
              <a:gdLst/>
              <a:ahLst/>
              <a:cxnLst/>
              <a:rect l="l" t="t" r="r" b="b"/>
              <a:pathLst>
                <a:path w="6471" h="3107" extrusionOk="0">
                  <a:moveTo>
                    <a:pt x="3550" y="1"/>
                  </a:moveTo>
                  <a:lnTo>
                    <a:pt x="1" y="518"/>
                  </a:lnTo>
                  <a:lnTo>
                    <a:pt x="2922" y="3106"/>
                  </a:lnTo>
                  <a:lnTo>
                    <a:pt x="6471" y="2589"/>
                  </a:lnTo>
                  <a:lnTo>
                    <a:pt x="35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1"/>
            <p:cNvSpPr/>
            <p:nvPr/>
          </p:nvSpPr>
          <p:spPr>
            <a:xfrm>
              <a:off x="4551250" y="1252950"/>
              <a:ext cx="163625" cy="76750"/>
            </a:xfrm>
            <a:custGeom>
              <a:avLst/>
              <a:gdLst/>
              <a:ahLst/>
              <a:cxnLst/>
              <a:rect l="l" t="t" r="r" b="b"/>
              <a:pathLst>
                <a:path w="6545" h="3070" extrusionOk="0">
                  <a:moveTo>
                    <a:pt x="3587" y="1"/>
                  </a:moveTo>
                  <a:lnTo>
                    <a:pt x="1" y="481"/>
                  </a:lnTo>
                  <a:lnTo>
                    <a:pt x="2921" y="3069"/>
                  </a:lnTo>
                  <a:lnTo>
                    <a:pt x="6544" y="2626"/>
                  </a:lnTo>
                  <a:lnTo>
                    <a:pt x="35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1"/>
            <p:cNvSpPr/>
            <p:nvPr/>
          </p:nvSpPr>
          <p:spPr>
            <a:xfrm>
              <a:off x="4371950" y="1277925"/>
              <a:ext cx="163625" cy="77650"/>
            </a:xfrm>
            <a:custGeom>
              <a:avLst/>
              <a:gdLst/>
              <a:ahLst/>
              <a:cxnLst/>
              <a:rect l="l" t="t" r="r" b="b"/>
              <a:pathLst>
                <a:path w="6545" h="3106" extrusionOk="0">
                  <a:moveTo>
                    <a:pt x="3623" y="0"/>
                  </a:moveTo>
                  <a:lnTo>
                    <a:pt x="0" y="481"/>
                  </a:lnTo>
                  <a:lnTo>
                    <a:pt x="2995" y="3106"/>
                  </a:lnTo>
                  <a:lnTo>
                    <a:pt x="6544" y="2588"/>
                  </a:lnTo>
                  <a:lnTo>
                    <a:pt x="36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1"/>
            <p:cNvSpPr/>
            <p:nvPr/>
          </p:nvSpPr>
          <p:spPr>
            <a:xfrm>
              <a:off x="4908950" y="1207675"/>
              <a:ext cx="72100" cy="73950"/>
            </a:xfrm>
            <a:custGeom>
              <a:avLst/>
              <a:gdLst/>
              <a:ahLst/>
              <a:cxnLst/>
              <a:rect l="l" t="t" r="r" b="b"/>
              <a:pathLst>
                <a:path w="2884" h="2958" extrusionOk="0">
                  <a:moveTo>
                    <a:pt x="2514" y="0"/>
                  </a:moveTo>
                  <a:lnTo>
                    <a:pt x="0" y="333"/>
                  </a:lnTo>
                  <a:lnTo>
                    <a:pt x="2884" y="2958"/>
                  </a:lnTo>
                  <a:lnTo>
                    <a:pt x="2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1"/>
            <p:cNvSpPr/>
            <p:nvPr/>
          </p:nvSpPr>
          <p:spPr>
            <a:xfrm>
              <a:off x="4281375" y="1301950"/>
              <a:ext cx="73025" cy="73950"/>
            </a:xfrm>
            <a:custGeom>
              <a:avLst/>
              <a:gdLst/>
              <a:ahLst/>
              <a:cxnLst/>
              <a:rect l="l" t="t" r="r" b="b"/>
              <a:pathLst>
                <a:path w="2921" h="2958" extrusionOk="0">
                  <a:moveTo>
                    <a:pt x="0" y="0"/>
                  </a:moveTo>
                  <a:lnTo>
                    <a:pt x="407" y="2958"/>
                  </a:lnTo>
                  <a:lnTo>
                    <a:pt x="2921" y="2662"/>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1"/>
            <p:cNvSpPr/>
            <p:nvPr/>
          </p:nvSpPr>
          <p:spPr>
            <a:xfrm>
              <a:off x="4190775" y="1371275"/>
              <a:ext cx="118350" cy="118325"/>
            </a:xfrm>
            <a:custGeom>
              <a:avLst/>
              <a:gdLst/>
              <a:ahLst/>
              <a:cxnLst/>
              <a:rect l="l" t="t" r="r" b="b"/>
              <a:pathLst>
                <a:path w="4734" h="4733" extrusionOk="0">
                  <a:moveTo>
                    <a:pt x="2367" y="0"/>
                  </a:moveTo>
                  <a:cubicBezTo>
                    <a:pt x="1073" y="0"/>
                    <a:pt x="1" y="1072"/>
                    <a:pt x="1" y="2366"/>
                  </a:cubicBezTo>
                  <a:cubicBezTo>
                    <a:pt x="1" y="3660"/>
                    <a:pt x="1073" y="4732"/>
                    <a:pt x="2367" y="4732"/>
                  </a:cubicBezTo>
                  <a:cubicBezTo>
                    <a:pt x="3661" y="4732"/>
                    <a:pt x="4733" y="3660"/>
                    <a:pt x="4733" y="2366"/>
                  </a:cubicBezTo>
                  <a:cubicBezTo>
                    <a:pt x="4733" y="1072"/>
                    <a:pt x="3698" y="0"/>
                    <a:pt x="236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1"/>
            <p:cNvSpPr/>
            <p:nvPr/>
          </p:nvSpPr>
          <p:spPr>
            <a:xfrm>
              <a:off x="4249950" y="1595850"/>
              <a:ext cx="795800" cy="440925"/>
            </a:xfrm>
            <a:custGeom>
              <a:avLst/>
              <a:gdLst/>
              <a:ahLst/>
              <a:cxnLst/>
              <a:rect l="l" t="t" r="r" b="b"/>
              <a:pathLst>
                <a:path w="31832" h="17637" extrusionOk="0">
                  <a:moveTo>
                    <a:pt x="0" y="1"/>
                  </a:moveTo>
                  <a:lnTo>
                    <a:pt x="0" y="17636"/>
                  </a:lnTo>
                  <a:lnTo>
                    <a:pt x="31832" y="17636"/>
                  </a:lnTo>
                  <a:lnTo>
                    <a:pt x="3183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1"/>
            <p:cNvSpPr/>
            <p:nvPr/>
          </p:nvSpPr>
          <p:spPr>
            <a:xfrm>
              <a:off x="4325725" y="1662400"/>
              <a:ext cx="626675" cy="307825"/>
            </a:xfrm>
            <a:custGeom>
              <a:avLst/>
              <a:gdLst/>
              <a:ahLst/>
              <a:cxnLst/>
              <a:rect l="l" t="t" r="r" b="b"/>
              <a:pathLst>
                <a:path w="25067" h="12313" extrusionOk="0">
                  <a:moveTo>
                    <a:pt x="7875" y="555"/>
                  </a:moveTo>
                  <a:lnTo>
                    <a:pt x="7875" y="4326"/>
                  </a:lnTo>
                  <a:lnTo>
                    <a:pt x="518" y="4326"/>
                  </a:lnTo>
                  <a:lnTo>
                    <a:pt x="518" y="555"/>
                  </a:lnTo>
                  <a:close/>
                  <a:moveTo>
                    <a:pt x="16674" y="555"/>
                  </a:moveTo>
                  <a:lnTo>
                    <a:pt x="16674" y="4326"/>
                  </a:lnTo>
                  <a:lnTo>
                    <a:pt x="8430" y="4326"/>
                  </a:lnTo>
                  <a:lnTo>
                    <a:pt x="8430" y="555"/>
                  </a:lnTo>
                  <a:close/>
                  <a:moveTo>
                    <a:pt x="24512" y="555"/>
                  </a:moveTo>
                  <a:lnTo>
                    <a:pt x="24512" y="4326"/>
                  </a:lnTo>
                  <a:lnTo>
                    <a:pt x="17155" y="4326"/>
                  </a:lnTo>
                  <a:lnTo>
                    <a:pt x="17155" y="555"/>
                  </a:lnTo>
                  <a:close/>
                  <a:moveTo>
                    <a:pt x="24512" y="4844"/>
                  </a:moveTo>
                  <a:lnTo>
                    <a:pt x="24512" y="8060"/>
                  </a:lnTo>
                  <a:lnTo>
                    <a:pt x="518" y="8060"/>
                  </a:lnTo>
                  <a:lnTo>
                    <a:pt x="518" y="4844"/>
                  </a:lnTo>
                  <a:close/>
                  <a:moveTo>
                    <a:pt x="24512" y="8541"/>
                  </a:moveTo>
                  <a:lnTo>
                    <a:pt x="24512" y="11758"/>
                  </a:lnTo>
                  <a:lnTo>
                    <a:pt x="518" y="11758"/>
                  </a:lnTo>
                  <a:lnTo>
                    <a:pt x="518" y="8541"/>
                  </a:lnTo>
                  <a:close/>
                  <a:moveTo>
                    <a:pt x="296" y="1"/>
                  </a:moveTo>
                  <a:cubicBezTo>
                    <a:pt x="149" y="1"/>
                    <a:pt x="1" y="112"/>
                    <a:pt x="1" y="297"/>
                  </a:cubicBezTo>
                  <a:lnTo>
                    <a:pt x="1" y="12016"/>
                  </a:lnTo>
                  <a:cubicBezTo>
                    <a:pt x="1" y="12164"/>
                    <a:pt x="112" y="12312"/>
                    <a:pt x="296" y="12312"/>
                  </a:cubicBezTo>
                  <a:lnTo>
                    <a:pt x="24808" y="12312"/>
                  </a:lnTo>
                  <a:cubicBezTo>
                    <a:pt x="24919" y="12312"/>
                    <a:pt x="25067" y="12201"/>
                    <a:pt x="25067" y="12016"/>
                  </a:cubicBezTo>
                  <a:lnTo>
                    <a:pt x="25067" y="297"/>
                  </a:lnTo>
                  <a:cubicBezTo>
                    <a:pt x="25030" y="149"/>
                    <a:pt x="24919" y="1"/>
                    <a:pt x="2480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1"/>
            <p:cNvSpPr/>
            <p:nvPr/>
          </p:nvSpPr>
          <p:spPr>
            <a:xfrm>
              <a:off x="4285975" y="1625450"/>
              <a:ext cx="204300" cy="380800"/>
            </a:xfrm>
            <a:custGeom>
              <a:avLst/>
              <a:gdLst/>
              <a:ahLst/>
              <a:cxnLst/>
              <a:rect l="l" t="t" r="r" b="b"/>
              <a:pathLst>
                <a:path w="8172" h="15232" extrusionOk="0">
                  <a:moveTo>
                    <a:pt x="5029" y="15232"/>
                  </a:moveTo>
                  <a:lnTo>
                    <a:pt x="1" y="15232"/>
                  </a:lnTo>
                  <a:lnTo>
                    <a:pt x="1" y="0"/>
                  </a:lnTo>
                  <a:lnTo>
                    <a:pt x="8171"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1"/>
            <p:cNvSpPr/>
            <p:nvPr/>
          </p:nvSpPr>
          <p:spPr>
            <a:xfrm>
              <a:off x="3911650" y="1893475"/>
              <a:ext cx="122950" cy="226475"/>
            </a:xfrm>
            <a:custGeom>
              <a:avLst/>
              <a:gdLst/>
              <a:ahLst/>
              <a:cxnLst/>
              <a:rect l="l" t="t" r="r" b="b"/>
              <a:pathLst>
                <a:path w="4918" h="9059" extrusionOk="0">
                  <a:moveTo>
                    <a:pt x="1" y="1"/>
                  </a:moveTo>
                  <a:lnTo>
                    <a:pt x="1" y="9058"/>
                  </a:lnTo>
                  <a:lnTo>
                    <a:pt x="4918" y="9058"/>
                  </a:lnTo>
                  <a:lnTo>
                    <a:pt x="49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1"/>
            <p:cNvSpPr/>
            <p:nvPr/>
          </p:nvSpPr>
          <p:spPr>
            <a:xfrm>
              <a:off x="3790575" y="1874075"/>
              <a:ext cx="222775" cy="266200"/>
            </a:xfrm>
            <a:custGeom>
              <a:avLst/>
              <a:gdLst/>
              <a:ahLst/>
              <a:cxnLst/>
              <a:rect l="l" t="t" r="r" b="b"/>
              <a:pathLst>
                <a:path w="8911" h="10648" extrusionOk="0">
                  <a:moveTo>
                    <a:pt x="1" y="0"/>
                  </a:moveTo>
                  <a:lnTo>
                    <a:pt x="1" y="10648"/>
                  </a:lnTo>
                  <a:lnTo>
                    <a:pt x="8911" y="10648"/>
                  </a:lnTo>
                  <a:lnTo>
                    <a:pt x="89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1"/>
            <p:cNvSpPr/>
            <p:nvPr/>
          </p:nvSpPr>
          <p:spPr>
            <a:xfrm>
              <a:off x="4036425" y="1905500"/>
              <a:ext cx="695075" cy="242175"/>
            </a:xfrm>
            <a:custGeom>
              <a:avLst/>
              <a:gdLst/>
              <a:ahLst/>
              <a:cxnLst/>
              <a:rect l="l" t="t" r="r" b="b"/>
              <a:pathLst>
                <a:path w="27803" h="9687" extrusionOk="0">
                  <a:moveTo>
                    <a:pt x="27766" y="5989"/>
                  </a:moveTo>
                  <a:cubicBezTo>
                    <a:pt x="26213" y="6729"/>
                    <a:pt x="25215" y="7025"/>
                    <a:pt x="23736" y="7542"/>
                  </a:cubicBezTo>
                  <a:cubicBezTo>
                    <a:pt x="22553" y="7949"/>
                    <a:pt x="21259" y="8097"/>
                    <a:pt x="20113" y="8540"/>
                  </a:cubicBezTo>
                  <a:cubicBezTo>
                    <a:pt x="18856" y="9095"/>
                    <a:pt x="18264" y="9132"/>
                    <a:pt x="16896" y="9428"/>
                  </a:cubicBezTo>
                  <a:cubicBezTo>
                    <a:pt x="15676" y="9650"/>
                    <a:pt x="14235" y="9686"/>
                    <a:pt x="12608" y="9576"/>
                  </a:cubicBezTo>
                  <a:cubicBezTo>
                    <a:pt x="11351" y="9465"/>
                    <a:pt x="9096" y="9502"/>
                    <a:pt x="7802" y="9428"/>
                  </a:cubicBezTo>
                  <a:cubicBezTo>
                    <a:pt x="6619" y="9317"/>
                    <a:pt x="6064" y="9243"/>
                    <a:pt x="4881" y="8725"/>
                  </a:cubicBezTo>
                  <a:cubicBezTo>
                    <a:pt x="3550" y="8134"/>
                    <a:pt x="2256" y="7468"/>
                    <a:pt x="814" y="7468"/>
                  </a:cubicBezTo>
                  <a:lnTo>
                    <a:pt x="1" y="7468"/>
                  </a:lnTo>
                  <a:lnTo>
                    <a:pt x="1" y="703"/>
                  </a:lnTo>
                  <a:cubicBezTo>
                    <a:pt x="777" y="518"/>
                    <a:pt x="1701" y="444"/>
                    <a:pt x="2367" y="333"/>
                  </a:cubicBezTo>
                  <a:cubicBezTo>
                    <a:pt x="3291" y="37"/>
                    <a:pt x="4326" y="0"/>
                    <a:pt x="5325" y="0"/>
                  </a:cubicBezTo>
                  <a:cubicBezTo>
                    <a:pt x="7432" y="0"/>
                    <a:pt x="9428" y="407"/>
                    <a:pt x="11536" y="333"/>
                  </a:cubicBezTo>
                  <a:cubicBezTo>
                    <a:pt x="12349" y="259"/>
                    <a:pt x="13273" y="148"/>
                    <a:pt x="14087" y="259"/>
                  </a:cubicBezTo>
                  <a:cubicBezTo>
                    <a:pt x="14937" y="2403"/>
                    <a:pt x="12534" y="3365"/>
                    <a:pt x="11092" y="3365"/>
                  </a:cubicBezTo>
                  <a:lnTo>
                    <a:pt x="9872" y="3365"/>
                  </a:lnTo>
                  <a:cubicBezTo>
                    <a:pt x="10501" y="3882"/>
                    <a:pt x="11055" y="4437"/>
                    <a:pt x="11831" y="4695"/>
                  </a:cubicBezTo>
                  <a:cubicBezTo>
                    <a:pt x="12978" y="5139"/>
                    <a:pt x="12941" y="5250"/>
                    <a:pt x="15233" y="5324"/>
                  </a:cubicBezTo>
                  <a:cubicBezTo>
                    <a:pt x="18227" y="5361"/>
                    <a:pt x="18116" y="5546"/>
                    <a:pt x="20335" y="5250"/>
                  </a:cubicBezTo>
                  <a:cubicBezTo>
                    <a:pt x="21851" y="5139"/>
                    <a:pt x="22442" y="4880"/>
                    <a:pt x="24069" y="4585"/>
                  </a:cubicBezTo>
                  <a:lnTo>
                    <a:pt x="24069" y="4585"/>
                  </a:lnTo>
                  <a:cubicBezTo>
                    <a:pt x="26102" y="4030"/>
                    <a:pt x="27248" y="4585"/>
                    <a:pt x="27729" y="5435"/>
                  </a:cubicBezTo>
                  <a:cubicBezTo>
                    <a:pt x="27729" y="5583"/>
                    <a:pt x="27803" y="5768"/>
                    <a:pt x="27766" y="59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1"/>
            <p:cNvSpPr/>
            <p:nvPr/>
          </p:nvSpPr>
          <p:spPr>
            <a:xfrm>
              <a:off x="4192625" y="1988675"/>
              <a:ext cx="136825" cy="34200"/>
            </a:xfrm>
            <a:custGeom>
              <a:avLst/>
              <a:gdLst/>
              <a:ahLst/>
              <a:cxnLst/>
              <a:rect l="l" t="t" r="r" b="b"/>
              <a:pathLst>
                <a:path w="5473" h="1368" extrusionOk="0">
                  <a:moveTo>
                    <a:pt x="3698" y="1"/>
                  </a:moveTo>
                  <a:cubicBezTo>
                    <a:pt x="2441" y="333"/>
                    <a:pt x="1184" y="333"/>
                    <a:pt x="1" y="370"/>
                  </a:cubicBezTo>
                  <a:cubicBezTo>
                    <a:pt x="408" y="518"/>
                    <a:pt x="814" y="703"/>
                    <a:pt x="1221" y="777"/>
                  </a:cubicBezTo>
                  <a:cubicBezTo>
                    <a:pt x="2422" y="1085"/>
                    <a:pt x="3547" y="1367"/>
                    <a:pt x="4744" y="1367"/>
                  </a:cubicBezTo>
                  <a:cubicBezTo>
                    <a:pt x="4984" y="1367"/>
                    <a:pt x="5226" y="1356"/>
                    <a:pt x="5473" y="1331"/>
                  </a:cubicBezTo>
                  <a:cubicBezTo>
                    <a:pt x="4733" y="1073"/>
                    <a:pt x="4179" y="555"/>
                    <a:pt x="3698" y="1"/>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1"/>
            <p:cNvSpPr/>
            <p:nvPr/>
          </p:nvSpPr>
          <p:spPr>
            <a:xfrm>
              <a:off x="3963425" y="1166075"/>
              <a:ext cx="123875" cy="226475"/>
            </a:xfrm>
            <a:custGeom>
              <a:avLst/>
              <a:gdLst/>
              <a:ahLst/>
              <a:cxnLst/>
              <a:rect l="l" t="t" r="r" b="b"/>
              <a:pathLst>
                <a:path w="4955" h="9059" extrusionOk="0">
                  <a:moveTo>
                    <a:pt x="0" y="1"/>
                  </a:moveTo>
                  <a:lnTo>
                    <a:pt x="0" y="9058"/>
                  </a:lnTo>
                  <a:lnTo>
                    <a:pt x="4954" y="9058"/>
                  </a:lnTo>
                  <a:lnTo>
                    <a:pt x="49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1"/>
            <p:cNvSpPr/>
            <p:nvPr/>
          </p:nvSpPr>
          <p:spPr>
            <a:xfrm>
              <a:off x="3790575" y="1145750"/>
              <a:ext cx="273600" cy="266200"/>
            </a:xfrm>
            <a:custGeom>
              <a:avLst/>
              <a:gdLst/>
              <a:ahLst/>
              <a:cxnLst/>
              <a:rect l="l" t="t" r="r" b="b"/>
              <a:pathLst>
                <a:path w="10944" h="10648" extrusionOk="0">
                  <a:moveTo>
                    <a:pt x="1" y="0"/>
                  </a:moveTo>
                  <a:lnTo>
                    <a:pt x="1" y="10648"/>
                  </a:lnTo>
                  <a:lnTo>
                    <a:pt x="10944" y="10648"/>
                  </a:lnTo>
                  <a:lnTo>
                    <a:pt x="109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1"/>
            <p:cNvSpPr/>
            <p:nvPr/>
          </p:nvSpPr>
          <p:spPr>
            <a:xfrm>
              <a:off x="4087275" y="1080125"/>
              <a:ext cx="576750" cy="291175"/>
            </a:xfrm>
            <a:custGeom>
              <a:avLst/>
              <a:gdLst/>
              <a:ahLst/>
              <a:cxnLst/>
              <a:rect l="l" t="t" r="r" b="b"/>
              <a:pathLst>
                <a:path w="23070" h="11647" extrusionOk="0">
                  <a:moveTo>
                    <a:pt x="0" y="4141"/>
                  </a:moveTo>
                  <a:lnTo>
                    <a:pt x="0" y="11646"/>
                  </a:lnTo>
                  <a:lnTo>
                    <a:pt x="8688" y="10981"/>
                  </a:lnTo>
                  <a:lnTo>
                    <a:pt x="10389" y="10833"/>
                  </a:lnTo>
                  <a:lnTo>
                    <a:pt x="11350" y="10722"/>
                  </a:lnTo>
                  <a:lnTo>
                    <a:pt x="11683" y="10685"/>
                  </a:lnTo>
                  <a:lnTo>
                    <a:pt x="11683" y="10685"/>
                  </a:lnTo>
                  <a:lnTo>
                    <a:pt x="11979" y="10685"/>
                  </a:lnTo>
                  <a:lnTo>
                    <a:pt x="13199" y="10648"/>
                  </a:lnTo>
                  <a:lnTo>
                    <a:pt x="16230" y="10500"/>
                  </a:lnTo>
                  <a:lnTo>
                    <a:pt x="18301" y="10426"/>
                  </a:lnTo>
                  <a:cubicBezTo>
                    <a:pt x="19040" y="10352"/>
                    <a:pt x="18818" y="10352"/>
                    <a:pt x="19595" y="10352"/>
                  </a:cubicBezTo>
                  <a:cubicBezTo>
                    <a:pt x="20519" y="10352"/>
                    <a:pt x="21813" y="10241"/>
                    <a:pt x="22441" y="9428"/>
                  </a:cubicBezTo>
                  <a:cubicBezTo>
                    <a:pt x="23070" y="8799"/>
                    <a:pt x="22996" y="7875"/>
                    <a:pt x="22220" y="7284"/>
                  </a:cubicBezTo>
                  <a:lnTo>
                    <a:pt x="22183" y="7210"/>
                  </a:lnTo>
                  <a:cubicBezTo>
                    <a:pt x="21702" y="6914"/>
                    <a:pt x="20593" y="6840"/>
                    <a:pt x="19669" y="6840"/>
                  </a:cubicBezTo>
                  <a:cubicBezTo>
                    <a:pt x="19262" y="6840"/>
                    <a:pt x="19003" y="6840"/>
                    <a:pt x="18633" y="6914"/>
                  </a:cubicBezTo>
                  <a:lnTo>
                    <a:pt x="18153" y="6914"/>
                  </a:lnTo>
                  <a:lnTo>
                    <a:pt x="12940" y="6803"/>
                  </a:lnTo>
                  <a:lnTo>
                    <a:pt x="12385" y="6803"/>
                  </a:lnTo>
                  <a:lnTo>
                    <a:pt x="12755" y="6470"/>
                  </a:lnTo>
                  <a:lnTo>
                    <a:pt x="13495" y="5472"/>
                  </a:lnTo>
                  <a:lnTo>
                    <a:pt x="13495" y="5472"/>
                  </a:lnTo>
                  <a:lnTo>
                    <a:pt x="14678" y="6359"/>
                  </a:lnTo>
                  <a:lnTo>
                    <a:pt x="21850" y="5361"/>
                  </a:lnTo>
                  <a:lnTo>
                    <a:pt x="17894" y="703"/>
                  </a:lnTo>
                  <a:lnTo>
                    <a:pt x="17561" y="370"/>
                  </a:lnTo>
                  <a:cubicBezTo>
                    <a:pt x="17450" y="296"/>
                    <a:pt x="17376" y="259"/>
                    <a:pt x="17266" y="185"/>
                  </a:cubicBezTo>
                  <a:cubicBezTo>
                    <a:pt x="17266" y="185"/>
                    <a:pt x="17229" y="185"/>
                    <a:pt x="17229" y="148"/>
                  </a:cubicBezTo>
                  <a:cubicBezTo>
                    <a:pt x="17192" y="148"/>
                    <a:pt x="17192" y="148"/>
                    <a:pt x="17155" y="111"/>
                  </a:cubicBezTo>
                  <a:lnTo>
                    <a:pt x="17155" y="111"/>
                  </a:lnTo>
                  <a:cubicBezTo>
                    <a:pt x="17081" y="111"/>
                    <a:pt x="17044" y="74"/>
                    <a:pt x="17007" y="74"/>
                  </a:cubicBezTo>
                  <a:cubicBezTo>
                    <a:pt x="16933" y="74"/>
                    <a:pt x="16896" y="0"/>
                    <a:pt x="16859" y="0"/>
                  </a:cubicBezTo>
                  <a:lnTo>
                    <a:pt x="16711" y="0"/>
                  </a:lnTo>
                  <a:lnTo>
                    <a:pt x="16637" y="0"/>
                  </a:lnTo>
                  <a:lnTo>
                    <a:pt x="16341" y="0"/>
                  </a:lnTo>
                  <a:lnTo>
                    <a:pt x="10796" y="148"/>
                  </a:lnTo>
                  <a:cubicBezTo>
                    <a:pt x="10426" y="148"/>
                    <a:pt x="7986" y="814"/>
                    <a:pt x="7320" y="11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1"/>
            <p:cNvSpPr/>
            <p:nvPr/>
          </p:nvSpPr>
          <p:spPr>
            <a:xfrm>
              <a:off x="4424625" y="1172550"/>
              <a:ext cx="110950" cy="62875"/>
            </a:xfrm>
            <a:custGeom>
              <a:avLst/>
              <a:gdLst/>
              <a:ahLst/>
              <a:cxnLst/>
              <a:rect l="l" t="t" r="r" b="b"/>
              <a:pathLst>
                <a:path w="4438" h="2515" extrusionOk="0">
                  <a:moveTo>
                    <a:pt x="1110" y="0"/>
                  </a:moveTo>
                  <a:lnTo>
                    <a:pt x="1" y="1627"/>
                  </a:lnTo>
                  <a:lnTo>
                    <a:pt x="1184" y="2514"/>
                  </a:lnTo>
                  <a:lnTo>
                    <a:pt x="4437" y="2108"/>
                  </a:lnTo>
                  <a:lnTo>
                    <a:pt x="2478" y="0"/>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1"/>
            <p:cNvSpPr/>
            <p:nvPr/>
          </p:nvSpPr>
          <p:spPr>
            <a:xfrm>
              <a:off x="4285050" y="1932300"/>
              <a:ext cx="173800" cy="98000"/>
            </a:xfrm>
            <a:custGeom>
              <a:avLst/>
              <a:gdLst/>
              <a:ahLst/>
              <a:cxnLst/>
              <a:rect l="l" t="t" r="r" b="b"/>
              <a:pathLst>
                <a:path w="6952" h="3920" extrusionOk="0">
                  <a:moveTo>
                    <a:pt x="3143" y="3217"/>
                  </a:moveTo>
                  <a:lnTo>
                    <a:pt x="1923" y="3217"/>
                  </a:lnTo>
                  <a:lnTo>
                    <a:pt x="2774" y="3919"/>
                  </a:lnTo>
                  <a:cubicBezTo>
                    <a:pt x="2515" y="3808"/>
                    <a:pt x="2256" y="3734"/>
                    <a:pt x="1886" y="3586"/>
                  </a:cubicBezTo>
                  <a:cubicBezTo>
                    <a:pt x="1849" y="3586"/>
                    <a:pt x="1849" y="3586"/>
                    <a:pt x="1776" y="3550"/>
                  </a:cubicBezTo>
                  <a:lnTo>
                    <a:pt x="1776" y="3550"/>
                  </a:lnTo>
                  <a:cubicBezTo>
                    <a:pt x="1702" y="3513"/>
                    <a:pt x="1591" y="3439"/>
                    <a:pt x="1554" y="3439"/>
                  </a:cubicBezTo>
                  <a:cubicBezTo>
                    <a:pt x="962" y="3180"/>
                    <a:pt x="482" y="2699"/>
                    <a:pt x="1" y="2256"/>
                  </a:cubicBezTo>
                  <a:lnTo>
                    <a:pt x="1184" y="2256"/>
                  </a:lnTo>
                  <a:cubicBezTo>
                    <a:pt x="2404" y="2256"/>
                    <a:pt x="4253" y="1553"/>
                    <a:pt x="4327" y="74"/>
                  </a:cubicBezTo>
                  <a:cubicBezTo>
                    <a:pt x="4918" y="37"/>
                    <a:pt x="5547" y="0"/>
                    <a:pt x="6138" y="74"/>
                  </a:cubicBezTo>
                  <a:cubicBezTo>
                    <a:pt x="6951" y="2256"/>
                    <a:pt x="4548" y="3217"/>
                    <a:pt x="3143" y="3217"/>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58252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19"/>
        <p:cNvGrpSpPr/>
        <p:nvPr/>
      </p:nvGrpSpPr>
      <p:grpSpPr>
        <a:xfrm>
          <a:off x="0" y="0"/>
          <a:ext cx="0" cy="0"/>
          <a:chOff x="0" y="0"/>
          <a:chExt cx="0" cy="0"/>
        </a:xfrm>
      </p:grpSpPr>
      <p:sp>
        <p:nvSpPr>
          <p:cNvPr id="3320" name="Google Shape;3320;p3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Top Directors with max rating </a:t>
            </a:r>
            <a:endParaRPr dirty="0"/>
          </a:p>
        </p:txBody>
      </p:sp>
      <p:grpSp>
        <p:nvGrpSpPr>
          <p:cNvPr id="3321" name="Google Shape;3321;p39"/>
          <p:cNvGrpSpPr/>
          <p:nvPr/>
        </p:nvGrpSpPr>
        <p:grpSpPr>
          <a:xfrm>
            <a:off x="2871650" y="997813"/>
            <a:ext cx="5814990" cy="747300"/>
            <a:chOff x="2871650" y="997813"/>
            <a:chExt cx="5814990" cy="747300"/>
          </a:xfrm>
        </p:grpSpPr>
        <p:sp>
          <p:nvSpPr>
            <p:cNvPr id="3323" name="Google Shape;3323;p39"/>
            <p:cNvSpPr txBox="1"/>
            <p:nvPr/>
          </p:nvSpPr>
          <p:spPr>
            <a:xfrm>
              <a:off x="6765440" y="1003525"/>
              <a:ext cx="1921200" cy="73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0" i="0" dirty="0" err="1">
                  <a:solidFill>
                    <a:srgbClr val="000000"/>
                  </a:solidFill>
                  <a:effectLst/>
                  <a:latin typeface="Fira Sans" panose="020B0503050000020004" pitchFamily="34" charset="0"/>
                </a:rPr>
                <a:t>Juwel</a:t>
              </a:r>
              <a:r>
                <a:rPr lang="en-US" b="0" i="0" dirty="0">
                  <a:solidFill>
                    <a:srgbClr val="000000"/>
                  </a:solidFill>
                  <a:effectLst/>
                  <a:latin typeface="Fira Sans" panose="020B0503050000020004" pitchFamily="34" charset="0"/>
                </a:rPr>
                <a:t> Chowdhury</a:t>
              </a:r>
              <a:endParaRPr dirty="0">
                <a:solidFill>
                  <a:schemeClr val="dk1"/>
                </a:solidFill>
                <a:latin typeface="Fira Sans" panose="020B0503050000020004" pitchFamily="34" charset="0"/>
                <a:ea typeface="Roboto"/>
                <a:cs typeface="Roboto"/>
                <a:sym typeface="Roboto"/>
              </a:endParaRPr>
            </a:p>
          </p:txBody>
        </p:sp>
        <p:grpSp>
          <p:nvGrpSpPr>
            <p:cNvPr id="3324" name="Google Shape;3324;p39"/>
            <p:cNvGrpSpPr/>
            <p:nvPr/>
          </p:nvGrpSpPr>
          <p:grpSpPr>
            <a:xfrm>
              <a:off x="2871650" y="997813"/>
              <a:ext cx="747300" cy="747300"/>
              <a:chOff x="996325" y="2702525"/>
              <a:chExt cx="747300" cy="747300"/>
            </a:xfrm>
          </p:grpSpPr>
          <p:sp>
            <p:nvSpPr>
              <p:cNvPr id="3325" name="Google Shape;3325;p39"/>
              <p:cNvSpPr/>
              <p:nvPr/>
            </p:nvSpPr>
            <p:spPr>
              <a:xfrm>
                <a:off x="996325" y="2702525"/>
                <a:ext cx="747300" cy="747300"/>
              </a:xfrm>
              <a:prstGeom prst="pie">
                <a:avLst>
                  <a:gd name="adj1" fmla="val 16251078"/>
                  <a:gd name="adj2" fmla="val 2159961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9"/>
              <p:cNvSpPr/>
              <p:nvPr/>
            </p:nvSpPr>
            <p:spPr>
              <a:xfrm>
                <a:off x="996325" y="2702525"/>
                <a:ext cx="747300" cy="747300"/>
              </a:xfrm>
              <a:prstGeom prst="ellipse">
                <a:avLst/>
              </a:prstGeom>
              <a:solidFill>
                <a:srgbClr val="A2C5D5">
                  <a:alpha val="564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1</a:t>
                </a:r>
                <a:endParaRPr sz="2400" b="1">
                  <a:solidFill>
                    <a:schemeClr val="lt1"/>
                  </a:solidFill>
                  <a:latin typeface="Fira Sans Extra Condensed"/>
                  <a:ea typeface="Fira Sans Extra Condensed"/>
                  <a:cs typeface="Fira Sans Extra Condensed"/>
                  <a:sym typeface="Fira Sans Extra Condensed"/>
                </a:endParaRPr>
              </a:p>
            </p:txBody>
          </p:sp>
        </p:grpSp>
      </p:grpSp>
      <p:grpSp>
        <p:nvGrpSpPr>
          <p:cNvPr id="3327" name="Google Shape;3327;p39"/>
          <p:cNvGrpSpPr/>
          <p:nvPr/>
        </p:nvGrpSpPr>
        <p:grpSpPr>
          <a:xfrm>
            <a:off x="2871650" y="1992299"/>
            <a:ext cx="5815014" cy="747300"/>
            <a:chOff x="2871650" y="1992299"/>
            <a:chExt cx="5815014" cy="747300"/>
          </a:xfrm>
        </p:grpSpPr>
        <p:sp>
          <p:nvSpPr>
            <p:cNvPr id="3328" name="Google Shape;3328;p39"/>
            <p:cNvSpPr txBox="1"/>
            <p:nvPr/>
          </p:nvSpPr>
          <p:spPr>
            <a:xfrm>
              <a:off x="6765464" y="1997999"/>
              <a:ext cx="1921200" cy="73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Fira Sans" panose="020B0503050000020004" pitchFamily="34" charset="0"/>
                  <a:ea typeface="Roboto"/>
                  <a:cs typeface="Roboto"/>
                  <a:sym typeface="Roboto"/>
                </a:rPr>
                <a:t>Frank Gilbert</a:t>
              </a:r>
              <a:endParaRPr dirty="0">
                <a:solidFill>
                  <a:schemeClr val="dk1"/>
                </a:solidFill>
                <a:latin typeface="Fira Sans" panose="020B0503050000020004" pitchFamily="34" charset="0"/>
                <a:ea typeface="Roboto"/>
                <a:cs typeface="Roboto"/>
                <a:sym typeface="Roboto"/>
              </a:endParaRPr>
            </a:p>
          </p:txBody>
        </p:sp>
        <p:grpSp>
          <p:nvGrpSpPr>
            <p:cNvPr id="3329" name="Google Shape;3329;p39"/>
            <p:cNvGrpSpPr/>
            <p:nvPr/>
          </p:nvGrpSpPr>
          <p:grpSpPr>
            <a:xfrm>
              <a:off x="2871650" y="1992299"/>
              <a:ext cx="747300" cy="747300"/>
              <a:chOff x="2548250" y="2702525"/>
              <a:chExt cx="747300" cy="747300"/>
            </a:xfrm>
          </p:grpSpPr>
          <p:sp>
            <p:nvSpPr>
              <p:cNvPr id="3330" name="Google Shape;3330;p39"/>
              <p:cNvSpPr/>
              <p:nvPr/>
            </p:nvSpPr>
            <p:spPr>
              <a:xfrm>
                <a:off x="2548250" y="2702525"/>
                <a:ext cx="747300" cy="747300"/>
              </a:xfrm>
              <a:prstGeom prst="pie">
                <a:avLst>
                  <a:gd name="adj1" fmla="val 21599587"/>
                  <a:gd name="adj2" fmla="val 554611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39"/>
              <p:cNvSpPr/>
              <p:nvPr/>
            </p:nvSpPr>
            <p:spPr>
              <a:xfrm>
                <a:off x="2548250" y="2702525"/>
                <a:ext cx="747300" cy="747300"/>
              </a:xfrm>
              <a:prstGeom prst="ellipse">
                <a:avLst/>
              </a:prstGeom>
              <a:solidFill>
                <a:srgbClr val="189AA8">
                  <a:alpha val="564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2</a:t>
                </a:r>
                <a:endParaRPr sz="2400" b="1">
                  <a:solidFill>
                    <a:schemeClr val="lt1"/>
                  </a:solidFill>
                  <a:latin typeface="Fira Sans Extra Condensed"/>
                  <a:ea typeface="Fira Sans Extra Condensed"/>
                  <a:cs typeface="Fira Sans Extra Condensed"/>
                  <a:sym typeface="Fira Sans Extra Condensed"/>
                </a:endParaRPr>
              </a:p>
            </p:txBody>
          </p:sp>
        </p:grpSp>
      </p:grpSp>
      <p:grpSp>
        <p:nvGrpSpPr>
          <p:cNvPr id="3333" name="Google Shape;3333;p39"/>
          <p:cNvGrpSpPr/>
          <p:nvPr/>
        </p:nvGrpSpPr>
        <p:grpSpPr>
          <a:xfrm>
            <a:off x="2876175" y="2990278"/>
            <a:ext cx="5812312" cy="747300"/>
            <a:chOff x="2876175" y="2990278"/>
            <a:chExt cx="5812312" cy="747300"/>
          </a:xfrm>
        </p:grpSpPr>
        <p:sp>
          <p:nvSpPr>
            <p:cNvPr id="3334" name="Google Shape;3334;p39"/>
            <p:cNvSpPr txBox="1"/>
            <p:nvPr/>
          </p:nvSpPr>
          <p:spPr>
            <a:xfrm>
              <a:off x="6767287" y="2995978"/>
              <a:ext cx="1921200" cy="73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Fira Sans" panose="020B0503050000020004" pitchFamily="34" charset="0"/>
                  <a:ea typeface="Roboto"/>
                  <a:cs typeface="Roboto"/>
                  <a:sym typeface="Roboto"/>
                </a:rPr>
                <a:t>Krunal Rane</a:t>
              </a:r>
              <a:endParaRPr dirty="0">
                <a:solidFill>
                  <a:schemeClr val="dk1"/>
                </a:solidFill>
                <a:latin typeface="Fira Sans" panose="020B0503050000020004" pitchFamily="34" charset="0"/>
                <a:ea typeface="Roboto"/>
                <a:cs typeface="Roboto"/>
                <a:sym typeface="Roboto"/>
              </a:endParaRPr>
            </a:p>
          </p:txBody>
        </p:sp>
        <p:grpSp>
          <p:nvGrpSpPr>
            <p:cNvPr id="3335" name="Google Shape;3335;p39"/>
            <p:cNvGrpSpPr/>
            <p:nvPr/>
          </p:nvGrpSpPr>
          <p:grpSpPr>
            <a:xfrm>
              <a:off x="2876175" y="2990278"/>
              <a:ext cx="747300" cy="747300"/>
              <a:chOff x="4198425" y="2702525"/>
              <a:chExt cx="747300" cy="747300"/>
            </a:xfrm>
          </p:grpSpPr>
          <p:sp>
            <p:nvSpPr>
              <p:cNvPr id="3336" name="Google Shape;3336;p39"/>
              <p:cNvSpPr/>
              <p:nvPr/>
            </p:nvSpPr>
            <p:spPr>
              <a:xfrm>
                <a:off x="4198425" y="2702525"/>
                <a:ext cx="747300" cy="747300"/>
              </a:xfrm>
              <a:prstGeom prst="pie">
                <a:avLst>
                  <a:gd name="adj1" fmla="val 5406901"/>
                  <a:gd name="adj2" fmla="val 108003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9"/>
              <p:cNvSpPr/>
              <p:nvPr/>
            </p:nvSpPr>
            <p:spPr>
              <a:xfrm>
                <a:off x="4198425" y="2702525"/>
                <a:ext cx="747300" cy="747300"/>
              </a:xfrm>
              <a:prstGeom prst="ellipse">
                <a:avLst/>
              </a:prstGeom>
              <a:solidFill>
                <a:srgbClr val="AAD356">
                  <a:alpha val="564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3</a:t>
                </a:r>
                <a:endParaRPr sz="2400" b="1">
                  <a:solidFill>
                    <a:schemeClr val="lt1"/>
                  </a:solidFill>
                  <a:latin typeface="Fira Sans Extra Condensed"/>
                  <a:ea typeface="Fira Sans Extra Condensed"/>
                  <a:cs typeface="Fira Sans Extra Condensed"/>
                  <a:sym typeface="Fira Sans Extra Condensed"/>
                </a:endParaRPr>
              </a:p>
            </p:txBody>
          </p:sp>
        </p:grpSp>
      </p:grpSp>
      <p:grpSp>
        <p:nvGrpSpPr>
          <p:cNvPr id="3339" name="Google Shape;3339;p39"/>
          <p:cNvGrpSpPr/>
          <p:nvPr/>
        </p:nvGrpSpPr>
        <p:grpSpPr>
          <a:xfrm>
            <a:off x="2871650" y="3988256"/>
            <a:ext cx="5806176" cy="747300"/>
            <a:chOff x="2871650" y="3988256"/>
            <a:chExt cx="5806176" cy="747300"/>
          </a:xfrm>
        </p:grpSpPr>
        <p:sp>
          <p:nvSpPr>
            <p:cNvPr id="3340" name="Google Shape;3340;p39"/>
            <p:cNvSpPr txBox="1"/>
            <p:nvPr/>
          </p:nvSpPr>
          <p:spPr>
            <a:xfrm>
              <a:off x="6756626" y="3993956"/>
              <a:ext cx="1921200" cy="73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Fira Sans" panose="020B0503050000020004" pitchFamily="34" charset="0"/>
                  <a:ea typeface="Roboto"/>
                  <a:cs typeface="Roboto"/>
                  <a:sym typeface="Roboto"/>
                </a:rPr>
                <a:t>Nicholas Barber</a:t>
              </a:r>
              <a:endParaRPr dirty="0">
                <a:solidFill>
                  <a:schemeClr val="dk1"/>
                </a:solidFill>
                <a:latin typeface="Fira Sans" panose="020B0503050000020004" pitchFamily="34" charset="0"/>
                <a:ea typeface="Roboto"/>
                <a:cs typeface="Roboto"/>
                <a:sym typeface="Roboto"/>
              </a:endParaRPr>
            </a:p>
          </p:txBody>
        </p:sp>
        <p:grpSp>
          <p:nvGrpSpPr>
            <p:cNvPr id="3341" name="Google Shape;3341;p39"/>
            <p:cNvGrpSpPr/>
            <p:nvPr/>
          </p:nvGrpSpPr>
          <p:grpSpPr>
            <a:xfrm>
              <a:off x="2871650" y="3988256"/>
              <a:ext cx="747300" cy="747300"/>
              <a:chOff x="5848600" y="2702525"/>
              <a:chExt cx="747300" cy="747300"/>
            </a:xfrm>
          </p:grpSpPr>
          <p:sp>
            <p:nvSpPr>
              <p:cNvPr id="3342" name="Google Shape;3342;p39"/>
              <p:cNvSpPr/>
              <p:nvPr/>
            </p:nvSpPr>
            <p:spPr>
              <a:xfrm>
                <a:off x="5848600" y="2702525"/>
                <a:ext cx="747300" cy="747300"/>
              </a:xfrm>
              <a:prstGeom prst="pie">
                <a:avLst>
                  <a:gd name="adj1" fmla="val 10649576"/>
                  <a:gd name="adj2" fmla="val 1635304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9"/>
              <p:cNvSpPr/>
              <p:nvPr/>
            </p:nvSpPr>
            <p:spPr>
              <a:xfrm>
                <a:off x="5848600" y="2702525"/>
                <a:ext cx="747300" cy="747300"/>
              </a:xfrm>
              <a:prstGeom prst="ellipse">
                <a:avLst/>
              </a:prstGeom>
              <a:solidFill>
                <a:srgbClr val="F9C909">
                  <a:alpha val="564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4</a:t>
                </a:r>
                <a:endParaRPr sz="2400" b="1">
                  <a:solidFill>
                    <a:schemeClr val="lt1"/>
                  </a:solidFill>
                  <a:latin typeface="Fira Sans Extra Condensed"/>
                  <a:ea typeface="Fira Sans Extra Condensed"/>
                  <a:cs typeface="Fira Sans Extra Condensed"/>
                  <a:sym typeface="Fira Sans Extra Condensed"/>
                </a:endParaRPr>
              </a:p>
            </p:txBody>
          </p:sp>
        </p:grpSp>
      </p:grpSp>
      <p:cxnSp>
        <p:nvCxnSpPr>
          <p:cNvPr id="3345" name="Google Shape;3345;p39"/>
          <p:cNvCxnSpPr>
            <a:stCxn id="3346" idx="6"/>
            <a:endCxn id="3326" idx="2"/>
          </p:cNvCxnSpPr>
          <p:nvPr/>
        </p:nvCxnSpPr>
        <p:spPr>
          <a:xfrm>
            <a:off x="1662950" y="1371463"/>
            <a:ext cx="1208700" cy="0"/>
          </a:xfrm>
          <a:prstGeom prst="straightConnector1">
            <a:avLst/>
          </a:prstGeom>
          <a:noFill/>
          <a:ln w="9525" cap="flat" cmpd="sng">
            <a:solidFill>
              <a:schemeClr val="dk2"/>
            </a:solidFill>
            <a:prstDash val="dash"/>
            <a:round/>
            <a:headEnd type="oval" w="med" len="med"/>
            <a:tailEnd type="none" w="med" len="med"/>
          </a:ln>
        </p:spPr>
      </p:cxnSp>
      <p:cxnSp>
        <p:nvCxnSpPr>
          <p:cNvPr id="3347" name="Google Shape;3347;p39"/>
          <p:cNvCxnSpPr>
            <a:stCxn id="3331" idx="2"/>
            <a:endCxn id="3348" idx="6"/>
          </p:cNvCxnSpPr>
          <p:nvPr/>
        </p:nvCxnSpPr>
        <p:spPr>
          <a:xfrm rot="10800000">
            <a:off x="1662950" y="2365949"/>
            <a:ext cx="1208700" cy="0"/>
          </a:xfrm>
          <a:prstGeom prst="straightConnector1">
            <a:avLst/>
          </a:prstGeom>
          <a:noFill/>
          <a:ln w="9525" cap="flat" cmpd="sng">
            <a:solidFill>
              <a:schemeClr val="dk2"/>
            </a:solidFill>
            <a:prstDash val="dash"/>
            <a:round/>
            <a:headEnd type="none" w="med" len="med"/>
            <a:tailEnd type="oval" w="med" len="med"/>
          </a:ln>
        </p:spPr>
      </p:cxnSp>
      <p:cxnSp>
        <p:nvCxnSpPr>
          <p:cNvPr id="3349" name="Google Shape;3349;p39"/>
          <p:cNvCxnSpPr>
            <a:stCxn id="3337" idx="2"/>
            <a:endCxn id="3350" idx="6"/>
          </p:cNvCxnSpPr>
          <p:nvPr/>
        </p:nvCxnSpPr>
        <p:spPr>
          <a:xfrm rot="10800000">
            <a:off x="1662975" y="3360328"/>
            <a:ext cx="1213200" cy="3600"/>
          </a:xfrm>
          <a:prstGeom prst="straightConnector1">
            <a:avLst/>
          </a:prstGeom>
          <a:noFill/>
          <a:ln w="9525" cap="flat" cmpd="sng">
            <a:solidFill>
              <a:schemeClr val="dk2"/>
            </a:solidFill>
            <a:prstDash val="dash"/>
            <a:round/>
            <a:headEnd type="none" w="med" len="med"/>
            <a:tailEnd type="oval" w="med" len="med"/>
          </a:ln>
        </p:spPr>
      </p:cxnSp>
      <p:cxnSp>
        <p:nvCxnSpPr>
          <p:cNvPr id="3351" name="Google Shape;3351;p39"/>
          <p:cNvCxnSpPr>
            <a:stCxn id="3343" idx="2"/>
            <a:endCxn id="3352" idx="6"/>
          </p:cNvCxnSpPr>
          <p:nvPr/>
        </p:nvCxnSpPr>
        <p:spPr>
          <a:xfrm rot="10800000">
            <a:off x="1662950" y="4361906"/>
            <a:ext cx="1208700" cy="0"/>
          </a:xfrm>
          <a:prstGeom prst="straightConnector1">
            <a:avLst/>
          </a:prstGeom>
          <a:noFill/>
          <a:ln w="9525" cap="flat" cmpd="sng">
            <a:solidFill>
              <a:schemeClr val="dk2"/>
            </a:solidFill>
            <a:prstDash val="dash"/>
            <a:round/>
            <a:headEnd type="none" w="med" len="med"/>
            <a:tailEnd type="oval" w="med" len="med"/>
          </a:ln>
        </p:spPr>
      </p:cxnSp>
      <p:grpSp>
        <p:nvGrpSpPr>
          <p:cNvPr id="3353" name="Google Shape;3353;p39"/>
          <p:cNvGrpSpPr/>
          <p:nvPr/>
        </p:nvGrpSpPr>
        <p:grpSpPr>
          <a:xfrm>
            <a:off x="476122" y="862583"/>
            <a:ext cx="1186828" cy="1017776"/>
            <a:chOff x="476122" y="862583"/>
            <a:chExt cx="1186828" cy="1017776"/>
          </a:xfrm>
        </p:grpSpPr>
        <p:grpSp>
          <p:nvGrpSpPr>
            <p:cNvPr id="3354" name="Google Shape;3354;p39"/>
            <p:cNvGrpSpPr/>
            <p:nvPr/>
          </p:nvGrpSpPr>
          <p:grpSpPr>
            <a:xfrm>
              <a:off x="476122" y="862583"/>
              <a:ext cx="787930" cy="1017776"/>
              <a:chOff x="9276879" y="2739602"/>
              <a:chExt cx="905874" cy="1170126"/>
            </a:xfrm>
          </p:grpSpPr>
          <p:sp>
            <p:nvSpPr>
              <p:cNvPr id="3355" name="Google Shape;3355;p39"/>
              <p:cNvSpPr/>
              <p:nvPr/>
            </p:nvSpPr>
            <p:spPr>
              <a:xfrm>
                <a:off x="9690066" y="3515435"/>
                <a:ext cx="144253" cy="66639"/>
              </a:xfrm>
              <a:custGeom>
                <a:avLst/>
                <a:gdLst/>
                <a:ahLst/>
                <a:cxnLst/>
                <a:rect l="l" t="t" r="r" b="b"/>
                <a:pathLst>
                  <a:path w="12079" h="5580" extrusionOk="0">
                    <a:moveTo>
                      <a:pt x="1854" y="0"/>
                    </a:moveTo>
                    <a:lnTo>
                      <a:pt x="1671" y="17"/>
                    </a:lnTo>
                    <a:lnTo>
                      <a:pt x="1487" y="44"/>
                    </a:lnTo>
                    <a:lnTo>
                      <a:pt x="1303" y="87"/>
                    </a:lnTo>
                    <a:lnTo>
                      <a:pt x="1137" y="149"/>
                    </a:lnTo>
                    <a:lnTo>
                      <a:pt x="971" y="227"/>
                    </a:lnTo>
                    <a:lnTo>
                      <a:pt x="822" y="324"/>
                    </a:lnTo>
                    <a:lnTo>
                      <a:pt x="682" y="429"/>
                    </a:lnTo>
                    <a:lnTo>
                      <a:pt x="551" y="551"/>
                    </a:lnTo>
                    <a:lnTo>
                      <a:pt x="429" y="682"/>
                    </a:lnTo>
                    <a:lnTo>
                      <a:pt x="324" y="822"/>
                    </a:lnTo>
                    <a:lnTo>
                      <a:pt x="228" y="980"/>
                    </a:lnTo>
                    <a:lnTo>
                      <a:pt x="149" y="1137"/>
                    </a:lnTo>
                    <a:lnTo>
                      <a:pt x="88" y="1312"/>
                    </a:lnTo>
                    <a:lnTo>
                      <a:pt x="44" y="1487"/>
                    </a:lnTo>
                    <a:lnTo>
                      <a:pt x="18" y="1670"/>
                    </a:lnTo>
                    <a:lnTo>
                      <a:pt x="0" y="1863"/>
                    </a:lnTo>
                    <a:lnTo>
                      <a:pt x="0" y="3717"/>
                    </a:lnTo>
                    <a:lnTo>
                      <a:pt x="18" y="3909"/>
                    </a:lnTo>
                    <a:lnTo>
                      <a:pt x="44" y="4093"/>
                    </a:lnTo>
                    <a:lnTo>
                      <a:pt x="88" y="4268"/>
                    </a:lnTo>
                    <a:lnTo>
                      <a:pt x="149" y="4443"/>
                    </a:lnTo>
                    <a:lnTo>
                      <a:pt x="228" y="4609"/>
                    </a:lnTo>
                    <a:lnTo>
                      <a:pt x="324" y="4758"/>
                    </a:lnTo>
                    <a:lnTo>
                      <a:pt x="429" y="4898"/>
                    </a:lnTo>
                    <a:lnTo>
                      <a:pt x="551" y="5038"/>
                    </a:lnTo>
                    <a:lnTo>
                      <a:pt x="682" y="5151"/>
                    </a:lnTo>
                    <a:lnTo>
                      <a:pt x="822" y="5256"/>
                    </a:lnTo>
                    <a:lnTo>
                      <a:pt x="971" y="5352"/>
                    </a:lnTo>
                    <a:lnTo>
                      <a:pt x="1137" y="5431"/>
                    </a:lnTo>
                    <a:lnTo>
                      <a:pt x="1303" y="5492"/>
                    </a:lnTo>
                    <a:lnTo>
                      <a:pt x="1487" y="5536"/>
                    </a:lnTo>
                    <a:lnTo>
                      <a:pt x="1671" y="5571"/>
                    </a:lnTo>
                    <a:lnTo>
                      <a:pt x="1854" y="5580"/>
                    </a:lnTo>
                    <a:lnTo>
                      <a:pt x="10224" y="5580"/>
                    </a:lnTo>
                    <a:lnTo>
                      <a:pt x="10408" y="5571"/>
                    </a:lnTo>
                    <a:lnTo>
                      <a:pt x="10591" y="5536"/>
                    </a:lnTo>
                    <a:lnTo>
                      <a:pt x="10775" y="5492"/>
                    </a:lnTo>
                    <a:lnTo>
                      <a:pt x="10941" y="5431"/>
                    </a:lnTo>
                    <a:lnTo>
                      <a:pt x="11107" y="5352"/>
                    </a:lnTo>
                    <a:lnTo>
                      <a:pt x="11256" y="5256"/>
                    </a:lnTo>
                    <a:lnTo>
                      <a:pt x="11396" y="5151"/>
                    </a:lnTo>
                    <a:lnTo>
                      <a:pt x="11536" y="5038"/>
                    </a:lnTo>
                    <a:lnTo>
                      <a:pt x="11650" y="4898"/>
                    </a:lnTo>
                    <a:lnTo>
                      <a:pt x="11755" y="4758"/>
                    </a:lnTo>
                    <a:lnTo>
                      <a:pt x="11851" y="4609"/>
                    </a:lnTo>
                    <a:lnTo>
                      <a:pt x="11930" y="4443"/>
                    </a:lnTo>
                    <a:lnTo>
                      <a:pt x="11991" y="4268"/>
                    </a:lnTo>
                    <a:lnTo>
                      <a:pt x="12035" y="4093"/>
                    </a:lnTo>
                    <a:lnTo>
                      <a:pt x="12069" y="3909"/>
                    </a:lnTo>
                    <a:lnTo>
                      <a:pt x="12078" y="3717"/>
                    </a:lnTo>
                    <a:lnTo>
                      <a:pt x="12078" y="1863"/>
                    </a:lnTo>
                    <a:lnTo>
                      <a:pt x="12069" y="1670"/>
                    </a:lnTo>
                    <a:lnTo>
                      <a:pt x="12035" y="1487"/>
                    </a:lnTo>
                    <a:lnTo>
                      <a:pt x="11991" y="1312"/>
                    </a:lnTo>
                    <a:lnTo>
                      <a:pt x="11930" y="1137"/>
                    </a:lnTo>
                    <a:lnTo>
                      <a:pt x="11851" y="980"/>
                    </a:lnTo>
                    <a:lnTo>
                      <a:pt x="11755" y="822"/>
                    </a:lnTo>
                    <a:lnTo>
                      <a:pt x="11650" y="682"/>
                    </a:lnTo>
                    <a:lnTo>
                      <a:pt x="11536" y="551"/>
                    </a:lnTo>
                    <a:lnTo>
                      <a:pt x="11396" y="429"/>
                    </a:lnTo>
                    <a:lnTo>
                      <a:pt x="11256" y="324"/>
                    </a:lnTo>
                    <a:lnTo>
                      <a:pt x="11107" y="227"/>
                    </a:lnTo>
                    <a:lnTo>
                      <a:pt x="10941" y="149"/>
                    </a:lnTo>
                    <a:lnTo>
                      <a:pt x="10775" y="87"/>
                    </a:lnTo>
                    <a:lnTo>
                      <a:pt x="10591" y="44"/>
                    </a:lnTo>
                    <a:lnTo>
                      <a:pt x="10408" y="17"/>
                    </a:lnTo>
                    <a:lnTo>
                      <a:pt x="1022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9"/>
              <p:cNvSpPr/>
              <p:nvPr/>
            </p:nvSpPr>
            <p:spPr>
              <a:xfrm>
                <a:off x="9539662" y="2925308"/>
                <a:ext cx="437012" cy="247759"/>
              </a:xfrm>
              <a:custGeom>
                <a:avLst/>
                <a:gdLst/>
                <a:ahLst/>
                <a:cxnLst/>
                <a:rect l="l" t="t" r="r" b="b"/>
                <a:pathLst>
                  <a:path w="36593" h="20746" extrusionOk="0">
                    <a:moveTo>
                      <a:pt x="16661" y="0"/>
                    </a:moveTo>
                    <a:lnTo>
                      <a:pt x="16512" y="411"/>
                    </a:lnTo>
                    <a:lnTo>
                      <a:pt x="16338" y="892"/>
                    </a:lnTo>
                    <a:lnTo>
                      <a:pt x="16093" y="1522"/>
                    </a:lnTo>
                    <a:lnTo>
                      <a:pt x="15795" y="2274"/>
                    </a:lnTo>
                    <a:lnTo>
                      <a:pt x="15437" y="3131"/>
                    </a:lnTo>
                    <a:lnTo>
                      <a:pt x="15034" y="4067"/>
                    </a:lnTo>
                    <a:lnTo>
                      <a:pt x="14807" y="4565"/>
                    </a:lnTo>
                    <a:lnTo>
                      <a:pt x="14580" y="5064"/>
                    </a:lnTo>
                    <a:lnTo>
                      <a:pt x="14335" y="5571"/>
                    </a:lnTo>
                    <a:lnTo>
                      <a:pt x="14081" y="6087"/>
                    </a:lnTo>
                    <a:lnTo>
                      <a:pt x="13819" y="6603"/>
                    </a:lnTo>
                    <a:lnTo>
                      <a:pt x="13548" y="7110"/>
                    </a:lnTo>
                    <a:lnTo>
                      <a:pt x="13268" y="7626"/>
                    </a:lnTo>
                    <a:lnTo>
                      <a:pt x="12988" y="8125"/>
                    </a:lnTo>
                    <a:lnTo>
                      <a:pt x="12691" y="8615"/>
                    </a:lnTo>
                    <a:lnTo>
                      <a:pt x="12393" y="9096"/>
                    </a:lnTo>
                    <a:lnTo>
                      <a:pt x="12078" y="9559"/>
                    </a:lnTo>
                    <a:lnTo>
                      <a:pt x="11772" y="10005"/>
                    </a:lnTo>
                    <a:lnTo>
                      <a:pt x="11449" y="10425"/>
                    </a:lnTo>
                    <a:lnTo>
                      <a:pt x="11125" y="10819"/>
                    </a:lnTo>
                    <a:lnTo>
                      <a:pt x="10968" y="11002"/>
                    </a:lnTo>
                    <a:lnTo>
                      <a:pt x="10801" y="11186"/>
                    </a:lnTo>
                    <a:lnTo>
                      <a:pt x="10635" y="11361"/>
                    </a:lnTo>
                    <a:lnTo>
                      <a:pt x="10469" y="11518"/>
                    </a:lnTo>
                    <a:lnTo>
                      <a:pt x="10303" y="11676"/>
                    </a:lnTo>
                    <a:lnTo>
                      <a:pt x="10137" y="11824"/>
                    </a:lnTo>
                    <a:lnTo>
                      <a:pt x="9971" y="11956"/>
                    </a:lnTo>
                    <a:lnTo>
                      <a:pt x="9804" y="12087"/>
                    </a:lnTo>
                    <a:lnTo>
                      <a:pt x="9455" y="12332"/>
                    </a:lnTo>
                    <a:lnTo>
                      <a:pt x="9096" y="12585"/>
                    </a:lnTo>
                    <a:lnTo>
                      <a:pt x="8353" y="13093"/>
                    </a:lnTo>
                    <a:lnTo>
                      <a:pt x="7565" y="13600"/>
                    </a:lnTo>
                    <a:lnTo>
                      <a:pt x="6752" y="14107"/>
                    </a:lnTo>
                    <a:lnTo>
                      <a:pt x="5939" y="14606"/>
                    </a:lnTo>
                    <a:lnTo>
                      <a:pt x="5125" y="15095"/>
                    </a:lnTo>
                    <a:lnTo>
                      <a:pt x="4321" y="15568"/>
                    </a:lnTo>
                    <a:lnTo>
                      <a:pt x="3551" y="16005"/>
                    </a:lnTo>
                    <a:lnTo>
                      <a:pt x="2152" y="16792"/>
                    </a:lnTo>
                    <a:lnTo>
                      <a:pt x="1024" y="17413"/>
                    </a:lnTo>
                    <a:lnTo>
                      <a:pt x="272" y="17824"/>
                    </a:lnTo>
                    <a:lnTo>
                      <a:pt x="0" y="17964"/>
                    </a:lnTo>
                    <a:lnTo>
                      <a:pt x="0" y="20745"/>
                    </a:lnTo>
                    <a:lnTo>
                      <a:pt x="36593" y="20745"/>
                    </a:lnTo>
                    <a:lnTo>
                      <a:pt x="36593" y="17317"/>
                    </a:lnTo>
                    <a:lnTo>
                      <a:pt x="35377" y="16617"/>
                    </a:lnTo>
                    <a:lnTo>
                      <a:pt x="34074" y="15865"/>
                    </a:lnTo>
                    <a:lnTo>
                      <a:pt x="32508" y="14947"/>
                    </a:lnTo>
                    <a:lnTo>
                      <a:pt x="31669" y="14448"/>
                    </a:lnTo>
                    <a:lnTo>
                      <a:pt x="30821" y="13932"/>
                    </a:lnTo>
                    <a:lnTo>
                      <a:pt x="29972" y="13416"/>
                    </a:lnTo>
                    <a:lnTo>
                      <a:pt x="29150" y="12900"/>
                    </a:lnTo>
                    <a:lnTo>
                      <a:pt x="28372" y="12410"/>
                    </a:lnTo>
                    <a:lnTo>
                      <a:pt x="27646" y="11938"/>
                    </a:lnTo>
                    <a:lnTo>
                      <a:pt x="27007" y="11501"/>
                    </a:lnTo>
                    <a:lnTo>
                      <a:pt x="26719" y="11300"/>
                    </a:lnTo>
                    <a:lnTo>
                      <a:pt x="26465" y="11107"/>
                    </a:lnTo>
                    <a:lnTo>
                      <a:pt x="26343" y="11011"/>
                    </a:lnTo>
                    <a:lnTo>
                      <a:pt x="26220" y="10897"/>
                    </a:lnTo>
                    <a:lnTo>
                      <a:pt x="26098" y="10784"/>
                    </a:lnTo>
                    <a:lnTo>
                      <a:pt x="25975" y="10661"/>
                    </a:lnTo>
                    <a:lnTo>
                      <a:pt x="25844" y="10521"/>
                    </a:lnTo>
                    <a:lnTo>
                      <a:pt x="25722" y="10381"/>
                    </a:lnTo>
                    <a:lnTo>
                      <a:pt x="25477" y="10067"/>
                    </a:lnTo>
                    <a:lnTo>
                      <a:pt x="25223" y="9725"/>
                    </a:lnTo>
                    <a:lnTo>
                      <a:pt x="24978" y="9349"/>
                    </a:lnTo>
                    <a:lnTo>
                      <a:pt x="24733" y="8956"/>
                    </a:lnTo>
                    <a:lnTo>
                      <a:pt x="24497" y="8545"/>
                    </a:lnTo>
                    <a:lnTo>
                      <a:pt x="24252" y="8107"/>
                    </a:lnTo>
                    <a:lnTo>
                      <a:pt x="24016" y="7661"/>
                    </a:lnTo>
                    <a:lnTo>
                      <a:pt x="23789" y="7198"/>
                    </a:lnTo>
                    <a:lnTo>
                      <a:pt x="23562" y="6734"/>
                    </a:lnTo>
                    <a:lnTo>
                      <a:pt x="23334" y="6253"/>
                    </a:lnTo>
                    <a:lnTo>
                      <a:pt x="23115" y="5772"/>
                    </a:lnTo>
                    <a:lnTo>
                      <a:pt x="22906" y="5291"/>
                    </a:lnTo>
                    <a:lnTo>
                      <a:pt x="22704" y="4819"/>
                    </a:lnTo>
                    <a:lnTo>
                      <a:pt x="22328" y="3883"/>
                    </a:lnTo>
                    <a:lnTo>
                      <a:pt x="21979" y="3000"/>
                    </a:lnTo>
                    <a:lnTo>
                      <a:pt x="21672" y="2178"/>
                    </a:lnTo>
                    <a:lnTo>
                      <a:pt x="21410" y="1461"/>
                    </a:lnTo>
                    <a:lnTo>
                      <a:pt x="21200" y="857"/>
                    </a:lnTo>
                    <a:lnTo>
                      <a:pt x="21043" y="394"/>
                    </a:lnTo>
                    <a:lnTo>
                      <a:pt x="209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39"/>
              <p:cNvSpPr/>
              <p:nvPr/>
            </p:nvSpPr>
            <p:spPr>
              <a:xfrm>
                <a:off x="9385711" y="3280633"/>
                <a:ext cx="109357" cy="144564"/>
              </a:xfrm>
              <a:custGeom>
                <a:avLst/>
                <a:gdLst/>
                <a:ahLst/>
                <a:cxnLst/>
                <a:rect l="l" t="t" r="r" b="b"/>
                <a:pathLst>
                  <a:path w="9157" h="12105" extrusionOk="0">
                    <a:moveTo>
                      <a:pt x="9113" y="0"/>
                    </a:moveTo>
                    <a:lnTo>
                      <a:pt x="0" y="35"/>
                    </a:lnTo>
                    <a:lnTo>
                      <a:pt x="44" y="12105"/>
                    </a:lnTo>
                    <a:lnTo>
                      <a:pt x="9157" y="12070"/>
                    </a:lnTo>
                    <a:lnTo>
                      <a:pt x="911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39"/>
              <p:cNvSpPr/>
              <p:nvPr/>
            </p:nvSpPr>
            <p:spPr>
              <a:xfrm>
                <a:off x="9276879" y="3228301"/>
                <a:ext cx="109572" cy="249228"/>
              </a:xfrm>
              <a:custGeom>
                <a:avLst/>
                <a:gdLst/>
                <a:ahLst/>
                <a:cxnLst/>
                <a:rect l="l" t="t" r="r" b="b"/>
                <a:pathLst>
                  <a:path w="9175" h="20869" extrusionOk="0">
                    <a:moveTo>
                      <a:pt x="0" y="1"/>
                    </a:moveTo>
                    <a:lnTo>
                      <a:pt x="96" y="20868"/>
                    </a:lnTo>
                    <a:lnTo>
                      <a:pt x="9174" y="16452"/>
                    </a:lnTo>
                    <a:lnTo>
                      <a:pt x="9139" y="4382"/>
                    </a:lnTo>
                    <a:lnTo>
                      <a:pt x="0" y="1"/>
                    </a:lnTo>
                    <a:close/>
                  </a:path>
                </a:pathLst>
              </a:custGeom>
              <a:solidFill>
                <a:srgbClr val="25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9"/>
              <p:cNvSpPr/>
              <p:nvPr/>
            </p:nvSpPr>
            <p:spPr>
              <a:xfrm>
                <a:off x="10017290" y="3202398"/>
                <a:ext cx="67595" cy="81687"/>
              </a:xfrm>
              <a:custGeom>
                <a:avLst/>
                <a:gdLst/>
                <a:ahLst/>
                <a:cxnLst/>
                <a:rect l="l" t="t" r="r" b="b"/>
                <a:pathLst>
                  <a:path w="5660" h="6840" extrusionOk="0">
                    <a:moveTo>
                      <a:pt x="5633" y="1"/>
                    </a:moveTo>
                    <a:lnTo>
                      <a:pt x="1" y="18"/>
                    </a:lnTo>
                    <a:lnTo>
                      <a:pt x="27" y="6840"/>
                    </a:lnTo>
                    <a:lnTo>
                      <a:pt x="5659" y="6823"/>
                    </a:lnTo>
                    <a:lnTo>
                      <a:pt x="5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9"/>
              <p:cNvSpPr/>
              <p:nvPr/>
            </p:nvSpPr>
            <p:spPr>
              <a:xfrm>
                <a:off x="10082054" y="3172315"/>
                <a:ext cx="67583" cy="141017"/>
              </a:xfrm>
              <a:custGeom>
                <a:avLst/>
                <a:gdLst/>
                <a:ahLst/>
                <a:cxnLst/>
                <a:rect l="l" t="t" r="r" b="b"/>
                <a:pathLst>
                  <a:path w="5659" h="11808" extrusionOk="0">
                    <a:moveTo>
                      <a:pt x="5633" y="1"/>
                    </a:moveTo>
                    <a:lnTo>
                      <a:pt x="0" y="2520"/>
                    </a:lnTo>
                    <a:lnTo>
                      <a:pt x="26" y="9342"/>
                    </a:lnTo>
                    <a:lnTo>
                      <a:pt x="5659" y="11808"/>
                    </a:lnTo>
                    <a:lnTo>
                      <a:pt x="5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9"/>
              <p:cNvSpPr/>
              <p:nvPr/>
            </p:nvSpPr>
            <p:spPr>
              <a:xfrm>
                <a:off x="9276879" y="3228301"/>
                <a:ext cx="109572" cy="249228"/>
              </a:xfrm>
              <a:custGeom>
                <a:avLst/>
                <a:gdLst/>
                <a:ahLst/>
                <a:cxnLst/>
                <a:rect l="l" t="t" r="r" b="b"/>
                <a:pathLst>
                  <a:path w="9175" h="20869" extrusionOk="0">
                    <a:moveTo>
                      <a:pt x="0" y="1"/>
                    </a:moveTo>
                    <a:lnTo>
                      <a:pt x="96" y="20868"/>
                    </a:lnTo>
                    <a:lnTo>
                      <a:pt x="9174" y="16452"/>
                    </a:lnTo>
                    <a:lnTo>
                      <a:pt x="9139" y="4382"/>
                    </a:lnTo>
                    <a:lnTo>
                      <a:pt x="0"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9"/>
              <p:cNvSpPr/>
              <p:nvPr/>
            </p:nvSpPr>
            <p:spPr>
              <a:xfrm>
                <a:off x="9481167" y="3169186"/>
                <a:ext cx="561835" cy="382291"/>
              </a:xfrm>
              <a:custGeom>
                <a:avLst/>
                <a:gdLst/>
                <a:ahLst/>
                <a:cxnLst/>
                <a:rect l="l" t="t" r="r" b="b"/>
                <a:pathLst>
                  <a:path w="47045" h="32011" extrusionOk="0">
                    <a:moveTo>
                      <a:pt x="1960" y="1"/>
                    </a:moveTo>
                    <a:lnTo>
                      <a:pt x="1759" y="9"/>
                    </a:lnTo>
                    <a:lnTo>
                      <a:pt x="1566" y="36"/>
                    </a:lnTo>
                    <a:lnTo>
                      <a:pt x="1374" y="88"/>
                    </a:lnTo>
                    <a:lnTo>
                      <a:pt x="1199" y="149"/>
                    </a:lnTo>
                    <a:lnTo>
                      <a:pt x="1024" y="237"/>
                    </a:lnTo>
                    <a:lnTo>
                      <a:pt x="858" y="333"/>
                    </a:lnTo>
                    <a:lnTo>
                      <a:pt x="709" y="447"/>
                    </a:lnTo>
                    <a:lnTo>
                      <a:pt x="569" y="569"/>
                    </a:lnTo>
                    <a:lnTo>
                      <a:pt x="447" y="709"/>
                    </a:lnTo>
                    <a:lnTo>
                      <a:pt x="333" y="866"/>
                    </a:lnTo>
                    <a:lnTo>
                      <a:pt x="237" y="1024"/>
                    </a:lnTo>
                    <a:lnTo>
                      <a:pt x="149" y="1199"/>
                    </a:lnTo>
                    <a:lnTo>
                      <a:pt x="88" y="1374"/>
                    </a:lnTo>
                    <a:lnTo>
                      <a:pt x="36" y="1566"/>
                    </a:lnTo>
                    <a:lnTo>
                      <a:pt x="10" y="1758"/>
                    </a:lnTo>
                    <a:lnTo>
                      <a:pt x="1" y="1960"/>
                    </a:lnTo>
                    <a:lnTo>
                      <a:pt x="1" y="30051"/>
                    </a:lnTo>
                    <a:lnTo>
                      <a:pt x="10" y="30252"/>
                    </a:lnTo>
                    <a:lnTo>
                      <a:pt x="36" y="30454"/>
                    </a:lnTo>
                    <a:lnTo>
                      <a:pt x="88" y="30637"/>
                    </a:lnTo>
                    <a:lnTo>
                      <a:pt x="149" y="30821"/>
                    </a:lnTo>
                    <a:lnTo>
                      <a:pt x="237" y="30987"/>
                    </a:lnTo>
                    <a:lnTo>
                      <a:pt x="333" y="31153"/>
                    </a:lnTo>
                    <a:lnTo>
                      <a:pt x="447" y="31302"/>
                    </a:lnTo>
                    <a:lnTo>
                      <a:pt x="569" y="31442"/>
                    </a:lnTo>
                    <a:lnTo>
                      <a:pt x="709" y="31564"/>
                    </a:lnTo>
                    <a:lnTo>
                      <a:pt x="858" y="31678"/>
                    </a:lnTo>
                    <a:lnTo>
                      <a:pt x="1024" y="31774"/>
                    </a:lnTo>
                    <a:lnTo>
                      <a:pt x="1199" y="31862"/>
                    </a:lnTo>
                    <a:lnTo>
                      <a:pt x="1374" y="31923"/>
                    </a:lnTo>
                    <a:lnTo>
                      <a:pt x="1566" y="31975"/>
                    </a:lnTo>
                    <a:lnTo>
                      <a:pt x="1759" y="32002"/>
                    </a:lnTo>
                    <a:lnTo>
                      <a:pt x="1960" y="32010"/>
                    </a:lnTo>
                    <a:lnTo>
                      <a:pt x="45085" y="32010"/>
                    </a:lnTo>
                    <a:lnTo>
                      <a:pt x="45286" y="32002"/>
                    </a:lnTo>
                    <a:lnTo>
                      <a:pt x="45479" y="31975"/>
                    </a:lnTo>
                    <a:lnTo>
                      <a:pt x="45662" y="31923"/>
                    </a:lnTo>
                    <a:lnTo>
                      <a:pt x="45846" y="31862"/>
                    </a:lnTo>
                    <a:lnTo>
                      <a:pt x="46021" y="31774"/>
                    </a:lnTo>
                    <a:lnTo>
                      <a:pt x="46178" y="31678"/>
                    </a:lnTo>
                    <a:lnTo>
                      <a:pt x="46327" y="31564"/>
                    </a:lnTo>
                    <a:lnTo>
                      <a:pt x="46467" y="31442"/>
                    </a:lnTo>
                    <a:lnTo>
                      <a:pt x="46598" y="31302"/>
                    </a:lnTo>
                    <a:lnTo>
                      <a:pt x="46712" y="31153"/>
                    </a:lnTo>
                    <a:lnTo>
                      <a:pt x="46808" y="30987"/>
                    </a:lnTo>
                    <a:lnTo>
                      <a:pt x="46887" y="30821"/>
                    </a:lnTo>
                    <a:lnTo>
                      <a:pt x="46957" y="30637"/>
                    </a:lnTo>
                    <a:lnTo>
                      <a:pt x="47009" y="30454"/>
                    </a:lnTo>
                    <a:lnTo>
                      <a:pt x="47036" y="30252"/>
                    </a:lnTo>
                    <a:lnTo>
                      <a:pt x="47044" y="30051"/>
                    </a:lnTo>
                    <a:lnTo>
                      <a:pt x="47044" y="1960"/>
                    </a:lnTo>
                    <a:lnTo>
                      <a:pt x="47036" y="1758"/>
                    </a:lnTo>
                    <a:lnTo>
                      <a:pt x="47009" y="1566"/>
                    </a:lnTo>
                    <a:lnTo>
                      <a:pt x="46957" y="1374"/>
                    </a:lnTo>
                    <a:lnTo>
                      <a:pt x="46887" y="1199"/>
                    </a:lnTo>
                    <a:lnTo>
                      <a:pt x="46808" y="1024"/>
                    </a:lnTo>
                    <a:lnTo>
                      <a:pt x="46712" y="866"/>
                    </a:lnTo>
                    <a:lnTo>
                      <a:pt x="46598" y="709"/>
                    </a:lnTo>
                    <a:lnTo>
                      <a:pt x="46467" y="569"/>
                    </a:lnTo>
                    <a:lnTo>
                      <a:pt x="46327" y="447"/>
                    </a:lnTo>
                    <a:lnTo>
                      <a:pt x="46178" y="333"/>
                    </a:lnTo>
                    <a:lnTo>
                      <a:pt x="46021" y="237"/>
                    </a:lnTo>
                    <a:lnTo>
                      <a:pt x="45846" y="149"/>
                    </a:lnTo>
                    <a:lnTo>
                      <a:pt x="45662" y="88"/>
                    </a:lnTo>
                    <a:lnTo>
                      <a:pt x="45479" y="36"/>
                    </a:lnTo>
                    <a:lnTo>
                      <a:pt x="45286" y="9"/>
                    </a:lnTo>
                    <a:lnTo>
                      <a:pt x="450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9"/>
              <p:cNvSpPr/>
              <p:nvPr/>
            </p:nvSpPr>
            <p:spPr>
              <a:xfrm>
                <a:off x="9595326" y="3564937"/>
                <a:ext cx="139560" cy="339251"/>
              </a:xfrm>
              <a:custGeom>
                <a:avLst/>
                <a:gdLst/>
                <a:ahLst/>
                <a:cxnLst/>
                <a:rect l="l" t="t" r="r" b="b"/>
                <a:pathLst>
                  <a:path w="11686" h="28407" extrusionOk="0">
                    <a:moveTo>
                      <a:pt x="11169" y="1"/>
                    </a:moveTo>
                    <a:lnTo>
                      <a:pt x="11073" y="18"/>
                    </a:lnTo>
                    <a:lnTo>
                      <a:pt x="10986" y="44"/>
                    </a:lnTo>
                    <a:lnTo>
                      <a:pt x="10898" y="88"/>
                    </a:lnTo>
                    <a:lnTo>
                      <a:pt x="10828" y="158"/>
                    </a:lnTo>
                    <a:lnTo>
                      <a:pt x="10767" y="228"/>
                    </a:lnTo>
                    <a:lnTo>
                      <a:pt x="10714" y="324"/>
                    </a:lnTo>
                    <a:lnTo>
                      <a:pt x="36" y="27716"/>
                    </a:lnTo>
                    <a:lnTo>
                      <a:pt x="10" y="27821"/>
                    </a:lnTo>
                    <a:lnTo>
                      <a:pt x="1" y="27917"/>
                    </a:lnTo>
                    <a:lnTo>
                      <a:pt x="18" y="28013"/>
                    </a:lnTo>
                    <a:lnTo>
                      <a:pt x="45" y="28101"/>
                    </a:lnTo>
                    <a:lnTo>
                      <a:pt x="97" y="28188"/>
                    </a:lnTo>
                    <a:lnTo>
                      <a:pt x="158" y="28258"/>
                    </a:lnTo>
                    <a:lnTo>
                      <a:pt x="237" y="28328"/>
                    </a:lnTo>
                    <a:lnTo>
                      <a:pt x="324" y="28372"/>
                    </a:lnTo>
                    <a:lnTo>
                      <a:pt x="412" y="28398"/>
                    </a:lnTo>
                    <a:lnTo>
                      <a:pt x="508" y="28407"/>
                    </a:lnTo>
                    <a:lnTo>
                      <a:pt x="578" y="28398"/>
                    </a:lnTo>
                    <a:lnTo>
                      <a:pt x="657" y="28381"/>
                    </a:lnTo>
                    <a:lnTo>
                      <a:pt x="718" y="28354"/>
                    </a:lnTo>
                    <a:lnTo>
                      <a:pt x="788" y="28320"/>
                    </a:lnTo>
                    <a:lnTo>
                      <a:pt x="849" y="28276"/>
                    </a:lnTo>
                    <a:lnTo>
                      <a:pt x="893" y="28215"/>
                    </a:lnTo>
                    <a:lnTo>
                      <a:pt x="937" y="28153"/>
                    </a:lnTo>
                    <a:lnTo>
                      <a:pt x="972" y="28083"/>
                    </a:lnTo>
                    <a:lnTo>
                      <a:pt x="11650" y="683"/>
                    </a:lnTo>
                    <a:lnTo>
                      <a:pt x="11685" y="586"/>
                    </a:lnTo>
                    <a:lnTo>
                      <a:pt x="11685" y="490"/>
                    </a:lnTo>
                    <a:lnTo>
                      <a:pt x="11677" y="394"/>
                    </a:lnTo>
                    <a:lnTo>
                      <a:pt x="11650" y="298"/>
                    </a:lnTo>
                    <a:lnTo>
                      <a:pt x="11598" y="219"/>
                    </a:lnTo>
                    <a:lnTo>
                      <a:pt x="11537" y="140"/>
                    </a:lnTo>
                    <a:lnTo>
                      <a:pt x="11458" y="79"/>
                    </a:lnTo>
                    <a:lnTo>
                      <a:pt x="11370" y="36"/>
                    </a:lnTo>
                    <a:lnTo>
                      <a:pt x="11274" y="9"/>
                    </a:lnTo>
                    <a:lnTo>
                      <a:pt x="1116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9"/>
              <p:cNvSpPr/>
              <p:nvPr/>
            </p:nvSpPr>
            <p:spPr>
              <a:xfrm>
                <a:off x="9789499" y="3564937"/>
                <a:ext cx="139548" cy="339251"/>
              </a:xfrm>
              <a:custGeom>
                <a:avLst/>
                <a:gdLst/>
                <a:ahLst/>
                <a:cxnLst/>
                <a:rect l="l" t="t" r="r" b="b"/>
                <a:pathLst>
                  <a:path w="11685" h="28407" extrusionOk="0">
                    <a:moveTo>
                      <a:pt x="516" y="1"/>
                    </a:moveTo>
                    <a:lnTo>
                      <a:pt x="411" y="9"/>
                    </a:lnTo>
                    <a:lnTo>
                      <a:pt x="315" y="36"/>
                    </a:lnTo>
                    <a:lnTo>
                      <a:pt x="228" y="79"/>
                    </a:lnTo>
                    <a:lnTo>
                      <a:pt x="149" y="140"/>
                    </a:lnTo>
                    <a:lnTo>
                      <a:pt x="88" y="219"/>
                    </a:lnTo>
                    <a:lnTo>
                      <a:pt x="35" y="298"/>
                    </a:lnTo>
                    <a:lnTo>
                      <a:pt x="9" y="394"/>
                    </a:lnTo>
                    <a:lnTo>
                      <a:pt x="0" y="490"/>
                    </a:lnTo>
                    <a:lnTo>
                      <a:pt x="0" y="586"/>
                    </a:lnTo>
                    <a:lnTo>
                      <a:pt x="27" y="683"/>
                    </a:lnTo>
                    <a:lnTo>
                      <a:pt x="10714" y="28083"/>
                    </a:lnTo>
                    <a:lnTo>
                      <a:pt x="10749" y="28153"/>
                    </a:lnTo>
                    <a:lnTo>
                      <a:pt x="10793" y="28215"/>
                    </a:lnTo>
                    <a:lnTo>
                      <a:pt x="10845" y="28276"/>
                    </a:lnTo>
                    <a:lnTo>
                      <a:pt x="10906" y="28320"/>
                    </a:lnTo>
                    <a:lnTo>
                      <a:pt x="10968" y="28354"/>
                    </a:lnTo>
                    <a:lnTo>
                      <a:pt x="11037" y="28381"/>
                    </a:lnTo>
                    <a:lnTo>
                      <a:pt x="11107" y="28398"/>
                    </a:lnTo>
                    <a:lnTo>
                      <a:pt x="11186" y="28407"/>
                    </a:lnTo>
                    <a:lnTo>
                      <a:pt x="11274" y="28398"/>
                    </a:lnTo>
                    <a:lnTo>
                      <a:pt x="11361" y="28372"/>
                    </a:lnTo>
                    <a:lnTo>
                      <a:pt x="11457" y="28328"/>
                    </a:lnTo>
                    <a:lnTo>
                      <a:pt x="11536" y="28258"/>
                    </a:lnTo>
                    <a:lnTo>
                      <a:pt x="11597" y="28188"/>
                    </a:lnTo>
                    <a:lnTo>
                      <a:pt x="11641" y="28101"/>
                    </a:lnTo>
                    <a:lnTo>
                      <a:pt x="11676" y="28013"/>
                    </a:lnTo>
                    <a:lnTo>
                      <a:pt x="11685" y="27917"/>
                    </a:lnTo>
                    <a:lnTo>
                      <a:pt x="11676" y="27821"/>
                    </a:lnTo>
                    <a:lnTo>
                      <a:pt x="11650" y="27716"/>
                    </a:lnTo>
                    <a:lnTo>
                      <a:pt x="962" y="324"/>
                    </a:lnTo>
                    <a:lnTo>
                      <a:pt x="919" y="228"/>
                    </a:lnTo>
                    <a:lnTo>
                      <a:pt x="857" y="158"/>
                    </a:lnTo>
                    <a:lnTo>
                      <a:pt x="787" y="88"/>
                    </a:lnTo>
                    <a:lnTo>
                      <a:pt x="700" y="44"/>
                    </a:lnTo>
                    <a:lnTo>
                      <a:pt x="613" y="18"/>
                    </a:lnTo>
                    <a:lnTo>
                      <a:pt x="5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9"/>
              <p:cNvSpPr/>
              <p:nvPr/>
            </p:nvSpPr>
            <p:spPr>
              <a:xfrm>
                <a:off x="9756179" y="3560028"/>
                <a:ext cx="12026" cy="349700"/>
              </a:xfrm>
              <a:custGeom>
                <a:avLst/>
                <a:gdLst/>
                <a:ahLst/>
                <a:cxnLst/>
                <a:rect l="l" t="t" r="r" b="b"/>
                <a:pathLst>
                  <a:path w="1007" h="29282" extrusionOk="0">
                    <a:moveTo>
                      <a:pt x="499" y="0"/>
                    </a:moveTo>
                    <a:lnTo>
                      <a:pt x="403" y="9"/>
                    </a:lnTo>
                    <a:lnTo>
                      <a:pt x="307" y="44"/>
                    </a:lnTo>
                    <a:lnTo>
                      <a:pt x="219" y="88"/>
                    </a:lnTo>
                    <a:lnTo>
                      <a:pt x="149" y="149"/>
                    </a:lnTo>
                    <a:lnTo>
                      <a:pt x="88" y="228"/>
                    </a:lnTo>
                    <a:lnTo>
                      <a:pt x="35" y="307"/>
                    </a:lnTo>
                    <a:lnTo>
                      <a:pt x="9" y="403"/>
                    </a:lnTo>
                    <a:lnTo>
                      <a:pt x="0" y="508"/>
                    </a:lnTo>
                    <a:lnTo>
                      <a:pt x="0" y="28783"/>
                    </a:lnTo>
                    <a:lnTo>
                      <a:pt x="9" y="28879"/>
                    </a:lnTo>
                    <a:lnTo>
                      <a:pt x="35" y="28975"/>
                    </a:lnTo>
                    <a:lnTo>
                      <a:pt x="88" y="29063"/>
                    </a:lnTo>
                    <a:lnTo>
                      <a:pt x="149" y="29133"/>
                    </a:lnTo>
                    <a:lnTo>
                      <a:pt x="219" y="29194"/>
                    </a:lnTo>
                    <a:lnTo>
                      <a:pt x="307" y="29238"/>
                    </a:lnTo>
                    <a:lnTo>
                      <a:pt x="403" y="29273"/>
                    </a:lnTo>
                    <a:lnTo>
                      <a:pt x="499" y="29281"/>
                    </a:lnTo>
                    <a:lnTo>
                      <a:pt x="604" y="29273"/>
                    </a:lnTo>
                    <a:lnTo>
                      <a:pt x="700" y="29238"/>
                    </a:lnTo>
                    <a:lnTo>
                      <a:pt x="788" y="29194"/>
                    </a:lnTo>
                    <a:lnTo>
                      <a:pt x="857" y="29133"/>
                    </a:lnTo>
                    <a:lnTo>
                      <a:pt x="919" y="29063"/>
                    </a:lnTo>
                    <a:lnTo>
                      <a:pt x="962" y="28975"/>
                    </a:lnTo>
                    <a:lnTo>
                      <a:pt x="997" y="28879"/>
                    </a:lnTo>
                    <a:lnTo>
                      <a:pt x="1006" y="28783"/>
                    </a:lnTo>
                    <a:lnTo>
                      <a:pt x="1006" y="508"/>
                    </a:lnTo>
                    <a:lnTo>
                      <a:pt x="997" y="403"/>
                    </a:lnTo>
                    <a:lnTo>
                      <a:pt x="962" y="307"/>
                    </a:lnTo>
                    <a:lnTo>
                      <a:pt x="919" y="228"/>
                    </a:lnTo>
                    <a:lnTo>
                      <a:pt x="857" y="149"/>
                    </a:lnTo>
                    <a:lnTo>
                      <a:pt x="788" y="88"/>
                    </a:lnTo>
                    <a:lnTo>
                      <a:pt x="700" y="44"/>
                    </a:lnTo>
                    <a:lnTo>
                      <a:pt x="604" y="9"/>
                    </a:lnTo>
                    <a:lnTo>
                      <a:pt x="49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9"/>
              <p:cNvSpPr/>
              <p:nvPr/>
            </p:nvSpPr>
            <p:spPr>
              <a:xfrm>
                <a:off x="9846632" y="2790883"/>
                <a:ext cx="284829" cy="284936"/>
              </a:xfrm>
              <a:custGeom>
                <a:avLst/>
                <a:gdLst/>
                <a:ahLst/>
                <a:cxnLst/>
                <a:rect l="l" t="t" r="r" b="b"/>
                <a:pathLst>
                  <a:path w="23850" h="23859" extrusionOk="0">
                    <a:moveTo>
                      <a:pt x="11929" y="0"/>
                    </a:moveTo>
                    <a:lnTo>
                      <a:pt x="11623" y="9"/>
                    </a:lnTo>
                    <a:lnTo>
                      <a:pt x="11317" y="18"/>
                    </a:lnTo>
                    <a:lnTo>
                      <a:pt x="11011" y="35"/>
                    </a:lnTo>
                    <a:lnTo>
                      <a:pt x="10705" y="61"/>
                    </a:lnTo>
                    <a:lnTo>
                      <a:pt x="10408" y="96"/>
                    </a:lnTo>
                    <a:lnTo>
                      <a:pt x="10110" y="140"/>
                    </a:lnTo>
                    <a:lnTo>
                      <a:pt x="9813" y="193"/>
                    </a:lnTo>
                    <a:lnTo>
                      <a:pt x="9524" y="245"/>
                    </a:lnTo>
                    <a:lnTo>
                      <a:pt x="9236" y="306"/>
                    </a:lnTo>
                    <a:lnTo>
                      <a:pt x="8947" y="376"/>
                    </a:lnTo>
                    <a:lnTo>
                      <a:pt x="8659" y="455"/>
                    </a:lnTo>
                    <a:lnTo>
                      <a:pt x="8379" y="542"/>
                    </a:lnTo>
                    <a:lnTo>
                      <a:pt x="8099" y="630"/>
                    </a:lnTo>
                    <a:lnTo>
                      <a:pt x="7828" y="726"/>
                    </a:lnTo>
                    <a:lnTo>
                      <a:pt x="7557" y="831"/>
                    </a:lnTo>
                    <a:lnTo>
                      <a:pt x="7285" y="936"/>
                    </a:lnTo>
                    <a:lnTo>
                      <a:pt x="7014" y="1058"/>
                    </a:lnTo>
                    <a:lnTo>
                      <a:pt x="6752" y="1181"/>
                    </a:lnTo>
                    <a:lnTo>
                      <a:pt x="6498" y="1303"/>
                    </a:lnTo>
                    <a:lnTo>
                      <a:pt x="6245" y="1443"/>
                    </a:lnTo>
                    <a:lnTo>
                      <a:pt x="5991" y="1583"/>
                    </a:lnTo>
                    <a:lnTo>
                      <a:pt x="5737" y="1732"/>
                    </a:lnTo>
                    <a:lnTo>
                      <a:pt x="5501" y="1881"/>
                    </a:lnTo>
                    <a:lnTo>
                      <a:pt x="5256" y="2038"/>
                    </a:lnTo>
                    <a:lnTo>
                      <a:pt x="5020" y="2204"/>
                    </a:lnTo>
                    <a:lnTo>
                      <a:pt x="4793" y="2370"/>
                    </a:lnTo>
                    <a:lnTo>
                      <a:pt x="4566" y="2545"/>
                    </a:lnTo>
                    <a:lnTo>
                      <a:pt x="4338" y="2729"/>
                    </a:lnTo>
                    <a:lnTo>
                      <a:pt x="4120" y="2913"/>
                    </a:lnTo>
                    <a:lnTo>
                      <a:pt x="3910" y="3105"/>
                    </a:lnTo>
                    <a:lnTo>
                      <a:pt x="3700" y="3297"/>
                    </a:lnTo>
                    <a:lnTo>
                      <a:pt x="3490" y="3499"/>
                    </a:lnTo>
                    <a:lnTo>
                      <a:pt x="3289" y="3700"/>
                    </a:lnTo>
                    <a:lnTo>
                      <a:pt x="3096" y="3910"/>
                    </a:lnTo>
                    <a:lnTo>
                      <a:pt x="2904" y="4128"/>
                    </a:lnTo>
                    <a:lnTo>
                      <a:pt x="2720" y="4347"/>
                    </a:lnTo>
                    <a:lnTo>
                      <a:pt x="2545" y="4566"/>
                    </a:lnTo>
                    <a:lnTo>
                      <a:pt x="2370" y="4793"/>
                    </a:lnTo>
                    <a:lnTo>
                      <a:pt x="2195" y="5029"/>
                    </a:lnTo>
                    <a:lnTo>
                      <a:pt x="2038" y="5265"/>
                    </a:lnTo>
                    <a:lnTo>
                      <a:pt x="1881" y="5501"/>
                    </a:lnTo>
                    <a:lnTo>
                      <a:pt x="1723" y="5746"/>
                    </a:lnTo>
                    <a:lnTo>
                      <a:pt x="1574" y="5991"/>
                    </a:lnTo>
                    <a:lnTo>
                      <a:pt x="1435" y="6245"/>
                    </a:lnTo>
                    <a:lnTo>
                      <a:pt x="1303" y="6498"/>
                    </a:lnTo>
                    <a:lnTo>
                      <a:pt x="1172" y="6761"/>
                    </a:lnTo>
                    <a:lnTo>
                      <a:pt x="1050" y="7023"/>
                    </a:lnTo>
                    <a:lnTo>
                      <a:pt x="936" y="7285"/>
                    </a:lnTo>
                    <a:lnTo>
                      <a:pt x="822" y="7557"/>
                    </a:lnTo>
                    <a:lnTo>
                      <a:pt x="726" y="7828"/>
                    </a:lnTo>
                    <a:lnTo>
                      <a:pt x="621" y="8108"/>
                    </a:lnTo>
                    <a:lnTo>
                      <a:pt x="534" y="8379"/>
                    </a:lnTo>
                    <a:lnTo>
                      <a:pt x="455" y="8667"/>
                    </a:lnTo>
                    <a:lnTo>
                      <a:pt x="376" y="8947"/>
                    </a:lnTo>
                    <a:lnTo>
                      <a:pt x="306" y="9236"/>
                    </a:lnTo>
                    <a:lnTo>
                      <a:pt x="245" y="9524"/>
                    </a:lnTo>
                    <a:lnTo>
                      <a:pt x="184" y="9822"/>
                    </a:lnTo>
                    <a:lnTo>
                      <a:pt x="140" y="10110"/>
                    </a:lnTo>
                    <a:lnTo>
                      <a:pt x="96" y="10408"/>
                    </a:lnTo>
                    <a:lnTo>
                      <a:pt x="61" y="10714"/>
                    </a:lnTo>
                    <a:lnTo>
                      <a:pt x="35" y="11011"/>
                    </a:lnTo>
                    <a:lnTo>
                      <a:pt x="18" y="11317"/>
                    </a:lnTo>
                    <a:lnTo>
                      <a:pt x="0" y="11623"/>
                    </a:lnTo>
                    <a:lnTo>
                      <a:pt x="0" y="11930"/>
                    </a:lnTo>
                    <a:lnTo>
                      <a:pt x="0" y="12236"/>
                    </a:lnTo>
                    <a:lnTo>
                      <a:pt x="18" y="12542"/>
                    </a:lnTo>
                    <a:lnTo>
                      <a:pt x="35" y="12848"/>
                    </a:lnTo>
                    <a:lnTo>
                      <a:pt x="61" y="13145"/>
                    </a:lnTo>
                    <a:lnTo>
                      <a:pt x="96" y="13451"/>
                    </a:lnTo>
                    <a:lnTo>
                      <a:pt x="140" y="13749"/>
                    </a:lnTo>
                    <a:lnTo>
                      <a:pt x="184" y="14037"/>
                    </a:lnTo>
                    <a:lnTo>
                      <a:pt x="245" y="14335"/>
                    </a:lnTo>
                    <a:lnTo>
                      <a:pt x="306" y="14623"/>
                    </a:lnTo>
                    <a:lnTo>
                      <a:pt x="376" y="14912"/>
                    </a:lnTo>
                    <a:lnTo>
                      <a:pt x="455" y="15192"/>
                    </a:lnTo>
                    <a:lnTo>
                      <a:pt x="534" y="15472"/>
                    </a:lnTo>
                    <a:lnTo>
                      <a:pt x="621" y="15751"/>
                    </a:lnTo>
                    <a:lnTo>
                      <a:pt x="726" y="16031"/>
                    </a:lnTo>
                    <a:lnTo>
                      <a:pt x="822" y="16302"/>
                    </a:lnTo>
                    <a:lnTo>
                      <a:pt x="936" y="16574"/>
                    </a:lnTo>
                    <a:lnTo>
                      <a:pt x="1050" y="16836"/>
                    </a:lnTo>
                    <a:lnTo>
                      <a:pt x="1172" y="17098"/>
                    </a:lnTo>
                    <a:lnTo>
                      <a:pt x="1303" y="17361"/>
                    </a:lnTo>
                    <a:lnTo>
                      <a:pt x="1435" y="17614"/>
                    </a:lnTo>
                    <a:lnTo>
                      <a:pt x="1574" y="17868"/>
                    </a:lnTo>
                    <a:lnTo>
                      <a:pt x="1723" y="18113"/>
                    </a:lnTo>
                    <a:lnTo>
                      <a:pt x="1881" y="18358"/>
                    </a:lnTo>
                    <a:lnTo>
                      <a:pt x="2038" y="18594"/>
                    </a:lnTo>
                    <a:lnTo>
                      <a:pt x="2195" y="18830"/>
                    </a:lnTo>
                    <a:lnTo>
                      <a:pt x="2370" y="19066"/>
                    </a:lnTo>
                    <a:lnTo>
                      <a:pt x="2545" y="19293"/>
                    </a:lnTo>
                    <a:lnTo>
                      <a:pt x="2720" y="19512"/>
                    </a:lnTo>
                    <a:lnTo>
                      <a:pt x="2904" y="19731"/>
                    </a:lnTo>
                    <a:lnTo>
                      <a:pt x="3096" y="19949"/>
                    </a:lnTo>
                    <a:lnTo>
                      <a:pt x="3289" y="20159"/>
                    </a:lnTo>
                    <a:lnTo>
                      <a:pt x="3490" y="20360"/>
                    </a:lnTo>
                    <a:lnTo>
                      <a:pt x="3700" y="20562"/>
                    </a:lnTo>
                    <a:lnTo>
                      <a:pt x="3910" y="20754"/>
                    </a:lnTo>
                    <a:lnTo>
                      <a:pt x="4120" y="20946"/>
                    </a:lnTo>
                    <a:lnTo>
                      <a:pt x="4338" y="21130"/>
                    </a:lnTo>
                    <a:lnTo>
                      <a:pt x="4566" y="21314"/>
                    </a:lnTo>
                    <a:lnTo>
                      <a:pt x="4793" y="21489"/>
                    </a:lnTo>
                    <a:lnTo>
                      <a:pt x="5020" y="21655"/>
                    </a:lnTo>
                    <a:lnTo>
                      <a:pt x="5256" y="21821"/>
                    </a:lnTo>
                    <a:lnTo>
                      <a:pt x="5501" y="21978"/>
                    </a:lnTo>
                    <a:lnTo>
                      <a:pt x="5737" y="22127"/>
                    </a:lnTo>
                    <a:lnTo>
                      <a:pt x="5991" y="22276"/>
                    </a:lnTo>
                    <a:lnTo>
                      <a:pt x="6245" y="22416"/>
                    </a:lnTo>
                    <a:lnTo>
                      <a:pt x="6498" y="22547"/>
                    </a:lnTo>
                    <a:lnTo>
                      <a:pt x="6752" y="22678"/>
                    </a:lnTo>
                    <a:lnTo>
                      <a:pt x="7014" y="22801"/>
                    </a:lnTo>
                    <a:lnTo>
                      <a:pt x="7285" y="22914"/>
                    </a:lnTo>
                    <a:lnTo>
                      <a:pt x="7557" y="23028"/>
                    </a:lnTo>
                    <a:lnTo>
                      <a:pt x="7828" y="23133"/>
                    </a:lnTo>
                    <a:lnTo>
                      <a:pt x="8099" y="23229"/>
                    </a:lnTo>
                    <a:lnTo>
                      <a:pt x="8379" y="23317"/>
                    </a:lnTo>
                    <a:lnTo>
                      <a:pt x="8659" y="23404"/>
                    </a:lnTo>
                    <a:lnTo>
                      <a:pt x="8947" y="23483"/>
                    </a:lnTo>
                    <a:lnTo>
                      <a:pt x="9236" y="23553"/>
                    </a:lnTo>
                    <a:lnTo>
                      <a:pt x="9524" y="23614"/>
                    </a:lnTo>
                    <a:lnTo>
                      <a:pt x="9813" y="23666"/>
                    </a:lnTo>
                    <a:lnTo>
                      <a:pt x="10110" y="23719"/>
                    </a:lnTo>
                    <a:lnTo>
                      <a:pt x="10408" y="23763"/>
                    </a:lnTo>
                    <a:lnTo>
                      <a:pt x="10705" y="23798"/>
                    </a:lnTo>
                    <a:lnTo>
                      <a:pt x="11011" y="23824"/>
                    </a:lnTo>
                    <a:lnTo>
                      <a:pt x="11317" y="23841"/>
                    </a:lnTo>
                    <a:lnTo>
                      <a:pt x="11623" y="23850"/>
                    </a:lnTo>
                    <a:lnTo>
                      <a:pt x="11929" y="23859"/>
                    </a:lnTo>
                    <a:lnTo>
                      <a:pt x="12236" y="23850"/>
                    </a:lnTo>
                    <a:lnTo>
                      <a:pt x="12542" y="23841"/>
                    </a:lnTo>
                    <a:lnTo>
                      <a:pt x="12848" y="23824"/>
                    </a:lnTo>
                    <a:lnTo>
                      <a:pt x="13145" y="23798"/>
                    </a:lnTo>
                    <a:lnTo>
                      <a:pt x="13443" y="23763"/>
                    </a:lnTo>
                    <a:lnTo>
                      <a:pt x="13740" y="23719"/>
                    </a:lnTo>
                    <a:lnTo>
                      <a:pt x="14037" y="23666"/>
                    </a:lnTo>
                    <a:lnTo>
                      <a:pt x="14335" y="23614"/>
                    </a:lnTo>
                    <a:lnTo>
                      <a:pt x="14623" y="23553"/>
                    </a:lnTo>
                    <a:lnTo>
                      <a:pt x="14912" y="23483"/>
                    </a:lnTo>
                    <a:lnTo>
                      <a:pt x="15192" y="23404"/>
                    </a:lnTo>
                    <a:lnTo>
                      <a:pt x="15472" y="23317"/>
                    </a:lnTo>
                    <a:lnTo>
                      <a:pt x="15751" y="23229"/>
                    </a:lnTo>
                    <a:lnTo>
                      <a:pt x="16031" y="23133"/>
                    </a:lnTo>
                    <a:lnTo>
                      <a:pt x="16302" y="23028"/>
                    </a:lnTo>
                    <a:lnTo>
                      <a:pt x="16565" y="22914"/>
                    </a:lnTo>
                    <a:lnTo>
                      <a:pt x="16836" y="22801"/>
                    </a:lnTo>
                    <a:lnTo>
                      <a:pt x="17098" y="22678"/>
                    </a:lnTo>
                    <a:lnTo>
                      <a:pt x="17352" y="22547"/>
                    </a:lnTo>
                    <a:lnTo>
                      <a:pt x="17614" y="22416"/>
                    </a:lnTo>
                    <a:lnTo>
                      <a:pt x="17859" y="22276"/>
                    </a:lnTo>
                    <a:lnTo>
                      <a:pt x="18113" y="22127"/>
                    </a:lnTo>
                    <a:lnTo>
                      <a:pt x="18358" y="21978"/>
                    </a:lnTo>
                    <a:lnTo>
                      <a:pt x="18594" y="21821"/>
                    </a:lnTo>
                    <a:lnTo>
                      <a:pt x="18830" y="21655"/>
                    </a:lnTo>
                    <a:lnTo>
                      <a:pt x="19066" y="21489"/>
                    </a:lnTo>
                    <a:lnTo>
                      <a:pt x="19293" y="21314"/>
                    </a:lnTo>
                    <a:lnTo>
                      <a:pt x="19512" y="21130"/>
                    </a:lnTo>
                    <a:lnTo>
                      <a:pt x="19731" y="20946"/>
                    </a:lnTo>
                    <a:lnTo>
                      <a:pt x="19949" y="20754"/>
                    </a:lnTo>
                    <a:lnTo>
                      <a:pt x="20159" y="20562"/>
                    </a:lnTo>
                    <a:lnTo>
                      <a:pt x="20360" y="20360"/>
                    </a:lnTo>
                    <a:lnTo>
                      <a:pt x="20562" y="20159"/>
                    </a:lnTo>
                    <a:lnTo>
                      <a:pt x="20754" y="19949"/>
                    </a:lnTo>
                    <a:lnTo>
                      <a:pt x="20946" y="19731"/>
                    </a:lnTo>
                    <a:lnTo>
                      <a:pt x="21130" y="19512"/>
                    </a:lnTo>
                    <a:lnTo>
                      <a:pt x="21305" y="19293"/>
                    </a:lnTo>
                    <a:lnTo>
                      <a:pt x="21480" y="19066"/>
                    </a:lnTo>
                    <a:lnTo>
                      <a:pt x="21655" y="18830"/>
                    </a:lnTo>
                    <a:lnTo>
                      <a:pt x="21812" y="18594"/>
                    </a:lnTo>
                    <a:lnTo>
                      <a:pt x="21970" y="18358"/>
                    </a:lnTo>
                    <a:lnTo>
                      <a:pt x="22127" y="18113"/>
                    </a:lnTo>
                    <a:lnTo>
                      <a:pt x="22276" y="17868"/>
                    </a:lnTo>
                    <a:lnTo>
                      <a:pt x="22416" y="17614"/>
                    </a:lnTo>
                    <a:lnTo>
                      <a:pt x="22547" y="17361"/>
                    </a:lnTo>
                    <a:lnTo>
                      <a:pt x="22678" y="17098"/>
                    </a:lnTo>
                    <a:lnTo>
                      <a:pt x="22801" y="16836"/>
                    </a:lnTo>
                    <a:lnTo>
                      <a:pt x="22914" y="16574"/>
                    </a:lnTo>
                    <a:lnTo>
                      <a:pt x="23028" y="16302"/>
                    </a:lnTo>
                    <a:lnTo>
                      <a:pt x="23133" y="16031"/>
                    </a:lnTo>
                    <a:lnTo>
                      <a:pt x="23229" y="15751"/>
                    </a:lnTo>
                    <a:lnTo>
                      <a:pt x="23317" y="15472"/>
                    </a:lnTo>
                    <a:lnTo>
                      <a:pt x="23404" y="15192"/>
                    </a:lnTo>
                    <a:lnTo>
                      <a:pt x="23474" y="14912"/>
                    </a:lnTo>
                    <a:lnTo>
                      <a:pt x="23544" y="14623"/>
                    </a:lnTo>
                    <a:lnTo>
                      <a:pt x="23614" y="14335"/>
                    </a:lnTo>
                    <a:lnTo>
                      <a:pt x="23666" y="14037"/>
                    </a:lnTo>
                    <a:lnTo>
                      <a:pt x="23719" y="13749"/>
                    </a:lnTo>
                    <a:lnTo>
                      <a:pt x="23754" y="13451"/>
                    </a:lnTo>
                    <a:lnTo>
                      <a:pt x="23789" y="13145"/>
                    </a:lnTo>
                    <a:lnTo>
                      <a:pt x="23815" y="12848"/>
                    </a:lnTo>
                    <a:lnTo>
                      <a:pt x="23841" y="12542"/>
                    </a:lnTo>
                    <a:lnTo>
                      <a:pt x="23850" y="12236"/>
                    </a:lnTo>
                    <a:lnTo>
                      <a:pt x="23850" y="11930"/>
                    </a:lnTo>
                    <a:lnTo>
                      <a:pt x="23850" y="11623"/>
                    </a:lnTo>
                    <a:lnTo>
                      <a:pt x="23841" y="11317"/>
                    </a:lnTo>
                    <a:lnTo>
                      <a:pt x="23815" y="11011"/>
                    </a:lnTo>
                    <a:lnTo>
                      <a:pt x="23789" y="10714"/>
                    </a:lnTo>
                    <a:lnTo>
                      <a:pt x="23754" y="10408"/>
                    </a:lnTo>
                    <a:lnTo>
                      <a:pt x="23719" y="10110"/>
                    </a:lnTo>
                    <a:lnTo>
                      <a:pt x="23666" y="9822"/>
                    </a:lnTo>
                    <a:lnTo>
                      <a:pt x="23614" y="9524"/>
                    </a:lnTo>
                    <a:lnTo>
                      <a:pt x="23544" y="9236"/>
                    </a:lnTo>
                    <a:lnTo>
                      <a:pt x="23474" y="8947"/>
                    </a:lnTo>
                    <a:lnTo>
                      <a:pt x="23404" y="8667"/>
                    </a:lnTo>
                    <a:lnTo>
                      <a:pt x="23317" y="8379"/>
                    </a:lnTo>
                    <a:lnTo>
                      <a:pt x="23229" y="8108"/>
                    </a:lnTo>
                    <a:lnTo>
                      <a:pt x="23133" y="7828"/>
                    </a:lnTo>
                    <a:lnTo>
                      <a:pt x="23028" y="7557"/>
                    </a:lnTo>
                    <a:lnTo>
                      <a:pt x="22914" y="7285"/>
                    </a:lnTo>
                    <a:lnTo>
                      <a:pt x="22801" y="7023"/>
                    </a:lnTo>
                    <a:lnTo>
                      <a:pt x="22678" y="6761"/>
                    </a:lnTo>
                    <a:lnTo>
                      <a:pt x="22547" y="6498"/>
                    </a:lnTo>
                    <a:lnTo>
                      <a:pt x="22416" y="6245"/>
                    </a:lnTo>
                    <a:lnTo>
                      <a:pt x="22276" y="5991"/>
                    </a:lnTo>
                    <a:lnTo>
                      <a:pt x="22127" y="5746"/>
                    </a:lnTo>
                    <a:lnTo>
                      <a:pt x="21970" y="5501"/>
                    </a:lnTo>
                    <a:lnTo>
                      <a:pt x="21812" y="5265"/>
                    </a:lnTo>
                    <a:lnTo>
                      <a:pt x="21655" y="5029"/>
                    </a:lnTo>
                    <a:lnTo>
                      <a:pt x="21480" y="4793"/>
                    </a:lnTo>
                    <a:lnTo>
                      <a:pt x="21305" y="4566"/>
                    </a:lnTo>
                    <a:lnTo>
                      <a:pt x="21130" y="4347"/>
                    </a:lnTo>
                    <a:lnTo>
                      <a:pt x="20946" y="4128"/>
                    </a:lnTo>
                    <a:lnTo>
                      <a:pt x="20754" y="3910"/>
                    </a:lnTo>
                    <a:lnTo>
                      <a:pt x="20562" y="3700"/>
                    </a:lnTo>
                    <a:lnTo>
                      <a:pt x="20360" y="3499"/>
                    </a:lnTo>
                    <a:lnTo>
                      <a:pt x="20159" y="3297"/>
                    </a:lnTo>
                    <a:lnTo>
                      <a:pt x="19949" y="3105"/>
                    </a:lnTo>
                    <a:lnTo>
                      <a:pt x="19731" y="2913"/>
                    </a:lnTo>
                    <a:lnTo>
                      <a:pt x="19512" y="2729"/>
                    </a:lnTo>
                    <a:lnTo>
                      <a:pt x="19293" y="2545"/>
                    </a:lnTo>
                    <a:lnTo>
                      <a:pt x="19066" y="2370"/>
                    </a:lnTo>
                    <a:lnTo>
                      <a:pt x="18830" y="2204"/>
                    </a:lnTo>
                    <a:lnTo>
                      <a:pt x="18594" y="2038"/>
                    </a:lnTo>
                    <a:lnTo>
                      <a:pt x="18358" y="1881"/>
                    </a:lnTo>
                    <a:lnTo>
                      <a:pt x="18113" y="1732"/>
                    </a:lnTo>
                    <a:lnTo>
                      <a:pt x="17859" y="1583"/>
                    </a:lnTo>
                    <a:lnTo>
                      <a:pt x="17614" y="1443"/>
                    </a:lnTo>
                    <a:lnTo>
                      <a:pt x="17352" y="1303"/>
                    </a:lnTo>
                    <a:lnTo>
                      <a:pt x="17098" y="1181"/>
                    </a:lnTo>
                    <a:lnTo>
                      <a:pt x="16836" y="1058"/>
                    </a:lnTo>
                    <a:lnTo>
                      <a:pt x="16565" y="936"/>
                    </a:lnTo>
                    <a:lnTo>
                      <a:pt x="16302" y="831"/>
                    </a:lnTo>
                    <a:lnTo>
                      <a:pt x="16031" y="726"/>
                    </a:lnTo>
                    <a:lnTo>
                      <a:pt x="15751" y="630"/>
                    </a:lnTo>
                    <a:lnTo>
                      <a:pt x="15472" y="542"/>
                    </a:lnTo>
                    <a:lnTo>
                      <a:pt x="15192" y="455"/>
                    </a:lnTo>
                    <a:lnTo>
                      <a:pt x="14912" y="376"/>
                    </a:lnTo>
                    <a:lnTo>
                      <a:pt x="14623" y="306"/>
                    </a:lnTo>
                    <a:lnTo>
                      <a:pt x="14335" y="245"/>
                    </a:lnTo>
                    <a:lnTo>
                      <a:pt x="14037" y="193"/>
                    </a:lnTo>
                    <a:lnTo>
                      <a:pt x="13740" y="140"/>
                    </a:lnTo>
                    <a:lnTo>
                      <a:pt x="13443" y="96"/>
                    </a:lnTo>
                    <a:lnTo>
                      <a:pt x="13145" y="61"/>
                    </a:lnTo>
                    <a:lnTo>
                      <a:pt x="12848" y="35"/>
                    </a:lnTo>
                    <a:lnTo>
                      <a:pt x="12542" y="18"/>
                    </a:lnTo>
                    <a:lnTo>
                      <a:pt x="12236" y="9"/>
                    </a:lnTo>
                    <a:lnTo>
                      <a:pt x="1192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9"/>
              <p:cNvSpPr/>
              <p:nvPr/>
            </p:nvSpPr>
            <p:spPr>
              <a:xfrm>
                <a:off x="9795351" y="2739602"/>
                <a:ext cx="387403" cy="387510"/>
              </a:xfrm>
              <a:custGeom>
                <a:avLst/>
                <a:gdLst/>
                <a:ahLst/>
                <a:cxnLst/>
                <a:rect l="l" t="t" r="r" b="b"/>
                <a:pathLst>
                  <a:path w="32439" h="32448" extrusionOk="0">
                    <a:moveTo>
                      <a:pt x="21550" y="3052"/>
                    </a:moveTo>
                    <a:lnTo>
                      <a:pt x="21768" y="3061"/>
                    </a:lnTo>
                    <a:lnTo>
                      <a:pt x="21987" y="3070"/>
                    </a:lnTo>
                    <a:lnTo>
                      <a:pt x="22197" y="3096"/>
                    </a:lnTo>
                    <a:lnTo>
                      <a:pt x="22398" y="3140"/>
                    </a:lnTo>
                    <a:lnTo>
                      <a:pt x="22608" y="3183"/>
                    </a:lnTo>
                    <a:lnTo>
                      <a:pt x="22800" y="3245"/>
                    </a:lnTo>
                    <a:lnTo>
                      <a:pt x="23001" y="3306"/>
                    </a:lnTo>
                    <a:lnTo>
                      <a:pt x="23194" y="3385"/>
                    </a:lnTo>
                    <a:lnTo>
                      <a:pt x="23378" y="3463"/>
                    </a:lnTo>
                    <a:lnTo>
                      <a:pt x="23561" y="3560"/>
                    </a:lnTo>
                    <a:lnTo>
                      <a:pt x="23736" y="3665"/>
                    </a:lnTo>
                    <a:lnTo>
                      <a:pt x="23911" y="3769"/>
                    </a:lnTo>
                    <a:lnTo>
                      <a:pt x="24068" y="3892"/>
                    </a:lnTo>
                    <a:lnTo>
                      <a:pt x="24235" y="4014"/>
                    </a:lnTo>
                    <a:lnTo>
                      <a:pt x="24383" y="4146"/>
                    </a:lnTo>
                    <a:lnTo>
                      <a:pt x="24532" y="4285"/>
                    </a:lnTo>
                    <a:lnTo>
                      <a:pt x="24672" y="4434"/>
                    </a:lnTo>
                    <a:lnTo>
                      <a:pt x="24803" y="4583"/>
                    </a:lnTo>
                    <a:lnTo>
                      <a:pt x="24926" y="4749"/>
                    </a:lnTo>
                    <a:lnTo>
                      <a:pt x="25048" y="4906"/>
                    </a:lnTo>
                    <a:lnTo>
                      <a:pt x="25153" y="5081"/>
                    </a:lnTo>
                    <a:lnTo>
                      <a:pt x="25258" y="5256"/>
                    </a:lnTo>
                    <a:lnTo>
                      <a:pt x="25345" y="5440"/>
                    </a:lnTo>
                    <a:lnTo>
                      <a:pt x="25433" y="5624"/>
                    </a:lnTo>
                    <a:lnTo>
                      <a:pt x="25512" y="5816"/>
                    </a:lnTo>
                    <a:lnTo>
                      <a:pt x="25573" y="6008"/>
                    </a:lnTo>
                    <a:lnTo>
                      <a:pt x="25634" y="6210"/>
                    </a:lnTo>
                    <a:lnTo>
                      <a:pt x="25678" y="6419"/>
                    </a:lnTo>
                    <a:lnTo>
                      <a:pt x="25713" y="6621"/>
                    </a:lnTo>
                    <a:lnTo>
                      <a:pt x="25739" y="6830"/>
                    </a:lnTo>
                    <a:lnTo>
                      <a:pt x="25756" y="7049"/>
                    </a:lnTo>
                    <a:lnTo>
                      <a:pt x="25765" y="7268"/>
                    </a:lnTo>
                    <a:lnTo>
                      <a:pt x="25756" y="7530"/>
                    </a:lnTo>
                    <a:lnTo>
                      <a:pt x="25730" y="7784"/>
                    </a:lnTo>
                    <a:lnTo>
                      <a:pt x="25695" y="8037"/>
                    </a:lnTo>
                    <a:lnTo>
                      <a:pt x="25643" y="8291"/>
                    </a:lnTo>
                    <a:lnTo>
                      <a:pt x="25573" y="8536"/>
                    </a:lnTo>
                    <a:lnTo>
                      <a:pt x="25485" y="8772"/>
                    </a:lnTo>
                    <a:lnTo>
                      <a:pt x="25389" y="8999"/>
                    </a:lnTo>
                    <a:lnTo>
                      <a:pt x="25284" y="9218"/>
                    </a:lnTo>
                    <a:lnTo>
                      <a:pt x="25162" y="9437"/>
                    </a:lnTo>
                    <a:lnTo>
                      <a:pt x="25030" y="9647"/>
                    </a:lnTo>
                    <a:lnTo>
                      <a:pt x="24882" y="9839"/>
                    </a:lnTo>
                    <a:lnTo>
                      <a:pt x="24724" y="10031"/>
                    </a:lnTo>
                    <a:lnTo>
                      <a:pt x="24558" y="10215"/>
                    </a:lnTo>
                    <a:lnTo>
                      <a:pt x="24383" y="10381"/>
                    </a:lnTo>
                    <a:lnTo>
                      <a:pt x="24191" y="10539"/>
                    </a:lnTo>
                    <a:lnTo>
                      <a:pt x="23998" y="10687"/>
                    </a:lnTo>
                    <a:lnTo>
                      <a:pt x="23867" y="10784"/>
                    </a:lnTo>
                    <a:lnTo>
                      <a:pt x="23736" y="10862"/>
                    </a:lnTo>
                    <a:lnTo>
                      <a:pt x="23596" y="10950"/>
                    </a:lnTo>
                    <a:lnTo>
                      <a:pt x="23456" y="11020"/>
                    </a:lnTo>
                    <a:lnTo>
                      <a:pt x="23308" y="11090"/>
                    </a:lnTo>
                    <a:lnTo>
                      <a:pt x="23159" y="11160"/>
                    </a:lnTo>
                    <a:lnTo>
                      <a:pt x="23010" y="11212"/>
                    </a:lnTo>
                    <a:lnTo>
                      <a:pt x="22862" y="11273"/>
                    </a:lnTo>
                    <a:lnTo>
                      <a:pt x="22704" y="11317"/>
                    </a:lnTo>
                    <a:lnTo>
                      <a:pt x="22547" y="11361"/>
                    </a:lnTo>
                    <a:lnTo>
                      <a:pt x="22381" y="11396"/>
                    </a:lnTo>
                    <a:lnTo>
                      <a:pt x="22223" y="11422"/>
                    </a:lnTo>
                    <a:lnTo>
                      <a:pt x="22057" y="11448"/>
                    </a:lnTo>
                    <a:lnTo>
                      <a:pt x="21891" y="11466"/>
                    </a:lnTo>
                    <a:lnTo>
                      <a:pt x="21725" y="11475"/>
                    </a:lnTo>
                    <a:lnTo>
                      <a:pt x="21550" y="11475"/>
                    </a:lnTo>
                    <a:lnTo>
                      <a:pt x="21279" y="11466"/>
                    </a:lnTo>
                    <a:lnTo>
                      <a:pt x="21007" y="11440"/>
                    </a:lnTo>
                    <a:lnTo>
                      <a:pt x="20745" y="11396"/>
                    </a:lnTo>
                    <a:lnTo>
                      <a:pt x="20483" y="11335"/>
                    </a:lnTo>
                    <a:lnTo>
                      <a:pt x="20317" y="11291"/>
                    </a:lnTo>
                    <a:lnTo>
                      <a:pt x="20150" y="11238"/>
                    </a:lnTo>
                    <a:lnTo>
                      <a:pt x="19993" y="11177"/>
                    </a:lnTo>
                    <a:lnTo>
                      <a:pt x="19827" y="11107"/>
                    </a:lnTo>
                    <a:lnTo>
                      <a:pt x="19678" y="11037"/>
                    </a:lnTo>
                    <a:lnTo>
                      <a:pt x="19521" y="10950"/>
                    </a:lnTo>
                    <a:lnTo>
                      <a:pt x="19372" y="10871"/>
                    </a:lnTo>
                    <a:lnTo>
                      <a:pt x="19232" y="10775"/>
                    </a:lnTo>
                    <a:lnTo>
                      <a:pt x="19092" y="10679"/>
                    </a:lnTo>
                    <a:lnTo>
                      <a:pt x="18952" y="10574"/>
                    </a:lnTo>
                    <a:lnTo>
                      <a:pt x="18821" y="10469"/>
                    </a:lnTo>
                    <a:lnTo>
                      <a:pt x="18690" y="10355"/>
                    </a:lnTo>
                    <a:lnTo>
                      <a:pt x="18567" y="10241"/>
                    </a:lnTo>
                    <a:lnTo>
                      <a:pt x="18454" y="10119"/>
                    </a:lnTo>
                    <a:lnTo>
                      <a:pt x="18340" y="9988"/>
                    </a:lnTo>
                    <a:lnTo>
                      <a:pt x="18235" y="9857"/>
                    </a:lnTo>
                    <a:lnTo>
                      <a:pt x="18130" y="9725"/>
                    </a:lnTo>
                    <a:lnTo>
                      <a:pt x="18034" y="9585"/>
                    </a:lnTo>
                    <a:lnTo>
                      <a:pt x="17938" y="9437"/>
                    </a:lnTo>
                    <a:lnTo>
                      <a:pt x="17859" y="9288"/>
                    </a:lnTo>
                    <a:lnTo>
                      <a:pt x="17780" y="9139"/>
                    </a:lnTo>
                    <a:lnTo>
                      <a:pt x="17702" y="8982"/>
                    </a:lnTo>
                    <a:lnTo>
                      <a:pt x="17632" y="8825"/>
                    </a:lnTo>
                    <a:lnTo>
                      <a:pt x="17570" y="8658"/>
                    </a:lnTo>
                    <a:lnTo>
                      <a:pt x="17518" y="8492"/>
                    </a:lnTo>
                    <a:lnTo>
                      <a:pt x="17474" y="8326"/>
                    </a:lnTo>
                    <a:lnTo>
                      <a:pt x="17430" y="8160"/>
                    </a:lnTo>
                    <a:lnTo>
                      <a:pt x="17395" y="7985"/>
                    </a:lnTo>
                    <a:lnTo>
                      <a:pt x="17369" y="7810"/>
                    </a:lnTo>
                    <a:lnTo>
                      <a:pt x="17352" y="7626"/>
                    </a:lnTo>
                    <a:lnTo>
                      <a:pt x="17343" y="7451"/>
                    </a:lnTo>
                    <a:lnTo>
                      <a:pt x="17334" y="7268"/>
                    </a:lnTo>
                    <a:lnTo>
                      <a:pt x="17343" y="7049"/>
                    </a:lnTo>
                    <a:lnTo>
                      <a:pt x="17360" y="6830"/>
                    </a:lnTo>
                    <a:lnTo>
                      <a:pt x="17387" y="6621"/>
                    </a:lnTo>
                    <a:lnTo>
                      <a:pt x="17422" y="6419"/>
                    </a:lnTo>
                    <a:lnTo>
                      <a:pt x="17474" y="6210"/>
                    </a:lnTo>
                    <a:lnTo>
                      <a:pt x="17527" y="6008"/>
                    </a:lnTo>
                    <a:lnTo>
                      <a:pt x="17597" y="5816"/>
                    </a:lnTo>
                    <a:lnTo>
                      <a:pt x="17667" y="5624"/>
                    </a:lnTo>
                    <a:lnTo>
                      <a:pt x="17754" y="5440"/>
                    </a:lnTo>
                    <a:lnTo>
                      <a:pt x="17850" y="5256"/>
                    </a:lnTo>
                    <a:lnTo>
                      <a:pt x="17946" y="5081"/>
                    </a:lnTo>
                    <a:lnTo>
                      <a:pt x="18060" y="4906"/>
                    </a:lnTo>
                    <a:lnTo>
                      <a:pt x="18174" y="4749"/>
                    </a:lnTo>
                    <a:lnTo>
                      <a:pt x="18296" y="4583"/>
                    </a:lnTo>
                    <a:lnTo>
                      <a:pt x="18436" y="4434"/>
                    </a:lnTo>
                    <a:lnTo>
                      <a:pt x="18567" y="4285"/>
                    </a:lnTo>
                    <a:lnTo>
                      <a:pt x="18716" y="4146"/>
                    </a:lnTo>
                    <a:lnTo>
                      <a:pt x="18873" y="4014"/>
                    </a:lnTo>
                    <a:lnTo>
                      <a:pt x="19031" y="3892"/>
                    </a:lnTo>
                    <a:lnTo>
                      <a:pt x="19197" y="3769"/>
                    </a:lnTo>
                    <a:lnTo>
                      <a:pt x="19363" y="3665"/>
                    </a:lnTo>
                    <a:lnTo>
                      <a:pt x="19547" y="3560"/>
                    </a:lnTo>
                    <a:lnTo>
                      <a:pt x="19722" y="3463"/>
                    </a:lnTo>
                    <a:lnTo>
                      <a:pt x="19914" y="3385"/>
                    </a:lnTo>
                    <a:lnTo>
                      <a:pt x="20107" y="3306"/>
                    </a:lnTo>
                    <a:lnTo>
                      <a:pt x="20299" y="3245"/>
                    </a:lnTo>
                    <a:lnTo>
                      <a:pt x="20500" y="3183"/>
                    </a:lnTo>
                    <a:lnTo>
                      <a:pt x="20701" y="3140"/>
                    </a:lnTo>
                    <a:lnTo>
                      <a:pt x="20911" y="3096"/>
                    </a:lnTo>
                    <a:lnTo>
                      <a:pt x="21121" y="3070"/>
                    </a:lnTo>
                    <a:lnTo>
                      <a:pt x="21331" y="3061"/>
                    </a:lnTo>
                    <a:lnTo>
                      <a:pt x="21550" y="3052"/>
                    </a:lnTo>
                    <a:close/>
                    <a:moveTo>
                      <a:pt x="11028" y="3105"/>
                    </a:moveTo>
                    <a:lnTo>
                      <a:pt x="11247" y="3114"/>
                    </a:lnTo>
                    <a:lnTo>
                      <a:pt x="11457" y="3131"/>
                    </a:lnTo>
                    <a:lnTo>
                      <a:pt x="11667" y="3157"/>
                    </a:lnTo>
                    <a:lnTo>
                      <a:pt x="11877" y="3192"/>
                    </a:lnTo>
                    <a:lnTo>
                      <a:pt x="12078" y="3236"/>
                    </a:lnTo>
                    <a:lnTo>
                      <a:pt x="12279" y="3297"/>
                    </a:lnTo>
                    <a:lnTo>
                      <a:pt x="12480" y="3358"/>
                    </a:lnTo>
                    <a:lnTo>
                      <a:pt x="12673" y="3437"/>
                    </a:lnTo>
                    <a:lnTo>
                      <a:pt x="12856" y="3525"/>
                    </a:lnTo>
                    <a:lnTo>
                      <a:pt x="13040" y="3612"/>
                    </a:lnTo>
                    <a:lnTo>
                      <a:pt x="13215" y="3717"/>
                    </a:lnTo>
                    <a:lnTo>
                      <a:pt x="13381" y="3822"/>
                    </a:lnTo>
                    <a:lnTo>
                      <a:pt x="13547" y="3944"/>
                    </a:lnTo>
                    <a:lnTo>
                      <a:pt x="13705" y="4067"/>
                    </a:lnTo>
                    <a:lnTo>
                      <a:pt x="13862" y="4198"/>
                    </a:lnTo>
                    <a:lnTo>
                      <a:pt x="14011" y="4338"/>
                    </a:lnTo>
                    <a:lnTo>
                      <a:pt x="14151" y="4487"/>
                    </a:lnTo>
                    <a:lnTo>
                      <a:pt x="14282" y="4635"/>
                    </a:lnTo>
                    <a:lnTo>
                      <a:pt x="14404" y="4801"/>
                    </a:lnTo>
                    <a:lnTo>
                      <a:pt x="14518" y="4968"/>
                    </a:lnTo>
                    <a:lnTo>
                      <a:pt x="14632" y="5134"/>
                    </a:lnTo>
                    <a:lnTo>
                      <a:pt x="14737" y="5309"/>
                    </a:lnTo>
                    <a:lnTo>
                      <a:pt x="14824" y="5492"/>
                    </a:lnTo>
                    <a:lnTo>
                      <a:pt x="14912" y="5676"/>
                    </a:lnTo>
                    <a:lnTo>
                      <a:pt x="14982" y="5868"/>
                    </a:lnTo>
                    <a:lnTo>
                      <a:pt x="15052" y="6070"/>
                    </a:lnTo>
                    <a:lnTo>
                      <a:pt x="15113" y="6271"/>
                    </a:lnTo>
                    <a:lnTo>
                      <a:pt x="15157" y="6472"/>
                    </a:lnTo>
                    <a:lnTo>
                      <a:pt x="15191" y="6682"/>
                    </a:lnTo>
                    <a:lnTo>
                      <a:pt x="15218" y="6892"/>
                    </a:lnTo>
                    <a:lnTo>
                      <a:pt x="15235" y="7102"/>
                    </a:lnTo>
                    <a:lnTo>
                      <a:pt x="15244" y="7320"/>
                    </a:lnTo>
                    <a:lnTo>
                      <a:pt x="15235" y="7539"/>
                    </a:lnTo>
                    <a:lnTo>
                      <a:pt x="15218" y="7749"/>
                    </a:lnTo>
                    <a:lnTo>
                      <a:pt x="15191" y="7959"/>
                    </a:lnTo>
                    <a:lnTo>
                      <a:pt x="15157" y="8169"/>
                    </a:lnTo>
                    <a:lnTo>
                      <a:pt x="15113" y="8370"/>
                    </a:lnTo>
                    <a:lnTo>
                      <a:pt x="15052" y="8571"/>
                    </a:lnTo>
                    <a:lnTo>
                      <a:pt x="14982" y="8772"/>
                    </a:lnTo>
                    <a:lnTo>
                      <a:pt x="14912" y="8956"/>
                    </a:lnTo>
                    <a:lnTo>
                      <a:pt x="14824" y="9148"/>
                    </a:lnTo>
                    <a:lnTo>
                      <a:pt x="14737" y="9332"/>
                    </a:lnTo>
                    <a:lnTo>
                      <a:pt x="14632" y="9507"/>
                    </a:lnTo>
                    <a:lnTo>
                      <a:pt x="14518" y="9673"/>
                    </a:lnTo>
                    <a:lnTo>
                      <a:pt x="14404" y="9839"/>
                    </a:lnTo>
                    <a:lnTo>
                      <a:pt x="14282" y="9996"/>
                    </a:lnTo>
                    <a:lnTo>
                      <a:pt x="14151" y="10154"/>
                    </a:lnTo>
                    <a:lnTo>
                      <a:pt x="14011" y="10303"/>
                    </a:lnTo>
                    <a:lnTo>
                      <a:pt x="13862" y="10434"/>
                    </a:lnTo>
                    <a:lnTo>
                      <a:pt x="13705" y="10574"/>
                    </a:lnTo>
                    <a:lnTo>
                      <a:pt x="13547" y="10696"/>
                    </a:lnTo>
                    <a:lnTo>
                      <a:pt x="13381" y="10810"/>
                    </a:lnTo>
                    <a:lnTo>
                      <a:pt x="13215" y="10924"/>
                    </a:lnTo>
                    <a:lnTo>
                      <a:pt x="13040" y="11020"/>
                    </a:lnTo>
                    <a:lnTo>
                      <a:pt x="12856" y="11116"/>
                    </a:lnTo>
                    <a:lnTo>
                      <a:pt x="12673" y="11203"/>
                    </a:lnTo>
                    <a:lnTo>
                      <a:pt x="12480" y="11273"/>
                    </a:lnTo>
                    <a:lnTo>
                      <a:pt x="12279" y="11343"/>
                    </a:lnTo>
                    <a:lnTo>
                      <a:pt x="12078" y="11396"/>
                    </a:lnTo>
                    <a:lnTo>
                      <a:pt x="11877" y="11448"/>
                    </a:lnTo>
                    <a:lnTo>
                      <a:pt x="11667" y="11483"/>
                    </a:lnTo>
                    <a:lnTo>
                      <a:pt x="11457" y="11510"/>
                    </a:lnTo>
                    <a:lnTo>
                      <a:pt x="11247" y="11527"/>
                    </a:lnTo>
                    <a:lnTo>
                      <a:pt x="11028" y="11536"/>
                    </a:lnTo>
                    <a:lnTo>
                      <a:pt x="10810" y="11527"/>
                    </a:lnTo>
                    <a:lnTo>
                      <a:pt x="10600" y="11510"/>
                    </a:lnTo>
                    <a:lnTo>
                      <a:pt x="10390" y="11483"/>
                    </a:lnTo>
                    <a:lnTo>
                      <a:pt x="10180" y="11448"/>
                    </a:lnTo>
                    <a:lnTo>
                      <a:pt x="9979" y="11396"/>
                    </a:lnTo>
                    <a:lnTo>
                      <a:pt x="9778" y="11343"/>
                    </a:lnTo>
                    <a:lnTo>
                      <a:pt x="9577" y="11273"/>
                    </a:lnTo>
                    <a:lnTo>
                      <a:pt x="9384" y="11203"/>
                    </a:lnTo>
                    <a:lnTo>
                      <a:pt x="9201" y="11116"/>
                    </a:lnTo>
                    <a:lnTo>
                      <a:pt x="9017" y="11020"/>
                    </a:lnTo>
                    <a:lnTo>
                      <a:pt x="8842" y="10924"/>
                    </a:lnTo>
                    <a:lnTo>
                      <a:pt x="8676" y="10810"/>
                    </a:lnTo>
                    <a:lnTo>
                      <a:pt x="8510" y="10696"/>
                    </a:lnTo>
                    <a:lnTo>
                      <a:pt x="8352" y="10574"/>
                    </a:lnTo>
                    <a:lnTo>
                      <a:pt x="8195" y="10434"/>
                    </a:lnTo>
                    <a:lnTo>
                      <a:pt x="8046" y="10303"/>
                    </a:lnTo>
                    <a:lnTo>
                      <a:pt x="7906" y="10154"/>
                    </a:lnTo>
                    <a:lnTo>
                      <a:pt x="7775" y="9996"/>
                    </a:lnTo>
                    <a:lnTo>
                      <a:pt x="7653" y="9839"/>
                    </a:lnTo>
                    <a:lnTo>
                      <a:pt x="7539" y="9673"/>
                    </a:lnTo>
                    <a:lnTo>
                      <a:pt x="7425" y="9507"/>
                    </a:lnTo>
                    <a:lnTo>
                      <a:pt x="7329" y="9332"/>
                    </a:lnTo>
                    <a:lnTo>
                      <a:pt x="7233" y="9148"/>
                    </a:lnTo>
                    <a:lnTo>
                      <a:pt x="7145" y="8956"/>
                    </a:lnTo>
                    <a:lnTo>
                      <a:pt x="7075" y="8772"/>
                    </a:lnTo>
                    <a:lnTo>
                      <a:pt x="7005" y="8571"/>
                    </a:lnTo>
                    <a:lnTo>
                      <a:pt x="6953" y="8370"/>
                    </a:lnTo>
                    <a:lnTo>
                      <a:pt x="6900" y="8169"/>
                    </a:lnTo>
                    <a:lnTo>
                      <a:pt x="6866" y="7959"/>
                    </a:lnTo>
                    <a:lnTo>
                      <a:pt x="6839" y="7749"/>
                    </a:lnTo>
                    <a:lnTo>
                      <a:pt x="6822" y="7539"/>
                    </a:lnTo>
                    <a:lnTo>
                      <a:pt x="6813" y="7320"/>
                    </a:lnTo>
                    <a:lnTo>
                      <a:pt x="6822" y="7102"/>
                    </a:lnTo>
                    <a:lnTo>
                      <a:pt x="6839" y="6892"/>
                    </a:lnTo>
                    <a:lnTo>
                      <a:pt x="6866" y="6682"/>
                    </a:lnTo>
                    <a:lnTo>
                      <a:pt x="6900" y="6472"/>
                    </a:lnTo>
                    <a:lnTo>
                      <a:pt x="6953" y="6271"/>
                    </a:lnTo>
                    <a:lnTo>
                      <a:pt x="7005" y="6070"/>
                    </a:lnTo>
                    <a:lnTo>
                      <a:pt x="7075" y="5868"/>
                    </a:lnTo>
                    <a:lnTo>
                      <a:pt x="7145" y="5676"/>
                    </a:lnTo>
                    <a:lnTo>
                      <a:pt x="7233" y="5492"/>
                    </a:lnTo>
                    <a:lnTo>
                      <a:pt x="7329" y="5309"/>
                    </a:lnTo>
                    <a:lnTo>
                      <a:pt x="7425" y="5134"/>
                    </a:lnTo>
                    <a:lnTo>
                      <a:pt x="7539" y="4968"/>
                    </a:lnTo>
                    <a:lnTo>
                      <a:pt x="7653" y="4801"/>
                    </a:lnTo>
                    <a:lnTo>
                      <a:pt x="7775" y="4635"/>
                    </a:lnTo>
                    <a:lnTo>
                      <a:pt x="7906" y="4487"/>
                    </a:lnTo>
                    <a:lnTo>
                      <a:pt x="8046" y="4338"/>
                    </a:lnTo>
                    <a:lnTo>
                      <a:pt x="8195" y="4198"/>
                    </a:lnTo>
                    <a:lnTo>
                      <a:pt x="8352" y="4067"/>
                    </a:lnTo>
                    <a:lnTo>
                      <a:pt x="8510" y="3944"/>
                    </a:lnTo>
                    <a:lnTo>
                      <a:pt x="8676" y="3822"/>
                    </a:lnTo>
                    <a:lnTo>
                      <a:pt x="8842" y="3717"/>
                    </a:lnTo>
                    <a:lnTo>
                      <a:pt x="9017" y="3612"/>
                    </a:lnTo>
                    <a:lnTo>
                      <a:pt x="9201" y="3525"/>
                    </a:lnTo>
                    <a:lnTo>
                      <a:pt x="9384" y="3437"/>
                    </a:lnTo>
                    <a:lnTo>
                      <a:pt x="9577" y="3358"/>
                    </a:lnTo>
                    <a:lnTo>
                      <a:pt x="9778" y="3297"/>
                    </a:lnTo>
                    <a:lnTo>
                      <a:pt x="9979" y="3236"/>
                    </a:lnTo>
                    <a:lnTo>
                      <a:pt x="10180" y="3192"/>
                    </a:lnTo>
                    <a:lnTo>
                      <a:pt x="10390" y="3157"/>
                    </a:lnTo>
                    <a:lnTo>
                      <a:pt x="10600" y="3131"/>
                    </a:lnTo>
                    <a:lnTo>
                      <a:pt x="10810" y="3114"/>
                    </a:lnTo>
                    <a:lnTo>
                      <a:pt x="11028" y="3105"/>
                    </a:lnTo>
                    <a:close/>
                    <a:moveTo>
                      <a:pt x="27147" y="11816"/>
                    </a:moveTo>
                    <a:lnTo>
                      <a:pt x="27383" y="11824"/>
                    </a:lnTo>
                    <a:lnTo>
                      <a:pt x="27611" y="11842"/>
                    </a:lnTo>
                    <a:lnTo>
                      <a:pt x="27838" y="11868"/>
                    </a:lnTo>
                    <a:lnTo>
                      <a:pt x="28057" y="11912"/>
                    </a:lnTo>
                    <a:lnTo>
                      <a:pt x="28275" y="11973"/>
                    </a:lnTo>
                    <a:lnTo>
                      <a:pt x="28494" y="12034"/>
                    </a:lnTo>
                    <a:lnTo>
                      <a:pt x="28695" y="12113"/>
                    </a:lnTo>
                    <a:lnTo>
                      <a:pt x="28905" y="12200"/>
                    </a:lnTo>
                    <a:lnTo>
                      <a:pt x="29062" y="12279"/>
                    </a:lnTo>
                    <a:lnTo>
                      <a:pt x="29228" y="12367"/>
                    </a:lnTo>
                    <a:lnTo>
                      <a:pt x="29386" y="12463"/>
                    </a:lnTo>
                    <a:lnTo>
                      <a:pt x="29535" y="12559"/>
                    </a:lnTo>
                    <a:lnTo>
                      <a:pt x="29683" y="12664"/>
                    </a:lnTo>
                    <a:lnTo>
                      <a:pt x="29823" y="12778"/>
                    </a:lnTo>
                    <a:lnTo>
                      <a:pt x="29954" y="12891"/>
                    </a:lnTo>
                    <a:lnTo>
                      <a:pt x="30086" y="13014"/>
                    </a:lnTo>
                    <a:lnTo>
                      <a:pt x="30217" y="13145"/>
                    </a:lnTo>
                    <a:lnTo>
                      <a:pt x="30339" y="13276"/>
                    </a:lnTo>
                    <a:lnTo>
                      <a:pt x="30453" y="13416"/>
                    </a:lnTo>
                    <a:lnTo>
                      <a:pt x="30558" y="13565"/>
                    </a:lnTo>
                    <a:lnTo>
                      <a:pt x="30663" y="13713"/>
                    </a:lnTo>
                    <a:lnTo>
                      <a:pt x="30759" y="13862"/>
                    </a:lnTo>
                    <a:lnTo>
                      <a:pt x="30846" y="14020"/>
                    </a:lnTo>
                    <a:lnTo>
                      <a:pt x="30934" y="14186"/>
                    </a:lnTo>
                    <a:lnTo>
                      <a:pt x="31030" y="14396"/>
                    </a:lnTo>
                    <a:lnTo>
                      <a:pt x="31118" y="14614"/>
                    </a:lnTo>
                    <a:lnTo>
                      <a:pt x="31188" y="14842"/>
                    </a:lnTo>
                    <a:lnTo>
                      <a:pt x="31249" y="15069"/>
                    </a:lnTo>
                    <a:lnTo>
                      <a:pt x="31301" y="15296"/>
                    </a:lnTo>
                    <a:lnTo>
                      <a:pt x="31336" y="15541"/>
                    </a:lnTo>
                    <a:lnTo>
                      <a:pt x="31354" y="15777"/>
                    </a:lnTo>
                    <a:lnTo>
                      <a:pt x="31362" y="16031"/>
                    </a:lnTo>
                    <a:lnTo>
                      <a:pt x="31354" y="16250"/>
                    </a:lnTo>
                    <a:lnTo>
                      <a:pt x="31345" y="16460"/>
                    </a:lnTo>
                    <a:lnTo>
                      <a:pt x="31310" y="16670"/>
                    </a:lnTo>
                    <a:lnTo>
                      <a:pt x="31275" y="16879"/>
                    </a:lnTo>
                    <a:lnTo>
                      <a:pt x="31231" y="17081"/>
                    </a:lnTo>
                    <a:lnTo>
                      <a:pt x="31170" y="17282"/>
                    </a:lnTo>
                    <a:lnTo>
                      <a:pt x="31109" y="17474"/>
                    </a:lnTo>
                    <a:lnTo>
                      <a:pt x="31030" y="17667"/>
                    </a:lnTo>
                    <a:lnTo>
                      <a:pt x="30951" y="17850"/>
                    </a:lnTo>
                    <a:lnTo>
                      <a:pt x="30855" y="18034"/>
                    </a:lnTo>
                    <a:lnTo>
                      <a:pt x="30750" y="18209"/>
                    </a:lnTo>
                    <a:lnTo>
                      <a:pt x="30645" y="18384"/>
                    </a:lnTo>
                    <a:lnTo>
                      <a:pt x="30523" y="18550"/>
                    </a:lnTo>
                    <a:lnTo>
                      <a:pt x="30400" y="18707"/>
                    </a:lnTo>
                    <a:lnTo>
                      <a:pt x="30269" y="18856"/>
                    </a:lnTo>
                    <a:lnTo>
                      <a:pt x="30129" y="19005"/>
                    </a:lnTo>
                    <a:lnTo>
                      <a:pt x="29981" y="19145"/>
                    </a:lnTo>
                    <a:lnTo>
                      <a:pt x="29832" y="19276"/>
                    </a:lnTo>
                    <a:lnTo>
                      <a:pt x="29666" y="19407"/>
                    </a:lnTo>
                    <a:lnTo>
                      <a:pt x="29508" y="19521"/>
                    </a:lnTo>
                    <a:lnTo>
                      <a:pt x="29333" y="19634"/>
                    </a:lnTo>
                    <a:lnTo>
                      <a:pt x="29159" y="19731"/>
                    </a:lnTo>
                    <a:lnTo>
                      <a:pt x="28975" y="19827"/>
                    </a:lnTo>
                    <a:lnTo>
                      <a:pt x="28791" y="19906"/>
                    </a:lnTo>
                    <a:lnTo>
                      <a:pt x="28599" y="19984"/>
                    </a:lnTo>
                    <a:lnTo>
                      <a:pt x="28398" y="20054"/>
                    </a:lnTo>
                    <a:lnTo>
                      <a:pt x="28205" y="20107"/>
                    </a:lnTo>
                    <a:lnTo>
                      <a:pt x="27995" y="20159"/>
                    </a:lnTo>
                    <a:lnTo>
                      <a:pt x="27794" y="20194"/>
                    </a:lnTo>
                    <a:lnTo>
                      <a:pt x="27576" y="20220"/>
                    </a:lnTo>
                    <a:lnTo>
                      <a:pt x="27366" y="20238"/>
                    </a:lnTo>
                    <a:lnTo>
                      <a:pt x="26928" y="20238"/>
                    </a:lnTo>
                    <a:lnTo>
                      <a:pt x="26718" y="20220"/>
                    </a:lnTo>
                    <a:lnTo>
                      <a:pt x="26509" y="20194"/>
                    </a:lnTo>
                    <a:lnTo>
                      <a:pt x="26299" y="20159"/>
                    </a:lnTo>
                    <a:lnTo>
                      <a:pt x="26097" y="20107"/>
                    </a:lnTo>
                    <a:lnTo>
                      <a:pt x="25896" y="20054"/>
                    </a:lnTo>
                    <a:lnTo>
                      <a:pt x="25704" y="19984"/>
                    </a:lnTo>
                    <a:lnTo>
                      <a:pt x="25512" y="19906"/>
                    </a:lnTo>
                    <a:lnTo>
                      <a:pt x="25319" y="19827"/>
                    </a:lnTo>
                    <a:lnTo>
                      <a:pt x="25144" y="19731"/>
                    </a:lnTo>
                    <a:lnTo>
                      <a:pt x="24961" y="19634"/>
                    </a:lnTo>
                    <a:lnTo>
                      <a:pt x="24794" y="19521"/>
                    </a:lnTo>
                    <a:lnTo>
                      <a:pt x="24628" y="19407"/>
                    </a:lnTo>
                    <a:lnTo>
                      <a:pt x="24471" y="19276"/>
                    </a:lnTo>
                    <a:lnTo>
                      <a:pt x="24313" y="19145"/>
                    </a:lnTo>
                    <a:lnTo>
                      <a:pt x="24173" y="19005"/>
                    </a:lnTo>
                    <a:lnTo>
                      <a:pt x="24033" y="18856"/>
                    </a:lnTo>
                    <a:lnTo>
                      <a:pt x="23894" y="18707"/>
                    </a:lnTo>
                    <a:lnTo>
                      <a:pt x="23771" y="18550"/>
                    </a:lnTo>
                    <a:lnTo>
                      <a:pt x="23657" y="18384"/>
                    </a:lnTo>
                    <a:lnTo>
                      <a:pt x="23544" y="18209"/>
                    </a:lnTo>
                    <a:lnTo>
                      <a:pt x="23448" y="18034"/>
                    </a:lnTo>
                    <a:lnTo>
                      <a:pt x="23351" y="17850"/>
                    </a:lnTo>
                    <a:lnTo>
                      <a:pt x="23264" y="17667"/>
                    </a:lnTo>
                    <a:lnTo>
                      <a:pt x="23194" y="17474"/>
                    </a:lnTo>
                    <a:lnTo>
                      <a:pt x="23124" y="17282"/>
                    </a:lnTo>
                    <a:lnTo>
                      <a:pt x="23071" y="17081"/>
                    </a:lnTo>
                    <a:lnTo>
                      <a:pt x="23019" y="16879"/>
                    </a:lnTo>
                    <a:lnTo>
                      <a:pt x="22984" y="16670"/>
                    </a:lnTo>
                    <a:lnTo>
                      <a:pt x="22958" y="16460"/>
                    </a:lnTo>
                    <a:lnTo>
                      <a:pt x="22940" y="16250"/>
                    </a:lnTo>
                    <a:lnTo>
                      <a:pt x="22932" y="16031"/>
                    </a:lnTo>
                    <a:lnTo>
                      <a:pt x="22940" y="15812"/>
                    </a:lnTo>
                    <a:lnTo>
                      <a:pt x="22958" y="15594"/>
                    </a:lnTo>
                    <a:lnTo>
                      <a:pt x="22984" y="15384"/>
                    </a:lnTo>
                    <a:lnTo>
                      <a:pt x="23019" y="15183"/>
                    </a:lnTo>
                    <a:lnTo>
                      <a:pt x="23071" y="14973"/>
                    </a:lnTo>
                    <a:lnTo>
                      <a:pt x="23124" y="14772"/>
                    </a:lnTo>
                    <a:lnTo>
                      <a:pt x="23194" y="14579"/>
                    </a:lnTo>
                    <a:lnTo>
                      <a:pt x="23264" y="14387"/>
                    </a:lnTo>
                    <a:lnTo>
                      <a:pt x="23351" y="14203"/>
                    </a:lnTo>
                    <a:lnTo>
                      <a:pt x="23448" y="14020"/>
                    </a:lnTo>
                    <a:lnTo>
                      <a:pt x="23544" y="13845"/>
                    </a:lnTo>
                    <a:lnTo>
                      <a:pt x="23657" y="13670"/>
                    </a:lnTo>
                    <a:lnTo>
                      <a:pt x="23771" y="13504"/>
                    </a:lnTo>
                    <a:lnTo>
                      <a:pt x="23894" y="13346"/>
                    </a:lnTo>
                    <a:lnTo>
                      <a:pt x="24033" y="13197"/>
                    </a:lnTo>
                    <a:lnTo>
                      <a:pt x="24173" y="13049"/>
                    </a:lnTo>
                    <a:lnTo>
                      <a:pt x="24313" y="12909"/>
                    </a:lnTo>
                    <a:lnTo>
                      <a:pt x="24471" y="12778"/>
                    </a:lnTo>
                    <a:lnTo>
                      <a:pt x="24628" y="12655"/>
                    </a:lnTo>
                    <a:lnTo>
                      <a:pt x="24794" y="12533"/>
                    </a:lnTo>
                    <a:lnTo>
                      <a:pt x="24961" y="12428"/>
                    </a:lnTo>
                    <a:lnTo>
                      <a:pt x="25144" y="12323"/>
                    </a:lnTo>
                    <a:lnTo>
                      <a:pt x="25319" y="12227"/>
                    </a:lnTo>
                    <a:lnTo>
                      <a:pt x="25512" y="12148"/>
                    </a:lnTo>
                    <a:lnTo>
                      <a:pt x="25704" y="12069"/>
                    </a:lnTo>
                    <a:lnTo>
                      <a:pt x="25896" y="11999"/>
                    </a:lnTo>
                    <a:lnTo>
                      <a:pt x="26097" y="11947"/>
                    </a:lnTo>
                    <a:lnTo>
                      <a:pt x="26299" y="11903"/>
                    </a:lnTo>
                    <a:lnTo>
                      <a:pt x="26509" y="11859"/>
                    </a:lnTo>
                    <a:lnTo>
                      <a:pt x="26718" y="11833"/>
                    </a:lnTo>
                    <a:lnTo>
                      <a:pt x="26928" y="11816"/>
                    </a:lnTo>
                    <a:close/>
                    <a:moveTo>
                      <a:pt x="5484" y="11921"/>
                    </a:moveTo>
                    <a:lnTo>
                      <a:pt x="5694" y="11929"/>
                    </a:lnTo>
                    <a:lnTo>
                      <a:pt x="5895" y="11938"/>
                    </a:lnTo>
                    <a:lnTo>
                      <a:pt x="6096" y="11964"/>
                    </a:lnTo>
                    <a:lnTo>
                      <a:pt x="6288" y="11999"/>
                    </a:lnTo>
                    <a:lnTo>
                      <a:pt x="6481" y="12043"/>
                    </a:lnTo>
                    <a:lnTo>
                      <a:pt x="6673" y="12087"/>
                    </a:lnTo>
                    <a:lnTo>
                      <a:pt x="6857" y="12148"/>
                    </a:lnTo>
                    <a:lnTo>
                      <a:pt x="7040" y="12218"/>
                    </a:lnTo>
                    <a:lnTo>
                      <a:pt x="7215" y="12297"/>
                    </a:lnTo>
                    <a:lnTo>
                      <a:pt x="7390" y="12375"/>
                    </a:lnTo>
                    <a:lnTo>
                      <a:pt x="7556" y="12463"/>
                    </a:lnTo>
                    <a:lnTo>
                      <a:pt x="7723" y="12568"/>
                    </a:lnTo>
                    <a:lnTo>
                      <a:pt x="7889" y="12673"/>
                    </a:lnTo>
                    <a:lnTo>
                      <a:pt x="8037" y="12786"/>
                    </a:lnTo>
                    <a:lnTo>
                      <a:pt x="8186" y="12900"/>
                    </a:lnTo>
                    <a:lnTo>
                      <a:pt x="8335" y="13031"/>
                    </a:lnTo>
                    <a:lnTo>
                      <a:pt x="8466" y="13162"/>
                    </a:lnTo>
                    <a:lnTo>
                      <a:pt x="8597" y="13302"/>
                    </a:lnTo>
                    <a:lnTo>
                      <a:pt x="8728" y="13442"/>
                    </a:lnTo>
                    <a:lnTo>
                      <a:pt x="8842" y="13591"/>
                    </a:lnTo>
                    <a:lnTo>
                      <a:pt x="8956" y="13748"/>
                    </a:lnTo>
                    <a:lnTo>
                      <a:pt x="9061" y="13906"/>
                    </a:lnTo>
                    <a:lnTo>
                      <a:pt x="9157" y="14072"/>
                    </a:lnTo>
                    <a:lnTo>
                      <a:pt x="9253" y="14238"/>
                    </a:lnTo>
                    <a:lnTo>
                      <a:pt x="9332" y="14413"/>
                    </a:lnTo>
                    <a:lnTo>
                      <a:pt x="9411" y="14597"/>
                    </a:lnTo>
                    <a:lnTo>
                      <a:pt x="9472" y="14780"/>
                    </a:lnTo>
                    <a:lnTo>
                      <a:pt x="9533" y="14964"/>
                    </a:lnTo>
                    <a:lnTo>
                      <a:pt x="9585" y="15157"/>
                    </a:lnTo>
                    <a:lnTo>
                      <a:pt x="9620" y="15349"/>
                    </a:lnTo>
                    <a:lnTo>
                      <a:pt x="9655" y="15541"/>
                    </a:lnTo>
                    <a:lnTo>
                      <a:pt x="9682" y="15742"/>
                    </a:lnTo>
                    <a:lnTo>
                      <a:pt x="9690" y="15935"/>
                    </a:lnTo>
                    <a:lnTo>
                      <a:pt x="9699" y="16136"/>
                    </a:lnTo>
                    <a:lnTo>
                      <a:pt x="9690" y="16355"/>
                    </a:lnTo>
                    <a:lnTo>
                      <a:pt x="9682" y="16565"/>
                    </a:lnTo>
                    <a:lnTo>
                      <a:pt x="9647" y="16774"/>
                    </a:lnTo>
                    <a:lnTo>
                      <a:pt x="9612" y="16984"/>
                    </a:lnTo>
                    <a:lnTo>
                      <a:pt x="9568" y="17186"/>
                    </a:lnTo>
                    <a:lnTo>
                      <a:pt x="9507" y="17387"/>
                    </a:lnTo>
                    <a:lnTo>
                      <a:pt x="9446" y="17588"/>
                    </a:lnTo>
                    <a:lnTo>
                      <a:pt x="9367" y="17772"/>
                    </a:lnTo>
                    <a:lnTo>
                      <a:pt x="9279" y="17964"/>
                    </a:lnTo>
                    <a:lnTo>
                      <a:pt x="9192" y="18148"/>
                    </a:lnTo>
                    <a:lnTo>
                      <a:pt x="9087" y="18323"/>
                    </a:lnTo>
                    <a:lnTo>
                      <a:pt x="8982" y="18489"/>
                    </a:lnTo>
                    <a:lnTo>
                      <a:pt x="8860" y="18655"/>
                    </a:lnTo>
                    <a:lnTo>
                      <a:pt x="8737" y="18812"/>
                    </a:lnTo>
                    <a:lnTo>
                      <a:pt x="8606" y="18970"/>
                    </a:lnTo>
                    <a:lnTo>
                      <a:pt x="8466" y="19110"/>
                    </a:lnTo>
                    <a:lnTo>
                      <a:pt x="8317" y="19250"/>
                    </a:lnTo>
                    <a:lnTo>
                      <a:pt x="8169" y="19389"/>
                    </a:lnTo>
                    <a:lnTo>
                      <a:pt x="8002" y="19512"/>
                    </a:lnTo>
                    <a:lnTo>
                      <a:pt x="7845" y="19626"/>
                    </a:lnTo>
                    <a:lnTo>
                      <a:pt x="7670" y="19739"/>
                    </a:lnTo>
                    <a:lnTo>
                      <a:pt x="7495" y="19836"/>
                    </a:lnTo>
                    <a:lnTo>
                      <a:pt x="7312" y="19932"/>
                    </a:lnTo>
                    <a:lnTo>
                      <a:pt x="7128" y="20019"/>
                    </a:lnTo>
                    <a:lnTo>
                      <a:pt x="6935" y="20089"/>
                    </a:lnTo>
                    <a:lnTo>
                      <a:pt x="6743" y="20159"/>
                    </a:lnTo>
                    <a:lnTo>
                      <a:pt x="6542" y="20212"/>
                    </a:lnTo>
                    <a:lnTo>
                      <a:pt x="6332" y="20264"/>
                    </a:lnTo>
                    <a:lnTo>
                      <a:pt x="6131" y="20299"/>
                    </a:lnTo>
                    <a:lnTo>
                      <a:pt x="5921" y="20325"/>
                    </a:lnTo>
                    <a:lnTo>
                      <a:pt x="5702" y="20343"/>
                    </a:lnTo>
                    <a:lnTo>
                      <a:pt x="5484" y="20352"/>
                    </a:lnTo>
                    <a:lnTo>
                      <a:pt x="5283" y="20343"/>
                    </a:lnTo>
                    <a:lnTo>
                      <a:pt x="5081" y="20325"/>
                    </a:lnTo>
                    <a:lnTo>
                      <a:pt x="4880" y="20308"/>
                    </a:lnTo>
                    <a:lnTo>
                      <a:pt x="4679" y="20273"/>
                    </a:lnTo>
                    <a:lnTo>
                      <a:pt x="4487" y="20229"/>
                    </a:lnTo>
                    <a:lnTo>
                      <a:pt x="4294" y="20177"/>
                    </a:lnTo>
                    <a:lnTo>
                      <a:pt x="4111" y="20115"/>
                    </a:lnTo>
                    <a:lnTo>
                      <a:pt x="3927" y="20045"/>
                    </a:lnTo>
                    <a:lnTo>
                      <a:pt x="3743" y="19967"/>
                    </a:lnTo>
                    <a:lnTo>
                      <a:pt x="3568" y="19888"/>
                    </a:lnTo>
                    <a:lnTo>
                      <a:pt x="3402" y="19792"/>
                    </a:lnTo>
                    <a:lnTo>
                      <a:pt x="3236" y="19696"/>
                    </a:lnTo>
                    <a:lnTo>
                      <a:pt x="3070" y="19591"/>
                    </a:lnTo>
                    <a:lnTo>
                      <a:pt x="2921" y="19477"/>
                    </a:lnTo>
                    <a:lnTo>
                      <a:pt x="2772" y="19355"/>
                    </a:lnTo>
                    <a:lnTo>
                      <a:pt x="2624" y="19223"/>
                    </a:lnTo>
                    <a:lnTo>
                      <a:pt x="2484" y="19092"/>
                    </a:lnTo>
                    <a:lnTo>
                      <a:pt x="2353" y="18952"/>
                    </a:lnTo>
                    <a:lnTo>
                      <a:pt x="2230" y="18804"/>
                    </a:lnTo>
                    <a:lnTo>
                      <a:pt x="2117" y="18655"/>
                    </a:lnTo>
                    <a:lnTo>
                      <a:pt x="2003" y="18497"/>
                    </a:lnTo>
                    <a:lnTo>
                      <a:pt x="1898" y="18340"/>
                    </a:lnTo>
                    <a:lnTo>
                      <a:pt x="1802" y="18174"/>
                    </a:lnTo>
                    <a:lnTo>
                      <a:pt x="1705" y="17999"/>
                    </a:lnTo>
                    <a:lnTo>
                      <a:pt x="1627" y="17824"/>
                    </a:lnTo>
                    <a:lnTo>
                      <a:pt x="1557" y="17640"/>
                    </a:lnTo>
                    <a:lnTo>
                      <a:pt x="1487" y="17457"/>
                    </a:lnTo>
                    <a:lnTo>
                      <a:pt x="1434" y="17273"/>
                    </a:lnTo>
                    <a:lnTo>
                      <a:pt x="1382" y="17081"/>
                    </a:lnTo>
                    <a:lnTo>
                      <a:pt x="1347" y="16879"/>
                    </a:lnTo>
                    <a:lnTo>
                      <a:pt x="1312" y="16687"/>
                    </a:lnTo>
                    <a:lnTo>
                      <a:pt x="1294" y="16486"/>
                    </a:lnTo>
                    <a:lnTo>
                      <a:pt x="1277" y="16311"/>
                    </a:lnTo>
                    <a:lnTo>
                      <a:pt x="1268" y="16136"/>
                    </a:lnTo>
                    <a:lnTo>
                      <a:pt x="1277" y="15917"/>
                    </a:lnTo>
                    <a:lnTo>
                      <a:pt x="1294" y="15708"/>
                    </a:lnTo>
                    <a:lnTo>
                      <a:pt x="1321" y="15498"/>
                    </a:lnTo>
                    <a:lnTo>
                      <a:pt x="1356" y="15288"/>
                    </a:lnTo>
                    <a:lnTo>
                      <a:pt x="1399" y="15087"/>
                    </a:lnTo>
                    <a:lnTo>
                      <a:pt x="1461" y="14885"/>
                    </a:lnTo>
                    <a:lnTo>
                      <a:pt x="1531" y="14684"/>
                    </a:lnTo>
                    <a:lnTo>
                      <a:pt x="1601" y="14492"/>
                    </a:lnTo>
                    <a:lnTo>
                      <a:pt x="1688" y="14308"/>
                    </a:lnTo>
                    <a:lnTo>
                      <a:pt x="1775" y="14125"/>
                    </a:lnTo>
                    <a:lnTo>
                      <a:pt x="1880" y="13950"/>
                    </a:lnTo>
                    <a:lnTo>
                      <a:pt x="1994" y="13783"/>
                    </a:lnTo>
                    <a:lnTo>
                      <a:pt x="2108" y="13617"/>
                    </a:lnTo>
                    <a:lnTo>
                      <a:pt x="2230" y="13451"/>
                    </a:lnTo>
                    <a:lnTo>
                      <a:pt x="2370" y="13302"/>
                    </a:lnTo>
                    <a:lnTo>
                      <a:pt x="2510" y="13154"/>
                    </a:lnTo>
                    <a:lnTo>
                      <a:pt x="2650" y="13014"/>
                    </a:lnTo>
                    <a:lnTo>
                      <a:pt x="2807" y="12883"/>
                    </a:lnTo>
                    <a:lnTo>
                      <a:pt x="2965" y="12760"/>
                    </a:lnTo>
                    <a:lnTo>
                      <a:pt x="3131" y="12638"/>
                    </a:lnTo>
                    <a:lnTo>
                      <a:pt x="3297" y="12533"/>
                    </a:lnTo>
                    <a:lnTo>
                      <a:pt x="3481" y="12428"/>
                    </a:lnTo>
                    <a:lnTo>
                      <a:pt x="3656" y="12340"/>
                    </a:lnTo>
                    <a:lnTo>
                      <a:pt x="3848" y="12253"/>
                    </a:lnTo>
                    <a:lnTo>
                      <a:pt x="4041" y="12174"/>
                    </a:lnTo>
                    <a:lnTo>
                      <a:pt x="4233" y="12113"/>
                    </a:lnTo>
                    <a:lnTo>
                      <a:pt x="4434" y="12052"/>
                    </a:lnTo>
                    <a:lnTo>
                      <a:pt x="4635" y="12008"/>
                    </a:lnTo>
                    <a:lnTo>
                      <a:pt x="4845" y="11973"/>
                    </a:lnTo>
                    <a:lnTo>
                      <a:pt x="5055" y="11947"/>
                    </a:lnTo>
                    <a:lnTo>
                      <a:pt x="5274" y="11929"/>
                    </a:lnTo>
                    <a:lnTo>
                      <a:pt x="5484" y="11921"/>
                    </a:lnTo>
                    <a:close/>
                    <a:moveTo>
                      <a:pt x="11028" y="21235"/>
                    </a:moveTo>
                    <a:lnTo>
                      <a:pt x="11247" y="21244"/>
                    </a:lnTo>
                    <a:lnTo>
                      <a:pt x="11457" y="21261"/>
                    </a:lnTo>
                    <a:lnTo>
                      <a:pt x="11667" y="21287"/>
                    </a:lnTo>
                    <a:lnTo>
                      <a:pt x="11877" y="21322"/>
                    </a:lnTo>
                    <a:lnTo>
                      <a:pt x="12078" y="21366"/>
                    </a:lnTo>
                    <a:lnTo>
                      <a:pt x="12279" y="21427"/>
                    </a:lnTo>
                    <a:lnTo>
                      <a:pt x="12480" y="21488"/>
                    </a:lnTo>
                    <a:lnTo>
                      <a:pt x="12673" y="21567"/>
                    </a:lnTo>
                    <a:lnTo>
                      <a:pt x="12856" y="21655"/>
                    </a:lnTo>
                    <a:lnTo>
                      <a:pt x="13040" y="21742"/>
                    </a:lnTo>
                    <a:lnTo>
                      <a:pt x="13215" y="21847"/>
                    </a:lnTo>
                    <a:lnTo>
                      <a:pt x="13381" y="21961"/>
                    </a:lnTo>
                    <a:lnTo>
                      <a:pt x="13547" y="22074"/>
                    </a:lnTo>
                    <a:lnTo>
                      <a:pt x="13705" y="22197"/>
                    </a:lnTo>
                    <a:lnTo>
                      <a:pt x="13862" y="22328"/>
                    </a:lnTo>
                    <a:lnTo>
                      <a:pt x="14011" y="22468"/>
                    </a:lnTo>
                    <a:lnTo>
                      <a:pt x="14151" y="22617"/>
                    </a:lnTo>
                    <a:lnTo>
                      <a:pt x="14282" y="22774"/>
                    </a:lnTo>
                    <a:lnTo>
                      <a:pt x="14404" y="22932"/>
                    </a:lnTo>
                    <a:lnTo>
                      <a:pt x="14518" y="23098"/>
                    </a:lnTo>
                    <a:lnTo>
                      <a:pt x="14632" y="23264"/>
                    </a:lnTo>
                    <a:lnTo>
                      <a:pt x="14737" y="23439"/>
                    </a:lnTo>
                    <a:lnTo>
                      <a:pt x="14824" y="23622"/>
                    </a:lnTo>
                    <a:lnTo>
                      <a:pt x="14912" y="23806"/>
                    </a:lnTo>
                    <a:lnTo>
                      <a:pt x="14982" y="23999"/>
                    </a:lnTo>
                    <a:lnTo>
                      <a:pt x="15052" y="24200"/>
                    </a:lnTo>
                    <a:lnTo>
                      <a:pt x="15113" y="24401"/>
                    </a:lnTo>
                    <a:lnTo>
                      <a:pt x="15157" y="24602"/>
                    </a:lnTo>
                    <a:lnTo>
                      <a:pt x="15191" y="24812"/>
                    </a:lnTo>
                    <a:lnTo>
                      <a:pt x="15218" y="25022"/>
                    </a:lnTo>
                    <a:lnTo>
                      <a:pt x="15235" y="25232"/>
                    </a:lnTo>
                    <a:lnTo>
                      <a:pt x="15244" y="25450"/>
                    </a:lnTo>
                    <a:lnTo>
                      <a:pt x="15235" y="25669"/>
                    </a:lnTo>
                    <a:lnTo>
                      <a:pt x="15218" y="25879"/>
                    </a:lnTo>
                    <a:lnTo>
                      <a:pt x="15191" y="26089"/>
                    </a:lnTo>
                    <a:lnTo>
                      <a:pt x="15157" y="26299"/>
                    </a:lnTo>
                    <a:lnTo>
                      <a:pt x="15113" y="26500"/>
                    </a:lnTo>
                    <a:lnTo>
                      <a:pt x="15052" y="26701"/>
                    </a:lnTo>
                    <a:lnTo>
                      <a:pt x="14982" y="26902"/>
                    </a:lnTo>
                    <a:lnTo>
                      <a:pt x="14912" y="27095"/>
                    </a:lnTo>
                    <a:lnTo>
                      <a:pt x="14824" y="27278"/>
                    </a:lnTo>
                    <a:lnTo>
                      <a:pt x="14737" y="27462"/>
                    </a:lnTo>
                    <a:lnTo>
                      <a:pt x="14632" y="27637"/>
                    </a:lnTo>
                    <a:lnTo>
                      <a:pt x="14518" y="27803"/>
                    </a:lnTo>
                    <a:lnTo>
                      <a:pt x="14404" y="27969"/>
                    </a:lnTo>
                    <a:lnTo>
                      <a:pt x="14282" y="28127"/>
                    </a:lnTo>
                    <a:lnTo>
                      <a:pt x="14151" y="28284"/>
                    </a:lnTo>
                    <a:lnTo>
                      <a:pt x="14011" y="28433"/>
                    </a:lnTo>
                    <a:lnTo>
                      <a:pt x="13862" y="28573"/>
                    </a:lnTo>
                    <a:lnTo>
                      <a:pt x="13705" y="28704"/>
                    </a:lnTo>
                    <a:lnTo>
                      <a:pt x="13547" y="28826"/>
                    </a:lnTo>
                    <a:lnTo>
                      <a:pt x="13381" y="28949"/>
                    </a:lnTo>
                    <a:lnTo>
                      <a:pt x="13215" y="29054"/>
                    </a:lnTo>
                    <a:lnTo>
                      <a:pt x="13040" y="29159"/>
                    </a:lnTo>
                    <a:lnTo>
                      <a:pt x="12856" y="29246"/>
                    </a:lnTo>
                    <a:lnTo>
                      <a:pt x="12673" y="29334"/>
                    </a:lnTo>
                    <a:lnTo>
                      <a:pt x="12480" y="29412"/>
                    </a:lnTo>
                    <a:lnTo>
                      <a:pt x="12279" y="29473"/>
                    </a:lnTo>
                    <a:lnTo>
                      <a:pt x="12078" y="29535"/>
                    </a:lnTo>
                    <a:lnTo>
                      <a:pt x="11877" y="29578"/>
                    </a:lnTo>
                    <a:lnTo>
                      <a:pt x="11667" y="29613"/>
                    </a:lnTo>
                    <a:lnTo>
                      <a:pt x="11457" y="29640"/>
                    </a:lnTo>
                    <a:lnTo>
                      <a:pt x="11247" y="29657"/>
                    </a:lnTo>
                    <a:lnTo>
                      <a:pt x="11028" y="29666"/>
                    </a:lnTo>
                    <a:lnTo>
                      <a:pt x="10810" y="29657"/>
                    </a:lnTo>
                    <a:lnTo>
                      <a:pt x="10600" y="29640"/>
                    </a:lnTo>
                    <a:lnTo>
                      <a:pt x="10390" y="29613"/>
                    </a:lnTo>
                    <a:lnTo>
                      <a:pt x="10180" y="29578"/>
                    </a:lnTo>
                    <a:lnTo>
                      <a:pt x="9979" y="29535"/>
                    </a:lnTo>
                    <a:lnTo>
                      <a:pt x="9778" y="29473"/>
                    </a:lnTo>
                    <a:lnTo>
                      <a:pt x="9577" y="29412"/>
                    </a:lnTo>
                    <a:lnTo>
                      <a:pt x="9384" y="29334"/>
                    </a:lnTo>
                    <a:lnTo>
                      <a:pt x="9201" y="29246"/>
                    </a:lnTo>
                    <a:lnTo>
                      <a:pt x="9017" y="29159"/>
                    </a:lnTo>
                    <a:lnTo>
                      <a:pt x="8842" y="29054"/>
                    </a:lnTo>
                    <a:lnTo>
                      <a:pt x="8676" y="28949"/>
                    </a:lnTo>
                    <a:lnTo>
                      <a:pt x="8510" y="28826"/>
                    </a:lnTo>
                    <a:lnTo>
                      <a:pt x="8352" y="28704"/>
                    </a:lnTo>
                    <a:lnTo>
                      <a:pt x="8195" y="28573"/>
                    </a:lnTo>
                    <a:lnTo>
                      <a:pt x="8046" y="28433"/>
                    </a:lnTo>
                    <a:lnTo>
                      <a:pt x="7906" y="28284"/>
                    </a:lnTo>
                    <a:lnTo>
                      <a:pt x="7775" y="28127"/>
                    </a:lnTo>
                    <a:lnTo>
                      <a:pt x="7653" y="27969"/>
                    </a:lnTo>
                    <a:lnTo>
                      <a:pt x="7539" y="27803"/>
                    </a:lnTo>
                    <a:lnTo>
                      <a:pt x="7425" y="27637"/>
                    </a:lnTo>
                    <a:lnTo>
                      <a:pt x="7329" y="27462"/>
                    </a:lnTo>
                    <a:lnTo>
                      <a:pt x="7233" y="27278"/>
                    </a:lnTo>
                    <a:lnTo>
                      <a:pt x="7145" y="27095"/>
                    </a:lnTo>
                    <a:lnTo>
                      <a:pt x="7075" y="26902"/>
                    </a:lnTo>
                    <a:lnTo>
                      <a:pt x="7005" y="26701"/>
                    </a:lnTo>
                    <a:lnTo>
                      <a:pt x="6953" y="26500"/>
                    </a:lnTo>
                    <a:lnTo>
                      <a:pt x="6900" y="26299"/>
                    </a:lnTo>
                    <a:lnTo>
                      <a:pt x="6866" y="26089"/>
                    </a:lnTo>
                    <a:lnTo>
                      <a:pt x="6839" y="25879"/>
                    </a:lnTo>
                    <a:lnTo>
                      <a:pt x="6822" y="25669"/>
                    </a:lnTo>
                    <a:lnTo>
                      <a:pt x="6813" y="25450"/>
                    </a:lnTo>
                    <a:lnTo>
                      <a:pt x="6822" y="25232"/>
                    </a:lnTo>
                    <a:lnTo>
                      <a:pt x="6839" y="25022"/>
                    </a:lnTo>
                    <a:lnTo>
                      <a:pt x="6866" y="24812"/>
                    </a:lnTo>
                    <a:lnTo>
                      <a:pt x="6900" y="24602"/>
                    </a:lnTo>
                    <a:lnTo>
                      <a:pt x="6953" y="24401"/>
                    </a:lnTo>
                    <a:lnTo>
                      <a:pt x="7005" y="24200"/>
                    </a:lnTo>
                    <a:lnTo>
                      <a:pt x="7075" y="23999"/>
                    </a:lnTo>
                    <a:lnTo>
                      <a:pt x="7145" y="23806"/>
                    </a:lnTo>
                    <a:lnTo>
                      <a:pt x="7233" y="23622"/>
                    </a:lnTo>
                    <a:lnTo>
                      <a:pt x="7329" y="23439"/>
                    </a:lnTo>
                    <a:lnTo>
                      <a:pt x="7425" y="23264"/>
                    </a:lnTo>
                    <a:lnTo>
                      <a:pt x="7539" y="23098"/>
                    </a:lnTo>
                    <a:lnTo>
                      <a:pt x="7653" y="22932"/>
                    </a:lnTo>
                    <a:lnTo>
                      <a:pt x="7775" y="22774"/>
                    </a:lnTo>
                    <a:lnTo>
                      <a:pt x="7906" y="22617"/>
                    </a:lnTo>
                    <a:lnTo>
                      <a:pt x="8046" y="22468"/>
                    </a:lnTo>
                    <a:lnTo>
                      <a:pt x="8195" y="22328"/>
                    </a:lnTo>
                    <a:lnTo>
                      <a:pt x="8352" y="22197"/>
                    </a:lnTo>
                    <a:lnTo>
                      <a:pt x="8510" y="22074"/>
                    </a:lnTo>
                    <a:lnTo>
                      <a:pt x="8676" y="21961"/>
                    </a:lnTo>
                    <a:lnTo>
                      <a:pt x="8842" y="21847"/>
                    </a:lnTo>
                    <a:lnTo>
                      <a:pt x="9017" y="21742"/>
                    </a:lnTo>
                    <a:lnTo>
                      <a:pt x="9201" y="21655"/>
                    </a:lnTo>
                    <a:lnTo>
                      <a:pt x="9384" y="21567"/>
                    </a:lnTo>
                    <a:lnTo>
                      <a:pt x="9577" y="21488"/>
                    </a:lnTo>
                    <a:lnTo>
                      <a:pt x="9778" y="21427"/>
                    </a:lnTo>
                    <a:lnTo>
                      <a:pt x="9979" y="21366"/>
                    </a:lnTo>
                    <a:lnTo>
                      <a:pt x="10180" y="21322"/>
                    </a:lnTo>
                    <a:lnTo>
                      <a:pt x="10390" y="21287"/>
                    </a:lnTo>
                    <a:lnTo>
                      <a:pt x="10600" y="21261"/>
                    </a:lnTo>
                    <a:lnTo>
                      <a:pt x="10810" y="21244"/>
                    </a:lnTo>
                    <a:lnTo>
                      <a:pt x="11028" y="21235"/>
                    </a:lnTo>
                    <a:close/>
                    <a:moveTo>
                      <a:pt x="21602" y="21235"/>
                    </a:moveTo>
                    <a:lnTo>
                      <a:pt x="21821" y="21244"/>
                    </a:lnTo>
                    <a:lnTo>
                      <a:pt x="22039" y="21261"/>
                    </a:lnTo>
                    <a:lnTo>
                      <a:pt x="22249" y="21287"/>
                    </a:lnTo>
                    <a:lnTo>
                      <a:pt x="22450" y="21322"/>
                    </a:lnTo>
                    <a:lnTo>
                      <a:pt x="22660" y="21366"/>
                    </a:lnTo>
                    <a:lnTo>
                      <a:pt x="22862" y="21427"/>
                    </a:lnTo>
                    <a:lnTo>
                      <a:pt x="23054" y="21488"/>
                    </a:lnTo>
                    <a:lnTo>
                      <a:pt x="23246" y="21567"/>
                    </a:lnTo>
                    <a:lnTo>
                      <a:pt x="23430" y="21655"/>
                    </a:lnTo>
                    <a:lnTo>
                      <a:pt x="23614" y="21742"/>
                    </a:lnTo>
                    <a:lnTo>
                      <a:pt x="23789" y="21847"/>
                    </a:lnTo>
                    <a:lnTo>
                      <a:pt x="23964" y="21961"/>
                    </a:lnTo>
                    <a:lnTo>
                      <a:pt x="24130" y="22074"/>
                    </a:lnTo>
                    <a:lnTo>
                      <a:pt x="24287" y="22197"/>
                    </a:lnTo>
                    <a:lnTo>
                      <a:pt x="24436" y="22328"/>
                    </a:lnTo>
                    <a:lnTo>
                      <a:pt x="24584" y="22468"/>
                    </a:lnTo>
                    <a:lnTo>
                      <a:pt x="24724" y="22617"/>
                    </a:lnTo>
                    <a:lnTo>
                      <a:pt x="24856" y="22774"/>
                    </a:lnTo>
                    <a:lnTo>
                      <a:pt x="24978" y="22932"/>
                    </a:lnTo>
                    <a:lnTo>
                      <a:pt x="25100" y="23098"/>
                    </a:lnTo>
                    <a:lnTo>
                      <a:pt x="25205" y="23264"/>
                    </a:lnTo>
                    <a:lnTo>
                      <a:pt x="25310" y="23439"/>
                    </a:lnTo>
                    <a:lnTo>
                      <a:pt x="25407" y="23622"/>
                    </a:lnTo>
                    <a:lnTo>
                      <a:pt x="25485" y="23806"/>
                    </a:lnTo>
                    <a:lnTo>
                      <a:pt x="25564" y="23999"/>
                    </a:lnTo>
                    <a:lnTo>
                      <a:pt x="25625" y="24200"/>
                    </a:lnTo>
                    <a:lnTo>
                      <a:pt x="25686" y="24401"/>
                    </a:lnTo>
                    <a:lnTo>
                      <a:pt x="25730" y="24602"/>
                    </a:lnTo>
                    <a:lnTo>
                      <a:pt x="25774" y="24812"/>
                    </a:lnTo>
                    <a:lnTo>
                      <a:pt x="25800" y="25022"/>
                    </a:lnTo>
                    <a:lnTo>
                      <a:pt x="25809" y="25232"/>
                    </a:lnTo>
                    <a:lnTo>
                      <a:pt x="25818" y="25450"/>
                    </a:lnTo>
                    <a:lnTo>
                      <a:pt x="25809" y="25669"/>
                    </a:lnTo>
                    <a:lnTo>
                      <a:pt x="25800" y="25879"/>
                    </a:lnTo>
                    <a:lnTo>
                      <a:pt x="25774" y="26089"/>
                    </a:lnTo>
                    <a:lnTo>
                      <a:pt x="25730" y="26299"/>
                    </a:lnTo>
                    <a:lnTo>
                      <a:pt x="25686" y="26500"/>
                    </a:lnTo>
                    <a:lnTo>
                      <a:pt x="25625" y="26701"/>
                    </a:lnTo>
                    <a:lnTo>
                      <a:pt x="25564" y="26902"/>
                    </a:lnTo>
                    <a:lnTo>
                      <a:pt x="25485" y="27095"/>
                    </a:lnTo>
                    <a:lnTo>
                      <a:pt x="25407" y="27278"/>
                    </a:lnTo>
                    <a:lnTo>
                      <a:pt x="25310" y="27462"/>
                    </a:lnTo>
                    <a:lnTo>
                      <a:pt x="25205" y="27637"/>
                    </a:lnTo>
                    <a:lnTo>
                      <a:pt x="25100" y="27803"/>
                    </a:lnTo>
                    <a:lnTo>
                      <a:pt x="24978" y="27969"/>
                    </a:lnTo>
                    <a:lnTo>
                      <a:pt x="24856" y="28127"/>
                    </a:lnTo>
                    <a:lnTo>
                      <a:pt x="24724" y="28284"/>
                    </a:lnTo>
                    <a:lnTo>
                      <a:pt x="24584" y="28433"/>
                    </a:lnTo>
                    <a:lnTo>
                      <a:pt x="24436" y="28573"/>
                    </a:lnTo>
                    <a:lnTo>
                      <a:pt x="24287" y="28704"/>
                    </a:lnTo>
                    <a:lnTo>
                      <a:pt x="24130" y="28826"/>
                    </a:lnTo>
                    <a:lnTo>
                      <a:pt x="23964" y="28949"/>
                    </a:lnTo>
                    <a:lnTo>
                      <a:pt x="23789" y="29054"/>
                    </a:lnTo>
                    <a:lnTo>
                      <a:pt x="23614" y="29159"/>
                    </a:lnTo>
                    <a:lnTo>
                      <a:pt x="23430" y="29246"/>
                    </a:lnTo>
                    <a:lnTo>
                      <a:pt x="23246" y="29334"/>
                    </a:lnTo>
                    <a:lnTo>
                      <a:pt x="23054" y="29412"/>
                    </a:lnTo>
                    <a:lnTo>
                      <a:pt x="22862" y="29473"/>
                    </a:lnTo>
                    <a:lnTo>
                      <a:pt x="22660" y="29535"/>
                    </a:lnTo>
                    <a:lnTo>
                      <a:pt x="22450" y="29578"/>
                    </a:lnTo>
                    <a:lnTo>
                      <a:pt x="22249" y="29613"/>
                    </a:lnTo>
                    <a:lnTo>
                      <a:pt x="22039" y="29640"/>
                    </a:lnTo>
                    <a:lnTo>
                      <a:pt x="21821" y="29657"/>
                    </a:lnTo>
                    <a:lnTo>
                      <a:pt x="21602" y="29666"/>
                    </a:lnTo>
                    <a:lnTo>
                      <a:pt x="21392" y="29657"/>
                    </a:lnTo>
                    <a:lnTo>
                      <a:pt x="21174" y="29640"/>
                    </a:lnTo>
                    <a:lnTo>
                      <a:pt x="20964" y="29613"/>
                    </a:lnTo>
                    <a:lnTo>
                      <a:pt x="20754" y="29578"/>
                    </a:lnTo>
                    <a:lnTo>
                      <a:pt x="20553" y="29535"/>
                    </a:lnTo>
                    <a:lnTo>
                      <a:pt x="20352" y="29473"/>
                    </a:lnTo>
                    <a:lnTo>
                      <a:pt x="20159" y="29412"/>
                    </a:lnTo>
                    <a:lnTo>
                      <a:pt x="19967" y="29334"/>
                    </a:lnTo>
                    <a:lnTo>
                      <a:pt x="19783" y="29246"/>
                    </a:lnTo>
                    <a:lnTo>
                      <a:pt x="19599" y="29159"/>
                    </a:lnTo>
                    <a:lnTo>
                      <a:pt x="19424" y="29054"/>
                    </a:lnTo>
                    <a:lnTo>
                      <a:pt x="19250" y="28949"/>
                    </a:lnTo>
                    <a:lnTo>
                      <a:pt x="19083" y="28826"/>
                    </a:lnTo>
                    <a:lnTo>
                      <a:pt x="18926" y="28704"/>
                    </a:lnTo>
                    <a:lnTo>
                      <a:pt x="18769" y="28573"/>
                    </a:lnTo>
                    <a:lnTo>
                      <a:pt x="18629" y="28433"/>
                    </a:lnTo>
                    <a:lnTo>
                      <a:pt x="18489" y="28284"/>
                    </a:lnTo>
                    <a:lnTo>
                      <a:pt x="18357" y="28127"/>
                    </a:lnTo>
                    <a:lnTo>
                      <a:pt x="18226" y="27969"/>
                    </a:lnTo>
                    <a:lnTo>
                      <a:pt x="18113" y="27803"/>
                    </a:lnTo>
                    <a:lnTo>
                      <a:pt x="17999" y="27637"/>
                    </a:lnTo>
                    <a:lnTo>
                      <a:pt x="17903" y="27462"/>
                    </a:lnTo>
                    <a:lnTo>
                      <a:pt x="17806" y="27278"/>
                    </a:lnTo>
                    <a:lnTo>
                      <a:pt x="17719" y="27095"/>
                    </a:lnTo>
                    <a:lnTo>
                      <a:pt x="17649" y="26902"/>
                    </a:lnTo>
                    <a:lnTo>
                      <a:pt x="17579" y="26701"/>
                    </a:lnTo>
                    <a:lnTo>
                      <a:pt x="17527" y="26500"/>
                    </a:lnTo>
                    <a:lnTo>
                      <a:pt x="17474" y="26299"/>
                    </a:lnTo>
                    <a:lnTo>
                      <a:pt x="17439" y="26089"/>
                    </a:lnTo>
                    <a:lnTo>
                      <a:pt x="17413" y="25879"/>
                    </a:lnTo>
                    <a:lnTo>
                      <a:pt x="17395" y="25669"/>
                    </a:lnTo>
                    <a:lnTo>
                      <a:pt x="17395" y="25450"/>
                    </a:lnTo>
                    <a:lnTo>
                      <a:pt x="17395" y="25232"/>
                    </a:lnTo>
                    <a:lnTo>
                      <a:pt x="17413" y="25022"/>
                    </a:lnTo>
                    <a:lnTo>
                      <a:pt x="17439" y="24812"/>
                    </a:lnTo>
                    <a:lnTo>
                      <a:pt x="17474" y="24602"/>
                    </a:lnTo>
                    <a:lnTo>
                      <a:pt x="17527" y="24401"/>
                    </a:lnTo>
                    <a:lnTo>
                      <a:pt x="17579" y="24200"/>
                    </a:lnTo>
                    <a:lnTo>
                      <a:pt x="17649" y="23999"/>
                    </a:lnTo>
                    <a:lnTo>
                      <a:pt x="17719" y="23806"/>
                    </a:lnTo>
                    <a:lnTo>
                      <a:pt x="17806" y="23622"/>
                    </a:lnTo>
                    <a:lnTo>
                      <a:pt x="17903" y="23439"/>
                    </a:lnTo>
                    <a:lnTo>
                      <a:pt x="17999" y="23264"/>
                    </a:lnTo>
                    <a:lnTo>
                      <a:pt x="18113" y="23098"/>
                    </a:lnTo>
                    <a:lnTo>
                      <a:pt x="18226" y="22932"/>
                    </a:lnTo>
                    <a:lnTo>
                      <a:pt x="18357" y="22774"/>
                    </a:lnTo>
                    <a:lnTo>
                      <a:pt x="18489" y="22617"/>
                    </a:lnTo>
                    <a:lnTo>
                      <a:pt x="18629" y="22468"/>
                    </a:lnTo>
                    <a:lnTo>
                      <a:pt x="18769" y="22328"/>
                    </a:lnTo>
                    <a:lnTo>
                      <a:pt x="18926" y="22197"/>
                    </a:lnTo>
                    <a:lnTo>
                      <a:pt x="19083" y="22074"/>
                    </a:lnTo>
                    <a:lnTo>
                      <a:pt x="19250" y="21961"/>
                    </a:lnTo>
                    <a:lnTo>
                      <a:pt x="19424" y="21847"/>
                    </a:lnTo>
                    <a:lnTo>
                      <a:pt x="19599" y="21742"/>
                    </a:lnTo>
                    <a:lnTo>
                      <a:pt x="19783" y="21655"/>
                    </a:lnTo>
                    <a:lnTo>
                      <a:pt x="19967" y="21567"/>
                    </a:lnTo>
                    <a:lnTo>
                      <a:pt x="20159" y="21488"/>
                    </a:lnTo>
                    <a:lnTo>
                      <a:pt x="20352" y="21427"/>
                    </a:lnTo>
                    <a:lnTo>
                      <a:pt x="20553" y="21366"/>
                    </a:lnTo>
                    <a:lnTo>
                      <a:pt x="20754" y="21322"/>
                    </a:lnTo>
                    <a:lnTo>
                      <a:pt x="20964" y="21287"/>
                    </a:lnTo>
                    <a:lnTo>
                      <a:pt x="21174" y="21261"/>
                    </a:lnTo>
                    <a:lnTo>
                      <a:pt x="21392" y="21244"/>
                    </a:lnTo>
                    <a:lnTo>
                      <a:pt x="21602" y="21235"/>
                    </a:lnTo>
                    <a:close/>
                    <a:moveTo>
                      <a:pt x="16223" y="0"/>
                    </a:moveTo>
                    <a:lnTo>
                      <a:pt x="15804" y="9"/>
                    </a:lnTo>
                    <a:lnTo>
                      <a:pt x="15384" y="26"/>
                    </a:lnTo>
                    <a:lnTo>
                      <a:pt x="14973" y="52"/>
                    </a:lnTo>
                    <a:lnTo>
                      <a:pt x="14562" y="87"/>
                    </a:lnTo>
                    <a:lnTo>
                      <a:pt x="14151" y="131"/>
                    </a:lnTo>
                    <a:lnTo>
                      <a:pt x="13748" y="192"/>
                    </a:lnTo>
                    <a:lnTo>
                      <a:pt x="13346" y="254"/>
                    </a:lnTo>
                    <a:lnTo>
                      <a:pt x="12953" y="332"/>
                    </a:lnTo>
                    <a:lnTo>
                      <a:pt x="12559" y="420"/>
                    </a:lnTo>
                    <a:lnTo>
                      <a:pt x="12165" y="516"/>
                    </a:lnTo>
                    <a:lnTo>
                      <a:pt x="11781" y="621"/>
                    </a:lnTo>
                    <a:lnTo>
                      <a:pt x="11396" y="735"/>
                    </a:lnTo>
                    <a:lnTo>
                      <a:pt x="11020" y="857"/>
                    </a:lnTo>
                    <a:lnTo>
                      <a:pt x="10644" y="988"/>
                    </a:lnTo>
                    <a:lnTo>
                      <a:pt x="10276" y="1128"/>
                    </a:lnTo>
                    <a:lnTo>
                      <a:pt x="9909" y="1277"/>
                    </a:lnTo>
                    <a:lnTo>
                      <a:pt x="9542" y="1434"/>
                    </a:lnTo>
                    <a:lnTo>
                      <a:pt x="9192" y="1600"/>
                    </a:lnTo>
                    <a:lnTo>
                      <a:pt x="8833" y="1775"/>
                    </a:lnTo>
                    <a:lnTo>
                      <a:pt x="8492" y="1959"/>
                    </a:lnTo>
                    <a:lnTo>
                      <a:pt x="8142" y="2151"/>
                    </a:lnTo>
                    <a:lnTo>
                      <a:pt x="7810" y="2353"/>
                    </a:lnTo>
                    <a:lnTo>
                      <a:pt x="7478" y="2554"/>
                    </a:lnTo>
                    <a:lnTo>
                      <a:pt x="7154" y="2772"/>
                    </a:lnTo>
                    <a:lnTo>
                      <a:pt x="6831" y="2991"/>
                    </a:lnTo>
                    <a:lnTo>
                      <a:pt x="6516" y="3227"/>
                    </a:lnTo>
                    <a:lnTo>
                      <a:pt x="6210" y="3463"/>
                    </a:lnTo>
                    <a:lnTo>
                      <a:pt x="5903" y="3708"/>
                    </a:lnTo>
                    <a:lnTo>
                      <a:pt x="5606" y="3962"/>
                    </a:lnTo>
                    <a:lnTo>
                      <a:pt x="5318" y="4215"/>
                    </a:lnTo>
                    <a:lnTo>
                      <a:pt x="5029" y="4478"/>
                    </a:lnTo>
                    <a:lnTo>
                      <a:pt x="4749" y="4758"/>
                    </a:lnTo>
                    <a:lnTo>
                      <a:pt x="4478" y="5029"/>
                    </a:lnTo>
                    <a:lnTo>
                      <a:pt x="4216" y="5317"/>
                    </a:lnTo>
                    <a:lnTo>
                      <a:pt x="3953" y="5606"/>
                    </a:lnTo>
                    <a:lnTo>
                      <a:pt x="3700" y="5903"/>
                    </a:lnTo>
                    <a:lnTo>
                      <a:pt x="3463" y="6210"/>
                    </a:lnTo>
                    <a:lnTo>
                      <a:pt x="3219" y="6516"/>
                    </a:lnTo>
                    <a:lnTo>
                      <a:pt x="2991" y="6830"/>
                    </a:lnTo>
                    <a:lnTo>
                      <a:pt x="2772" y="7154"/>
                    </a:lnTo>
                    <a:lnTo>
                      <a:pt x="2554" y="7478"/>
                    </a:lnTo>
                    <a:lnTo>
                      <a:pt x="2344" y="7810"/>
                    </a:lnTo>
                    <a:lnTo>
                      <a:pt x="2152" y="8151"/>
                    </a:lnTo>
                    <a:lnTo>
                      <a:pt x="1959" y="8492"/>
                    </a:lnTo>
                    <a:lnTo>
                      <a:pt x="1775" y="8842"/>
                    </a:lnTo>
                    <a:lnTo>
                      <a:pt x="1601" y="9192"/>
                    </a:lnTo>
                    <a:lnTo>
                      <a:pt x="1434" y="9550"/>
                    </a:lnTo>
                    <a:lnTo>
                      <a:pt x="1277" y="9909"/>
                    </a:lnTo>
                    <a:lnTo>
                      <a:pt x="1128" y="10276"/>
                    </a:lnTo>
                    <a:lnTo>
                      <a:pt x="988" y="10644"/>
                    </a:lnTo>
                    <a:lnTo>
                      <a:pt x="848" y="11020"/>
                    </a:lnTo>
                    <a:lnTo>
                      <a:pt x="726" y="11396"/>
                    </a:lnTo>
                    <a:lnTo>
                      <a:pt x="612" y="11781"/>
                    </a:lnTo>
                    <a:lnTo>
                      <a:pt x="507" y="12165"/>
                    </a:lnTo>
                    <a:lnTo>
                      <a:pt x="411" y="12559"/>
                    </a:lnTo>
                    <a:lnTo>
                      <a:pt x="332" y="12953"/>
                    </a:lnTo>
                    <a:lnTo>
                      <a:pt x="254" y="13355"/>
                    </a:lnTo>
                    <a:lnTo>
                      <a:pt x="184" y="13757"/>
                    </a:lnTo>
                    <a:lnTo>
                      <a:pt x="131" y="14159"/>
                    </a:lnTo>
                    <a:lnTo>
                      <a:pt x="88" y="14562"/>
                    </a:lnTo>
                    <a:lnTo>
                      <a:pt x="44" y="14973"/>
                    </a:lnTo>
                    <a:lnTo>
                      <a:pt x="18" y="15393"/>
                    </a:lnTo>
                    <a:lnTo>
                      <a:pt x="9" y="15804"/>
                    </a:lnTo>
                    <a:lnTo>
                      <a:pt x="0" y="16224"/>
                    </a:lnTo>
                    <a:lnTo>
                      <a:pt x="9" y="16643"/>
                    </a:lnTo>
                    <a:lnTo>
                      <a:pt x="18" y="17054"/>
                    </a:lnTo>
                    <a:lnTo>
                      <a:pt x="44" y="17474"/>
                    </a:lnTo>
                    <a:lnTo>
                      <a:pt x="88" y="17885"/>
                    </a:lnTo>
                    <a:lnTo>
                      <a:pt x="131" y="18288"/>
                    </a:lnTo>
                    <a:lnTo>
                      <a:pt x="184" y="18690"/>
                    </a:lnTo>
                    <a:lnTo>
                      <a:pt x="254" y="19092"/>
                    </a:lnTo>
                    <a:lnTo>
                      <a:pt x="332" y="19494"/>
                    </a:lnTo>
                    <a:lnTo>
                      <a:pt x="411" y="19888"/>
                    </a:lnTo>
                    <a:lnTo>
                      <a:pt x="507" y="20273"/>
                    </a:lnTo>
                    <a:lnTo>
                      <a:pt x="612" y="20666"/>
                    </a:lnTo>
                    <a:lnTo>
                      <a:pt x="726" y="21042"/>
                    </a:lnTo>
                    <a:lnTo>
                      <a:pt x="848" y="21427"/>
                    </a:lnTo>
                    <a:lnTo>
                      <a:pt x="988" y="21803"/>
                    </a:lnTo>
                    <a:lnTo>
                      <a:pt x="1128" y="22171"/>
                    </a:lnTo>
                    <a:lnTo>
                      <a:pt x="1277" y="22538"/>
                    </a:lnTo>
                    <a:lnTo>
                      <a:pt x="1434" y="22897"/>
                    </a:lnTo>
                    <a:lnTo>
                      <a:pt x="1601" y="23255"/>
                    </a:lnTo>
                    <a:lnTo>
                      <a:pt x="1775" y="23605"/>
                    </a:lnTo>
                    <a:lnTo>
                      <a:pt x="1959" y="23955"/>
                    </a:lnTo>
                    <a:lnTo>
                      <a:pt x="2152" y="24296"/>
                    </a:lnTo>
                    <a:lnTo>
                      <a:pt x="2344" y="24637"/>
                    </a:lnTo>
                    <a:lnTo>
                      <a:pt x="2554" y="24961"/>
                    </a:lnTo>
                    <a:lnTo>
                      <a:pt x="2772" y="25293"/>
                    </a:lnTo>
                    <a:lnTo>
                      <a:pt x="2991" y="25608"/>
                    </a:lnTo>
                    <a:lnTo>
                      <a:pt x="3219" y="25931"/>
                    </a:lnTo>
                    <a:lnTo>
                      <a:pt x="3463" y="26237"/>
                    </a:lnTo>
                    <a:lnTo>
                      <a:pt x="3700" y="26544"/>
                    </a:lnTo>
                    <a:lnTo>
                      <a:pt x="3953" y="26841"/>
                    </a:lnTo>
                    <a:lnTo>
                      <a:pt x="4216" y="27130"/>
                    </a:lnTo>
                    <a:lnTo>
                      <a:pt x="4478" y="27409"/>
                    </a:lnTo>
                    <a:lnTo>
                      <a:pt x="4749" y="27689"/>
                    </a:lnTo>
                    <a:lnTo>
                      <a:pt x="5029" y="27960"/>
                    </a:lnTo>
                    <a:lnTo>
                      <a:pt x="5318" y="28232"/>
                    </a:lnTo>
                    <a:lnTo>
                      <a:pt x="5606" y="28485"/>
                    </a:lnTo>
                    <a:lnTo>
                      <a:pt x="5903" y="28739"/>
                    </a:lnTo>
                    <a:lnTo>
                      <a:pt x="6210" y="28984"/>
                    </a:lnTo>
                    <a:lnTo>
                      <a:pt x="6516" y="29220"/>
                    </a:lnTo>
                    <a:lnTo>
                      <a:pt x="6831" y="29447"/>
                    </a:lnTo>
                    <a:lnTo>
                      <a:pt x="7154" y="29675"/>
                    </a:lnTo>
                    <a:lnTo>
                      <a:pt x="7478" y="29884"/>
                    </a:lnTo>
                    <a:lnTo>
                      <a:pt x="7810" y="30094"/>
                    </a:lnTo>
                    <a:lnTo>
                      <a:pt x="8142" y="30296"/>
                    </a:lnTo>
                    <a:lnTo>
                      <a:pt x="8492" y="30488"/>
                    </a:lnTo>
                    <a:lnTo>
                      <a:pt x="8833" y="30672"/>
                    </a:lnTo>
                    <a:lnTo>
                      <a:pt x="9192" y="30847"/>
                    </a:lnTo>
                    <a:lnTo>
                      <a:pt x="9542" y="31013"/>
                    </a:lnTo>
                    <a:lnTo>
                      <a:pt x="9909" y="31170"/>
                    </a:lnTo>
                    <a:lnTo>
                      <a:pt x="10276" y="31319"/>
                    </a:lnTo>
                    <a:lnTo>
                      <a:pt x="10644" y="31459"/>
                    </a:lnTo>
                    <a:lnTo>
                      <a:pt x="11020" y="31590"/>
                    </a:lnTo>
                    <a:lnTo>
                      <a:pt x="11396" y="31712"/>
                    </a:lnTo>
                    <a:lnTo>
                      <a:pt x="11781" y="31826"/>
                    </a:lnTo>
                    <a:lnTo>
                      <a:pt x="12165" y="31931"/>
                    </a:lnTo>
                    <a:lnTo>
                      <a:pt x="12559" y="32027"/>
                    </a:lnTo>
                    <a:lnTo>
                      <a:pt x="12953" y="32115"/>
                    </a:lnTo>
                    <a:lnTo>
                      <a:pt x="13346" y="32193"/>
                    </a:lnTo>
                    <a:lnTo>
                      <a:pt x="13748" y="32255"/>
                    </a:lnTo>
                    <a:lnTo>
                      <a:pt x="14151" y="32316"/>
                    </a:lnTo>
                    <a:lnTo>
                      <a:pt x="14562" y="32360"/>
                    </a:lnTo>
                    <a:lnTo>
                      <a:pt x="14973" y="32395"/>
                    </a:lnTo>
                    <a:lnTo>
                      <a:pt x="15384" y="32421"/>
                    </a:lnTo>
                    <a:lnTo>
                      <a:pt x="15804" y="32438"/>
                    </a:lnTo>
                    <a:lnTo>
                      <a:pt x="16223" y="32447"/>
                    </a:lnTo>
                    <a:lnTo>
                      <a:pt x="16643" y="32438"/>
                    </a:lnTo>
                    <a:lnTo>
                      <a:pt x="17054" y="32421"/>
                    </a:lnTo>
                    <a:lnTo>
                      <a:pt x="17465" y="32395"/>
                    </a:lnTo>
                    <a:lnTo>
                      <a:pt x="17876" y="32360"/>
                    </a:lnTo>
                    <a:lnTo>
                      <a:pt x="18287" y="32316"/>
                    </a:lnTo>
                    <a:lnTo>
                      <a:pt x="18690" y="32255"/>
                    </a:lnTo>
                    <a:lnTo>
                      <a:pt x="19092" y="32193"/>
                    </a:lnTo>
                    <a:lnTo>
                      <a:pt x="19486" y="32115"/>
                    </a:lnTo>
                    <a:lnTo>
                      <a:pt x="19888" y="32027"/>
                    </a:lnTo>
                    <a:lnTo>
                      <a:pt x="20273" y="31931"/>
                    </a:lnTo>
                    <a:lnTo>
                      <a:pt x="20658" y="31826"/>
                    </a:lnTo>
                    <a:lnTo>
                      <a:pt x="21042" y="31712"/>
                    </a:lnTo>
                    <a:lnTo>
                      <a:pt x="21427" y="31590"/>
                    </a:lnTo>
                    <a:lnTo>
                      <a:pt x="21795" y="31459"/>
                    </a:lnTo>
                    <a:lnTo>
                      <a:pt x="22171" y="31319"/>
                    </a:lnTo>
                    <a:lnTo>
                      <a:pt x="22538" y="31170"/>
                    </a:lnTo>
                    <a:lnTo>
                      <a:pt x="22897" y="31013"/>
                    </a:lnTo>
                    <a:lnTo>
                      <a:pt x="23255" y="30847"/>
                    </a:lnTo>
                    <a:lnTo>
                      <a:pt x="23605" y="30672"/>
                    </a:lnTo>
                    <a:lnTo>
                      <a:pt x="23955" y="30488"/>
                    </a:lnTo>
                    <a:lnTo>
                      <a:pt x="24296" y="30296"/>
                    </a:lnTo>
                    <a:lnTo>
                      <a:pt x="24628" y="30094"/>
                    </a:lnTo>
                    <a:lnTo>
                      <a:pt x="24961" y="29884"/>
                    </a:lnTo>
                    <a:lnTo>
                      <a:pt x="25293" y="29675"/>
                    </a:lnTo>
                    <a:lnTo>
                      <a:pt x="25608" y="29447"/>
                    </a:lnTo>
                    <a:lnTo>
                      <a:pt x="25923" y="29220"/>
                    </a:lnTo>
                    <a:lnTo>
                      <a:pt x="26237" y="28984"/>
                    </a:lnTo>
                    <a:lnTo>
                      <a:pt x="26535" y="28739"/>
                    </a:lnTo>
                    <a:lnTo>
                      <a:pt x="26832" y="28485"/>
                    </a:lnTo>
                    <a:lnTo>
                      <a:pt x="27129" y="28232"/>
                    </a:lnTo>
                    <a:lnTo>
                      <a:pt x="27409" y="27960"/>
                    </a:lnTo>
                    <a:lnTo>
                      <a:pt x="27689" y="27689"/>
                    </a:lnTo>
                    <a:lnTo>
                      <a:pt x="27960" y="27409"/>
                    </a:lnTo>
                    <a:lnTo>
                      <a:pt x="28231" y="27130"/>
                    </a:lnTo>
                    <a:lnTo>
                      <a:pt x="28485" y="26841"/>
                    </a:lnTo>
                    <a:lnTo>
                      <a:pt x="28739" y="26544"/>
                    </a:lnTo>
                    <a:lnTo>
                      <a:pt x="28984" y="26237"/>
                    </a:lnTo>
                    <a:lnTo>
                      <a:pt x="29220" y="25931"/>
                    </a:lnTo>
                    <a:lnTo>
                      <a:pt x="29447" y="25608"/>
                    </a:lnTo>
                    <a:lnTo>
                      <a:pt x="29675" y="25293"/>
                    </a:lnTo>
                    <a:lnTo>
                      <a:pt x="29884" y="24961"/>
                    </a:lnTo>
                    <a:lnTo>
                      <a:pt x="30094" y="24637"/>
                    </a:lnTo>
                    <a:lnTo>
                      <a:pt x="30295" y="24296"/>
                    </a:lnTo>
                    <a:lnTo>
                      <a:pt x="30479" y="23955"/>
                    </a:lnTo>
                    <a:lnTo>
                      <a:pt x="30663" y="23605"/>
                    </a:lnTo>
                    <a:lnTo>
                      <a:pt x="30838" y="23255"/>
                    </a:lnTo>
                    <a:lnTo>
                      <a:pt x="31004" y="22897"/>
                    </a:lnTo>
                    <a:lnTo>
                      <a:pt x="31170" y="22538"/>
                    </a:lnTo>
                    <a:lnTo>
                      <a:pt x="31319" y="22171"/>
                    </a:lnTo>
                    <a:lnTo>
                      <a:pt x="31459" y="21803"/>
                    </a:lnTo>
                    <a:lnTo>
                      <a:pt x="31590" y="21427"/>
                    </a:lnTo>
                    <a:lnTo>
                      <a:pt x="31712" y="21042"/>
                    </a:lnTo>
                    <a:lnTo>
                      <a:pt x="31826" y="20666"/>
                    </a:lnTo>
                    <a:lnTo>
                      <a:pt x="31931" y="20273"/>
                    </a:lnTo>
                    <a:lnTo>
                      <a:pt x="32027" y="19888"/>
                    </a:lnTo>
                    <a:lnTo>
                      <a:pt x="32115" y="19494"/>
                    </a:lnTo>
                    <a:lnTo>
                      <a:pt x="32185" y="19092"/>
                    </a:lnTo>
                    <a:lnTo>
                      <a:pt x="32255" y="18690"/>
                    </a:lnTo>
                    <a:lnTo>
                      <a:pt x="32307" y="18288"/>
                    </a:lnTo>
                    <a:lnTo>
                      <a:pt x="32359" y="17885"/>
                    </a:lnTo>
                    <a:lnTo>
                      <a:pt x="32394" y="17474"/>
                    </a:lnTo>
                    <a:lnTo>
                      <a:pt x="32421" y="17054"/>
                    </a:lnTo>
                    <a:lnTo>
                      <a:pt x="32438" y="16643"/>
                    </a:lnTo>
                    <a:lnTo>
                      <a:pt x="32438" y="16224"/>
                    </a:lnTo>
                    <a:lnTo>
                      <a:pt x="32438" y="15804"/>
                    </a:lnTo>
                    <a:lnTo>
                      <a:pt x="32421" y="15393"/>
                    </a:lnTo>
                    <a:lnTo>
                      <a:pt x="32394" y="14973"/>
                    </a:lnTo>
                    <a:lnTo>
                      <a:pt x="32359" y="14562"/>
                    </a:lnTo>
                    <a:lnTo>
                      <a:pt x="32307" y="14159"/>
                    </a:lnTo>
                    <a:lnTo>
                      <a:pt x="32255" y="13757"/>
                    </a:lnTo>
                    <a:lnTo>
                      <a:pt x="32185" y="13355"/>
                    </a:lnTo>
                    <a:lnTo>
                      <a:pt x="32115" y="12953"/>
                    </a:lnTo>
                    <a:lnTo>
                      <a:pt x="32027" y="12559"/>
                    </a:lnTo>
                    <a:lnTo>
                      <a:pt x="31931" y="12165"/>
                    </a:lnTo>
                    <a:lnTo>
                      <a:pt x="31826" y="11781"/>
                    </a:lnTo>
                    <a:lnTo>
                      <a:pt x="31712" y="11396"/>
                    </a:lnTo>
                    <a:lnTo>
                      <a:pt x="31590" y="11020"/>
                    </a:lnTo>
                    <a:lnTo>
                      <a:pt x="31459" y="10644"/>
                    </a:lnTo>
                    <a:lnTo>
                      <a:pt x="31319" y="10276"/>
                    </a:lnTo>
                    <a:lnTo>
                      <a:pt x="31170" y="9909"/>
                    </a:lnTo>
                    <a:lnTo>
                      <a:pt x="31004" y="9550"/>
                    </a:lnTo>
                    <a:lnTo>
                      <a:pt x="30838" y="9192"/>
                    </a:lnTo>
                    <a:lnTo>
                      <a:pt x="30663" y="8842"/>
                    </a:lnTo>
                    <a:lnTo>
                      <a:pt x="30479" y="8492"/>
                    </a:lnTo>
                    <a:lnTo>
                      <a:pt x="30295" y="8151"/>
                    </a:lnTo>
                    <a:lnTo>
                      <a:pt x="30094" y="7810"/>
                    </a:lnTo>
                    <a:lnTo>
                      <a:pt x="29884" y="7478"/>
                    </a:lnTo>
                    <a:lnTo>
                      <a:pt x="29675" y="7154"/>
                    </a:lnTo>
                    <a:lnTo>
                      <a:pt x="29447" y="6830"/>
                    </a:lnTo>
                    <a:lnTo>
                      <a:pt x="29220" y="6516"/>
                    </a:lnTo>
                    <a:lnTo>
                      <a:pt x="28984" y="6210"/>
                    </a:lnTo>
                    <a:lnTo>
                      <a:pt x="28739" y="5903"/>
                    </a:lnTo>
                    <a:lnTo>
                      <a:pt x="28485" y="5606"/>
                    </a:lnTo>
                    <a:lnTo>
                      <a:pt x="28231" y="5317"/>
                    </a:lnTo>
                    <a:lnTo>
                      <a:pt x="27960" y="5029"/>
                    </a:lnTo>
                    <a:lnTo>
                      <a:pt x="27689" y="4758"/>
                    </a:lnTo>
                    <a:lnTo>
                      <a:pt x="27409" y="4478"/>
                    </a:lnTo>
                    <a:lnTo>
                      <a:pt x="27129" y="4215"/>
                    </a:lnTo>
                    <a:lnTo>
                      <a:pt x="26832" y="3962"/>
                    </a:lnTo>
                    <a:lnTo>
                      <a:pt x="26535" y="3708"/>
                    </a:lnTo>
                    <a:lnTo>
                      <a:pt x="26237" y="3463"/>
                    </a:lnTo>
                    <a:lnTo>
                      <a:pt x="25923" y="3227"/>
                    </a:lnTo>
                    <a:lnTo>
                      <a:pt x="25608" y="2991"/>
                    </a:lnTo>
                    <a:lnTo>
                      <a:pt x="25293" y="2772"/>
                    </a:lnTo>
                    <a:lnTo>
                      <a:pt x="24961" y="2554"/>
                    </a:lnTo>
                    <a:lnTo>
                      <a:pt x="24628" y="2353"/>
                    </a:lnTo>
                    <a:lnTo>
                      <a:pt x="24296" y="2151"/>
                    </a:lnTo>
                    <a:lnTo>
                      <a:pt x="23955" y="1959"/>
                    </a:lnTo>
                    <a:lnTo>
                      <a:pt x="23605" y="1775"/>
                    </a:lnTo>
                    <a:lnTo>
                      <a:pt x="23255" y="1600"/>
                    </a:lnTo>
                    <a:lnTo>
                      <a:pt x="22897" y="1434"/>
                    </a:lnTo>
                    <a:lnTo>
                      <a:pt x="22538" y="1277"/>
                    </a:lnTo>
                    <a:lnTo>
                      <a:pt x="22171" y="1128"/>
                    </a:lnTo>
                    <a:lnTo>
                      <a:pt x="21795" y="988"/>
                    </a:lnTo>
                    <a:lnTo>
                      <a:pt x="21427" y="857"/>
                    </a:lnTo>
                    <a:lnTo>
                      <a:pt x="21042" y="735"/>
                    </a:lnTo>
                    <a:lnTo>
                      <a:pt x="20658" y="621"/>
                    </a:lnTo>
                    <a:lnTo>
                      <a:pt x="20273" y="516"/>
                    </a:lnTo>
                    <a:lnTo>
                      <a:pt x="19888" y="420"/>
                    </a:lnTo>
                    <a:lnTo>
                      <a:pt x="19486" y="332"/>
                    </a:lnTo>
                    <a:lnTo>
                      <a:pt x="19092" y="254"/>
                    </a:lnTo>
                    <a:lnTo>
                      <a:pt x="18690" y="192"/>
                    </a:lnTo>
                    <a:lnTo>
                      <a:pt x="18287" y="131"/>
                    </a:lnTo>
                    <a:lnTo>
                      <a:pt x="17876" y="87"/>
                    </a:lnTo>
                    <a:lnTo>
                      <a:pt x="17465" y="52"/>
                    </a:lnTo>
                    <a:lnTo>
                      <a:pt x="17054" y="26"/>
                    </a:lnTo>
                    <a:lnTo>
                      <a:pt x="16643" y="9"/>
                    </a:lnTo>
                    <a:lnTo>
                      <a:pt x="16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9"/>
              <p:cNvSpPr/>
              <p:nvPr/>
            </p:nvSpPr>
            <p:spPr>
              <a:xfrm>
                <a:off x="9970081" y="2914333"/>
                <a:ext cx="37929" cy="38037"/>
              </a:xfrm>
              <a:custGeom>
                <a:avLst/>
                <a:gdLst/>
                <a:ahLst/>
                <a:cxnLst/>
                <a:rect l="l" t="t" r="r" b="b"/>
                <a:pathLst>
                  <a:path w="3176" h="3185" extrusionOk="0">
                    <a:moveTo>
                      <a:pt x="1592" y="1"/>
                    </a:moveTo>
                    <a:lnTo>
                      <a:pt x="1426" y="10"/>
                    </a:lnTo>
                    <a:lnTo>
                      <a:pt x="1269" y="36"/>
                    </a:lnTo>
                    <a:lnTo>
                      <a:pt x="1120" y="71"/>
                    </a:lnTo>
                    <a:lnTo>
                      <a:pt x="972" y="123"/>
                    </a:lnTo>
                    <a:lnTo>
                      <a:pt x="832" y="193"/>
                    </a:lnTo>
                    <a:lnTo>
                      <a:pt x="700" y="272"/>
                    </a:lnTo>
                    <a:lnTo>
                      <a:pt x="578" y="368"/>
                    </a:lnTo>
                    <a:lnTo>
                      <a:pt x="464" y="464"/>
                    </a:lnTo>
                    <a:lnTo>
                      <a:pt x="359" y="578"/>
                    </a:lnTo>
                    <a:lnTo>
                      <a:pt x="272" y="700"/>
                    </a:lnTo>
                    <a:lnTo>
                      <a:pt x="193" y="832"/>
                    </a:lnTo>
                    <a:lnTo>
                      <a:pt x="123" y="972"/>
                    </a:lnTo>
                    <a:lnTo>
                      <a:pt x="71" y="1120"/>
                    </a:lnTo>
                    <a:lnTo>
                      <a:pt x="36" y="1269"/>
                    </a:lnTo>
                    <a:lnTo>
                      <a:pt x="10" y="1426"/>
                    </a:lnTo>
                    <a:lnTo>
                      <a:pt x="1" y="1593"/>
                    </a:lnTo>
                    <a:lnTo>
                      <a:pt x="10" y="1759"/>
                    </a:lnTo>
                    <a:lnTo>
                      <a:pt x="36" y="1916"/>
                    </a:lnTo>
                    <a:lnTo>
                      <a:pt x="71" y="2065"/>
                    </a:lnTo>
                    <a:lnTo>
                      <a:pt x="123" y="2213"/>
                    </a:lnTo>
                    <a:lnTo>
                      <a:pt x="193" y="2353"/>
                    </a:lnTo>
                    <a:lnTo>
                      <a:pt x="272" y="2485"/>
                    </a:lnTo>
                    <a:lnTo>
                      <a:pt x="359" y="2607"/>
                    </a:lnTo>
                    <a:lnTo>
                      <a:pt x="464" y="2721"/>
                    </a:lnTo>
                    <a:lnTo>
                      <a:pt x="578" y="2817"/>
                    </a:lnTo>
                    <a:lnTo>
                      <a:pt x="700" y="2913"/>
                    </a:lnTo>
                    <a:lnTo>
                      <a:pt x="832" y="2992"/>
                    </a:lnTo>
                    <a:lnTo>
                      <a:pt x="972" y="3053"/>
                    </a:lnTo>
                    <a:lnTo>
                      <a:pt x="1120" y="3114"/>
                    </a:lnTo>
                    <a:lnTo>
                      <a:pt x="1269" y="3149"/>
                    </a:lnTo>
                    <a:lnTo>
                      <a:pt x="1426" y="3176"/>
                    </a:lnTo>
                    <a:lnTo>
                      <a:pt x="1592" y="3184"/>
                    </a:lnTo>
                    <a:lnTo>
                      <a:pt x="1750" y="3176"/>
                    </a:lnTo>
                    <a:lnTo>
                      <a:pt x="1907" y="3149"/>
                    </a:lnTo>
                    <a:lnTo>
                      <a:pt x="2065" y="3114"/>
                    </a:lnTo>
                    <a:lnTo>
                      <a:pt x="2205" y="3053"/>
                    </a:lnTo>
                    <a:lnTo>
                      <a:pt x="2345" y="2992"/>
                    </a:lnTo>
                    <a:lnTo>
                      <a:pt x="2476" y="2913"/>
                    </a:lnTo>
                    <a:lnTo>
                      <a:pt x="2598" y="2817"/>
                    </a:lnTo>
                    <a:lnTo>
                      <a:pt x="2712" y="2721"/>
                    </a:lnTo>
                    <a:lnTo>
                      <a:pt x="2817" y="2607"/>
                    </a:lnTo>
                    <a:lnTo>
                      <a:pt x="2904" y="2485"/>
                    </a:lnTo>
                    <a:lnTo>
                      <a:pt x="2983" y="2353"/>
                    </a:lnTo>
                    <a:lnTo>
                      <a:pt x="3053" y="2213"/>
                    </a:lnTo>
                    <a:lnTo>
                      <a:pt x="3106" y="2065"/>
                    </a:lnTo>
                    <a:lnTo>
                      <a:pt x="3149" y="1916"/>
                    </a:lnTo>
                    <a:lnTo>
                      <a:pt x="3167" y="1759"/>
                    </a:lnTo>
                    <a:lnTo>
                      <a:pt x="3175" y="1593"/>
                    </a:lnTo>
                    <a:lnTo>
                      <a:pt x="3167" y="1426"/>
                    </a:lnTo>
                    <a:lnTo>
                      <a:pt x="3149" y="1269"/>
                    </a:lnTo>
                    <a:lnTo>
                      <a:pt x="3106" y="1120"/>
                    </a:lnTo>
                    <a:lnTo>
                      <a:pt x="3053" y="972"/>
                    </a:lnTo>
                    <a:lnTo>
                      <a:pt x="2983" y="832"/>
                    </a:lnTo>
                    <a:lnTo>
                      <a:pt x="2904" y="700"/>
                    </a:lnTo>
                    <a:lnTo>
                      <a:pt x="2817" y="578"/>
                    </a:lnTo>
                    <a:lnTo>
                      <a:pt x="2712" y="464"/>
                    </a:lnTo>
                    <a:lnTo>
                      <a:pt x="2598" y="368"/>
                    </a:lnTo>
                    <a:lnTo>
                      <a:pt x="2476" y="272"/>
                    </a:lnTo>
                    <a:lnTo>
                      <a:pt x="2345" y="193"/>
                    </a:lnTo>
                    <a:lnTo>
                      <a:pt x="2205" y="123"/>
                    </a:lnTo>
                    <a:lnTo>
                      <a:pt x="2065" y="71"/>
                    </a:lnTo>
                    <a:lnTo>
                      <a:pt x="1907" y="36"/>
                    </a:lnTo>
                    <a:lnTo>
                      <a:pt x="1750" y="10"/>
                    </a:lnTo>
                    <a:lnTo>
                      <a:pt x="15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9"/>
              <p:cNvSpPr/>
              <p:nvPr/>
            </p:nvSpPr>
            <p:spPr>
              <a:xfrm>
                <a:off x="9392709" y="2792137"/>
                <a:ext cx="284829" cy="284936"/>
              </a:xfrm>
              <a:custGeom>
                <a:avLst/>
                <a:gdLst/>
                <a:ahLst/>
                <a:cxnLst/>
                <a:rect l="l" t="t" r="r" b="b"/>
                <a:pathLst>
                  <a:path w="23850" h="23859" extrusionOk="0">
                    <a:moveTo>
                      <a:pt x="11929" y="0"/>
                    </a:moveTo>
                    <a:lnTo>
                      <a:pt x="11614" y="9"/>
                    </a:lnTo>
                    <a:lnTo>
                      <a:pt x="11308" y="18"/>
                    </a:lnTo>
                    <a:lnTo>
                      <a:pt x="11011" y="35"/>
                    </a:lnTo>
                    <a:lnTo>
                      <a:pt x="10705" y="61"/>
                    </a:lnTo>
                    <a:lnTo>
                      <a:pt x="10408" y="96"/>
                    </a:lnTo>
                    <a:lnTo>
                      <a:pt x="10110" y="140"/>
                    </a:lnTo>
                    <a:lnTo>
                      <a:pt x="9813" y="193"/>
                    </a:lnTo>
                    <a:lnTo>
                      <a:pt x="9524" y="245"/>
                    </a:lnTo>
                    <a:lnTo>
                      <a:pt x="9236" y="306"/>
                    </a:lnTo>
                    <a:lnTo>
                      <a:pt x="8947" y="376"/>
                    </a:lnTo>
                    <a:lnTo>
                      <a:pt x="8658" y="455"/>
                    </a:lnTo>
                    <a:lnTo>
                      <a:pt x="8379" y="542"/>
                    </a:lnTo>
                    <a:lnTo>
                      <a:pt x="8099" y="630"/>
                    </a:lnTo>
                    <a:lnTo>
                      <a:pt x="7828" y="726"/>
                    </a:lnTo>
                    <a:lnTo>
                      <a:pt x="7548" y="831"/>
                    </a:lnTo>
                    <a:lnTo>
                      <a:pt x="7285" y="936"/>
                    </a:lnTo>
                    <a:lnTo>
                      <a:pt x="7014" y="1058"/>
                    </a:lnTo>
                    <a:lnTo>
                      <a:pt x="6752" y="1181"/>
                    </a:lnTo>
                    <a:lnTo>
                      <a:pt x="6498" y="1303"/>
                    </a:lnTo>
                    <a:lnTo>
                      <a:pt x="6236" y="1443"/>
                    </a:lnTo>
                    <a:lnTo>
                      <a:pt x="5991" y="1583"/>
                    </a:lnTo>
                    <a:lnTo>
                      <a:pt x="5737" y="1732"/>
                    </a:lnTo>
                    <a:lnTo>
                      <a:pt x="5492" y="1881"/>
                    </a:lnTo>
                    <a:lnTo>
                      <a:pt x="5256" y="2038"/>
                    </a:lnTo>
                    <a:lnTo>
                      <a:pt x="5020" y="2204"/>
                    </a:lnTo>
                    <a:lnTo>
                      <a:pt x="4793" y="2370"/>
                    </a:lnTo>
                    <a:lnTo>
                      <a:pt x="4565" y="2545"/>
                    </a:lnTo>
                    <a:lnTo>
                      <a:pt x="4338" y="2729"/>
                    </a:lnTo>
                    <a:lnTo>
                      <a:pt x="4119" y="2913"/>
                    </a:lnTo>
                    <a:lnTo>
                      <a:pt x="3909" y="3105"/>
                    </a:lnTo>
                    <a:lnTo>
                      <a:pt x="3700" y="3297"/>
                    </a:lnTo>
                    <a:lnTo>
                      <a:pt x="3490" y="3498"/>
                    </a:lnTo>
                    <a:lnTo>
                      <a:pt x="3288" y="3700"/>
                    </a:lnTo>
                    <a:lnTo>
                      <a:pt x="3096" y="3910"/>
                    </a:lnTo>
                    <a:lnTo>
                      <a:pt x="2904" y="4128"/>
                    </a:lnTo>
                    <a:lnTo>
                      <a:pt x="2720" y="4347"/>
                    </a:lnTo>
                    <a:lnTo>
                      <a:pt x="2545" y="4565"/>
                    </a:lnTo>
                    <a:lnTo>
                      <a:pt x="2370" y="4793"/>
                    </a:lnTo>
                    <a:lnTo>
                      <a:pt x="2195" y="5029"/>
                    </a:lnTo>
                    <a:lnTo>
                      <a:pt x="2038" y="5265"/>
                    </a:lnTo>
                    <a:lnTo>
                      <a:pt x="1880" y="5501"/>
                    </a:lnTo>
                    <a:lnTo>
                      <a:pt x="1723" y="5746"/>
                    </a:lnTo>
                    <a:lnTo>
                      <a:pt x="1574" y="5991"/>
                    </a:lnTo>
                    <a:lnTo>
                      <a:pt x="1434" y="6245"/>
                    </a:lnTo>
                    <a:lnTo>
                      <a:pt x="1303" y="6498"/>
                    </a:lnTo>
                    <a:lnTo>
                      <a:pt x="1172" y="6761"/>
                    </a:lnTo>
                    <a:lnTo>
                      <a:pt x="1050" y="7023"/>
                    </a:lnTo>
                    <a:lnTo>
                      <a:pt x="936" y="7285"/>
                    </a:lnTo>
                    <a:lnTo>
                      <a:pt x="822" y="7557"/>
                    </a:lnTo>
                    <a:lnTo>
                      <a:pt x="717" y="7828"/>
                    </a:lnTo>
                    <a:lnTo>
                      <a:pt x="621" y="8108"/>
                    </a:lnTo>
                    <a:lnTo>
                      <a:pt x="534" y="8379"/>
                    </a:lnTo>
                    <a:lnTo>
                      <a:pt x="446" y="8667"/>
                    </a:lnTo>
                    <a:lnTo>
                      <a:pt x="376" y="8947"/>
                    </a:lnTo>
                    <a:lnTo>
                      <a:pt x="306" y="9236"/>
                    </a:lnTo>
                    <a:lnTo>
                      <a:pt x="236" y="9524"/>
                    </a:lnTo>
                    <a:lnTo>
                      <a:pt x="184" y="9822"/>
                    </a:lnTo>
                    <a:lnTo>
                      <a:pt x="131" y="10110"/>
                    </a:lnTo>
                    <a:lnTo>
                      <a:pt x="96" y="10408"/>
                    </a:lnTo>
                    <a:lnTo>
                      <a:pt x="61" y="10714"/>
                    </a:lnTo>
                    <a:lnTo>
                      <a:pt x="35" y="11011"/>
                    </a:lnTo>
                    <a:lnTo>
                      <a:pt x="18" y="11317"/>
                    </a:lnTo>
                    <a:lnTo>
                      <a:pt x="0" y="11623"/>
                    </a:lnTo>
                    <a:lnTo>
                      <a:pt x="0" y="11929"/>
                    </a:lnTo>
                    <a:lnTo>
                      <a:pt x="0" y="12236"/>
                    </a:lnTo>
                    <a:lnTo>
                      <a:pt x="18" y="12542"/>
                    </a:lnTo>
                    <a:lnTo>
                      <a:pt x="35" y="12848"/>
                    </a:lnTo>
                    <a:lnTo>
                      <a:pt x="61" y="13145"/>
                    </a:lnTo>
                    <a:lnTo>
                      <a:pt x="96" y="13451"/>
                    </a:lnTo>
                    <a:lnTo>
                      <a:pt x="131" y="13749"/>
                    </a:lnTo>
                    <a:lnTo>
                      <a:pt x="184" y="14037"/>
                    </a:lnTo>
                    <a:lnTo>
                      <a:pt x="236" y="14335"/>
                    </a:lnTo>
                    <a:lnTo>
                      <a:pt x="306" y="14623"/>
                    </a:lnTo>
                    <a:lnTo>
                      <a:pt x="376" y="14912"/>
                    </a:lnTo>
                    <a:lnTo>
                      <a:pt x="446" y="15192"/>
                    </a:lnTo>
                    <a:lnTo>
                      <a:pt x="534" y="15480"/>
                    </a:lnTo>
                    <a:lnTo>
                      <a:pt x="621" y="15751"/>
                    </a:lnTo>
                    <a:lnTo>
                      <a:pt x="717" y="16031"/>
                    </a:lnTo>
                    <a:lnTo>
                      <a:pt x="822" y="16302"/>
                    </a:lnTo>
                    <a:lnTo>
                      <a:pt x="936" y="16573"/>
                    </a:lnTo>
                    <a:lnTo>
                      <a:pt x="1050" y="16836"/>
                    </a:lnTo>
                    <a:lnTo>
                      <a:pt x="1172" y="17098"/>
                    </a:lnTo>
                    <a:lnTo>
                      <a:pt x="1303" y="17361"/>
                    </a:lnTo>
                    <a:lnTo>
                      <a:pt x="1434" y="17614"/>
                    </a:lnTo>
                    <a:lnTo>
                      <a:pt x="1574" y="17868"/>
                    </a:lnTo>
                    <a:lnTo>
                      <a:pt x="1723" y="18113"/>
                    </a:lnTo>
                    <a:lnTo>
                      <a:pt x="1880" y="18358"/>
                    </a:lnTo>
                    <a:lnTo>
                      <a:pt x="2038" y="18594"/>
                    </a:lnTo>
                    <a:lnTo>
                      <a:pt x="2195" y="18830"/>
                    </a:lnTo>
                    <a:lnTo>
                      <a:pt x="2370" y="19066"/>
                    </a:lnTo>
                    <a:lnTo>
                      <a:pt x="2545" y="19293"/>
                    </a:lnTo>
                    <a:lnTo>
                      <a:pt x="2720" y="19512"/>
                    </a:lnTo>
                    <a:lnTo>
                      <a:pt x="2904" y="19731"/>
                    </a:lnTo>
                    <a:lnTo>
                      <a:pt x="3096" y="19949"/>
                    </a:lnTo>
                    <a:lnTo>
                      <a:pt x="3288" y="20159"/>
                    </a:lnTo>
                    <a:lnTo>
                      <a:pt x="3490" y="20360"/>
                    </a:lnTo>
                    <a:lnTo>
                      <a:pt x="3700" y="20562"/>
                    </a:lnTo>
                    <a:lnTo>
                      <a:pt x="3909" y="20754"/>
                    </a:lnTo>
                    <a:lnTo>
                      <a:pt x="4119" y="20946"/>
                    </a:lnTo>
                    <a:lnTo>
                      <a:pt x="4338" y="21130"/>
                    </a:lnTo>
                    <a:lnTo>
                      <a:pt x="4565" y="21314"/>
                    </a:lnTo>
                    <a:lnTo>
                      <a:pt x="4793" y="21489"/>
                    </a:lnTo>
                    <a:lnTo>
                      <a:pt x="5020" y="21655"/>
                    </a:lnTo>
                    <a:lnTo>
                      <a:pt x="5256" y="21821"/>
                    </a:lnTo>
                    <a:lnTo>
                      <a:pt x="5492" y="21978"/>
                    </a:lnTo>
                    <a:lnTo>
                      <a:pt x="5737" y="22127"/>
                    </a:lnTo>
                    <a:lnTo>
                      <a:pt x="5991" y="22276"/>
                    </a:lnTo>
                    <a:lnTo>
                      <a:pt x="6236" y="22416"/>
                    </a:lnTo>
                    <a:lnTo>
                      <a:pt x="6498" y="22547"/>
                    </a:lnTo>
                    <a:lnTo>
                      <a:pt x="6752" y="22678"/>
                    </a:lnTo>
                    <a:lnTo>
                      <a:pt x="7014" y="22801"/>
                    </a:lnTo>
                    <a:lnTo>
                      <a:pt x="7285" y="22914"/>
                    </a:lnTo>
                    <a:lnTo>
                      <a:pt x="7548" y="23028"/>
                    </a:lnTo>
                    <a:lnTo>
                      <a:pt x="7828" y="23133"/>
                    </a:lnTo>
                    <a:lnTo>
                      <a:pt x="8099" y="23229"/>
                    </a:lnTo>
                    <a:lnTo>
                      <a:pt x="8379" y="23317"/>
                    </a:lnTo>
                    <a:lnTo>
                      <a:pt x="8658" y="23404"/>
                    </a:lnTo>
                    <a:lnTo>
                      <a:pt x="8947" y="23483"/>
                    </a:lnTo>
                    <a:lnTo>
                      <a:pt x="9236" y="23553"/>
                    </a:lnTo>
                    <a:lnTo>
                      <a:pt x="9524" y="23614"/>
                    </a:lnTo>
                    <a:lnTo>
                      <a:pt x="9813" y="23666"/>
                    </a:lnTo>
                    <a:lnTo>
                      <a:pt x="10110" y="23719"/>
                    </a:lnTo>
                    <a:lnTo>
                      <a:pt x="10408" y="23763"/>
                    </a:lnTo>
                    <a:lnTo>
                      <a:pt x="10705" y="23798"/>
                    </a:lnTo>
                    <a:lnTo>
                      <a:pt x="11011" y="23824"/>
                    </a:lnTo>
                    <a:lnTo>
                      <a:pt x="11308" y="23841"/>
                    </a:lnTo>
                    <a:lnTo>
                      <a:pt x="11614" y="23850"/>
                    </a:lnTo>
                    <a:lnTo>
                      <a:pt x="11929" y="23859"/>
                    </a:lnTo>
                    <a:lnTo>
                      <a:pt x="12235" y="23850"/>
                    </a:lnTo>
                    <a:lnTo>
                      <a:pt x="12542" y="23841"/>
                    </a:lnTo>
                    <a:lnTo>
                      <a:pt x="12839" y="23824"/>
                    </a:lnTo>
                    <a:lnTo>
                      <a:pt x="13145" y="23798"/>
                    </a:lnTo>
                    <a:lnTo>
                      <a:pt x="13442" y="23763"/>
                    </a:lnTo>
                    <a:lnTo>
                      <a:pt x="13740" y="23719"/>
                    </a:lnTo>
                    <a:lnTo>
                      <a:pt x="14037" y="23666"/>
                    </a:lnTo>
                    <a:lnTo>
                      <a:pt x="14326" y="23614"/>
                    </a:lnTo>
                    <a:lnTo>
                      <a:pt x="14623" y="23553"/>
                    </a:lnTo>
                    <a:lnTo>
                      <a:pt x="14903" y="23483"/>
                    </a:lnTo>
                    <a:lnTo>
                      <a:pt x="15192" y="23404"/>
                    </a:lnTo>
                    <a:lnTo>
                      <a:pt x="15471" y="23317"/>
                    </a:lnTo>
                    <a:lnTo>
                      <a:pt x="15751" y="23229"/>
                    </a:lnTo>
                    <a:lnTo>
                      <a:pt x="16022" y="23133"/>
                    </a:lnTo>
                    <a:lnTo>
                      <a:pt x="16302" y="23028"/>
                    </a:lnTo>
                    <a:lnTo>
                      <a:pt x="16565" y="22914"/>
                    </a:lnTo>
                    <a:lnTo>
                      <a:pt x="16836" y="22801"/>
                    </a:lnTo>
                    <a:lnTo>
                      <a:pt x="17098" y="22678"/>
                    </a:lnTo>
                    <a:lnTo>
                      <a:pt x="17352" y="22547"/>
                    </a:lnTo>
                    <a:lnTo>
                      <a:pt x="17614" y="22416"/>
                    </a:lnTo>
                    <a:lnTo>
                      <a:pt x="17859" y="22276"/>
                    </a:lnTo>
                    <a:lnTo>
                      <a:pt x="18113" y="22127"/>
                    </a:lnTo>
                    <a:lnTo>
                      <a:pt x="18357" y="21978"/>
                    </a:lnTo>
                    <a:lnTo>
                      <a:pt x="18594" y="21821"/>
                    </a:lnTo>
                    <a:lnTo>
                      <a:pt x="18830" y="21655"/>
                    </a:lnTo>
                    <a:lnTo>
                      <a:pt x="19057" y="21489"/>
                    </a:lnTo>
                    <a:lnTo>
                      <a:pt x="19285" y="21314"/>
                    </a:lnTo>
                    <a:lnTo>
                      <a:pt x="19512" y="21130"/>
                    </a:lnTo>
                    <a:lnTo>
                      <a:pt x="19731" y="20946"/>
                    </a:lnTo>
                    <a:lnTo>
                      <a:pt x="19940" y="20754"/>
                    </a:lnTo>
                    <a:lnTo>
                      <a:pt x="20150" y="20562"/>
                    </a:lnTo>
                    <a:lnTo>
                      <a:pt x="20360" y="20360"/>
                    </a:lnTo>
                    <a:lnTo>
                      <a:pt x="20561" y="20159"/>
                    </a:lnTo>
                    <a:lnTo>
                      <a:pt x="20754" y="19949"/>
                    </a:lnTo>
                    <a:lnTo>
                      <a:pt x="20946" y="19731"/>
                    </a:lnTo>
                    <a:lnTo>
                      <a:pt x="21130" y="19512"/>
                    </a:lnTo>
                    <a:lnTo>
                      <a:pt x="21305" y="19293"/>
                    </a:lnTo>
                    <a:lnTo>
                      <a:pt x="21480" y="19066"/>
                    </a:lnTo>
                    <a:lnTo>
                      <a:pt x="21655" y="18830"/>
                    </a:lnTo>
                    <a:lnTo>
                      <a:pt x="21812" y="18594"/>
                    </a:lnTo>
                    <a:lnTo>
                      <a:pt x="21969" y="18358"/>
                    </a:lnTo>
                    <a:lnTo>
                      <a:pt x="22127" y="18113"/>
                    </a:lnTo>
                    <a:lnTo>
                      <a:pt x="22276" y="17868"/>
                    </a:lnTo>
                    <a:lnTo>
                      <a:pt x="22416" y="17614"/>
                    </a:lnTo>
                    <a:lnTo>
                      <a:pt x="22547" y="17361"/>
                    </a:lnTo>
                    <a:lnTo>
                      <a:pt x="22678" y="17098"/>
                    </a:lnTo>
                    <a:lnTo>
                      <a:pt x="22800" y="16836"/>
                    </a:lnTo>
                    <a:lnTo>
                      <a:pt x="22914" y="16573"/>
                    </a:lnTo>
                    <a:lnTo>
                      <a:pt x="23028" y="16302"/>
                    </a:lnTo>
                    <a:lnTo>
                      <a:pt x="23124" y="16031"/>
                    </a:lnTo>
                    <a:lnTo>
                      <a:pt x="23229" y="15751"/>
                    </a:lnTo>
                    <a:lnTo>
                      <a:pt x="23316" y="15480"/>
                    </a:lnTo>
                    <a:lnTo>
                      <a:pt x="23395" y="15192"/>
                    </a:lnTo>
                    <a:lnTo>
                      <a:pt x="23474" y="14912"/>
                    </a:lnTo>
                    <a:lnTo>
                      <a:pt x="23544" y="14623"/>
                    </a:lnTo>
                    <a:lnTo>
                      <a:pt x="23605" y="14335"/>
                    </a:lnTo>
                    <a:lnTo>
                      <a:pt x="23666" y="14037"/>
                    </a:lnTo>
                    <a:lnTo>
                      <a:pt x="23710" y="13749"/>
                    </a:lnTo>
                    <a:lnTo>
                      <a:pt x="23754" y="13451"/>
                    </a:lnTo>
                    <a:lnTo>
                      <a:pt x="23789" y="13145"/>
                    </a:lnTo>
                    <a:lnTo>
                      <a:pt x="23815" y="12848"/>
                    </a:lnTo>
                    <a:lnTo>
                      <a:pt x="23832" y="12542"/>
                    </a:lnTo>
                    <a:lnTo>
                      <a:pt x="23850" y="12236"/>
                    </a:lnTo>
                    <a:lnTo>
                      <a:pt x="23850" y="11929"/>
                    </a:lnTo>
                    <a:lnTo>
                      <a:pt x="23850" y="11623"/>
                    </a:lnTo>
                    <a:lnTo>
                      <a:pt x="23832" y="11317"/>
                    </a:lnTo>
                    <a:lnTo>
                      <a:pt x="23815" y="11011"/>
                    </a:lnTo>
                    <a:lnTo>
                      <a:pt x="23789" y="10714"/>
                    </a:lnTo>
                    <a:lnTo>
                      <a:pt x="23754" y="10408"/>
                    </a:lnTo>
                    <a:lnTo>
                      <a:pt x="23710" y="10110"/>
                    </a:lnTo>
                    <a:lnTo>
                      <a:pt x="23666" y="9822"/>
                    </a:lnTo>
                    <a:lnTo>
                      <a:pt x="23605" y="9524"/>
                    </a:lnTo>
                    <a:lnTo>
                      <a:pt x="23544" y="9236"/>
                    </a:lnTo>
                    <a:lnTo>
                      <a:pt x="23474" y="8947"/>
                    </a:lnTo>
                    <a:lnTo>
                      <a:pt x="23395" y="8667"/>
                    </a:lnTo>
                    <a:lnTo>
                      <a:pt x="23316" y="8379"/>
                    </a:lnTo>
                    <a:lnTo>
                      <a:pt x="23229" y="8108"/>
                    </a:lnTo>
                    <a:lnTo>
                      <a:pt x="23124" y="7828"/>
                    </a:lnTo>
                    <a:lnTo>
                      <a:pt x="23028" y="7557"/>
                    </a:lnTo>
                    <a:lnTo>
                      <a:pt x="22914" y="7285"/>
                    </a:lnTo>
                    <a:lnTo>
                      <a:pt x="22800" y="7023"/>
                    </a:lnTo>
                    <a:lnTo>
                      <a:pt x="22678" y="6761"/>
                    </a:lnTo>
                    <a:lnTo>
                      <a:pt x="22547" y="6498"/>
                    </a:lnTo>
                    <a:lnTo>
                      <a:pt x="22416" y="6245"/>
                    </a:lnTo>
                    <a:lnTo>
                      <a:pt x="22276" y="5991"/>
                    </a:lnTo>
                    <a:lnTo>
                      <a:pt x="22127" y="5746"/>
                    </a:lnTo>
                    <a:lnTo>
                      <a:pt x="21969" y="5501"/>
                    </a:lnTo>
                    <a:lnTo>
                      <a:pt x="21812" y="5265"/>
                    </a:lnTo>
                    <a:lnTo>
                      <a:pt x="21655" y="5029"/>
                    </a:lnTo>
                    <a:lnTo>
                      <a:pt x="21480" y="4793"/>
                    </a:lnTo>
                    <a:lnTo>
                      <a:pt x="21305" y="4565"/>
                    </a:lnTo>
                    <a:lnTo>
                      <a:pt x="21130" y="4347"/>
                    </a:lnTo>
                    <a:lnTo>
                      <a:pt x="20946" y="4128"/>
                    </a:lnTo>
                    <a:lnTo>
                      <a:pt x="20754" y="3910"/>
                    </a:lnTo>
                    <a:lnTo>
                      <a:pt x="20561" y="3700"/>
                    </a:lnTo>
                    <a:lnTo>
                      <a:pt x="20360" y="3498"/>
                    </a:lnTo>
                    <a:lnTo>
                      <a:pt x="20150" y="3297"/>
                    </a:lnTo>
                    <a:lnTo>
                      <a:pt x="19940" y="3105"/>
                    </a:lnTo>
                    <a:lnTo>
                      <a:pt x="19731" y="2913"/>
                    </a:lnTo>
                    <a:lnTo>
                      <a:pt x="19512" y="2729"/>
                    </a:lnTo>
                    <a:lnTo>
                      <a:pt x="19285" y="2545"/>
                    </a:lnTo>
                    <a:lnTo>
                      <a:pt x="19057" y="2370"/>
                    </a:lnTo>
                    <a:lnTo>
                      <a:pt x="18830" y="2204"/>
                    </a:lnTo>
                    <a:lnTo>
                      <a:pt x="18594" y="2038"/>
                    </a:lnTo>
                    <a:lnTo>
                      <a:pt x="18357" y="1881"/>
                    </a:lnTo>
                    <a:lnTo>
                      <a:pt x="18113" y="1732"/>
                    </a:lnTo>
                    <a:lnTo>
                      <a:pt x="17859" y="1583"/>
                    </a:lnTo>
                    <a:lnTo>
                      <a:pt x="17614" y="1443"/>
                    </a:lnTo>
                    <a:lnTo>
                      <a:pt x="17352" y="1303"/>
                    </a:lnTo>
                    <a:lnTo>
                      <a:pt x="17098" y="1181"/>
                    </a:lnTo>
                    <a:lnTo>
                      <a:pt x="16836" y="1058"/>
                    </a:lnTo>
                    <a:lnTo>
                      <a:pt x="16565" y="936"/>
                    </a:lnTo>
                    <a:lnTo>
                      <a:pt x="16302" y="831"/>
                    </a:lnTo>
                    <a:lnTo>
                      <a:pt x="16022" y="726"/>
                    </a:lnTo>
                    <a:lnTo>
                      <a:pt x="15751" y="630"/>
                    </a:lnTo>
                    <a:lnTo>
                      <a:pt x="15471" y="542"/>
                    </a:lnTo>
                    <a:lnTo>
                      <a:pt x="15192" y="455"/>
                    </a:lnTo>
                    <a:lnTo>
                      <a:pt x="14903" y="376"/>
                    </a:lnTo>
                    <a:lnTo>
                      <a:pt x="14623" y="306"/>
                    </a:lnTo>
                    <a:lnTo>
                      <a:pt x="14326" y="245"/>
                    </a:lnTo>
                    <a:lnTo>
                      <a:pt x="14037" y="193"/>
                    </a:lnTo>
                    <a:lnTo>
                      <a:pt x="13740" y="140"/>
                    </a:lnTo>
                    <a:lnTo>
                      <a:pt x="13442" y="96"/>
                    </a:lnTo>
                    <a:lnTo>
                      <a:pt x="13145" y="61"/>
                    </a:lnTo>
                    <a:lnTo>
                      <a:pt x="12839" y="35"/>
                    </a:lnTo>
                    <a:lnTo>
                      <a:pt x="12542" y="18"/>
                    </a:lnTo>
                    <a:lnTo>
                      <a:pt x="12235" y="9"/>
                    </a:lnTo>
                    <a:lnTo>
                      <a:pt x="1192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9"/>
              <p:cNvSpPr/>
              <p:nvPr/>
            </p:nvSpPr>
            <p:spPr>
              <a:xfrm>
                <a:off x="9341416" y="2740844"/>
                <a:ext cx="387403" cy="387510"/>
              </a:xfrm>
              <a:custGeom>
                <a:avLst/>
                <a:gdLst/>
                <a:ahLst/>
                <a:cxnLst/>
                <a:rect l="l" t="t" r="r" b="b"/>
                <a:pathLst>
                  <a:path w="32439" h="32448" extrusionOk="0">
                    <a:moveTo>
                      <a:pt x="21551" y="3053"/>
                    </a:moveTo>
                    <a:lnTo>
                      <a:pt x="21769" y="3062"/>
                    </a:lnTo>
                    <a:lnTo>
                      <a:pt x="21979" y="3071"/>
                    </a:lnTo>
                    <a:lnTo>
                      <a:pt x="22198" y="3106"/>
                    </a:lnTo>
                    <a:lnTo>
                      <a:pt x="22399" y="3141"/>
                    </a:lnTo>
                    <a:lnTo>
                      <a:pt x="22609" y="3184"/>
                    </a:lnTo>
                    <a:lnTo>
                      <a:pt x="22801" y="3246"/>
                    </a:lnTo>
                    <a:lnTo>
                      <a:pt x="23002" y="3307"/>
                    </a:lnTo>
                    <a:lnTo>
                      <a:pt x="23195" y="3386"/>
                    </a:lnTo>
                    <a:lnTo>
                      <a:pt x="23378" y="3464"/>
                    </a:lnTo>
                    <a:lnTo>
                      <a:pt x="23562" y="3561"/>
                    </a:lnTo>
                    <a:lnTo>
                      <a:pt x="23737" y="3665"/>
                    </a:lnTo>
                    <a:lnTo>
                      <a:pt x="23903" y="3770"/>
                    </a:lnTo>
                    <a:lnTo>
                      <a:pt x="24069" y="3893"/>
                    </a:lnTo>
                    <a:lnTo>
                      <a:pt x="24227" y="4015"/>
                    </a:lnTo>
                    <a:lnTo>
                      <a:pt x="24384" y="4146"/>
                    </a:lnTo>
                    <a:lnTo>
                      <a:pt x="24533" y="4286"/>
                    </a:lnTo>
                    <a:lnTo>
                      <a:pt x="24673" y="4435"/>
                    </a:lnTo>
                    <a:lnTo>
                      <a:pt x="24804" y="4584"/>
                    </a:lnTo>
                    <a:lnTo>
                      <a:pt x="24926" y="4750"/>
                    </a:lnTo>
                    <a:lnTo>
                      <a:pt x="25040" y="4907"/>
                    </a:lnTo>
                    <a:lnTo>
                      <a:pt x="25154" y="5082"/>
                    </a:lnTo>
                    <a:lnTo>
                      <a:pt x="25259" y="5257"/>
                    </a:lnTo>
                    <a:lnTo>
                      <a:pt x="25346" y="5441"/>
                    </a:lnTo>
                    <a:lnTo>
                      <a:pt x="25434" y="5625"/>
                    </a:lnTo>
                    <a:lnTo>
                      <a:pt x="25512" y="5817"/>
                    </a:lnTo>
                    <a:lnTo>
                      <a:pt x="25574" y="6018"/>
                    </a:lnTo>
                    <a:lnTo>
                      <a:pt x="25635" y="6210"/>
                    </a:lnTo>
                    <a:lnTo>
                      <a:pt x="25679" y="6420"/>
                    </a:lnTo>
                    <a:lnTo>
                      <a:pt x="25713" y="6622"/>
                    </a:lnTo>
                    <a:lnTo>
                      <a:pt x="25740" y="6831"/>
                    </a:lnTo>
                    <a:lnTo>
                      <a:pt x="25757" y="7050"/>
                    </a:lnTo>
                    <a:lnTo>
                      <a:pt x="25766" y="7269"/>
                    </a:lnTo>
                    <a:lnTo>
                      <a:pt x="25757" y="7531"/>
                    </a:lnTo>
                    <a:lnTo>
                      <a:pt x="25731" y="7785"/>
                    </a:lnTo>
                    <a:lnTo>
                      <a:pt x="25696" y="8038"/>
                    </a:lnTo>
                    <a:lnTo>
                      <a:pt x="25635" y="8292"/>
                    </a:lnTo>
                    <a:lnTo>
                      <a:pt x="25574" y="8537"/>
                    </a:lnTo>
                    <a:lnTo>
                      <a:pt x="25486" y="8773"/>
                    </a:lnTo>
                    <a:lnTo>
                      <a:pt x="25390" y="9000"/>
                    </a:lnTo>
                    <a:lnTo>
                      <a:pt x="25285" y="9219"/>
                    </a:lnTo>
                    <a:lnTo>
                      <a:pt x="25163" y="9438"/>
                    </a:lnTo>
                    <a:lnTo>
                      <a:pt x="25023" y="9648"/>
                    </a:lnTo>
                    <a:lnTo>
                      <a:pt x="24883" y="9840"/>
                    </a:lnTo>
                    <a:lnTo>
                      <a:pt x="24725" y="10032"/>
                    </a:lnTo>
                    <a:lnTo>
                      <a:pt x="24559" y="10216"/>
                    </a:lnTo>
                    <a:lnTo>
                      <a:pt x="24384" y="10382"/>
                    </a:lnTo>
                    <a:lnTo>
                      <a:pt x="24192" y="10540"/>
                    </a:lnTo>
                    <a:lnTo>
                      <a:pt x="23999" y="10688"/>
                    </a:lnTo>
                    <a:lnTo>
                      <a:pt x="23868" y="10785"/>
                    </a:lnTo>
                    <a:lnTo>
                      <a:pt x="23728" y="10872"/>
                    </a:lnTo>
                    <a:lnTo>
                      <a:pt x="23597" y="10951"/>
                    </a:lnTo>
                    <a:lnTo>
                      <a:pt x="23448" y="11021"/>
                    </a:lnTo>
                    <a:lnTo>
                      <a:pt x="23308" y="11091"/>
                    </a:lnTo>
                    <a:lnTo>
                      <a:pt x="23160" y="11161"/>
                    </a:lnTo>
                    <a:lnTo>
                      <a:pt x="23011" y="11222"/>
                    </a:lnTo>
                    <a:lnTo>
                      <a:pt x="22862" y="11274"/>
                    </a:lnTo>
                    <a:lnTo>
                      <a:pt x="22705" y="11318"/>
                    </a:lnTo>
                    <a:lnTo>
                      <a:pt x="22548" y="11362"/>
                    </a:lnTo>
                    <a:lnTo>
                      <a:pt x="22381" y="11397"/>
                    </a:lnTo>
                    <a:lnTo>
                      <a:pt x="22224" y="11423"/>
                    </a:lnTo>
                    <a:lnTo>
                      <a:pt x="22058" y="11449"/>
                    </a:lnTo>
                    <a:lnTo>
                      <a:pt x="21892" y="11467"/>
                    </a:lnTo>
                    <a:lnTo>
                      <a:pt x="21725" y="11475"/>
                    </a:lnTo>
                    <a:lnTo>
                      <a:pt x="21551" y="11475"/>
                    </a:lnTo>
                    <a:lnTo>
                      <a:pt x="21279" y="11467"/>
                    </a:lnTo>
                    <a:lnTo>
                      <a:pt x="21008" y="11440"/>
                    </a:lnTo>
                    <a:lnTo>
                      <a:pt x="20746" y="11397"/>
                    </a:lnTo>
                    <a:lnTo>
                      <a:pt x="20484" y="11336"/>
                    </a:lnTo>
                    <a:lnTo>
                      <a:pt x="20317" y="11292"/>
                    </a:lnTo>
                    <a:lnTo>
                      <a:pt x="20151" y="11239"/>
                    </a:lnTo>
                    <a:lnTo>
                      <a:pt x="19985" y="11178"/>
                    </a:lnTo>
                    <a:lnTo>
                      <a:pt x="19828" y="11108"/>
                    </a:lnTo>
                    <a:lnTo>
                      <a:pt x="19670" y="11038"/>
                    </a:lnTo>
                    <a:lnTo>
                      <a:pt x="19521" y="10959"/>
                    </a:lnTo>
                    <a:lnTo>
                      <a:pt x="19373" y="10872"/>
                    </a:lnTo>
                    <a:lnTo>
                      <a:pt x="19233" y="10776"/>
                    </a:lnTo>
                    <a:lnTo>
                      <a:pt x="19093" y="10680"/>
                    </a:lnTo>
                    <a:lnTo>
                      <a:pt x="18953" y="10583"/>
                    </a:lnTo>
                    <a:lnTo>
                      <a:pt x="18822" y="10470"/>
                    </a:lnTo>
                    <a:lnTo>
                      <a:pt x="18691" y="10356"/>
                    </a:lnTo>
                    <a:lnTo>
                      <a:pt x="18568" y="10242"/>
                    </a:lnTo>
                    <a:lnTo>
                      <a:pt x="18454" y="10120"/>
                    </a:lnTo>
                    <a:lnTo>
                      <a:pt x="18341" y="9989"/>
                    </a:lnTo>
                    <a:lnTo>
                      <a:pt x="18236" y="9857"/>
                    </a:lnTo>
                    <a:lnTo>
                      <a:pt x="18131" y="9726"/>
                    </a:lnTo>
                    <a:lnTo>
                      <a:pt x="18035" y="9586"/>
                    </a:lnTo>
                    <a:lnTo>
                      <a:pt x="17938" y="9438"/>
                    </a:lnTo>
                    <a:lnTo>
                      <a:pt x="17860" y="9289"/>
                    </a:lnTo>
                    <a:lnTo>
                      <a:pt x="17772" y="9140"/>
                    </a:lnTo>
                    <a:lnTo>
                      <a:pt x="17702" y="8983"/>
                    </a:lnTo>
                    <a:lnTo>
                      <a:pt x="17632" y="8825"/>
                    </a:lnTo>
                    <a:lnTo>
                      <a:pt x="17571" y="8659"/>
                    </a:lnTo>
                    <a:lnTo>
                      <a:pt x="17519" y="8493"/>
                    </a:lnTo>
                    <a:lnTo>
                      <a:pt x="17475" y="8327"/>
                    </a:lnTo>
                    <a:lnTo>
                      <a:pt x="17431" y="8161"/>
                    </a:lnTo>
                    <a:lnTo>
                      <a:pt x="17396" y="7986"/>
                    </a:lnTo>
                    <a:lnTo>
                      <a:pt x="17370" y="7811"/>
                    </a:lnTo>
                    <a:lnTo>
                      <a:pt x="17353" y="7627"/>
                    </a:lnTo>
                    <a:lnTo>
                      <a:pt x="17344" y="7452"/>
                    </a:lnTo>
                    <a:lnTo>
                      <a:pt x="17335" y="7269"/>
                    </a:lnTo>
                    <a:lnTo>
                      <a:pt x="17344" y="7050"/>
                    </a:lnTo>
                    <a:lnTo>
                      <a:pt x="17361" y="6831"/>
                    </a:lnTo>
                    <a:lnTo>
                      <a:pt x="17388" y="6622"/>
                    </a:lnTo>
                    <a:lnTo>
                      <a:pt x="17422" y="6420"/>
                    </a:lnTo>
                    <a:lnTo>
                      <a:pt x="17466" y="6210"/>
                    </a:lnTo>
                    <a:lnTo>
                      <a:pt x="17527" y="6018"/>
                    </a:lnTo>
                    <a:lnTo>
                      <a:pt x="17589" y="5817"/>
                    </a:lnTo>
                    <a:lnTo>
                      <a:pt x="17667" y="5625"/>
                    </a:lnTo>
                    <a:lnTo>
                      <a:pt x="17755" y="5441"/>
                    </a:lnTo>
                    <a:lnTo>
                      <a:pt x="17842" y="5257"/>
                    </a:lnTo>
                    <a:lnTo>
                      <a:pt x="17947" y="5082"/>
                    </a:lnTo>
                    <a:lnTo>
                      <a:pt x="18052" y="4907"/>
                    </a:lnTo>
                    <a:lnTo>
                      <a:pt x="18175" y="4750"/>
                    </a:lnTo>
                    <a:lnTo>
                      <a:pt x="18297" y="4584"/>
                    </a:lnTo>
                    <a:lnTo>
                      <a:pt x="18428" y="4435"/>
                    </a:lnTo>
                    <a:lnTo>
                      <a:pt x="18568" y="4286"/>
                    </a:lnTo>
                    <a:lnTo>
                      <a:pt x="18717" y="4146"/>
                    </a:lnTo>
                    <a:lnTo>
                      <a:pt x="18874" y="4015"/>
                    </a:lnTo>
                    <a:lnTo>
                      <a:pt x="19032" y="3893"/>
                    </a:lnTo>
                    <a:lnTo>
                      <a:pt x="19198" y="3770"/>
                    </a:lnTo>
                    <a:lnTo>
                      <a:pt x="19364" y="3665"/>
                    </a:lnTo>
                    <a:lnTo>
                      <a:pt x="19539" y="3561"/>
                    </a:lnTo>
                    <a:lnTo>
                      <a:pt x="19723" y="3464"/>
                    </a:lnTo>
                    <a:lnTo>
                      <a:pt x="19915" y="3386"/>
                    </a:lnTo>
                    <a:lnTo>
                      <a:pt x="20099" y="3307"/>
                    </a:lnTo>
                    <a:lnTo>
                      <a:pt x="20300" y="3246"/>
                    </a:lnTo>
                    <a:lnTo>
                      <a:pt x="20501" y="3184"/>
                    </a:lnTo>
                    <a:lnTo>
                      <a:pt x="20702" y="3141"/>
                    </a:lnTo>
                    <a:lnTo>
                      <a:pt x="20912" y="3106"/>
                    </a:lnTo>
                    <a:lnTo>
                      <a:pt x="21122" y="3071"/>
                    </a:lnTo>
                    <a:lnTo>
                      <a:pt x="21332" y="3062"/>
                    </a:lnTo>
                    <a:lnTo>
                      <a:pt x="21551" y="3053"/>
                    </a:lnTo>
                    <a:close/>
                    <a:moveTo>
                      <a:pt x="11029" y="3106"/>
                    </a:moveTo>
                    <a:lnTo>
                      <a:pt x="11248" y="3114"/>
                    </a:lnTo>
                    <a:lnTo>
                      <a:pt x="11458" y="3132"/>
                    </a:lnTo>
                    <a:lnTo>
                      <a:pt x="11668" y="3158"/>
                    </a:lnTo>
                    <a:lnTo>
                      <a:pt x="11878" y="3193"/>
                    </a:lnTo>
                    <a:lnTo>
                      <a:pt x="12079" y="3237"/>
                    </a:lnTo>
                    <a:lnTo>
                      <a:pt x="12280" y="3298"/>
                    </a:lnTo>
                    <a:lnTo>
                      <a:pt x="12481" y="3359"/>
                    </a:lnTo>
                    <a:lnTo>
                      <a:pt x="12665" y="3438"/>
                    </a:lnTo>
                    <a:lnTo>
                      <a:pt x="12857" y="3526"/>
                    </a:lnTo>
                    <a:lnTo>
                      <a:pt x="13041" y="3613"/>
                    </a:lnTo>
                    <a:lnTo>
                      <a:pt x="13216" y="3718"/>
                    </a:lnTo>
                    <a:lnTo>
                      <a:pt x="13382" y="3823"/>
                    </a:lnTo>
                    <a:lnTo>
                      <a:pt x="13548" y="3945"/>
                    </a:lnTo>
                    <a:lnTo>
                      <a:pt x="13706" y="4068"/>
                    </a:lnTo>
                    <a:lnTo>
                      <a:pt x="13863" y="4199"/>
                    </a:lnTo>
                    <a:lnTo>
                      <a:pt x="14012" y="4339"/>
                    </a:lnTo>
                    <a:lnTo>
                      <a:pt x="14152" y="4488"/>
                    </a:lnTo>
                    <a:lnTo>
                      <a:pt x="14283" y="4645"/>
                    </a:lnTo>
                    <a:lnTo>
                      <a:pt x="14405" y="4802"/>
                    </a:lnTo>
                    <a:lnTo>
                      <a:pt x="14519" y="4969"/>
                    </a:lnTo>
                    <a:lnTo>
                      <a:pt x="14633" y="5135"/>
                    </a:lnTo>
                    <a:lnTo>
                      <a:pt x="14729" y="5310"/>
                    </a:lnTo>
                    <a:lnTo>
                      <a:pt x="14825" y="5493"/>
                    </a:lnTo>
                    <a:lnTo>
                      <a:pt x="14912" y="5677"/>
                    </a:lnTo>
                    <a:lnTo>
                      <a:pt x="14982" y="5869"/>
                    </a:lnTo>
                    <a:lnTo>
                      <a:pt x="15052" y="6071"/>
                    </a:lnTo>
                    <a:lnTo>
                      <a:pt x="15105" y="6272"/>
                    </a:lnTo>
                    <a:lnTo>
                      <a:pt x="15157" y="6473"/>
                    </a:lnTo>
                    <a:lnTo>
                      <a:pt x="15192" y="6683"/>
                    </a:lnTo>
                    <a:lnTo>
                      <a:pt x="15219" y="6893"/>
                    </a:lnTo>
                    <a:lnTo>
                      <a:pt x="15236" y="7103"/>
                    </a:lnTo>
                    <a:lnTo>
                      <a:pt x="15245" y="7321"/>
                    </a:lnTo>
                    <a:lnTo>
                      <a:pt x="15236" y="7540"/>
                    </a:lnTo>
                    <a:lnTo>
                      <a:pt x="15219" y="7750"/>
                    </a:lnTo>
                    <a:lnTo>
                      <a:pt x="15192" y="7960"/>
                    </a:lnTo>
                    <a:lnTo>
                      <a:pt x="15157" y="8170"/>
                    </a:lnTo>
                    <a:lnTo>
                      <a:pt x="15105" y="8371"/>
                    </a:lnTo>
                    <a:lnTo>
                      <a:pt x="15052" y="8572"/>
                    </a:lnTo>
                    <a:lnTo>
                      <a:pt x="14982" y="8773"/>
                    </a:lnTo>
                    <a:lnTo>
                      <a:pt x="14912" y="8957"/>
                    </a:lnTo>
                    <a:lnTo>
                      <a:pt x="14825" y="9149"/>
                    </a:lnTo>
                    <a:lnTo>
                      <a:pt x="14729" y="9333"/>
                    </a:lnTo>
                    <a:lnTo>
                      <a:pt x="14633" y="9508"/>
                    </a:lnTo>
                    <a:lnTo>
                      <a:pt x="14519" y="9674"/>
                    </a:lnTo>
                    <a:lnTo>
                      <a:pt x="14405" y="9840"/>
                    </a:lnTo>
                    <a:lnTo>
                      <a:pt x="14283" y="9997"/>
                    </a:lnTo>
                    <a:lnTo>
                      <a:pt x="14152" y="10155"/>
                    </a:lnTo>
                    <a:lnTo>
                      <a:pt x="14012" y="10304"/>
                    </a:lnTo>
                    <a:lnTo>
                      <a:pt x="13863" y="10443"/>
                    </a:lnTo>
                    <a:lnTo>
                      <a:pt x="13706" y="10575"/>
                    </a:lnTo>
                    <a:lnTo>
                      <a:pt x="13548" y="10697"/>
                    </a:lnTo>
                    <a:lnTo>
                      <a:pt x="13382" y="10811"/>
                    </a:lnTo>
                    <a:lnTo>
                      <a:pt x="13216" y="10924"/>
                    </a:lnTo>
                    <a:lnTo>
                      <a:pt x="13041" y="11029"/>
                    </a:lnTo>
                    <a:lnTo>
                      <a:pt x="12857" y="11117"/>
                    </a:lnTo>
                    <a:lnTo>
                      <a:pt x="12665" y="11204"/>
                    </a:lnTo>
                    <a:lnTo>
                      <a:pt x="12481" y="11274"/>
                    </a:lnTo>
                    <a:lnTo>
                      <a:pt x="12280" y="11344"/>
                    </a:lnTo>
                    <a:lnTo>
                      <a:pt x="12079" y="11406"/>
                    </a:lnTo>
                    <a:lnTo>
                      <a:pt x="11878" y="11449"/>
                    </a:lnTo>
                    <a:lnTo>
                      <a:pt x="11668" y="11484"/>
                    </a:lnTo>
                    <a:lnTo>
                      <a:pt x="11458" y="11510"/>
                    </a:lnTo>
                    <a:lnTo>
                      <a:pt x="11248" y="11528"/>
                    </a:lnTo>
                    <a:lnTo>
                      <a:pt x="11029" y="11537"/>
                    </a:lnTo>
                    <a:lnTo>
                      <a:pt x="10811" y="11528"/>
                    </a:lnTo>
                    <a:lnTo>
                      <a:pt x="10601" y="11510"/>
                    </a:lnTo>
                    <a:lnTo>
                      <a:pt x="10382" y="11484"/>
                    </a:lnTo>
                    <a:lnTo>
                      <a:pt x="10181" y="11449"/>
                    </a:lnTo>
                    <a:lnTo>
                      <a:pt x="9971" y="11406"/>
                    </a:lnTo>
                    <a:lnTo>
                      <a:pt x="9779" y="11344"/>
                    </a:lnTo>
                    <a:lnTo>
                      <a:pt x="9578" y="11274"/>
                    </a:lnTo>
                    <a:lnTo>
                      <a:pt x="9385" y="11204"/>
                    </a:lnTo>
                    <a:lnTo>
                      <a:pt x="9201" y="11117"/>
                    </a:lnTo>
                    <a:lnTo>
                      <a:pt x="9018" y="11029"/>
                    </a:lnTo>
                    <a:lnTo>
                      <a:pt x="8843" y="10924"/>
                    </a:lnTo>
                    <a:lnTo>
                      <a:pt x="8677" y="10811"/>
                    </a:lnTo>
                    <a:lnTo>
                      <a:pt x="8511" y="10697"/>
                    </a:lnTo>
                    <a:lnTo>
                      <a:pt x="8353" y="10575"/>
                    </a:lnTo>
                    <a:lnTo>
                      <a:pt x="8196" y="10443"/>
                    </a:lnTo>
                    <a:lnTo>
                      <a:pt x="8047" y="10304"/>
                    </a:lnTo>
                    <a:lnTo>
                      <a:pt x="7907" y="10155"/>
                    </a:lnTo>
                    <a:lnTo>
                      <a:pt x="7776" y="9997"/>
                    </a:lnTo>
                    <a:lnTo>
                      <a:pt x="7653" y="9840"/>
                    </a:lnTo>
                    <a:lnTo>
                      <a:pt x="7540" y="9674"/>
                    </a:lnTo>
                    <a:lnTo>
                      <a:pt x="7426" y="9508"/>
                    </a:lnTo>
                    <a:lnTo>
                      <a:pt x="7321" y="9333"/>
                    </a:lnTo>
                    <a:lnTo>
                      <a:pt x="7234" y="9149"/>
                    </a:lnTo>
                    <a:lnTo>
                      <a:pt x="7146" y="8957"/>
                    </a:lnTo>
                    <a:lnTo>
                      <a:pt x="7067" y="8773"/>
                    </a:lnTo>
                    <a:lnTo>
                      <a:pt x="7006" y="8572"/>
                    </a:lnTo>
                    <a:lnTo>
                      <a:pt x="6945" y="8371"/>
                    </a:lnTo>
                    <a:lnTo>
                      <a:pt x="6901" y="8170"/>
                    </a:lnTo>
                    <a:lnTo>
                      <a:pt x="6866" y="7960"/>
                    </a:lnTo>
                    <a:lnTo>
                      <a:pt x="6840" y="7750"/>
                    </a:lnTo>
                    <a:lnTo>
                      <a:pt x="6823" y="7540"/>
                    </a:lnTo>
                    <a:lnTo>
                      <a:pt x="6814" y="7321"/>
                    </a:lnTo>
                    <a:lnTo>
                      <a:pt x="6823" y="7103"/>
                    </a:lnTo>
                    <a:lnTo>
                      <a:pt x="6840" y="6893"/>
                    </a:lnTo>
                    <a:lnTo>
                      <a:pt x="6866" y="6683"/>
                    </a:lnTo>
                    <a:lnTo>
                      <a:pt x="6901" y="6473"/>
                    </a:lnTo>
                    <a:lnTo>
                      <a:pt x="6945" y="6272"/>
                    </a:lnTo>
                    <a:lnTo>
                      <a:pt x="7006" y="6071"/>
                    </a:lnTo>
                    <a:lnTo>
                      <a:pt x="7067" y="5869"/>
                    </a:lnTo>
                    <a:lnTo>
                      <a:pt x="7146" y="5677"/>
                    </a:lnTo>
                    <a:lnTo>
                      <a:pt x="7234" y="5493"/>
                    </a:lnTo>
                    <a:lnTo>
                      <a:pt x="7321" y="5310"/>
                    </a:lnTo>
                    <a:lnTo>
                      <a:pt x="7426" y="5135"/>
                    </a:lnTo>
                    <a:lnTo>
                      <a:pt x="7540" y="4969"/>
                    </a:lnTo>
                    <a:lnTo>
                      <a:pt x="7653" y="4802"/>
                    </a:lnTo>
                    <a:lnTo>
                      <a:pt x="7776" y="4645"/>
                    </a:lnTo>
                    <a:lnTo>
                      <a:pt x="7907" y="4488"/>
                    </a:lnTo>
                    <a:lnTo>
                      <a:pt x="8047" y="4339"/>
                    </a:lnTo>
                    <a:lnTo>
                      <a:pt x="8196" y="4199"/>
                    </a:lnTo>
                    <a:lnTo>
                      <a:pt x="8353" y="4068"/>
                    </a:lnTo>
                    <a:lnTo>
                      <a:pt x="8511" y="3945"/>
                    </a:lnTo>
                    <a:lnTo>
                      <a:pt x="8677" y="3823"/>
                    </a:lnTo>
                    <a:lnTo>
                      <a:pt x="8843" y="3718"/>
                    </a:lnTo>
                    <a:lnTo>
                      <a:pt x="9018" y="3613"/>
                    </a:lnTo>
                    <a:lnTo>
                      <a:pt x="9201" y="3526"/>
                    </a:lnTo>
                    <a:lnTo>
                      <a:pt x="9385" y="3438"/>
                    </a:lnTo>
                    <a:lnTo>
                      <a:pt x="9578" y="3359"/>
                    </a:lnTo>
                    <a:lnTo>
                      <a:pt x="9779" y="3298"/>
                    </a:lnTo>
                    <a:lnTo>
                      <a:pt x="9971" y="3237"/>
                    </a:lnTo>
                    <a:lnTo>
                      <a:pt x="10181" y="3193"/>
                    </a:lnTo>
                    <a:lnTo>
                      <a:pt x="10382" y="3158"/>
                    </a:lnTo>
                    <a:lnTo>
                      <a:pt x="10601" y="3132"/>
                    </a:lnTo>
                    <a:lnTo>
                      <a:pt x="10811" y="3114"/>
                    </a:lnTo>
                    <a:lnTo>
                      <a:pt x="11029" y="3106"/>
                    </a:lnTo>
                    <a:close/>
                    <a:moveTo>
                      <a:pt x="27148" y="11817"/>
                    </a:moveTo>
                    <a:lnTo>
                      <a:pt x="27384" y="11825"/>
                    </a:lnTo>
                    <a:lnTo>
                      <a:pt x="27611" y="11843"/>
                    </a:lnTo>
                    <a:lnTo>
                      <a:pt x="27839" y="11869"/>
                    </a:lnTo>
                    <a:lnTo>
                      <a:pt x="28057" y="11913"/>
                    </a:lnTo>
                    <a:lnTo>
                      <a:pt x="28276" y="11974"/>
                    </a:lnTo>
                    <a:lnTo>
                      <a:pt x="28486" y="12035"/>
                    </a:lnTo>
                    <a:lnTo>
                      <a:pt x="28696" y="12114"/>
                    </a:lnTo>
                    <a:lnTo>
                      <a:pt x="28906" y="12201"/>
                    </a:lnTo>
                    <a:lnTo>
                      <a:pt x="29063" y="12280"/>
                    </a:lnTo>
                    <a:lnTo>
                      <a:pt x="29229" y="12368"/>
                    </a:lnTo>
                    <a:lnTo>
                      <a:pt x="29378" y="12464"/>
                    </a:lnTo>
                    <a:lnTo>
                      <a:pt x="29535" y="12560"/>
                    </a:lnTo>
                    <a:lnTo>
                      <a:pt x="29675" y="12665"/>
                    </a:lnTo>
                    <a:lnTo>
                      <a:pt x="29824" y="12779"/>
                    </a:lnTo>
                    <a:lnTo>
                      <a:pt x="29955" y="12892"/>
                    </a:lnTo>
                    <a:lnTo>
                      <a:pt x="30086" y="13015"/>
                    </a:lnTo>
                    <a:lnTo>
                      <a:pt x="30218" y="13146"/>
                    </a:lnTo>
                    <a:lnTo>
                      <a:pt x="30340" y="13277"/>
                    </a:lnTo>
                    <a:lnTo>
                      <a:pt x="30454" y="13417"/>
                    </a:lnTo>
                    <a:lnTo>
                      <a:pt x="30559" y="13566"/>
                    </a:lnTo>
                    <a:lnTo>
                      <a:pt x="30664" y="13714"/>
                    </a:lnTo>
                    <a:lnTo>
                      <a:pt x="30760" y="13863"/>
                    </a:lnTo>
                    <a:lnTo>
                      <a:pt x="30847" y="14021"/>
                    </a:lnTo>
                    <a:lnTo>
                      <a:pt x="30935" y="14187"/>
                    </a:lnTo>
                    <a:lnTo>
                      <a:pt x="31031" y="14397"/>
                    </a:lnTo>
                    <a:lnTo>
                      <a:pt x="31118" y="14615"/>
                    </a:lnTo>
                    <a:lnTo>
                      <a:pt x="31188" y="14843"/>
                    </a:lnTo>
                    <a:lnTo>
                      <a:pt x="31250" y="15070"/>
                    </a:lnTo>
                    <a:lnTo>
                      <a:pt x="31302" y="15297"/>
                    </a:lnTo>
                    <a:lnTo>
                      <a:pt x="31337" y="15542"/>
                    </a:lnTo>
                    <a:lnTo>
                      <a:pt x="31355" y="15778"/>
                    </a:lnTo>
                    <a:lnTo>
                      <a:pt x="31363" y="16032"/>
                    </a:lnTo>
                    <a:lnTo>
                      <a:pt x="31355" y="16251"/>
                    </a:lnTo>
                    <a:lnTo>
                      <a:pt x="31337" y="16461"/>
                    </a:lnTo>
                    <a:lnTo>
                      <a:pt x="31311" y="16670"/>
                    </a:lnTo>
                    <a:lnTo>
                      <a:pt x="31276" y="16880"/>
                    </a:lnTo>
                    <a:lnTo>
                      <a:pt x="31232" y="17082"/>
                    </a:lnTo>
                    <a:lnTo>
                      <a:pt x="31171" y="17283"/>
                    </a:lnTo>
                    <a:lnTo>
                      <a:pt x="31110" y="17475"/>
                    </a:lnTo>
                    <a:lnTo>
                      <a:pt x="31031" y="17668"/>
                    </a:lnTo>
                    <a:lnTo>
                      <a:pt x="30943" y="17851"/>
                    </a:lnTo>
                    <a:lnTo>
                      <a:pt x="30856" y="18035"/>
                    </a:lnTo>
                    <a:lnTo>
                      <a:pt x="30751" y="18210"/>
                    </a:lnTo>
                    <a:lnTo>
                      <a:pt x="30646" y="18385"/>
                    </a:lnTo>
                    <a:lnTo>
                      <a:pt x="30524" y="18551"/>
                    </a:lnTo>
                    <a:lnTo>
                      <a:pt x="30401" y="18708"/>
                    </a:lnTo>
                    <a:lnTo>
                      <a:pt x="30270" y="18866"/>
                    </a:lnTo>
                    <a:lnTo>
                      <a:pt x="30130" y="19006"/>
                    </a:lnTo>
                    <a:lnTo>
                      <a:pt x="29981" y="19146"/>
                    </a:lnTo>
                    <a:lnTo>
                      <a:pt x="29833" y="19277"/>
                    </a:lnTo>
                    <a:lnTo>
                      <a:pt x="29667" y="19408"/>
                    </a:lnTo>
                    <a:lnTo>
                      <a:pt x="29500" y="19522"/>
                    </a:lnTo>
                    <a:lnTo>
                      <a:pt x="29334" y="19635"/>
                    </a:lnTo>
                    <a:lnTo>
                      <a:pt x="29159" y="19732"/>
                    </a:lnTo>
                    <a:lnTo>
                      <a:pt x="28976" y="19828"/>
                    </a:lnTo>
                    <a:lnTo>
                      <a:pt x="28792" y="19906"/>
                    </a:lnTo>
                    <a:lnTo>
                      <a:pt x="28600" y="19985"/>
                    </a:lnTo>
                    <a:lnTo>
                      <a:pt x="28398" y="20055"/>
                    </a:lnTo>
                    <a:lnTo>
                      <a:pt x="28197" y="20108"/>
                    </a:lnTo>
                    <a:lnTo>
                      <a:pt x="27996" y="20160"/>
                    </a:lnTo>
                    <a:lnTo>
                      <a:pt x="27786" y="20195"/>
                    </a:lnTo>
                    <a:lnTo>
                      <a:pt x="27576" y="20221"/>
                    </a:lnTo>
                    <a:lnTo>
                      <a:pt x="27366" y="20239"/>
                    </a:lnTo>
                    <a:lnTo>
                      <a:pt x="26929" y="20239"/>
                    </a:lnTo>
                    <a:lnTo>
                      <a:pt x="26719" y="20221"/>
                    </a:lnTo>
                    <a:lnTo>
                      <a:pt x="26509" y="20195"/>
                    </a:lnTo>
                    <a:lnTo>
                      <a:pt x="26299" y="20160"/>
                    </a:lnTo>
                    <a:lnTo>
                      <a:pt x="26098" y="20108"/>
                    </a:lnTo>
                    <a:lnTo>
                      <a:pt x="25897" y="20055"/>
                    </a:lnTo>
                    <a:lnTo>
                      <a:pt x="25696" y="19985"/>
                    </a:lnTo>
                    <a:lnTo>
                      <a:pt x="25512" y="19906"/>
                    </a:lnTo>
                    <a:lnTo>
                      <a:pt x="25320" y="19828"/>
                    </a:lnTo>
                    <a:lnTo>
                      <a:pt x="25136" y="19732"/>
                    </a:lnTo>
                    <a:lnTo>
                      <a:pt x="24961" y="19635"/>
                    </a:lnTo>
                    <a:lnTo>
                      <a:pt x="24795" y="19522"/>
                    </a:lnTo>
                    <a:lnTo>
                      <a:pt x="24629" y="19408"/>
                    </a:lnTo>
                    <a:lnTo>
                      <a:pt x="24472" y="19277"/>
                    </a:lnTo>
                    <a:lnTo>
                      <a:pt x="24314" y="19146"/>
                    </a:lnTo>
                    <a:lnTo>
                      <a:pt x="24165" y="19006"/>
                    </a:lnTo>
                    <a:lnTo>
                      <a:pt x="24026" y="18866"/>
                    </a:lnTo>
                    <a:lnTo>
                      <a:pt x="23894" y="18708"/>
                    </a:lnTo>
                    <a:lnTo>
                      <a:pt x="23772" y="18551"/>
                    </a:lnTo>
                    <a:lnTo>
                      <a:pt x="23658" y="18385"/>
                    </a:lnTo>
                    <a:lnTo>
                      <a:pt x="23545" y="18210"/>
                    </a:lnTo>
                    <a:lnTo>
                      <a:pt x="23440" y="18035"/>
                    </a:lnTo>
                    <a:lnTo>
                      <a:pt x="23352" y="17851"/>
                    </a:lnTo>
                    <a:lnTo>
                      <a:pt x="23265" y="17668"/>
                    </a:lnTo>
                    <a:lnTo>
                      <a:pt x="23195" y="17475"/>
                    </a:lnTo>
                    <a:lnTo>
                      <a:pt x="23125" y="17283"/>
                    </a:lnTo>
                    <a:lnTo>
                      <a:pt x="23064" y="17082"/>
                    </a:lnTo>
                    <a:lnTo>
                      <a:pt x="23020" y="16880"/>
                    </a:lnTo>
                    <a:lnTo>
                      <a:pt x="22985" y="16670"/>
                    </a:lnTo>
                    <a:lnTo>
                      <a:pt x="22959" y="16461"/>
                    </a:lnTo>
                    <a:lnTo>
                      <a:pt x="22941" y="16251"/>
                    </a:lnTo>
                    <a:lnTo>
                      <a:pt x="22932" y="16032"/>
                    </a:lnTo>
                    <a:lnTo>
                      <a:pt x="22941" y="15813"/>
                    </a:lnTo>
                    <a:lnTo>
                      <a:pt x="22959" y="15595"/>
                    </a:lnTo>
                    <a:lnTo>
                      <a:pt x="22985" y="15385"/>
                    </a:lnTo>
                    <a:lnTo>
                      <a:pt x="23020" y="15184"/>
                    </a:lnTo>
                    <a:lnTo>
                      <a:pt x="23064" y="14974"/>
                    </a:lnTo>
                    <a:lnTo>
                      <a:pt x="23125" y="14773"/>
                    </a:lnTo>
                    <a:lnTo>
                      <a:pt x="23195" y="14580"/>
                    </a:lnTo>
                    <a:lnTo>
                      <a:pt x="23265" y="14388"/>
                    </a:lnTo>
                    <a:lnTo>
                      <a:pt x="23352" y="14204"/>
                    </a:lnTo>
                    <a:lnTo>
                      <a:pt x="23440" y="14021"/>
                    </a:lnTo>
                    <a:lnTo>
                      <a:pt x="23545" y="13846"/>
                    </a:lnTo>
                    <a:lnTo>
                      <a:pt x="23658" y="13671"/>
                    </a:lnTo>
                    <a:lnTo>
                      <a:pt x="23772" y="13505"/>
                    </a:lnTo>
                    <a:lnTo>
                      <a:pt x="23894" y="13347"/>
                    </a:lnTo>
                    <a:lnTo>
                      <a:pt x="24026" y="13198"/>
                    </a:lnTo>
                    <a:lnTo>
                      <a:pt x="24165" y="13050"/>
                    </a:lnTo>
                    <a:lnTo>
                      <a:pt x="24314" y="12910"/>
                    </a:lnTo>
                    <a:lnTo>
                      <a:pt x="24472" y="12779"/>
                    </a:lnTo>
                    <a:lnTo>
                      <a:pt x="24629" y="12656"/>
                    </a:lnTo>
                    <a:lnTo>
                      <a:pt x="24795" y="12534"/>
                    </a:lnTo>
                    <a:lnTo>
                      <a:pt x="24961" y="12429"/>
                    </a:lnTo>
                    <a:lnTo>
                      <a:pt x="25136" y="12324"/>
                    </a:lnTo>
                    <a:lnTo>
                      <a:pt x="25320" y="12228"/>
                    </a:lnTo>
                    <a:lnTo>
                      <a:pt x="25512" y="12149"/>
                    </a:lnTo>
                    <a:lnTo>
                      <a:pt x="25696" y="12070"/>
                    </a:lnTo>
                    <a:lnTo>
                      <a:pt x="25897" y="12000"/>
                    </a:lnTo>
                    <a:lnTo>
                      <a:pt x="26098" y="11948"/>
                    </a:lnTo>
                    <a:lnTo>
                      <a:pt x="26299" y="11904"/>
                    </a:lnTo>
                    <a:lnTo>
                      <a:pt x="26509" y="11860"/>
                    </a:lnTo>
                    <a:lnTo>
                      <a:pt x="26719" y="11834"/>
                    </a:lnTo>
                    <a:lnTo>
                      <a:pt x="26929" y="11817"/>
                    </a:lnTo>
                    <a:close/>
                    <a:moveTo>
                      <a:pt x="5485" y="11922"/>
                    </a:moveTo>
                    <a:lnTo>
                      <a:pt x="5694" y="11930"/>
                    </a:lnTo>
                    <a:lnTo>
                      <a:pt x="5896" y="11939"/>
                    </a:lnTo>
                    <a:lnTo>
                      <a:pt x="6088" y="11965"/>
                    </a:lnTo>
                    <a:lnTo>
                      <a:pt x="6289" y="12000"/>
                    </a:lnTo>
                    <a:lnTo>
                      <a:pt x="6482" y="12044"/>
                    </a:lnTo>
                    <a:lnTo>
                      <a:pt x="6674" y="12088"/>
                    </a:lnTo>
                    <a:lnTo>
                      <a:pt x="6858" y="12149"/>
                    </a:lnTo>
                    <a:lnTo>
                      <a:pt x="7041" y="12219"/>
                    </a:lnTo>
                    <a:lnTo>
                      <a:pt x="7216" y="12298"/>
                    </a:lnTo>
                    <a:lnTo>
                      <a:pt x="7391" y="12376"/>
                    </a:lnTo>
                    <a:lnTo>
                      <a:pt x="7557" y="12464"/>
                    </a:lnTo>
                    <a:lnTo>
                      <a:pt x="7723" y="12569"/>
                    </a:lnTo>
                    <a:lnTo>
                      <a:pt x="7881" y="12674"/>
                    </a:lnTo>
                    <a:lnTo>
                      <a:pt x="8038" y="12787"/>
                    </a:lnTo>
                    <a:lnTo>
                      <a:pt x="8187" y="12901"/>
                    </a:lnTo>
                    <a:lnTo>
                      <a:pt x="8327" y="13032"/>
                    </a:lnTo>
                    <a:lnTo>
                      <a:pt x="8467" y="13163"/>
                    </a:lnTo>
                    <a:lnTo>
                      <a:pt x="8598" y="13303"/>
                    </a:lnTo>
                    <a:lnTo>
                      <a:pt x="8729" y="13443"/>
                    </a:lnTo>
                    <a:lnTo>
                      <a:pt x="8843" y="13592"/>
                    </a:lnTo>
                    <a:lnTo>
                      <a:pt x="8957" y="13749"/>
                    </a:lnTo>
                    <a:lnTo>
                      <a:pt x="9062" y="13907"/>
                    </a:lnTo>
                    <a:lnTo>
                      <a:pt x="9158" y="14073"/>
                    </a:lnTo>
                    <a:lnTo>
                      <a:pt x="9245" y="14239"/>
                    </a:lnTo>
                    <a:lnTo>
                      <a:pt x="9333" y="14414"/>
                    </a:lnTo>
                    <a:lnTo>
                      <a:pt x="9403" y="14598"/>
                    </a:lnTo>
                    <a:lnTo>
                      <a:pt x="9473" y="14781"/>
                    </a:lnTo>
                    <a:lnTo>
                      <a:pt x="9534" y="14965"/>
                    </a:lnTo>
                    <a:lnTo>
                      <a:pt x="9578" y="15157"/>
                    </a:lnTo>
                    <a:lnTo>
                      <a:pt x="9621" y="15350"/>
                    </a:lnTo>
                    <a:lnTo>
                      <a:pt x="9656" y="15542"/>
                    </a:lnTo>
                    <a:lnTo>
                      <a:pt x="9682" y="15743"/>
                    </a:lnTo>
                    <a:lnTo>
                      <a:pt x="9691" y="15936"/>
                    </a:lnTo>
                    <a:lnTo>
                      <a:pt x="9700" y="16137"/>
                    </a:lnTo>
                    <a:lnTo>
                      <a:pt x="9691" y="16356"/>
                    </a:lnTo>
                    <a:lnTo>
                      <a:pt x="9674" y="16566"/>
                    </a:lnTo>
                    <a:lnTo>
                      <a:pt x="9647" y="16775"/>
                    </a:lnTo>
                    <a:lnTo>
                      <a:pt x="9613" y="16985"/>
                    </a:lnTo>
                    <a:lnTo>
                      <a:pt x="9569" y="17186"/>
                    </a:lnTo>
                    <a:lnTo>
                      <a:pt x="9508" y="17388"/>
                    </a:lnTo>
                    <a:lnTo>
                      <a:pt x="9446" y="17589"/>
                    </a:lnTo>
                    <a:lnTo>
                      <a:pt x="9368" y="17772"/>
                    </a:lnTo>
                    <a:lnTo>
                      <a:pt x="9280" y="17965"/>
                    </a:lnTo>
                    <a:lnTo>
                      <a:pt x="9193" y="18149"/>
                    </a:lnTo>
                    <a:lnTo>
                      <a:pt x="9088" y="18323"/>
                    </a:lnTo>
                    <a:lnTo>
                      <a:pt x="8983" y="18490"/>
                    </a:lnTo>
                    <a:lnTo>
                      <a:pt x="8860" y="18656"/>
                    </a:lnTo>
                    <a:lnTo>
                      <a:pt x="8738" y="18813"/>
                    </a:lnTo>
                    <a:lnTo>
                      <a:pt x="8607" y="18971"/>
                    </a:lnTo>
                    <a:lnTo>
                      <a:pt x="8467" y="19119"/>
                    </a:lnTo>
                    <a:lnTo>
                      <a:pt x="8318" y="19251"/>
                    </a:lnTo>
                    <a:lnTo>
                      <a:pt x="8169" y="19390"/>
                    </a:lnTo>
                    <a:lnTo>
                      <a:pt x="8003" y="19513"/>
                    </a:lnTo>
                    <a:lnTo>
                      <a:pt x="7837" y="19627"/>
                    </a:lnTo>
                    <a:lnTo>
                      <a:pt x="7671" y="19740"/>
                    </a:lnTo>
                    <a:lnTo>
                      <a:pt x="7496" y="19836"/>
                    </a:lnTo>
                    <a:lnTo>
                      <a:pt x="7312" y="19933"/>
                    </a:lnTo>
                    <a:lnTo>
                      <a:pt x="7129" y="20020"/>
                    </a:lnTo>
                    <a:lnTo>
                      <a:pt x="6936" y="20090"/>
                    </a:lnTo>
                    <a:lnTo>
                      <a:pt x="6735" y="20160"/>
                    </a:lnTo>
                    <a:lnTo>
                      <a:pt x="6543" y="20213"/>
                    </a:lnTo>
                    <a:lnTo>
                      <a:pt x="6333" y="20265"/>
                    </a:lnTo>
                    <a:lnTo>
                      <a:pt x="6132" y="20300"/>
                    </a:lnTo>
                    <a:lnTo>
                      <a:pt x="5913" y="20326"/>
                    </a:lnTo>
                    <a:lnTo>
                      <a:pt x="5703" y="20344"/>
                    </a:lnTo>
                    <a:lnTo>
                      <a:pt x="5485" y="20352"/>
                    </a:lnTo>
                    <a:lnTo>
                      <a:pt x="5283" y="20344"/>
                    </a:lnTo>
                    <a:lnTo>
                      <a:pt x="5073" y="20326"/>
                    </a:lnTo>
                    <a:lnTo>
                      <a:pt x="4872" y="20309"/>
                    </a:lnTo>
                    <a:lnTo>
                      <a:pt x="4680" y="20274"/>
                    </a:lnTo>
                    <a:lnTo>
                      <a:pt x="4487" y="20230"/>
                    </a:lnTo>
                    <a:lnTo>
                      <a:pt x="4295" y="20178"/>
                    </a:lnTo>
                    <a:lnTo>
                      <a:pt x="4103" y="20116"/>
                    </a:lnTo>
                    <a:lnTo>
                      <a:pt x="3919" y="20046"/>
                    </a:lnTo>
                    <a:lnTo>
                      <a:pt x="3744" y="19976"/>
                    </a:lnTo>
                    <a:lnTo>
                      <a:pt x="3569" y="19889"/>
                    </a:lnTo>
                    <a:lnTo>
                      <a:pt x="3403" y="19793"/>
                    </a:lnTo>
                    <a:lnTo>
                      <a:pt x="3237" y="19697"/>
                    </a:lnTo>
                    <a:lnTo>
                      <a:pt x="3071" y="19592"/>
                    </a:lnTo>
                    <a:lnTo>
                      <a:pt x="2922" y="19478"/>
                    </a:lnTo>
                    <a:lnTo>
                      <a:pt x="2765" y="19355"/>
                    </a:lnTo>
                    <a:lnTo>
                      <a:pt x="2625" y="19224"/>
                    </a:lnTo>
                    <a:lnTo>
                      <a:pt x="2485" y="19093"/>
                    </a:lnTo>
                    <a:lnTo>
                      <a:pt x="2354" y="18953"/>
                    </a:lnTo>
                    <a:lnTo>
                      <a:pt x="2231" y="18804"/>
                    </a:lnTo>
                    <a:lnTo>
                      <a:pt x="2109" y="18656"/>
                    </a:lnTo>
                    <a:lnTo>
                      <a:pt x="2004" y="18498"/>
                    </a:lnTo>
                    <a:lnTo>
                      <a:pt x="1899" y="18341"/>
                    </a:lnTo>
                    <a:lnTo>
                      <a:pt x="1803" y="18175"/>
                    </a:lnTo>
                    <a:lnTo>
                      <a:pt x="1706" y="18000"/>
                    </a:lnTo>
                    <a:lnTo>
                      <a:pt x="1628" y="17825"/>
                    </a:lnTo>
                    <a:lnTo>
                      <a:pt x="1558" y="17641"/>
                    </a:lnTo>
                    <a:lnTo>
                      <a:pt x="1488" y="17458"/>
                    </a:lnTo>
                    <a:lnTo>
                      <a:pt x="1426" y="17274"/>
                    </a:lnTo>
                    <a:lnTo>
                      <a:pt x="1383" y="17082"/>
                    </a:lnTo>
                    <a:lnTo>
                      <a:pt x="1339" y="16880"/>
                    </a:lnTo>
                    <a:lnTo>
                      <a:pt x="1313" y="16688"/>
                    </a:lnTo>
                    <a:lnTo>
                      <a:pt x="1287" y="16487"/>
                    </a:lnTo>
                    <a:lnTo>
                      <a:pt x="1278" y="16312"/>
                    </a:lnTo>
                    <a:lnTo>
                      <a:pt x="1269" y="16137"/>
                    </a:lnTo>
                    <a:lnTo>
                      <a:pt x="1278" y="15918"/>
                    </a:lnTo>
                    <a:lnTo>
                      <a:pt x="1295" y="15708"/>
                    </a:lnTo>
                    <a:lnTo>
                      <a:pt x="1322" y="15499"/>
                    </a:lnTo>
                    <a:lnTo>
                      <a:pt x="1356" y="15289"/>
                    </a:lnTo>
                    <a:lnTo>
                      <a:pt x="1400" y="15088"/>
                    </a:lnTo>
                    <a:lnTo>
                      <a:pt x="1461" y="14886"/>
                    </a:lnTo>
                    <a:lnTo>
                      <a:pt x="1523" y="14685"/>
                    </a:lnTo>
                    <a:lnTo>
                      <a:pt x="1601" y="14493"/>
                    </a:lnTo>
                    <a:lnTo>
                      <a:pt x="1689" y="14309"/>
                    </a:lnTo>
                    <a:lnTo>
                      <a:pt x="1776" y="14125"/>
                    </a:lnTo>
                    <a:lnTo>
                      <a:pt x="1881" y="13951"/>
                    </a:lnTo>
                    <a:lnTo>
                      <a:pt x="1995" y="13784"/>
                    </a:lnTo>
                    <a:lnTo>
                      <a:pt x="2109" y="13618"/>
                    </a:lnTo>
                    <a:lnTo>
                      <a:pt x="2231" y="13452"/>
                    </a:lnTo>
                    <a:lnTo>
                      <a:pt x="2362" y="13303"/>
                    </a:lnTo>
                    <a:lnTo>
                      <a:pt x="2502" y="13155"/>
                    </a:lnTo>
                    <a:lnTo>
                      <a:pt x="2651" y="13015"/>
                    </a:lnTo>
                    <a:lnTo>
                      <a:pt x="2808" y="12884"/>
                    </a:lnTo>
                    <a:lnTo>
                      <a:pt x="2966" y="12761"/>
                    </a:lnTo>
                    <a:lnTo>
                      <a:pt x="3132" y="12639"/>
                    </a:lnTo>
                    <a:lnTo>
                      <a:pt x="3298" y="12534"/>
                    </a:lnTo>
                    <a:lnTo>
                      <a:pt x="3482" y="12429"/>
                    </a:lnTo>
                    <a:lnTo>
                      <a:pt x="3657" y="12341"/>
                    </a:lnTo>
                    <a:lnTo>
                      <a:pt x="3849" y="12254"/>
                    </a:lnTo>
                    <a:lnTo>
                      <a:pt x="4041" y="12175"/>
                    </a:lnTo>
                    <a:lnTo>
                      <a:pt x="4234" y="12114"/>
                    </a:lnTo>
                    <a:lnTo>
                      <a:pt x="4435" y="12053"/>
                    </a:lnTo>
                    <a:lnTo>
                      <a:pt x="4636" y="12009"/>
                    </a:lnTo>
                    <a:lnTo>
                      <a:pt x="4846" y="11974"/>
                    </a:lnTo>
                    <a:lnTo>
                      <a:pt x="5056" y="11948"/>
                    </a:lnTo>
                    <a:lnTo>
                      <a:pt x="5266" y="11930"/>
                    </a:lnTo>
                    <a:lnTo>
                      <a:pt x="5485" y="11922"/>
                    </a:lnTo>
                    <a:close/>
                    <a:moveTo>
                      <a:pt x="11029" y="21236"/>
                    </a:moveTo>
                    <a:lnTo>
                      <a:pt x="11248" y="21245"/>
                    </a:lnTo>
                    <a:lnTo>
                      <a:pt x="11458" y="21262"/>
                    </a:lnTo>
                    <a:lnTo>
                      <a:pt x="11668" y="21288"/>
                    </a:lnTo>
                    <a:lnTo>
                      <a:pt x="11878" y="21323"/>
                    </a:lnTo>
                    <a:lnTo>
                      <a:pt x="12079" y="21367"/>
                    </a:lnTo>
                    <a:lnTo>
                      <a:pt x="12280" y="21428"/>
                    </a:lnTo>
                    <a:lnTo>
                      <a:pt x="12481" y="21498"/>
                    </a:lnTo>
                    <a:lnTo>
                      <a:pt x="12665" y="21568"/>
                    </a:lnTo>
                    <a:lnTo>
                      <a:pt x="12857" y="21656"/>
                    </a:lnTo>
                    <a:lnTo>
                      <a:pt x="13041" y="21743"/>
                    </a:lnTo>
                    <a:lnTo>
                      <a:pt x="13216" y="21848"/>
                    </a:lnTo>
                    <a:lnTo>
                      <a:pt x="13382" y="21962"/>
                    </a:lnTo>
                    <a:lnTo>
                      <a:pt x="13548" y="22075"/>
                    </a:lnTo>
                    <a:lnTo>
                      <a:pt x="13706" y="22198"/>
                    </a:lnTo>
                    <a:lnTo>
                      <a:pt x="13863" y="22329"/>
                    </a:lnTo>
                    <a:lnTo>
                      <a:pt x="14012" y="22469"/>
                    </a:lnTo>
                    <a:lnTo>
                      <a:pt x="14152" y="22618"/>
                    </a:lnTo>
                    <a:lnTo>
                      <a:pt x="14283" y="22775"/>
                    </a:lnTo>
                    <a:lnTo>
                      <a:pt x="14405" y="22933"/>
                    </a:lnTo>
                    <a:lnTo>
                      <a:pt x="14519" y="23099"/>
                    </a:lnTo>
                    <a:lnTo>
                      <a:pt x="14633" y="23265"/>
                    </a:lnTo>
                    <a:lnTo>
                      <a:pt x="14729" y="23440"/>
                    </a:lnTo>
                    <a:lnTo>
                      <a:pt x="14825" y="23623"/>
                    </a:lnTo>
                    <a:lnTo>
                      <a:pt x="14912" y="23807"/>
                    </a:lnTo>
                    <a:lnTo>
                      <a:pt x="14982" y="23999"/>
                    </a:lnTo>
                    <a:lnTo>
                      <a:pt x="15052" y="24201"/>
                    </a:lnTo>
                    <a:lnTo>
                      <a:pt x="15105" y="24402"/>
                    </a:lnTo>
                    <a:lnTo>
                      <a:pt x="15157" y="24603"/>
                    </a:lnTo>
                    <a:lnTo>
                      <a:pt x="15192" y="24813"/>
                    </a:lnTo>
                    <a:lnTo>
                      <a:pt x="15219" y="25023"/>
                    </a:lnTo>
                    <a:lnTo>
                      <a:pt x="15236" y="25233"/>
                    </a:lnTo>
                    <a:lnTo>
                      <a:pt x="15245" y="25451"/>
                    </a:lnTo>
                    <a:lnTo>
                      <a:pt x="15236" y="25670"/>
                    </a:lnTo>
                    <a:lnTo>
                      <a:pt x="15219" y="25880"/>
                    </a:lnTo>
                    <a:lnTo>
                      <a:pt x="15192" y="26090"/>
                    </a:lnTo>
                    <a:lnTo>
                      <a:pt x="15157" y="26300"/>
                    </a:lnTo>
                    <a:lnTo>
                      <a:pt x="15105" y="26501"/>
                    </a:lnTo>
                    <a:lnTo>
                      <a:pt x="15052" y="26702"/>
                    </a:lnTo>
                    <a:lnTo>
                      <a:pt x="14982" y="26903"/>
                    </a:lnTo>
                    <a:lnTo>
                      <a:pt x="14912" y="27096"/>
                    </a:lnTo>
                    <a:lnTo>
                      <a:pt x="14825" y="27279"/>
                    </a:lnTo>
                    <a:lnTo>
                      <a:pt x="14729" y="27463"/>
                    </a:lnTo>
                    <a:lnTo>
                      <a:pt x="14633" y="27638"/>
                    </a:lnTo>
                    <a:lnTo>
                      <a:pt x="14519" y="27804"/>
                    </a:lnTo>
                    <a:lnTo>
                      <a:pt x="14405" y="27970"/>
                    </a:lnTo>
                    <a:lnTo>
                      <a:pt x="14283" y="28136"/>
                    </a:lnTo>
                    <a:lnTo>
                      <a:pt x="14152" y="28285"/>
                    </a:lnTo>
                    <a:lnTo>
                      <a:pt x="14012" y="28434"/>
                    </a:lnTo>
                    <a:lnTo>
                      <a:pt x="13863" y="28574"/>
                    </a:lnTo>
                    <a:lnTo>
                      <a:pt x="13706" y="28705"/>
                    </a:lnTo>
                    <a:lnTo>
                      <a:pt x="13548" y="28827"/>
                    </a:lnTo>
                    <a:lnTo>
                      <a:pt x="13382" y="28950"/>
                    </a:lnTo>
                    <a:lnTo>
                      <a:pt x="13216" y="29055"/>
                    </a:lnTo>
                    <a:lnTo>
                      <a:pt x="13041" y="29160"/>
                    </a:lnTo>
                    <a:lnTo>
                      <a:pt x="12857" y="29247"/>
                    </a:lnTo>
                    <a:lnTo>
                      <a:pt x="12665" y="29334"/>
                    </a:lnTo>
                    <a:lnTo>
                      <a:pt x="12481" y="29413"/>
                    </a:lnTo>
                    <a:lnTo>
                      <a:pt x="12280" y="29474"/>
                    </a:lnTo>
                    <a:lnTo>
                      <a:pt x="12079" y="29536"/>
                    </a:lnTo>
                    <a:lnTo>
                      <a:pt x="11878" y="29579"/>
                    </a:lnTo>
                    <a:lnTo>
                      <a:pt x="11668" y="29614"/>
                    </a:lnTo>
                    <a:lnTo>
                      <a:pt x="11458" y="29641"/>
                    </a:lnTo>
                    <a:lnTo>
                      <a:pt x="11248" y="29658"/>
                    </a:lnTo>
                    <a:lnTo>
                      <a:pt x="11029" y="29667"/>
                    </a:lnTo>
                    <a:lnTo>
                      <a:pt x="10811" y="29658"/>
                    </a:lnTo>
                    <a:lnTo>
                      <a:pt x="10601" y="29641"/>
                    </a:lnTo>
                    <a:lnTo>
                      <a:pt x="10382" y="29614"/>
                    </a:lnTo>
                    <a:lnTo>
                      <a:pt x="10181" y="29579"/>
                    </a:lnTo>
                    <a:lnTo>
                      <a:pt x="9971" y="29536"/>
                    </a:lnTo>
                    <a:lnTo>
                      <a:pt x="9779" y="29474"/>
                    </a:lnTo>
                    <a:lnTo>
                      <a:pt x="9578" y="29413"/>
                    </a:lnTo>
                    <a:lnTo>
                      <a:pt x="9385" y="29334"/>
                    </a:lnTo>
                    <a:lnTo>
                      <a:pt x="9201" y="29247"/>
                    </a:lnTo>
                    <a:lnTo>
                      <a:pt x="9018" y="29160"/>
                    </a:lnTo>
                    <a:lnTo>
                      <a:pt x="8843" y="29055"/>
                    </a:lnTo>
                    <a:lnTo>
                      <a:pt x="8677" y="28950"/>
                    </a:lnTo>
                    <a:lnTo>
                      <a:pt x="8511" y="28827"/>
                    </a:lnTo>
                    <a:lnTo>
                      <a:pt x="8353" y="28705"/>
                    </a:lnTo>
                    <a:lnTo>
                      <a:pt x="8196" y="28574"/>
                    </a:lnTo>
                    <a:lnTo>
                      <a:pt x="8047" y="28434"/>
                    </a:lnTo>
                    <a:lnTo>
                      <a:pt x="7907" y="28285"/>
                    </a:lnTo>
                    <a:lnTo>
                      <a:pt x="7776" y="28136"/>
                    </a:lnTo>
                    <a:lnTo>
                      <a:pt x="7653" y="27970"/>
                    </a:lnTo>
                    <a:lnTo>
                      <a:pt x="7540" y="27804"/>
                    </a:lnTo>
                    <a:lnTo>
                      <a:pt x="7426" y="27638"/>
                    </a:lnTo>
                    <a:lnTo>
                      <a:pt x="7321" y="27463"/>
                    </a:lnTo>
                    <a:lnTo>
                      <a:pt x="7234" y="27279"/>
                    </a:lnTo>
                    <a:lnTo>
                      <a:pt x="7146" y="27096"/>
                    </a:lnTo>
                    <a:lnTo>
                      <a:pt x="7067" y="26903"/>
                    </a:lnTo>
                    <a:lnTo>
                      <a:pt x="7006" y="26702"/>
                    </a:lnTo>
                    <a:lnTo>
                      <a:pt x="6945" y="26501"/>
                    </a:lnTo>
                    <a:lnTo>
                      <a:pt x="6901" y="26300"/>
                    </a:lnTo>
                    <a:lnTo>
                      <a:pt x="6866" y="26090"/>
                    </a:lnTo>
                    <a:lnTo>
                      <a:pt x="6840" y="25880"/>
                    </a:lnTo>
                    <a:lnTo>
                      <a:pt x="6823" y="25670"/>
                    </a:lnTo>
                    <a:lnTo>
                      <a:pt x="6814" y="25451"/>
                    </a:lnTo>
                    <a:lnTo>
                      <a:pt x="6823" y="25233"/>
                    </a:lnTo>
                    <a:lnTo>
                      <a:pt x="6840" y="25023"/>
                    </a:lnTo>
                    <a:lnTo>
                      <a:pt x="6866" y="24813"/>
                    </a:lnTo>
                    <a:lnTo>
                      <a:pt x="6901" y="24603"/>
                    </a:lnTo>
                    <a:lnTo>
                      <a:pt x="6945" y="24402"/>
                    </a:lnTo>
                    <a:lnTo>
                      <a:pt x="7006" y="24201"/>
                    </a:lnTo>
                    <a:lnTo>
                      <a:pt x="7067" y="23999"/>
                    </a:lnTo>
                    <a:lnTo>
                      <a:pt x="7146" y="23807"/>
                    </a:lnTo>
                    <a:lnTo>
                      <a:pt x="7234" y="23623"/>
                    </a:lnTo>
                    <a:lnTo>
                      <a:pt x="7321" y="23440"/>
                    </a:lnTo>
                    <a:lnTo>
                      <a:pt x="7426" y="23265"/>
                    </a:lnTo>
                    <a:lnTo>
                      <a:pt x="7540" y="23099"/>
                    </a:lnTo>
                    <a:lnTo>
                      <a:pt x="7653" y="22933"/>
                    </a:lnTo>
                    <a:lnTo>
                      <a:pt x="7776" y="22775"/>
                    </a:lnTo>
                    <a:lnTo>
                      <a:pt x="7907" y="22618"/>
                    </a:lnTo>
                    <a:lnTo>
                      <a:pt x="8047" y="22469"/>
                    </a:lnTo>
                    <a:lnTo>
                      <a:pt x="8196" y="22329"/>
                    </a:lnTo>
                    <a:lnTo>
                      <a:pt x="8353" y="22198"/>
                    </a:lnTo>
                    <a:lnTo>
                      <a:pt x="8511" y="22075"/>
                    </a:lnTo>
                    <a:lnTo>
                      <a:pt x="8677" y="21962"/>
                    </a:lnTo>
                    <a:lnTo>
                      <a:pt x="8843" y="21848"/>
                    </a:lnTo>
                    <a:lnTo>
                      <a:pt x="9018" y="21743"/>
                    </a:lnTo>
                    <a:lnTo>
                      <a:pt x="9201" y="21656"/>
                    </a:lnTo>
                    <a:lnTo>
                      <a:pt x="9385" y="21568"/>
                    </a:lnTo>
                    <a:lnTo>
                      <a:pt x="9578" y="21498"/>
                    </a:lnTo>
                    <a:lnTo>
                      <a:pt x="9779" y="21428"/>
                    </a:lnTo>
                    <a:lnTo>
                      <a:pt x="9971" y="21367"/>
                    </a:lnTo>
                    <a:lnTo>
                      <a:pt x="10181" y="21323"/>
                    </a:lnTo>
                    <a:lnTo>
                      <a:pt x="10382" y="21288"/>
                    </a:lnTo>
                    <a:lnTo>
                      <a:pt x="10601" y="21262"/>
                    </a:lnTo>
                    <a:lnTo>
                      <a:pt x="10811" y="21245"/>
                    </a:lnTo>
                    <a:lnTo>
                      <a:pt x="11029" y="21236"/>
                    </a:lnTo>
                    <a:close/>
                    <a:moveTo>
                      <a:pt x="21603" y="21236"/>
                    </a:moveTo>
                    <a:lnTo>
                      <a:pt x="21822" y="21245"/>
                    </a:lnTo>
                    <a:lnTo>
                      <a:pt x="22040" y="21262"/>
                    </a:lnTo>
                    <a:lnTo>
                      <a:pt x="22250" y="21288"/>
                    </a:lnTo>
                    <a:lnTo>
                      <a:pt x="22451" y="21323"/>
                    </a:lnTo>
                    <a:lnTo>
                      <a:pt x="22661" y="21367"/>
                    </a:lnTo>
                    <a:lnTo>
                      <a:pt x="22862" y="21428"/>
                    </a:lnTo>
                    <a:lnTo>
                      <a:pt x="23055" y="21498"/>
                    </a:lnTo>
                    <a:lnTo>
                      <a:pt x="23247" y="21568"/>
                    </a:lnTo>
                    <a:lnTo>
                      <a:pt x="23431" y="21656"/>
                    </a:lnTo>
                    <a:lnTo>
                      <a:pt x="23615" y="21743"/>
                    </a:lnTo>
                    <a:lnTo>
                      <a:pt x="23789" y="21848"/>
                    </a:lnTo>
                    <a:lnTo>
                      <a:pt x="23964" y="21962"/>
                    </a:lnTo>
                    <a:lnTo>
                      <a:pt x="24131" y="22075"/>
                    </a:lnTo>
                    <a:lnTo>
                      <a:pt x="24288" y="22198"/>
                    </a:lnTo>
                    <a:lnTo>
                      <a:pt x="24437" y="22329"/>
                    </a:lnTo>
                    <a:lnTo>
                      <a:pt x="24585" y="22469"/>
                    </a:lnTo>
                    <a:lnTo>
                      <a:pt x="24725" y="22618"/>
                    </a:lnTo>
                    <a:lnTo>
                      <a:pt x="24856" y="22775"/>
                    </a:lnTo>
                    <a:lnTo>
                      <a:pt x="24979" y="22933"/>
                    </a:lnTo>
                    <a:lnTo>
                      <a:pt x="25101" y="23099"/>
                    </a:lnTo>
                    <a:lnTo>
                      <a:pt x="25206" y="23265"/>
                    </a:lnTo>
                    <a:lnTo>
                      <a:pt x="25311" y="23440"/>
                    </a:lnTo>
                    <a:lnTo>
                      <a:pt x="25399" y="23623"/>
                    </a:lnTo>
                    <a:lnTo>
                      <a:pt x="25486" y="23807"/>
                    </a:lnTo>
                    <a:lnTo>
                      <a:pt x="25565" y="23999"/>
                    </a:lnTo>
                    <a:lnTo>
                      <a:pt x="25626" y="24201"/>
                    </a:lnTo>
                    <a:lnTo>
                      <a:pt x="25687" y="24402"/>
                    </a:lnTo>
                    <a:lnTo>
                      <a:pt x="25731" y="24603"/>
                    </a:lnTo>
                    <a:lnTo>
                      <a:pt x="25766" y="24813"/>
                    </a:lnTo>
                    <a:lnTo>
                      <a:pt x="25792" y="25023"/>
                    </a:lnTo>
                    <a:lnTo>
                      <a:pt x="25810" y="25233"/>
                    </a:lnTo>
                    <a:lnTo>
                      <a:pt x="25818" y="25451"/>
                    </a:lnTo>
                    <a:lnTo>
                      <a:pt x="25810" y="25670"/>
                    </a:lnTo>
                    <a:lnTo>
                      <a:pt x="25792" y="25880"/>
                    </a:lnTo>
                    <a:lnTo>
                      <a:pt x="25766" y="26090"/>
                    </a:lnTo>
                    <a:lnTo>
                      <a:pt x="25731" y="26300"/>
                    </a:lnTo>
                    <a:lnTo>
                      <a:pt x="25687" y="26501"/>
                    </a:lnTo>
                    <a:lnTo>
                      <a:pt x="25626" y="26702"/>
                    </a:lnTo>
                    <a:lnTo>
                      <a:pt x="25565" y="26903"/>
                    </a:lnTo>
                    <a:lnTo>
                      <a:pt x="25486" y="27096"/>
                    </a:lnTo>
                    <a:lnTo>
                      <a:pt x="25399" y="27279"/>
                    </a:lnTo>
                    <a:lnTo>
                      <a:pt x="25311" y="27463"/>
                    </a:lnTo>
                    <a:lnTo>
                      <a:pt x="25206" y="27638"/>
                    </a:lnTo>
                    <a:lnTo>
                      <a:pt x="25101" y="27804"/>
                    </a:lnTo>
                    <a:lnTo>
                      <a:pt x="24979" y="27970"/>
                    </a:lnTo>
                    <a:lnTo>
                      <a:pt x="24856" y="28136"/>
                    </a:lnTo>
                    <a:lnTo>
                      <a:pt x="24725" y="28285"/>
                    </a:lnTo>
                    <a:lnTo>
                      <a:pt x="24585" y="28434"/>
                    </a:lnTo>
                    <a:lnTo>
                      <a:pt x="24437" y="28574"/>
                    </a:lnTo>
                    <a:lnTo>
                      <a:pt x="24288" y="28705"/>
                    </a:lnTo>
                    <a:lnTo>
                      <a:pt x="24131" y="28827"/>
                    </a:lnTo>
                    <a:lnTo>
                      <a:pt x="23964" y="28950"/>
                    </a:lnTo>
                    <a:lnTo>
                      <a:pt x="23789" y="29055"/>
                    </a:lnTo>
                    <a:lnTo>
                      <a:pt x="23615" y="29160"/>
                    </a:lnTo>
                    <a:lnTo>
                      <a:pt x="23431" y="29247"/>
                    </a:lnTo>
                    <a:lnTo>
                      <a:pt x="23247" y="29334"/>
                    </a:lnTo>
                    <a:lnTo>
                      <a:pt x="23055" y="29413"/>
                    </a:lnTo>
                    <a:lnTo>
                      <a:pt x="22862" y="29474"/>
                    </a:lnTo>
                    <a:lnTo>
                      <a:pt x="22661" y="29536"/>
                    </a:lnTo>
                    <a:lnTo>
                      <a:pt x="22451" y="29579"/>
                    </a:lnTo>
                    <a:lnTo>
                      <a:pt x="22250" y="29614"/>
                    </a:lnTo>
                    <a:lnTo>
                      <a:pt x="22040" y="29641"/>
                    </a:lnTo>
                    <a:lnTo>
                      <a:pt x="21822" y="29658"/>
                    </a:lnTo>
                    <a:lnTo>
                      <a:pt x="21603" y="29667"/>
                    </a:lnTo>
                    <a:lnTo>
                      <a:pt x="21384" y="29658"/>
                    </a:lnTo>
                    <a:lnTo>
                      <a:pt x="21174" y="29641"/>
                    </a:lnTo>
                    <a:lnTo>
                      <a:pt x="20965" y="29614"/>
                    </a:lnTo>
                    <a:lnTo>
                      <a:pt x="20755" y="29579"/>
                    </a:lnTo>
                    <a:lnTo>
                      <a:pt x="20553" y="29536"/>
                    </a:lnTo>
                    <a:lnTo>
                      <a:pt x="20352" y="29474"/>
                    </a:lnTo>
                    <a:lnTo>
                      <a:pt x="20160" y="29413"/>
                    </a:lnTo>
                    <a:lnTo>
                      <a:pt x="19968" y="29334"/>
                    </a:lnTo>
                    <a:lnTo>
                      <a:pt x="19775" y="29247"/>
                    </a:lnTo>
                    <a:lnTo>
                      <a:pt x="19600" y="29160"/>
                    </a:lnTo>
                    <a:lnTo>
                      <a:pt x="19417" y="29055"/>
                    </a:lnTo>
                    <a:lnTo>
                      <a:pt x="19250" y="28950"/>
                    </a:lnTo>
                    <a:lnTo>
                      <a:pt x="19084" y="28827"/>
                    </a:lnTo>
                    <a:lnTo>
                      <a:pt x="18927" y="28705"/>
                    </a:lnTo>
                    <a:lnTo>
                      <a:pt x="18769" y="28574"/>
                    </a:lnTo>
                    <a:lnTo>
                      <a:pt x="18629" y="28434"/>
                    </a:lnTo>
                    <a:lnTo>
                      <a:pt x="18489" y="28285"/>
                    </a:lnTo>
                    <a:lnTo>
                      <a:pt x="18358" y="28136"/>
                    </a:lnTo>
                    <a:lnTo>
                      <a:pt x="18227" y="27970"/>
                    </a:lnTo>
                    <a:lnTo>
                      <a:pt x="18113" y="27804"/>
                    </a:lnTo>
                    <a:lnTo>
                      <a:pt x="18000" y="27638"/>
                    </a:lnTo>
                    <a:lnTo>
                      <a:pt x="17904" y="27463"/>
                    </a:lnTo>
                    <a:lnTo>
                      <a:pt x="17807" y="27279"/>
                    </a:lnTo>
                    <a:lnTo>
                      <a:pt x="17720" y="27096"/>
                    </a:lnTo>
                    <a:lnTo>
                      <a:pt x="17650" y="26903"/>
                    </a:lnTo>
                    <a:lnTo>
                      <a:pt x="17580" y="26702"/>
                    </a:lnTo>
                    <a:lnTo>
                      <a:pt x="17527" y="26501"/>
                    </a:lnTo>
                    <a:lnTo>
                      <a:pt x="17475" y="26300"/>
                    </a:lnTo>
                    <a:lnTo>
                      <a:pt x="17440" y="26090"/>
                    </a:lnTo>
                    <a:lnTo>
                      <a:pt x="17414" y="25880"/>
                    </a:lnTo>
                    <a:lnTo>
                      <a:pt x="17396" y="25670"/>
                    </a:lnTo>
                    <a:lnTo>
                      <a:pt x="17396" y="25451"/>
                    </a:lnTo>
                    <a:lnTo>
                      <a:pt x="17396" y="25233"/>
                    </a:lnTo>
                    <a:lnTo>
                      <a:pt x="17414" y="25023"/>
                    </a:lnTo>
                    <a:lnTo>
                      <a:pt x="17440" y="24813"/>
                    </a:lnTo>
                    <a:lnTo>
                      <a:pt x="17475" y="24603"/>
                    </a:lnTo>
                    <a:lnTo>
                      <a:pt x="17527" y="24402"/>
                    </a:lnTo>
                    <a:lnTo>
                      <a:pt x="17580" y="24201"/>
                    </a:lnTo>
                    <a:lnTo>
                      <a:pt x="17650" y="23999"/>
                    </a:lnTo>
                    <a:lnTo>
                      <a:pt x="17720" y="23807"/>
                    </a:lnTo>
                    <a:lnTo>
                      <a:pt x="17807" y="23623"/>
                    </a:lnTo>
                    <a:lnTo>
                      <a:pt x="17904" y="23440"/>
                    </a:lnTo>
                    <a:lnTo>
                      <a:pt x="18000" y="23265"/>
                    </a:lnTo>
                    <a:lnTo>
                      <a:pt x="18113" y="23099"/>
                    </a:lnTo>
                    <a:lnTo>
                      <a:pt x="18227" y="22933"/>
                    </a:lnTo>
                    <a:lnTo>
                      <a:pt x="18358" y="22775"/>
                    </a:lnTo>
                    <a:lnTo>
                      <a:pt x="18489" y="22618"/>
                    </a:lnTo>
                    <a:lnTo>
                      <a:pt x="18629" y="22469"/>
                    </a:lnTo>
                    <a:lnTo>
                      <a:pt x="18769" y="22329"/>
                    </a:lnTo>
                    <a:lnTo>
                      <a:pt x="18927" y="22198"/>
                    </a:lnTo>
                    <a:lnTo>
                      <a:pt x="19084" y="22075"/>
                    </a:lnTo>
                    <a:lnTo>
                      <a:pt x="19250" y="21962"/>
                    </a:lnTo>
                    <a:lnTo>
                      <a:pt x="19417" y="21848"/>
                    </a:lnTo>
                    <a:lnTo>
                      <a:pt x="19600" y="21743"/>
                    </a:lnTo>
                    <a:lnTo>
                      <a:pt x="19775" y="21656"/>
                    </a:lnTo>
                    <a:lnTo>
                      <a:pt x="19968" y="21568"/>
                    </a:lnTo>
                    <a:lnTo>
                      <a:pt x="20160" y="21498"/>
                    </a:lnTo>
                    <a:lnTo>
                      <a:pt x="20352" y="21428"/>
                    </a:lnTo>
                    <a:lnTo>
                      <a:pt x="20553" y="21367"/>
                    </a:lnTo>
                    <a:lnTo>
                      <a:pt x="20755" y="21323"/>
                    </a:lnTo>
                    <a:lnTo>
                      <a:pt x="20965" y="21288"/>
                    </a:lnTo>
                    <a:lnTo>
                      <a:pt x="21174" y="21262"/>
                    </a:lnTo>
                    <a:lnTo>
                      <a:pt x="21384" y="21245"/>
                    </a:lnTo>
                    <a:lnTo>
                      <a:pt x="21603" y="21236"/>
                    </a:lnTo>
                    <a:close/>
                    <a:moveTo>
                      <a:pt x="16224" y="1"/>
                    </a:moveTo>
                    <a:lnTo>
                      <a:pt x="15805" y="10"/>
                    </a:lnTo>
                    <a:lnTo>
                      <a:pt x="15385" y="27"/>
                    </a:lnTo>
                    <a:lnTo>
                      <a:pt x="14974" y="53"/>
                    </a:lnTo>
                    <a:lnTo>
                      <a:pt x="14563" y="88"/>
                    </a:lnTo>
                    <a:lnTo>
                      <a:pt x="14152" y="132"/>
                    </a:lnTo>
                    <a:lnTo>
                      <a:pt x="13749" y="193"/>
                    </a:lnTo>
                    <a:lnTo>
                      <a:pt x="13347" y="255"/>
                    </a:lnTo>
                    <a:lnTo>
                      <a:pt x="12953" y="333"/>
                    </a:lnTo>
                    <a:lnTo>
                      <a:pt x="12560" y="421"/>
                    </a:lnTo>
                    <a:lnTo>
                      <a:pt x="12166" y="517"/>
                    </a:lnTo>
                    <a:lnTo>
                      <a:pt x="11781" y="622"/>
                    </a:lnTo>
                    <a:lnTo>
                      <a:pt x="11397" y="736"/>
                    </a:lnTo>
                    <a:lnTo>
                      <a:pt x="11021" y="858"/>
                    </a:lnTo>
                    <a:lnTo>
                      <a:pt x="10645" y="989"/>
                    </a:lnTo>
                    <a:lnTo>
                      <a:pt x="10268" y="1129"/>
                    </a:lnTo>
                    <a:lnTo>
                      <a:pt x="9910" y="1278"/>
                    </a:lnTo>
                    <a:lnTo>
                      <a:pt x="9543" y="1435"/>
                    </a:lnTo>
                    <a:lnTo>
                      <a:pt x="9184" y="1601"/>
                    </a:lnTo>
                    <a:lnTo>
                      <a:pt x="8834" y="1776"/>
                    </a:lnTo>
                    <a:lnTo>
                      <a:pt x="8484" y="1960"/>
                    </a:lnTo>
                    <a:lnTo>
                      <a:pt x="8143" y="2152"/>
                    </a:lnTo>
                    <a:lnTo>
                      <a:pt x="7811" y="2354"/>
                    </a:lnTo>
                    <a:lnTo>
                      <a:pt x="7479" y="2563"/>
                    </a:lnTo>
                    <a:lnTo>
                      <a:pt x="7155" y="2773"/>
                    </a:lnTo>
                    <a:lnTo>
                      <a:pt x="6831" y="3001"/>
                    </a:lnTo>
                    <a:lnTo>
                      <a:pt x="6517" y="3228"/>
                    </a:lnTo>
                    <a:lnTo>
                      <a:pt x="6202" y="3464"/>
                    </a:lnTo>
                    <a:lnTo>
                      <a:pt x="5904" y="3709"/>
                    </a:lnTo>
                    <a:lnTo>
                      <a:pt x="5607" y="3963"/>
                    </a:lnTo>
                    <a:lnTo>
                      <a:pt x="5310" y="4216"/>
                    </a:lnTo>
                    <a:lnTo>
                      <a:pt x="5030" y="4479"/>
                    </a:lnTo>
                    <a:lnTo>
                      <a:pt x="4750" y="4759"/>
                    </a:lnTo>
                    <a:lnTo>
                      <a:pt x="4479" y="5030"/>
                    </a:lnTo>
                    <a:lnTo>
                      <a:pt x="4216" y="5318"/>
                    </a:lnTo>
                    <a:lnTo>
                      <a:pt x="3954" y="5607"/>
                    </a:lnTo>
                    <a:lnTo>
                      <a:pt x="3700" y="5904"/>
                    </a:lnTo>
                    <a:lnTo>
                      <a:pt x="3455" y="6210"/>
                    </a:lnTo>
                    <a:lnTo>
                      <a:pt x="3219" y="6517"/>
                    </a:lnTo>
                    <a:lnTo>
                      <a:pt x="2992" y="6831"/>
                    </a:lnTo>
                    <a:lnTo>
                      <a:pt x="2773" y="7155"/>
                    </a:lnTo>
                    <a:lnTo>
                      <a:pt x="2555" y="7479"/>
                    </a:lnTo>
                    <a:lnTo>
                      <a:pt x="2345" y="7811"/>
                    </a:lnTo>
                    <a:lnTo>
                      <a:pt x="2152" y="8152"/>
                    </a:lnTo>
                    <a:lnTo>
                      <a:pt x="1960" y="8493"/>
                    </a:lnTo>
                    <a:lnTo>
                      <a:pt x="1776" y="8843"/>
                    </a:lnTo>
                    <a:lnTo>
                      <a:pt x="1601" y="9193"/>
                    </a:lnTo>
                    <a:lnTo>
                      <a:pt x="1435" y="9551"/>
                    </a:lnTo>
                    <a:lnTo>
                      <a:pt x="1278" y="9910"/>
                    </a:lnTo>
                    <a:lnTo>
                      <a:pt x="1120" y="10277"/>
                    </a:lnTo>
                    <a:lnTo>
                      <a:pt x="980" y="10645"/>
                    </a:lnTo>
                    <a:lnTo>
                      <a:pt x="849" y="11021"/>
                    </a:lnTo>
                    <a:lnTo>
                      <a:pt x="727" y="11397"/>
                    </a:lnTo>
                    <a:lnTo>
                      <a:pt x="613" y="11782"/>
                    </a:lnTo>
                    <a:lnTo>
                      <a:pt x="508" y="12166"/>
                    </a:lnTo>
                    <a:lnTo>
                      <a:pt x="412" y="12560"/>
                    </a:lnTo>
                    <a:lnTo>
                      <a:pt x="333" y="12954"/>
                    </a:lnTo>
                    <a:lnTo>
                      <a:pt x="255" y="13356"/>
                    </a:lnTo>
                    <a:lnTo>
                      <a:pt x="185" y="13758"/>
                    </a:lnTo>
                    <a:lnTo>
                      <a:pt x="132" y="14160"/>
                    </a:lnTo>
                    <a:lnTo>
                      <a:pt x="80" y="14563"/>
                    </a:lnTo>
                    <a:lnTo>
                      <a:pt x="45" y="14974"/>
                    </a:lnTo>
                    <a:lnTo>
                      <a:pt x="18" y="15394"/>
                    </a:lnTo>
                    <a:lnTo>
                      <a:pt x="1" y="15805"/>
                    </a:lnTo>
                    <a:lnTo>
                      <a:pt x="1" y="16224"/>
                    </a:lnTo>
                    <a:lnTo>
                      <a:pt x="1" y="16644"/>
                    </a:lnTo>
                    <a:lnTo>
                      <a:pt x="18" y="17055"/>
                    </a:lnTo>
                    <a:lnTo>
                      <a:pt x="45" y="17475"/>
                    </a:lnTo>
                    <a:lnTo>
                      <a:pt x="80" y="17886"/>
                    </a:lnTo>
                    <a:lnTo>
                      <a:pt x="132" y="18288"/>
                    </a:lnTo>
                    <a:lnTo>
                      <a:pt x="185" y="18691"/>
                    </a:lnTo>
                    <a:lnTo>
                      <a:pt x="255" y="19093"/>
                    </a:lnTo>
                    <a:lnTo>
                      <a:pt x="333" y="19495"/>
                    </a:lnTo>
                    <a:lnTo>
                      <a:pt x="412" y="19889"/>
                    </a:lnTo>
                    <a:lnTo>
                      <a:pt x="508" y="20274"/>
                    </a:lnTo>
                    <a:lnTo>
                      <a:pt x="613" y="20667"/>
                    </a:lnTo>
                    <a:lnTo>
                      <a:pt x="727" y="21043"/>
                    </a:lnTo>
                    <a:lnTo>
                      <a:pt x="849" y="21428"/>
                    </a:lnTo>
                    <a:lnTo>
                      <a:pt x="980" y="21804"/>
                    </a:lnTo>
                    <a:lnTo>
                      <a:pt x="1120" y="22172"/>
                    </a:lnTo>
                    <a:lnTo>
                      <a:pt x="1278" y="22539"/>
                    </a:lnTo>
                    <a:lnTo>
                      <a:pt x="1435" y="22898"/>
                    </a:lnTo>
                    <a:lnTo>
                      <a:pt x="1601" y="23256"/>
                    </a:lnTo>
                    <a:lnTo>
                      <a:pt x="1776" y="23606"/>
                    </a:lnTo>
                    <a:lnTo>
                      <a:pt x="1960" y="23956"/>
                    </a:lnTo>
                    <a:lnTo>
                      <a:pt x="2152" y="24297"/>
                    </a:lnTo>
                    <a:lnTo>
                      <a:pt x="2345" y="24638"/>
                    </a:lnTo>
                    <a:lnTo>
                      <a:pt x="2555" y="24970"/>
                    </a:lnTo>
                    <a:lnTo>
                      <a:pt x="2773" y="25294"/>
                    </a:lnTo>
                    <a:lnTo>
                      <a:pt x="2992" y="25617"/>
                    </a:lnTo>
                    <a:lnTo>
                      <a:pt x="3219" y="25932"/>
                    </a:lnTo>
                    <a:lnTo>
                      <a:pt x="3455" y="26238"/>
                    </a:lnTo>
                    <a:lnTo>
                      <a:pt x="3700" y="26545"/>
                    </a:lnTo>
                    <a:lnTo>
                      <a:pt x="3954" y="26842"/>
                    </a:lnTo>
                    <a:lnTo>
                      <a:pt x="4216" y="27131"/>
                    </a:lnTo>
                    <a:lnTo>
                      <a:pt x="4479" y="27419"/>
                    </a:lnTo>
                    <a:lnTo>
                      <a:pt x="4750" y="27690"/>
                    </a:lnTo>
                    <a:lnTo>
                      <a:pt x="5030" y="27961"/>
                    </a:lnTo>
                    <a:lnTo>
                      <a:pt x="5310" y="28232"/>
                    </a:lnTo>
                    <a:lnTo>
                      <a:pt x="5607" y="28486"/>
                    </a:lnTo>
                    <a:lnTo>
                      <a:pt x="5904" y="28740"/>
                    </a:lnTo>
                    <a:lnTo>
                      <a:pt x="6202" y="28985"/>
                    </a:lnTo>
                    <a:lnTo>
                      <a:pt x="6517" y="29221"/>
                    </a:lnTo>
                    <a:lnTo>
                      <a:pt x="6831" y="29448"/>
                    </a:lnTo>
                    <a:lnTo>
                      <a:pt x="7155" y="29676"/>
                    </a:lnTo>
                    <a:lnTo>
                      <a:pt x="7479" y="29885"/>
                    </a:lnTo>
                    <a:lnTo>
                      <a:pt x="7811" y="30095"/>
                    </a:lnTo>
                    <a:lnTo>
                      <a:pt x="8143" y="30296"/>
                    </a:lnTo>
                    <a:lnTo>
                      <a:pt x="8484" y="30489"/>
                    </a:lnTo>
                    <a:lnTo>
                      <a:pt x="8834" y="30673"/>
                    </a:lnTo>
                    <a:lnTo>
                      <a:pt x="9184" y="30847"/>
                    </a:lnTo>
                    <a:lnTo>
                      <a:pt x="9543" y="31014"/>
                    </a:lnTo>
                    <a:lnTo>
                      <a:pt x="9910" y="31171"/>
                    </a:lnTo>
                    <a:lnTo>
                      <a:pt x="10268" y="31320"/>
                    </a:lnTo>
                    <a:lnTo>
                      <a:pt x="10645" y="31460"/>
                    </a:lnTo>
                    <a:lnTo>
                      <a:pt x="11021" y="31591"/>
                    </a:lnTo>
                    <a:lnTo>
                      <a:pt x="11397" y="31713"/>
                    </a:lnTo>
                    <a:lnTo>
                      <a:pt x="11781" y="31827"/>
                    </a:lnTo>
                    <a:lnTo>
                      <a:pt x="12166" y="31932"/>
                    </a:lnTo>
                    <a:lnTo>
                      <a:pt x="12560" y="32028"/>
                    </a:lnTo>
                    <a:lnTo>
                      <a:pt x="12953" y="32116"/>
                    </a:lnTo>
                    <a:lnTo>
                      <a:pt x="13347" y="32194"/>
                    </a:lnTo>
                    <a:lnTo>
                      <a:pt x="13749" y="32256"/>
                    </a:lnTo>
                    <a:lnTo>
                      <a:pt x="14152" y="32317"/>
                    </a:lnTo>
                    <a:lnTo>
                      <a:pt x="14563" y="32361"/>
                    </a:lnTo>
                    <a:lnTo>
                      <a:pt x="14974" y="32395"/>
                    </a:lnTo>
                    <a:lnTo>
                      <a:pt x="15385" y="32422"/>
                    </a:lnTo>
                    <a:lnTo>
                      <a:pt x="15805" y="32439"/>
                    </a:lnTo>
                    <a:lnTo>
                      <a:pt x="16224" y="32448"/>
                    </a:lnTo>
                    <a:lnTo>
                      <a:pt x="16635" y="32439"/>
                    </a:lnTo>
                    <a:lnTo>
                      <a:pt x="17055" y="32422"/>
                    </a:lnTo>
                    <a:lnTo>
                      <a:pt x="17466" y="32395"/>
                    </a:lnTo>
                    <a:lnTo>
                      <a:pt x="17877" y="32361"/>
                    </a:lnTo>
                    <a:lnTo>
                      <a:pt x="18288" y="32317"/>
                    </a:lnTo>
                    <a:lnTo>
                      <a:pt x="18691" y="32256"/>
                    </a:lnTo>
                    <a:lnTo>
                      <a:pt x="19093" y="32194"/>
                    </a:lnTo>
                    <a:lnTo>
                      <a:pt x="19487" y="32116"/>
                    </a:lnTo>
                    <a:lnTo>
                      <a:pt x="19880" y="32028"/>
                    </a:lnTo>
                    <a:lnTo>
                      <a:pt x="20274" y="31932"/>
                    </a:lnTo>
                    <a:lnTo>
                      <a:pt x="20658" y="31827"/>
                    </a:lnTo>
                    <a:lnTo>
                      <a:pt x="21043" y="31713"/>
                    </a:lnTo>
                    <a:lnTo>
                      <a:pt x="21419" y="31591"/>
                    </a:lnTo>
                    <a:lnTo>
                      <a:pt x="21795" y="31460"/>
                    </a:lnTo>
                    <a:lnTo>
                      <a:pt x="22171" y="31320"/>
                    </a:lnTo>
                    <a:lnTo>
                      <a:pt x="22530" y="31171"/>
                    </a:lnTo>
                    <a:lnTo>
                      <a:pt x="22897" y="31014"/>
                    </a:lnTo>
                    <a:lnTo>
                      <a:pt x="23256" y="30847"/>
                    </a:lnTo>
                    <a:lnTo>
                      <a:pt x="23606" y="30673"/>
                    </a:lnTo>
                    <a:lnTo>
                      <a:pt x="23956" y="30489"/>
                    </a:lnTo>
                    <a:lnTo>
                      <a:pt x="24297" y="30296"/>
                    </a:lnTo>
                    <a:lnTo>
                      <a:pt x="24629" y="30095"/>
                    </a:lnTo>
                    <a:lnTo>
                      <a:pt x="24961" y="29885"/>
                    </a:lnTo>
                    <a:lnTo>
                      <a:pt x="25285" y="29676"/>
                    </a:lnTo>
                    <a:lnTo>
                      <a:pt x="25609" y="29448"/>
                    </a:lnTo>
                    <a:lnTo>
                      <a:pt x="25923" y="29221"/>
                    </a:lnTo>
                    <a:lnTo>
                      <a:pt x="26238" y="28985"/>
                    </a:lnTo>
                    <a:lnTo>
                      <a:pt x="26536" y="28740"/>
                    </a:lnTo>
                    <a:lnTo>
                      <a:pt x="26833" y="28486"/>
                    </a:lnTo>
                    <a:lnTo>
                      <a:pt x="27130" y="28232"/>
                    </a:lnTo>
                    <a:lnTo>
                      <a:pt x="27410" y="27961"/>
                    </a:lnTo>
                    <a:lnTo>
                      <a:pt x="27690" y="27690"/>
                    </a:lnTo>
                    <a:lnTo>
                      <a:pt x="27961" y="27419"/>
                    </a:lnTo>
                    <a:lnTo>
                      <a:pt x="28224" y="27131"/>
                    </a:lnTo>
                    <a:lnTo>
                      <a:pt x="28486" y="26842"/>
                    </a:lnTo>
                    <a:lnTo>
                      <a:pt x="28740" y="26545"/>
                    </a:lnTo>
                    <a:lnTo>
                      <a:pt x="28984" y="26238"/>
                    </a:lnTo>
                    <a:lnTo>
                      <a:pt x="29221" y="25932"/>
                    </a:lnTo>
                    <a:lnTo>
                      <a:pt x="29448" y="25617"/>
                    </a:lnTo>
                    <a:lnTo>
                      <a:pt x="29667" y="25294"/>
                    </a:lnTo>
                    <a:lnTo>
                      <a:pt x="29885" y="24970"/>
                    </a:lnTo>
                    <a:lnTo>
                      <a:pt x="30095" y="24638"/>
                    </a:lnTo>
                    <a:lnTo>
                      <a:pt x="30288" y="24297"/>
                    </a:lnTo>
                    <a:lnTo>
                      <a:pt x="30480" y="23956"/>
                    </a:lnTo>
                    <a:lnTo>
                      <a:pt x="30664" y="23606"/>
                    </a:lnTo>
                    <a:lnTo>
                      <a:pt x="30839" y="23256"/>
                    </a:lnTo>
                    <a:lnTo>
                      <a:pt x="31005" y="22898"/>
                    </a:lnTo>
                    <a:lnTo>
                      <a:pt x="31162" y="22539"/>
                    </a:lnTo>
                    <a:lnTo>
                      <a:pt x="31311" y="22172"/>
                    </a:lnTo>
                    <a:lnTo>
                      <a:pt x="31459" y="21804"/>
                    </a:lnTo>
                    <a:lnTo>
                      <a:pt x="31591" y="21428"/>
                    </a:lnTo>
                    <a:lnTo>
                      <a:pt x="31713" y="21043"/>
                    </a:lnTo>
                    <a:lnTo>
                      <a:pt x="31827" y="20667"/>
                    </a:lnTo>
                    <a:lnTo>
                      <a:pt x="31932" y="20274"/>
                    </a:lnTo>
                    <a:lnTo>
                      <a:pt x="32028" y="19889"/>
                    </a:lnTo>
                    <a:lnTo>
                      <a:pt x="32107" y="19495"/>
                    </a:lnTo>
                    <a:lnTo>
                      <a:pt x="32185" y="19093"/>
                    </a:lnTo>
                    <a:lnTo>
                      <a:pt x="32255" y="18691"/>
                    </a:lnTo>
                    <a:lnTo>
                      <a:pt x="32308" y="18288"/>
                    </a:lnTo>
                    <a:lnTo>
                      <a:pt x="32360" y="17886"/>
                    </a:lnTo>
                    <a:lnTo>
                      <a:pt x="32395" y="17475"/>
                    </a:lnTo>
                    <a:lnTo>
                      <a:pt x="32422" y="17055"/>
                    </a:lnTo>
                    <a:lnTo>
                      <a:pt x="32430" y="16644"/>
                    </a:lnTo>
                    <a:lnTo>
                      <a:pt x="32439" y="16224"/>
                    </a:lnTo>
                    <a:lnTo>
                      <a:pt x="32430" y="15805"/>
                    </a:lnTo>
                    <a:lnTo>
                      <a:pt x="32422" y="15394"/>
                    </a:lnTo>
                    <a:lnTo>
                      <a:pt x="32395" y="14974"/>
                    </a:lnTo>
                    <a:lnTo>
                      <a:pt x="32360" y="14563"/>
                    </a:lnTo>
                    <a:lnTo>
                      <a:pt x="32308" y="14160"/>
                    </a:lnTo>
                    <a:lnTo>
                      <a:pt x="32255" y="13758"/>
                    </a:lnTo>
                    <a:lnTo>
                      <a:pt x="32185" y="13356"/>
                    </a:lnTo>
                    <a:lnTo>
                      <a:pt x="32107" y="12954"/>
                    </a:lnTo>
                    <a:lnTo>
                      <a:pt x="32028" y="12560"/>
                    </a:lnTo>
                    <a:lnTo>
                      <a:pt x="31932" y="12166"/>
                    </a:lnTo>
                    <a:lnTo>
                      <a:pt x="31827" y="11782"/>
                    </a:lnTo>
                    <a:lnTo>
                      <a:pt x="31713" y="11397"/>
                    </a:lnTo>
                    <a:lnTo>
                      <a:pt x="31591" y="11021"/>
                    </a:lnTo>
                    <a:lnTo>
                      <a:pt x="31459" y="10645"/>
                    </a:lnTo>
                    <a:lnTo>
                      <a:pt x="31311" y="10277"/>
                    </a:lnTo>
                    <a:lnTo>
                      <a:pt x="31162" y="9910"/>
                    </a:lnTo>
                    <a:lnTo>
                      <a:pt x="31005" y="9551"/>
                    </a:lnTo>
                    <a:lnTo>
                      <a:pt x="30839" y="9193"/>
                    </a:lnTo>
                    <a:lnTo>
                      <a:pt x="30664" y="8843"/>
                    </a:lnTo>
                    <a:lnTo>
                      <a:pt x="30480" y="8493"/>
                    </a:lnTo>
                    <a:lnTo>
                      <a:pt x="30288" y="8152"/>
                    </a:lnTo>
                    <a:lnTo>
                      <a:pt x="30095" y="7811"/>
                    </a:lnTo>
                    <a:lnTo>
                      <a:pt x="29885" y="7479"/>
                    </a:lnTo>
                    <a:lnTo>
                      <a:pt x="29667" y="7155"/>
                    </a:lnTo>
                    <a:lnTo>
                      <a:pt x="29448" y="6831"/>
                    </a:lnTo>
                    <a:lnTo>
                      <a:pt x="29221" y="6517"/>
                    </a:lnTo>
                    <a:lnTo>
                      <a:pt x="28984" y="6210"/>
                    </a:lnTo>
                    <a:lnTo>
                      <a:pt x="28740" y="5904"/>
                    </a:lnTo>
                    <a:lnTo>
                      <a:pt x="28486" y="5607"/>
                    </a:lnTo>
                    <a:lnTo>
                      <a:pt x="28224" y="5318"/>
                    </a:lnTo>
                    <a:lnTo>
                      <a:pt x="27961" y="5030"/>
                    </a:lnTo>
                    <a:lnTo>
                      <a:pt x="27690" y="4759"/>
                    </a:lnTo>
                    <a:lnTo>
                      <a:pt x="27410" y="4479"/>
                    </a:lnTo>
                    <a:lnTo>
                      <a:pt x="27130" y="4216"/>
                    </a:lnTo>
                    <a:lnTo>
                      <a:pt x="26833" y="3963"/>
                    </a:lnTo>
                    <a:lnTo>
                      <a:pt x="26536" y="3709"/>
                    </a:lnTo>
                    <a:lnTo>
                      <a:pt x="26238" y="3464"/>
                    </a:lnTo>
                    <a:lnTo>
                      <a:pt x="25923" y="3228"/>
                    </a:lnTo>
                    <a:lnTo>
                      <a:pt x="25609" y="3001"/>
                    </a:lnTo>
                    <a:lnTo>
                      <a:pt x="25285" y="2773"/>
                    </a:lnTo>
                    <a:lnTo>
                      <a:pt x="24961" y="2563"/>
                    </a:lnTo>
                    <a:lnTo>
                      <a:pt x="24629" y="2354"/>
                    </a:lnTo>
                    <a:lnTo>
                      <a:pt x="24297" y="2152"/>
                    </a:lnTo>
                    <a:lnTo>
                      <a:pt x="23956" y="1960"/>
                    </a:lnTo>
                    <a:lnTo>
                      <a:pt x="23606" y="1776"/>
                    </a:lnTo>
                    <a:lnTo>
                      <a:pt x="23256" y="1601"/>
                    </a:lnTo>
                    <a:lnTo>
                      <a:pt x="22897" y="1435"/>
                    </a:lnTo>
                    <a:lnTo>
                      <a:pt x="22530" y="1278"/>
                    </a:lnTo>
                    <a:lnTo>
                      <a:pt x="22171" y="1129"/>
                    </a:lnTo>
                    <a:lnTo>
                      <a:pt x="21795" y="989"/>
                    </a:lnTo>
                    <a:lnTo>
                      <a:pt x="21419" y="858"/>
                    </a:lnTo>
                    <a:lnTo>
                      <a:pt x="21043" y="736"/>
                    </a:lnTo>
                    <a:lnTo>
                      <a:pt x="20658" y="622"/>
                    </a:lnTo>
                    <a:lnTo>
                      <a:pt x="20274" y="517"/>
                    </a:lnTo>
                    <a:lnTo>
                      <a:pt x="19880" y="421"/>
                    </a:lnTo>
                    <a:lnTo>
                      <a:pt x="19487" y="333"/>
                    </a:lnTo>
                    <a:lnTo>
                      <a:pt x="19093" y="255"/>
                    </a:lnTo>
                    <a:lnTo>
                      <a:pt x="18691" y="193"/>
                    </a:lnTo>
                    <a:lnTo>
                      <a:pt x="18288" y="132"/>
                    </a:lnTo>
                    <a:lnTo>
                      <a:pt x="17877" y="88"/>
                    </a:lnTo>
                    <a:lnTo>
                      <a:pt x="17466" y="53"/>
                    </a:lnTo>
                    <a:lnTo>
                      <a:pt x="17055" y="27"/>
                    </a:lnTo>
                    <a:lnTo>
                      <a:pt x="16635" y="10"/>
                    </a:lnTo>
                    <a:lnTo>
                      <a:pt x="16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9"/>
              <p:cNvSpPr/>
              <p:nvPr/>
            </p:nvSpPr>
            <p:spPr>
              <a:xfrm>
                <a:off x="9516159" y="2915587"/>
                <a:ext cx="37929" cy="38037"/>
              </a:xfrm>
              <a:custGeom>
                <a:avLst/>
                <a:gdLst/>
                <a:ahLst/>
                <a:cxnLst/>
                <a:rect l="l" t="t" r="r" b="b"/>
                <a:pathLst>
                  <a:path w="3176" h="3185" extrusionOk="0">
                    <a:moveTo>
                      <a:pt x="1584" y="1"/>
                    </a:moveTo>
                    <a:lnTo>
                      <a:pt x="1426" y="9"/>
                    </a:lnTo>
                    <a:lnTo>
                      <a:pt x="1269" y="36"/>
                    </a:lnTo>
                    <a:lnTo>
                      <a:pt x="1111" y="71"/>
                    </a:lnTo>
                    <a:lnTo>
                      <a:pt x="971" y="123"/>
                    </a:lnTo>
                    <a:lnTo>
                      <a:pt x="831" y="193"/>
                    </a:lnTo>
                    <a:lnTo>
                      <a:pt x="700" y="272"/>
                    </a:lnTo>
                    <a:lnTo>
                      <a:pt x="578" y="368"/>
                    </a:lnTo>
                    <a:lnTo>
                      <a:pt x="464" y="464"/>
                    </a:lnTo>
                    <a:lnTo>
                      <a:pt x="359" y="578"/>
                    </a:lnTo>
                    <a:lnTo>
                      <a:pt x="272" y="700"/>
                    </a:lnTo>
                    <a:lnTo>
                      <a:pt x="193" y="832"/>
                    </a:lnTo>
                    <a:lnTo>
                      <a:pt x="123" y="972"/>
                    </a:lnTo>
                    <a:lnTo>
                      <a:pt x="71" y="1120"/>
                    </a:lnTo>
                    <a:lnTo>
                      <a:pt x="27" y="1269"/>
                    </a:lnTo>
                    <a:lnTo>
                      <a:pt x="9" y="1426"/>
                    </a:lnTo>
                    <a:lnTo>
                      <a:pt x="1" y="1592"/>
                    </a:lnTo>
                    <a:lnTo>
                      <a:pt x="9" y="1759"/>
                    </a:lnTo>
                    <a:lnTo>
                      <a:pt x="27" y="1916"/>
                    </a:lnTo>
                    <a:lnTo>
                      <a:pt x="71" y="2065"/>
                    </a:lnTo>
                    <a:lnTo>
                      <a:pt x="123" y="2213"/>
                    </a:lnTo>
                    <a:lnTo>
                      <a:pt x="193" y="2353"/>
                    </a:lnTo>
                    <a:lnTo>
                      <a:pt x="272" y="2485"/>
                    </a:lnTo>
                    <a:lnTo>
                      <a:pt x="359" y="2607"/>
                    </a:lnTo>
                    <a:lnTo>
                      <a:pt x="464" y="2721"/>
                    </a:lnTo>
                    <a:lnTo>
                      <a:pt x="578" y="2817"/>
                    </a:lnTo>
                    <a:lnTo>
                      <a:pt x="700" y="2913"/>
                    </a:lnTo>
                    <a:lnTo>
                      <a:pt x="831" y="2992"/>
                    </a:lnTo>
                    <a:lnTo>
                      <a:pt x="971" y="3053"/>
                    </a:lnTo>
                    <a:lnTo>
                      <a:pt x="1111" y="3114"/>
                    </a:lnTo>
                    <a:lnTo>
                      <a:pt x="1269" y="3149"/>
                    </a:lnTo>
                    <a:lnTo>
                      <a:pt x="1426" y="3175"/>
                    </a:lnTo>
                    <a:lnTo>
                      <a:pt x="1584" y="3184"/>
                    </a:lnTo>
                    <a:lnTo>
                      <a:pt x="1750" y="3175"/>
                    </a:lnTo>
                    <a:lnTo>
                      <a:pt x="1907" y="3149"/>
                    </a:lnTo>
                    <a:lnTo>
                      <a:pt x="2056" y="3114"/>
                    </a:lnTo>
                    <a:lnTo>
                      <a:pt x="2205" y="3053"/>
                    </a:lnTo>
                    <a:lnTo>
                      <a:pt x="2344" y="2992"/>
                    </a:lnTo>
                    <a:lnTo>
                      <a:pt x="2476" y="2913"/>
                    </a:lnTo>
                    <a:lnTo>
                      <a:pt x="2598" y="2817"/>
                    </a:lnTo>
                    <a:lnTo>
                      <a:pt x="2712" y="2721"/>
                    </a:lnTo>
                    <a:lnTo>
                      <a:pt x="2817" y="2607"/>
                    </a:lnTo>
                    <a:lnTo>
                      <a:pt x="2904" y="2485"/>
                    </a:lnTo>
                    <a:lnTo>
                      <a:pt x="2983" y="2353"/>
                    </a:lnTo>
                    <a:lnTo>
                      <a:pt x="3053" y="2213"/>
                    </a:lnTo>
                    <a:lnTo>
                      <a:pt x="3105" y="2065"/>
                    </a:lnTo>
                    <a:lnTo>
                      <a:pt x="3140" y="1916"/>
                    </a:lnTo>
                    <a:lnTo>
                      <a:pt x="3167" y="1759"/>
                    </a:lnTo>
                    <a:lnTo>
                      <a:pt x="3175" y="1592"/>
                    </a:lnTo>
                    <a:lnTo>
                      <a:pt x="3167" y="1426"/>
                    </a:lnTo>
                    <a:lnTo>
                      <a:pt x="3140" y="1269"/>
                    </a:lnTo>
                    <a:lnTo>
                      <a:pt x="3105" y="1120"/>
                    </a:lnTo>
                    <a:lnTo>
                      <a:pt x="3053" y="972"/>
                    </a:lnTo>
                    <a:lnTo>
                      <a:pt x="2983" y="832"/>
                    </a:lnTo>
                    <a:lnTo>
                      <a:pt x="2904" y="700"/>
                    </a:lnTo>
                    <a:lnTo>
                      <a:pt x="2817" y="578"/>
                    </a:lnTo>
                    <a:lnTo>
                      <a:pt x="2712" y="464"/>
                    </a:lnTo>
                    <a:lnTo>
                      <a:pt x="2598" y="368"/>
                    </a:lnTo>
                    <a:lnTo>
                      <a:pt x="2476" y="272"/>
                    </a:lnTo>
                    <a:lnTo>
                      <a:pt x="2344" y="193"/>
                    </a:lnTo>
                    <a:lnTo>
                      <a:pt x="2205" y="123"/>
                    </a:lnTo>
                    <a:lnTo>
                      <a:pt x="2056" y="71"/>
                    </a:lnTo>
                    <a:lnTo>
                      <a:pt x="1907" y="36"/>
                    </a:lnTo>
                    <a:lnTo>
                      <a:pt x="1750" y="9"/>
                    </a:lnTo>
                    <a:lnTo>
                      <a:pt x="15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6" name="Google Shape;3346;p39"/>
            <p:cNvSpPr/>
            <p:nvPr/>
          </p:nvSpPr>
          <p:spPr>
            <a:xfrm>
              <a:off x="1455050" y="1267513"/>
              <a:ext cx="207900" cy="207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39"/>
          <p:cNvGrpSpPr/>
          <p:nvPr/>
        </p:nvGrpSpPr>
        <p:grpSpPr>
          <a:xfrm>
            <a:off x="476129" y="2065644"/>
            <a:ext cx="1186821" cy="678818"/>
            <a:chOff x="476129" y="2065644"/>
            <a:chExt cx="1186821" cy="678818"/>
          </a:xfrm>
        </p:grpSpPr>
        <p:grpSp>
          <p:nvGrpSpPr>
            <p:cNvPr id="3373" name="Google Shape;3373;p39"/>
            <p:cNvGrpSpPr/>
            <p:nvPr/>
          </p:nvGrpSpPr>
          <p:grpSpPr>
            <a:xfrm>
              <a:off x="476129" y="2065644"/>
              <a:ext cx="942725" cy="678818"/>
              <a:chOff x="10527103" y="2931471"/>
              <a:chExt cx="1083842" cy="780430"/>
            </a:xfrm>
          </p:grpSpPr>
          <p:sp>
            <p:nvSpPr>
              <p:cNvPr id="3374" name="Google Shape;3374;p39"/>
              <p:cNvSpPr/>
              <p:nvPr/>
            </p:nvSpPr>
            <p:spPr>
              <a:xfrm>
                <a:off x="11075551" y="3449106"/>
                <a:ext cx="535394" cy="93593"/>
              </a:xfrm>
              <a:custGeom>
                <a:avLst/>
                <a:gdLst/>
                <a:ahLst/>
                <a:cxnLst/>
                <a:rect l="l" t="t" r="r" b="b"/>
                <a:pathLst>
                  <a:path w="44831" h="7837" extrusionOk="0">
                    <a:moveTo>
                      <a:pt x="3498" y="0"/>
                    </a:moveTo>
                    <a:lnTo>
                      <a:pt x="0" y="7837"/>
                    </a:lnTo>
                    <a:lnTo>
                      <a:pt x="0" y="7837"/>
                    </a:lnTo>
                    <a:lnTo>
                      <a:pt x="40143" y="7601"/>
                    </a:lnTo>
                    <a:lnTo>
                      <a:pt x="4483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9"/>
              <p:cNvSpPr/>
              <p:nvPr/>
            </p:nvSpPr>
            <p:spPr>
              <a:xfrm>
                <a:off x="11126832" y="3456726"/>
                <a:ext cx="19024" cy="19132"/>
              </a:xfrm>
              <a:custGeom>
                <a:avLst/>
                <a:gdLst/>
                <a:ahLst/>
                <a:cxnLst/>
                <a:rect l="l" t="t" r="r" b="b"/>
                <a:pathLst>
                  <a:path w="1593" h="1602" extrusionOk="0">
                    <a:moveTo>
                      <a:pt x="796" y="1"/>
                    </a:moveTo>
                    <a:lnTo>
                      <a:pt x="717" y="10"/>
                    </a:lnTo>
                    <a:lnTo>
                      <a:pt x="639" y="18"/>
                    </a:lnTo>
                    <a:lnTo>
                      <a:pt x="560" y="36"/>
                    </a:lnTo>
                    <a:lnTo>
                      <a:pt x="490" y="71"/>
                    </a:lnTo>
                    <a:lnTo>
                      <a:pt x="420" y="97"/>
                    </a:lnTo>
                    <a:lnTo>
                      <a:pt x="350" y="141"/>
                    </a:lnTo>
                    <a:lnTo>
                      <a:pt x="289" y="185"/>
                    </a:lnTo>
                    <a:lnTo>
                      <a:pt x="236" y="237"/>
                    </a:lnTo>
                    <a:lnTo>
                      <a:pt x="184" y="298"/>
                    </a:lnTo>
                    <a:lnTo>
                      <a:pt x="131" y="359"/>
                    </a:lnTo>
                    <a:lnTo>
                      <a:pt x="97" y="421"/>
                    </a:lnTo>
                    <a:lnTo>
                      <a:pt x="62" y="491"/>
                    </a:lnTo>
                    <a:lnTo>
                      <a:pt x="35" y="561"/>
                    </a:lnTo>
                    <a:lnTo>
                      <a:pt x="18" y="639"/>
                    </a:lnTo>
                    <a:lnTo>
                      <a:pt x="0" y="718"/>
                    </a:lnTo>
                    <a:lnTo>
                      <a:pt x="0" y="805"/>
                    </a:lnTo>
                    <a:lnTo>
                      <a:pt x="0" y="884"/>
                    </a:lnTo>
                    <a:lnTo>
                      <a:pt x="18" y="963"/>
                    </a:lnTo>
                    <a:lnTo>
                      <a:pt x="35" y="1042"/>
                    </a:lnTo>
                    <a:lnTo>
                      <a:pt x="62" y="1112"/>
                    </a:lnTo>
                    <a:lnTo>
                      <a:pt x="97" y="1182"/>
                    </a:lnTo>
                    <a:lnTo>
                      <a:pt x="131" y="1252"/>
                    </a:lnTo>
                    <a:lnTo>
                      <a:pt x="184" y="1313"/>
                    </a:lnTo>
                    <a:lnTo>
                      <a:pt x="236" y="1365"/>
                    </a:lnTo>
                    <a:lnTo>
                      <a:pt x="289" y="1418"/>
                    </a:lnTo>
                    <a:lnTo>
                      <a:pt x="350" y="1461"/>
                    </a:lnTo>
                    <a:lnTo>
                      <a:pt x="420" y="1505"/>
                    </a:lnTo>
                    <a:lnTo>
                      <a:pt x="490" y="1540"/>
                    </a:lnTo>
                    <a:lnTo>
                      <a:pt x="560" y="1566"/>
                    </a:lnTo>
                    <a:lnTo>
                      <a:pt x="639" y="1584"/>
                    </a:lnTo>
                    <a:lnTo>
                      <a:pt x="717" y="1593"/>
                    </a:lnTo>
                    <a:lnTo>
                      <a:pt x="796" y="1601"/>
                    </a:lnTo>
                    <a:lnTo>
                      <a:pt x="884" y="1593"/>
                    </a:lnTo>
                    <a:lnTo>
                      <a:pt x="962" y="1584"/>
                    </a:lnTo>
                    <a:lnTo>
                      <a:pt x="1032" y="1566"/>
                    </a:lnTo>
                    <a:lnTo>
                      <a:pt x="1111" y="1540"/>
                    </a:lnTo>
                    <a:lnTo>
                      <a:pt x="1181" y="1505"/>
                    </a:lnTo>
                    <a:lnTo>
                      <a:pt x="1242" y="1461"/>
                    </a:lnTo>
                    <a:lnTo>
                      <a:pt x="1303" y="1418"/>
                    </a:lnTo>
                    <a:lnTo>
                      <a:pt x="1365" y="1365"/>
                    </a:lnTo>
                    <a:lnTo>
                      <a:pt x="1417" y="1313"/>
                    </a:lnTo>
                    <a:lnTo>
                      <a:pt x="1461" y="1252"/>
                    </a:lnTo>
                    <a:lnTo>
                      <a:pt x="1496" y="1182"/>
                    </a:lnTo>
                    <a:lnTo>
                      <a:pt x="1531" y="1112"/>
                    </a:lnTo>
                    <a:lnTo>
                      <a:pt x="1557" y="1042"/>
                    </a:lnTo>
                    <a:lnTo>
                      <a:pt x="1583" y="963"/>
                    </a:lnTo>
                    <a:lnTo>
                      <a:pt x="1592" y="884"/>
                    </a:lnTo>
                    <a:lnTo>
                      <a:pt x="1592" y="805"/>
                    </a:lnTo>
                    <a:lnTo>
                      <a:pt x="1592" y="718"/>
                    </a:lnTo>
                    <a:lnTo>
                      <a:pt x="1583" y="639"/>
                    </a:lnTo>
                    <a:lnTo>
                      <a:pt x="1557" y="561"/>
                    </a:lnTo>
                    <a:lnTo>
                      <a:pt x="1531" y="491"/>
                    </a:lnTo>
                    <a:lnTo>
                      <a:pt x="1496" y="421"/>
                    </a:lnTo>
                    <a:lnTo>
                      <a:pt x="1461" y="359"/>
                    </a:lnTo>
                    <a:lnTo>
                      <a:pt x="1417" y="298"/>
                    </a:lnTo>
                    <a:lnTo>
                      <a:pt x="1365" y="237"/>
                    </a:lnTo>
                    <a:lnTo>
                      <a:pt x="1303" y="185"/>
                    </a:lnTo>
                    <a:lnTo>
                      <a:pt x="1242" y="141"/>
                    </a:lnTo>
                    <a:lnTo>
                      <a:pt x="1181" y="97"/>
                    </a:lnTo>
                    <a:lnTo>
                      <a:pt x="1111" y="71"/>
                    </a:lnTo>
                    <a:lnTo>
                      <a:pt x="1032" y="36"/>
                    </a:lnTo>
                    <a:lnTo>
                      <a:pt x="962" y="18"/>
                    </a:lnTo>
                    <a:lnTo>
                      <a:pt x="884" y="10"/>
                    </a:lnTo>
                    <a:lnTo>
                      <a:pt x="796"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9"/>
              <p:cNvSpPr/>
              <p:nvPr/>
            </p:nvSpPr>
            <p:spPr>
              <a:xfrm>
                <a:off x="11166827" y="3456726"/>
                <a:ext cx="19132" cy="19132"/>
              </a:xfrm>
              <a:custGeom>
                <a:avLst/>
                <a:gdLst/>
                <a:ahLst/>
                <a:cxnLst/>
                <a:rect l="l" t="t" r="r" b="b"/>
                <a:pathLst>
                  <a:path w="1602" h="1602" extrusionOk="0">
                    <a:moveTo>
                      <a:pt x="797" y="1"/>
                    </a:moveTo>
                    <a:lnTo>
                      <a:pt x="718" y="10"/>
                    </a:lnTo>
                    <a:lnTo>
                      <a:pt x="639" y="18"/>
                    </a:lnTo>
                    <a:lnTo>
                      <a:pt x="561" y="36"/>
                    </a:lnTo>
                    <a:lnTo>
                      <a:pt x="491" y="71"/>
                    </a:lnTo>
                    <a:lnTo>
                      <a:pt x="421" y="97"/>
                    </a:lnTo>
                    <a:lnTo>
                      <a:pt x="351" y="141"/>
                    </a:lnTo>
                    <a:lnTo>
                      <a:pt x="290" y="185"/>
                    </a:lnTo>
                    <a:lnTo>
                      <a:pt x="237" y="237"/>
                    </a:lnTo>
                    <a:lnTo>
                      <a:pt x="185" y="298"/>
                    </a:lnTo>
                    <a:lnTo>
                      <a:pt x="141" y="359"/>
                    </a:lnTo>
                    <a:lnTo>
                      <a:pt x="97" y="421"/>
                    </a:lnTo>
                    <a:lnTo>
                      <a:pt x="62" y="491"/>
                    </a:lnTo>
                    <a:lnTo>
                      <a:pt x="36" y="561"/>
                    </a:lnTo>
                    <a:lnTo>
                      <a:pt x="18" y="639"/>
                    </a:lnTo>
                    <a:lnTo>
                      <a:pt x="10" y="718"/>
                    </a:lnTo>
                    <a:lnTo>
                      <a:pt x="1" y="805"/>
                    </a:lnTo>
                    <a:lnTo>
                      <a:pt x="10" y="884"/>
                    </a:lnTo>
                    <a:lnTo>
                      <a:pt x="18" y="963"/>
                    </a:lnTo>
                    <a:lnTo>
                      <a:pt x="36" y="1042"/>
                    </a:lnTo>
                    <a:lnTo>
                      <a:pt x="62" y="1112"/>
                    </a:lnTo>
                    <a:lnTo>
                      <a:pt x="97" y="1182"/>
                    </a:lnTo>
                    <a:lnTo>
                      <a:pt x="141" y="1252"/>
                    </a:lnTo>
                    <a:lnTo>
                      <a:pt x="185" y="1313"/>
                    </a:lnTo>
                    <a:lnTo>
                      <a:pt x="237" y="1365"/>
                    </a:lnTo>
                    <a:lnTo>
                      <a:pt x="290" y="1418"/>
                    </a:lnTo>
                    <a:lnTo>
                      <a:pt x="351" y="1461"/>
                    </a:lnTo>
                    <a:lnTo>
                      <a:pt x="421" y="1505"/>
                    </a:lnTo>
                    <a:lnTo>
                      <a:pt x="491" y="1540"/>
                    </a:lnTo>
                    <a:lnTo>
                      <a:pt x="561" y="1566"/>
                    </a:lnTo>
                    <a:lnTo>
                      <a:pt x="639" y="1584"/>
                    </a:lnTo>
                    <a:lnTo>
                      <a:pt x="718" y="1593"/>
                    </a:lnTo>
                    <a:lnTo>
                      <a:pt x="797" y="1601"/>
                    </a:lnTo>
                    <a:lnTo>
                      <a:pt x="884" y="1593"/>
                    </a:lnTo>
                    <a:lnTo>
                      <a:pt x="963" y="1584"/>
                    </a:lnTo>
                    <a:lnTo>
                      <a:pt x="1042" y="1566"/>
                    </a:lnTo>
                    <a:lnTo>
                      <a:pt x="1112" y="1540"/>
                    </a:lnTo>
                    <a:lnTo>
                      <a:pt x="1182" y="1505"/>
                    </a:lnTo>
                    <a:lnTo>
                      <a:pt x="1243" y="1461"/>
                    </a:lnTo>
                    <a:lnTo>
                      <a:pt x="1304" y="1418"/>
                    </a:lnTo>
                    <a:lnTo>
                      <a:pt x="1365" y="1365"/>
                    </a:lnTo>
                    <a:lnTo>
                      <a:pt x="1418" y="1313"/>
                    </a:lnTo>
                    <a:lnTo>
                      <a:pt x="1461" y="1252"/>
                    </a:lnTo>
                    <a:lnTo>
                      <a:pt x="1505" y="1182"/>
                    </a:lnTo>
                    <a:lnTo>
                      <a:pt x="1531" y="1112"/>
                    </a:lnTo>
                    <a:lnTo>
                      <a:pt x="1566" y="1042"/>
                    </a:lnTo>
                    <a:lnTo>
                      <a:pt x="1584" y="963"/>
                    </a:lnTo>
                    <a:lnTo>
                      <a:pt x="1593" y="884"/>
                    </a:lnTo>
                    <a:lnTo>
                      <a:pt x="1601" y="805"/>
                    </a:lnTo>
                    <a:lnTo>
                      <a:pt x="1593" y="718"/>
                    </a:lnTo>
                    <a:lnTo>
                      <a:pt x="1584" y="639"/>
                    </a:lnTo>
                    <a:lnTo>
                      <a:pt x="1566" y="561"/>
                    </a:lnTo>
                    <a:lnTo>
                      <a:pt x="1531" y="491"/>
                    </a:lnTo>
                    <a:lnTo>
                      <a:pt x="1505" y="421"/>
                    </a:lnTo>
                    <a:lnTo>
                      <a:pt x="1461" y="359"/>
                    </a:lnTo>
                    <a:lnTo>
                      <a:pt x="1418" y="298"/>
                    </a:lnTo>
                    <a:lnTo>
                      <a:pt x="1365" y="237"/>
                    </a:lnTo>
                    <a:lnTo>
                      <a:pt x="1304" y="185"/>
                    </a:lnTo>
                    <a:lnTo>
                      <a:pt x="1243" y="141"/>
                    </a:lnTo>
                    <a:lnTo>
                      <a:pt x="1182" y="97"/>
                    </a:lnTo>
                    <a:lnTo>
                      <a:pt x="1112" y="71"/>
                    </a:lnTo>
                    <a:lnTo>
                      <a:pt x="1042" y="36"/>
                    </a:lnTo>
                    <a:lnTo>
                      <a:pt x="963" y="18"/>
                    </a:lnTo>
                    <a:lnTo>
                      <a:pt x="884" y="10"/>
                    </a:lnTo>
                    <a:lnTo>
                      <a:pt x="797"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9"/>
              <p:cNvSpPr/>
              <p:nvPr/>
            </p:nvSpPr>
            <p:spPr>
              <a:xfrm>
                <a:off x="11206835" y="3456726"/>
                <a:ext cx="19132" cy="19132"/>
              </a:xfrm>
              <a:custGeom>
                <a:avLst/>
                <a:gdLst/>
                <a:ahLst/>
                <a:cxnLst/>
                <a:rect l="l" t="t" r="r" b="b"/>
                <a:pathLst>
                  <a:path w="1602" h="1602" extrusionOk="0">
                    <a:moveTo>
                      <a:pt x="805" y="1"/>
                    </a:moveTo>
                    <a:lnTo>
                      <a:pt x="718" y="10"/>
                    </a:lnTo>
                    <a:lnTo>
                      <a:pt x="639" y="18"/>
                    </a:lnTo>
                    <a:lnTo>
                      <a:pt x="560" y="36"/>
                    </a:lnTo>
                    <a:lnTo>
                      <a:pt x="490" y="71"/>
                    </a:lnTo>
                    <a:lnTo>
                      <a:pt x="420" y="97"/>
                    </a:lnTo>
                    <a:lnTo>
                      <a:pt x="359" y="141"/>
                    </a:lnTo>
                    <a:lnTo>
                      <a:pt x="298" y="185"/>
                    </a:lnTo>
                    <a:lnTo>
                      <a:pt x="237" y="237"/>
                    </a:lnTo>
                    <a:lnTo>
                      <a:pt x="184" y="298"/>
                    </a:lnTo>
                    <a:lnTo>
                      <a:pt x="141" y="359"/>
                    </a:lnTo>
                    <a:lnTo>
                      <a:pt x="97" y="421"/>
                    </a:lnTo>
                    <a:lnTo>
                      <a:pt x="62" y="491"/>
                    </a:lnTo>
                    <a:lnTo>
                      <a:pt x="36" y="561"/>
                    </a:lnTo>
                    <a:lnTo>
                      <a:pt x="18" y="639"/>
                    </a:lnTo>
                    <a:lnTo>
                      <a:pt x="9" y="718"/>
                    </a:lnTo>
                    <a:lnTo>
                      <a:pt x="1" y="805"/>
                    </a:lnTo>
                    <a:lnTo>
                      <a:pt x="9" y="884"/>
                    </a:lnTo>
                    <a:lnTo>
                      <a:pt x="18" y="963"/>
                    </a:lnTo>
                    <a:lnTo>
                      <a:pt x="36" y="1042"/>
                    </a:lnTo>
                    <a:lnTo>
                      <a:pt x="62" y="1112"/>
                    </a:lnTo>
                    <a:lnTo>
                      <a:pt x="97" y="1182"/>
                    </a:lnTo>
                    <a:lnTo>
                      <a:pt x="141" y="1252"/>
                    </a:lnTo>
                    <a:lnTo>
                      <a:pt x="184" y="1313"/>
                    </a:lnTo>
                    <a:lnTo>
                      <a:pt x="237" y="1365"/>
                    </a:lnTo>
                    <a:lnTo>
                      <a:pt x="298" y="1418"/>
                    </a:lnTo>
                    <a:lnTo>
                      <a:pt x="359" y="1461"/>
                    </a:lnTo>
                    <a:lnTo>
                      <a:pt x="420" y="1505"/>
                    </a:lnTo>
                    <a:lnTo>
                      <a:pt x="490" y="1540"/>
                    </a:lnTo>
                    <a:lnTo>
                      <a:pt x="560" y="1566"/>
                    </a:lnTo>
                    <a:lnTo>
                      <a:pt x="639" y="1584"/>
                    </a:lnTo>
                    <a:lnTo>
                      <a:pt x="718" y="1593"/>
                    </a:lnTo>
                    <a:lnTo>
                      <a:pt x="805" y="1601"/>
                    </a:lnTo>
                    <a:lnTo>
                      <a:pt x="884" y="1593"/>
                    </a:lnTo>
                    <a:lnTo>
                      <a:pt x="963" y="1584"/>
                    </a:lnTo>
                    <a:lnTo>
                      <a:pt x="1041" y="1566"/>
                    </a:lnTo>
                    <a:lnTo>
                      <a:pt x="1111" y="1540"/>
                    </a:lnTo>
                    <a:lnTo>
                      <a:pt x="1181" y="1505"/>
                    </a:lnTo>
                    <a:lnTo>
                      <a:pt x="1251" y="1461"/>
                    </a:lnTo>
                    <a:lnTo>
                      <a:pt x="1312" y="1418"/>
                    </a:lnTo>
                    <a:lnTo>
                      <a:pt x="1365" y="1365"/>
                    </a:lnTo>
                    <a:lnTo>
                      <a:pt x="1417" y="1313"/>
                    </a:lnTo>
                    <a:lnTo>
                      <a:pt x="1461" y="1252"/>
                    </a:lnTo>
                    <a:lnTo>
                      <a:pt x="1505" y="1182"/>
                    </a:lnTo>
                    <a:lnTo>
                      <a:pt x="1540" y="1112"/>
                    </a:lnTo>
                    <a:lnTo>
                      <a:pt x="1566" y="1042"/>
                    </a:lnTo>
                    <a:lnTo>
                      <a:pt x="1584" y="963"/>
                    </a:lnTo>
                    <a:lnTo>
                      <a:pt x="1592" y="884"/>
                    </a:lnTo>
                    <a:lnTo>
                      <a:pt x="1601" y="805"/>
                    </a:lnTo>
                    <a:lnTo>
                      <a:pt x="1592" y="718"/>
                    </a:lnTo>
                    <a:lnTo>
                      <a:pt x="1584" y="639"/>
                    </a:lnTo>
                    <a:lnTo>
                      <a:pt x="1566" y="561"/>
                    </a:lnTo>
                    <a:lnTo>
                      <a:pt x="1540" y="491"/>
                    </a:lnTo>
                    <a:lnTo>
                      <a:pt x="1505" y="421"/>
                    </a:lnTo>
                    <a:lnTo>
                      <a:pt x="1461" y="359"/>
                    </a:lnTo>
                    <a:lnTo>
                      <a:pt x="1417" y="298"/>
                    </a:lnTo>
                    <a:lnTo>
                      <a:pt x="1365" y="237"/>
                    </a:lnTo>
                    <a:lnTo>
                      <a:pt x="1312" y="185"/>
                    </a:lnTo>
                    <a:lnTo>
                      <a:pt x="1251" y="141"/>
                    </a:lnTo>
                    <a:lnTo>
                      <a:pt x="1181" y="97"/>
                    </a:lnTo>
                    <a:lnTo>
                      <a:pt x="1111" y="71"/>
                    </a:lnTo>
                    <a:lnTo>
                      <a:pt x="1041" y="36"/>
                    </a:lnTo>
                    <a:lnTo>
                      <a:pt x="963" y="18"/>
                    </a:lnTo>
                    <a:lnTo>
                      <a:pt x="884" y="10"/>
                    </a:lnTo>
                    <a:lnTo>
                      <a:pt x="805"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9"/>
              <p:cNvSpPr/>
              <p:nvPr/>
            </p:nvSpPr>
            <p:spPr>
              <a:xfrm>
                <a:off x="11246938" y="3456726"/>
                <a:ext cx="19024" cy="19132"/>
              </a:xfrm>
              <a:custGeom>
                <a:avLst/>
                <a:gdLst/>
                <a:ahLst/>
                <a:cxnLst/>
                <a:rect l="l" t="t" r="r" b="b"/>
                <a:pathLst>
                  <a:path w="1593" h="1602" extrusionOk="0">
                    <a:moveTo>
                      <a:pt x="797" y="1"/>
                    </a:moveTo>
                    <a:lnTo>
                      <a:pt x="718" y="10"/>
                    </a:lnTo>
                    <a:lnTo>
                      <a:pt x="631" y="18"/>
                    </a:lnTo>
                    <a:lnTo>
                      <a:pt x="561" y="36"/>
                    </a:lnTo>
                    <a:lnTo>
                      <a:pt x="482" y="71"/>
                    </a:lnTo>
                    <a:lnTo>
                      <a:pt x="412" y="97"/>
                    </a:lnTo>
                    <a:lnTo>
                      <a:pt x="351" y="141"/>
                    </a:lnTo>
                    <a:lnTo>
                      <a:pt x="290" y="185"/>
                    </a:lnTo>
                    <a:lnTo>
                      <a:pt x="228" y="237"/>
                    </a:lnTo>
                    <a:lnTo>
                      <a:pt x="176" y="298"/>
                    </a:lnTo>
                    <a:lnTo>
                      <a:pt x="132" y="359"/>
                    </a:lnTo>
                    <a:lnTo>
                      <a:pt x="97" y="421"/>
                    </a:lnTo>
                    <a:lnTo>
                      <a:pt x="62" y="491"/>
                    </a:lnTo>
                    <a:lnTo>
                      <a:pt x="36" y="561"/>
                    </a:lnTo>
                    <a:lnTo>
                      <a:pt x="10" y="639"/>
                    </a:lnTo>
                    <a:lnTo>
                      <a:pt x="1" y="718"/>
                    </a:lnTo>
                    <a:lnTo>
                      <a:pt x="1" y="805"/>
                    </a:lnTo>
                    <a:lnTo>
                      <a:pt x="1" y="884"/>
                    </a:lnTo>
                    <a:lnTo>
                      <a:pt x="10" y="963"/>
                    </a:lnTo>
                    <a:lnTo>
                      <a:pt x="36" y="1042"/>
                    </a:lnTo>
                    <a:lnTo>
                      <a:pt x="62" y="1112"/>
                    </a:lnTo>
                    <a:lnTo>
                      <a:pt x="97" y="1182"/>
                    </a:lnTo>
                    <a:lnTo>
                      <a:pt x="132" y="1252"/>
                    </a:lnTo>
                    <a:lnTo>
                      <a:pt x="176" y="1313"/>
                    </a:lnTo>
                    <a:lnTo>
                      <a:pt x="228" y="1365"/>
                    </a:lnTo>
                    <a:lnTo>
                      <a:pt x="290" y="1418"/>
                    </a:lnTo>
                    <a:lnTo>
                      <a:pt x="351" y="1461"/>
                    </a:lnTo>
                    <a:lnTo>
                      <a:pt x="412" y="1505"/>
                    </a:lnTo>
                    <a:lnTo>
                      <a:pt x="482" y="1540"/>
                    </a:lnTo>
                    <a:lnTo>
                      <a:pt x="561" y="1566"/>
                    </a:lnTo>
                    <a:lnTo>
                      <a:pt x="631" y="1584"/>
                    </a:lnTo>
                    <a:lnTo>
                      <a:pt x="718" y="1593"/>
                    </a:lnTo>
                    <a:lnTo>
                      <a:pt x="797" y="1601"/>
                    </a:lnTo>
                    <a:lnTo>
                      <a:pt x="876" y="1593"/>
                    </a:lnTo>
                    <a:lnTo>
                      <a:pt x="954" y="1584"/>
                    </a:lnTo>
                    <a:lnTo>
                      <a:pt x="1033" y="1566"/>
                    </a:lnTo>
                    <a:lnTo>
                      <a:pt x="1103" y="1540"/>
                    </a:lnTo>
                    <a:lnTo>
                      <a:pt x="1173" y="1505"/>
                    </a:lnTo>
                    <a:lnTo>
                      <a:pt x="1243" y="1461"/>
                    </a:lnTo>
                    <a:lnTo>
                      <a:pt x="1304" y="1418"/>
                    </a:lnTo>
                    <a:lnTo>
                      <a:pt x="1357" y="1365"/>
                    </a:lnTo>
                    <a:lnTo>
                      <a:pt x="1409" y="1313"/>
                    </a:lnTo>
                    <a:lnTo>
                      <a:pt x="1462" y="1252"/>
                    </a:lnTo>
                    <a:lnTo>
                      <a:pt x="1496" y="1182"/>
                    </a:lnTo>
                    <a:lnTo>
                      <a:pt x="1531" y="1112"/>
                    </a:lnTo>
                    <a:lnTo>
                      <a:pt x="1558" y="1042"/>
                    </a:lnTo>
                    <a:lnTo>
                      <a:pt x="1575" y="963"/>
                    </a:lnTo>
                    <a:lnTo>
                      <a:pt x="1593" y="884"/>
                    </a:lnTo>
                    <a:lnTo>
                      <a:pt x="1593" y="805"/>
                    </a:lnTo>
                    <a:lnTo>
                      <a:pt x="1593" y="718"/>
                    </a:lnTo>
                    <a:lnTo>
                      <a:pt x="1575" y="639"/>
                    </a:lnTo>
                    <a:lnTo>
                      <a:pt x="1558" y="561"/>
                    </a:lnTo>
                    <a:lnTo>
                      <a:pt x="1531" y="491"/>
                    </a:lnTo>
                    <a:lnTo>
                      <a:pt x="1496" y="421"/>
                    </a:lnTo>
                    <a:lnTo>
                      <a:pt x="1462" y="359"/>
                    </a:lnTo>
                    <a:lnTo>
                      <a:pt x="1409" y="298"/>
                    </a:lnTo>
                    <a:lnTo>
                      <a:pt x="1357" y="237"/>
                    </a:lnTo>
                    <a:lnTo>
                      <a:pt x="1304" y="185"/>
                    </a:lnTo>
                    <a:lnTo>
                      <a:pt x="1243" y="141"/>
                    </a:lnTo>
                    <a:lnTo>
                      <a:pt x="1173" y="97"/>
                    </a:lnTo>
                    <a:lnTo>
                      <a:pt x="1103" y="71"/>
                    </a:lnTo>
                    <a:lnTo>
                      <a:pt x="1033" y="36"/>
                    </a:lnTo>
                    <a:lnTo>
                      <a:pt x="954" y="18"/>
                    </a:lnTo>
                    <a:lnTo>
                      <a:pt x="876" y="10"/>
                    </a:lnTo>
                    <a:lnTo>
                      <a:pt x="797"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9"/>
              <p:cNvSpPr/>
              <p:nvPr/>
            </p:nvSpPr>
            <p:spPr>
              <a:xfrm>
                <a:off x="11286945" y="3456726"/>
                <a:ext cx="19024" cy="19132"/>
              </a:xfrm>
              <a:custGeom>
                <a:avLst/>
                <a:gdLst/>
                <a:ahLst/>
                <a:cxnLst/>
                <a:rect l="l" t="t" r="r" b="b"/>
                <a:pathLst>
                  <a:path w="1593" h="1602" extrusionOk="0">
                    <a:moveTo>
                      <a:pt x="796" y="1"/>
                    </a:moveTo>
                    <a:lnTo>
                      <a:pt x="718" y="10"/>
                    </a:lnTo>
                    <a:lnTo>
                      <a:pt x="639" y="18"/>
                    </a:lnTo>
                    <a:lnTo>
                      <a:pt x="560" y="36"/>
                    </a:lnTo>
                    <a:lnTo>
                      <a:pt x="490" y="71"/>
                    </a:lnTo>
                    <a:lnTo>
                      <a:pt x="420" y="97"/>
                    </a:lnTo>
                    <a:lnTo>
                      <a:pt x="350" y="141"/>
                    </a:lnTo>
                    <a:lnTo>
                      <a:pt x="289" y="185"/>
                    </a:lnTo>
                    <a:lnTo>
                      <a:pt x="237" y="237"/>
                    </a:lnTo>
                    <a:lnTo>
                      <a:pt x="184" y="298"/>
                    </a:lnTo>
                    <a:lnTo>
                      <a:pt x="132" y="359"/>
                    </a:lnTo>
                    <a:lnTo>
                      <a:pt x="97" y="421"/>
                    </a:lnTo>
                    <a:lnTo>
                      <a:pt x="62" y="491"/>
                    </a:lnTo>
                    <a:lnTo>
                      <a:pt x="36" y="561"/>
                    </a:lnTo>
                    <a:lnTo>
                      <a:pt x="18" y="639"/>
                    </a:lnTo>
                    <a:lnTo>
                      <a:pt x="1" y="718"/>
                    </a:lnTo>
                    <a:lnTo>
                      <a:pt x="1" y="805"/>
                    </a:lnTo>
                    <a:lnTo>
                      <a:pt x="1" y="884"/>
                    </a:lnTo>
                    <a:lnTo>
                      <a:pt x="18" y="963"/>
                    </a:lnTo>
                    <a:lnTo>
                      <a:pt x="36" y="1042"/>
                    </a:lnTo>
                    <a:lnTo>
                      <a:pt x="62" y="1112"/>
                    </a:lnTo>
                    <a:lnTo>
                      <a:pt x="97" y="1182"/>
                    </a:lnTo>
                    <a:lnTo>
                      <a:pt x="132" y="1252"/>
                    </a:lnTo>
                    <a:lnTo>
                      <a:pt x="184" y="1313"/>
                    </a:lnTo>
                    <a:lnTo>
                      <a:pt x="237" y="1365"/>
                    </a:lnTo>
                    <a:lnTo>
                      <a:pt x="289" y="1418"/>
                    </a:lnTo>
                    <a:lnTo>
                      <a:pt x="350" y="1461"/>
                    </a:lnTo>
                    <a:lnTo>
                      <a:pt x="420" y="1505"/>
                    </a:lnTo>
                    <a:lnTo>
                      <a:pt x="490" y="1540"/>
                    </a:lnTo>
                    <a:lnTo>
                      <a:pt x="560" y="1566"/>
                    </a:lnTo>
                    <a:lnTo>
                      <a:pt x="639" y="1584"/>
                    </a:lnTo>
                    <a:lnTo>
                      <a:pt x="718" y="1593"/>
                    </a:lnTo>
                    <a:lnTo>
                      <a:pt x="796" y="1601"/>
                    </a:lnTo>
                    <a:lnTo>
                      <a:pt x="875" y="1593"/>
                    </a:lnTo>
                    <a:lnTo>
                      <a:pt x="954" y="1584"/>
                    </a:lnTo>
                    <a:lnTo>
                      <a:pt x="1033" y="1566"/>
                    </a:lnTo>
                    <a:lnTo>
                      <a:pt x="1111" y="1540"/>
                    </a:lnTo>
                    <a:lnTo>
                      <a:pt x="1181" y="1505"/>
                    </a:lnTo>
                    <a:lnTo>
                      <a:pt x="1242" y="1461"/>
                    </a:lnTo>
                    <a:lnTo>
                      <a:pt x="1304" y="1418"/>
                    </a:lnTo>
                    <a:lnTo>
                      <a:pt x="1365" y="1365"/>
                    </a:lnTo>
                    <a:lnTo>
                      <a:pt x="1409" y="1313"/>
                    </a:lnTo>
                    <a:lnTo>
                      <a:pt x="1461" y="1252"/>
                    </a:lnTo>
                    <a:lnTo>
                      <a:pt x="1496" y="1182"/>
                    </a:lnTo>
                    <a:lnTo>
                      <a:pt x="1531" y="1112"/>
                    </a:lnTo>
                    <a:lnTo>
                      <a:pt x="1557" y="1042"/>
                    </a:lnTo>
                    <a:lnTo>
                      <a:pt x="1575" y="963"/>
                    </a:lnTo>
                    <a:lnTo>
                      <a:pt x="1592" y="884"/>
                    </a:lnTo>
                    <a:lnTo>
                      <a:pt x="1592" y="805"/>
                    </a:lnTo>
                    <a:lnTo>
                      <a:pt x="1592" y="718"/>
                    </a:lnTo>
                    <a:lnTo>
                      <a:pt x="1575" y="639"/>
                    </a:lnTo>
                    <a:lnTo>
                      <a:pt x="1557" y="561"/>
                    </a:lnTo>
                    <a:lnTo>
                      <a:pt x="1531" y="491"/>
                    </a:lnTo>
                    <a:lnTo>
                      <a:pt x="1496" y="421"/>
                    </a:lnTo>
                    <a:lnTo>
                      <a:pt x="1461" y="359"/>
                    </a:lnTo>
                    <a:lnTo>
                      <a:pt x="1409" y="298"/>
                    </a:lnTo>
                    <a:lnTo>
                      <a:pt x="1365" y="237"/>
                    </a:lnTo>
                    <a:lnTo>
                      <a:pt x="1304" y="185"/>
                    </a:lnTo>
                    <a:lnTo>
                      <a:pt x="1242" y="141"/>
                    </a:lnTo>
                    <a:lnTo>
                      <a:pt x="1181" y="97"/>
                    </a:lnTo>
                    <a:lnTo>
                      <a:pt x="1111" y="71"/>
                    </a:lnTo>
                    <a:lnTo>
                      <a:pt x="1033" y="36"/>
                    </a:lnTo>
                    <a:lnTo>
                      <a:pt x="954" y="18"/>
                    </a:lnTo>
                    <a:lnTo>
                      <a:pt x="875" y="10"/>
                    </a:lnTo>
                    <a:lnTo>
                      <a:pt x="796"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9"/>
              <p:cNvSpPr/>
              <p:nvPr/>
            </p:nvSpPr>
            <p:spPr>
              <a:xfrm>
                <a:off x="11326952" y="3456726"/>
                <a:ext cx="19120" cy="19132"/>
              </a:xfrm>
              <a:custGeom>
                <a:avLst/>
                <a:gdLst/>
                <a:ahLst/>
                <a:cxnLst/>
                <a:rect l="l" t="t" r="r" b="b"/>
                <a:pathLst>
                  <a:path w="1601" h="1602" extrusionOk="0">
                    <a:moveTo>
                      <a:pt x="796" y="1"/>
                    </a:moveTo>
                    <a:lnTo>
                      <a:pt x="717" y="10"/>
                    </a:lnTo>
                    <a:lnTo>
                      <a:pt x="639" y="18"/>
                    </a:lnTo>
                    <a:lnTo>
                      <a:pt x="560" y="36"/>
                    </a:lnTo>
                    <a:lnTo>
                      <a:pt x="490" y="71"/>
                    </a:lnTo>
                    <a:lnTo>
                      <a:pt x="420" y="97"/>
                    </a:lnTo>
                    <a:lnTo>
                      <a:pt x="350" y="141"/>
                    </a:lnTo>
                    <a:lnTo>
                      <a:pt x="289" y="185"/>
                    </a:lnTo>
                    <a:lnTo>
                      <a:pt x="236" y="237"/>
                    </a:lnTo>
                    <a:lnTo>
                      <a:pt x="184" y="298"/>
                    </a:lnTo>
                    <a:lnTo>
                      <a:pt x="140" y="359"/>
                    </a:lnTo>
                    <a:lnTo>
                      <a:pt x="96" y="421"/>
                    </a:lnTo>
                    <a:lnTo>
                      <a:pt x="61" y="491"/>
                    </a:lnTo>
                    <a:lnTo>
                      <a:pt x="35" y="561"/>
                    </a:lnTo>
                    <a:lnTo>
                      <a:pt x="18" y="639"/>
                    </a:lnTo>
                    <a:lnTo>
                      <a:pt x="9" y="718"/>
                    </a:lnTo>
                    <a:lnTo>
                      <a:pt x="0" y="805"/>
                    </a:lnTo>
                    <a:lnTo>
                      <a:pt x="9" y="884"/>
                    </a:lnTo>
                    <a:lnTo>
                      <a:pt x="18" y="963"/>
                    </a:lnTo>
                    <a:lnTo>
                      <a:pt x="35" y="1042"/>
                    </a:lnTo>
                    <a:lnTo>
                      <a:pt x="61" y="1112"/>
                    </a:lnTo>
                    <a:lnTo>
                      <a:pt x="96" y="1182"/>
                    </a:lnTo>
                    <a:lnTo>
                      <a:pt x="140" y="1252"/>
                    </a:lnTo>
                    <a:lnTo>
                      <a:pt x="184" y="1313"/>
                    </a:lnTo>
                    <a:lnTo>
                      <a:pt x="236" y="1365"/>
                    </a:lnTo>
                    <a:lnTo>
                      <a:pt x="289" y="1418"/>
                    </a:lnTo>
                    <a:lnTo>
                      <a:pt x="350" y="1461"/>
                    </a:lnTo>
                    <a:lnTo>
                      <a:pt x="420" y="1505"/>
                    </a:lnTo>
                    <a:lnTo>
                      <a:pt x="490" y="1540"/>
                    </a:lnTo>
                    <a:lnTo>
                      <a:pt x="560" y="1566"/>
                    </a:lnTo>
                    <a:lnTo>
                      <a:pt x="639" y="1584"/>
                    </a:lnTo>
                    <a:lnTo>
                      <a:pt x="717" y="1593"/>
                    </a:lnTo>
                    <a:lnTo>
                      <a:pt x="796" y="1601"/>
                    </a:lnTo>
                    <a:lnTo>
                      <a:pt x="884" y="1593"/>
                    </a:lnTo>
                    <a:lnTo>
                      <a:pt x="962" y="1584"/>
                    </a:lnTo>
                    <a:lnTo>
                      <a:pt x="1032" y="1566"/>
                    </a:lnTo>
                    <a:lnTo>
                      <a:pt x="1111" y="1540"/>
                    </a:lnTo>
                    <a:lnTo>
                      <a:pt x="1181" y="1505"/>
                    </a:lnTo>
                    <a:lnTo>
                      <a:pt x="1242" y="1461"/>
                    </a:lnTo>
                    <a:lnTo>
                      <a:pt x="1303" y="1418"/>
                    </a:lnTo>
                    <a:lnTo>
                      <a:pt x="1365" y="1365"/>
                    </a:lnTo>
                    <a:lnTo>
                      <a:pt x="1417" y="1313"/>
                    </a:lnTo>
                    <a:lnTo>
                      <a:pt x="1461" y="1252"/>
                    </a:lnTo>
                    <a:lnTo>
                      <a:pt x="1504" y="1182"/>
                    </a:lnTo>
                    <a:lnTo>
                      <a:pt x="1531" y="1112"/>
                    </a:lnTo>
                    <a:lnTo>
                      <a:pt x="1557" y="1042"/>
                    </a:lnTo>
                    <a:lnTo>
                      <a:pt x="1583" y="963"/>
                    </a:lnTo>
                    <a:lnTo>
                      <a:pt x="1592" y="884"/>
                    </a:lnTo>
                    <a:lnTo>
                      <a:pt x="1601" y="805"/>
                    </a:lnTo>
                    <a:lnTo>
                      <a:pt x="1592" y="718"/>
                    </a:lnTo>
                    <a:lnTo>
                      <a:pt x="1583" y="639"/>
                    </a:lnTo>
                    <a:lnTo>
                      <a:pt x="1557" y="561"/>
                    </a:lnTo>
                    <a:lnTo>
                      <a:pt x="1531" y="491"/>
                    </a:lnTo>
                    <a:lnTo>
                      <a:pt x="1504" y="421"/>
                    </a:lnTo>
                    <a:lnTo>
                      <a:pt x="1461" y="359"/>
                    </a:lnTo>
                    <a:lnTo>
                      <a:pt x="1417" y="298"/>
                    </a:lnTo>
                    <a:lnTo>
                      <a:pt x="1365" y="237"/>
                    </a:lnTo>
                    <a:lnTo>
                      <a:pt x="1303" y="185"/>
                    </a:lnTo>
                    <a:lnTo>
                      <a:pt x="1242" y="141"/>
                    </a:lnTo>
                    <a:lnTo>
                      <a:pt x="1181" y="97"/>
                    </a:lnTo>
                    <a:lnTo>
                      <a:pt x="1111" y="71"/>
                    </a:lnTo>
                    <a:lnTo>
                      <a:pt x="1032" y="36"/>
                    </a:lnTo>
                    <a:lnTo>
                      <a:pt x="962" y="18"/>
                    </a:lnTo>
                    <a:lnTo>
                      <a:pt x="884" y="10"/>
                    </a:lnTo>
                    <a:lnTo>
                      <a:pt x="796"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9"/>
              <p:cNvSpPr/>
              <p:nvPr/>
            </p:nvSpPr>
            <p:spPr>
              <a:xfrm>
                <a:off x="11366948" y="3456726"/>
                <a:ext cx="19132" cy="19132"/>
              </a:xfrm>
              <a:custGeom>
                <a:avLst/>
                <a:gdLst/>
                <a:ahLst/>
                <a:cxnLst/>
                <a:rect l="l" t="t" r="r" b="b"/>
                <a:pathLst>
                  <a:path w="1602" h="1602" extrusionOk="0">
                    <a:moveTo>
                      <a:pt x="805" y="1"/>
                    </a:moveTo>
                    <a:lnTo>
                      <a:pt x="718" y="10"/>
                    </a:lnTo>
                    <a:lnTo>
                      <a:pt x="639" y="18"/>
                    </a:lnTo>
                    <a:lnTo>
                      <a:pt x="561" y="36"/>
                    </a:lnTo>
                    <a:lnTo>
                      <a:pt x="491" y="71"/>
                    </a:lnTo>
                    <a:lnTo>
                      <a:pt x="421" y="97"/>
                    </a:lnTo>
                    <a:lnTo>
                      <a:pt x="359" y="141"/>
                    </a:lnTo>
                    <a:lnTo>
                      <a:pt x="289" y="185"/>
                    </a:lnTo>
                    <a:lnTo>
                      <a:pt x="237" y="237"/>
                    </a:lnTo>
                    <a:lnTo>
                      <a:pt x="185" y="298"/>
                    </a:lnTo>
                    <a:lnTo>
                      <a:pt x="141" y="359"/>
                    </a:lnTo>
                    <a:lnTo>
                      <a:pt x="97" y="421"/>
                    </a:lnTo>
                    <a:lnTo>
                      <a:pt x="62" y="491"/>
                    </a:lnTo>
                    <a:lnTo>
                      <a:pt x="36" y="561"/>
                    </a:lnTo>
                    <a:lnTo>
                      <a:pt x="18" y="639"/>
                    </a:lnTo>
                    <a:lnTo>
                      <a:pt x="10" y="718"/>
                    </a:lnTo>
                    <a:lnTo>
                      <a:pt x="1" y="805"/>
                    </a:lnTo>
                    <a:lnTo>
                      <a:pt x="10" y="884"/>
                    </a:lnTo>
                    <a:lnTo>
                      <a:pt x="18" y="963"/>
                    </a:lnTo>
                    <a:lnTo>
                      <a:pt x="36" y="1042"/>
                    </a:lnTo>
                    <a:lnTo>
                      <a:pt x="62" y="1112"/>
                    </a:lnTo>
                    <a:lnTo>
                      <a:pt x="97" y="1182"/>
                    </a:lnTo>
                    <a:lnTo>
                      <a:pt x="141" y="1252"/>
                    </a:lnTo>
                    <a:lnTo>
                      <a:pt x="185" y="1313"/>
                    </a:lnTo>
                    <a:lnTo>
                      <a:pt x="237" y="1365"/>
                    </a:lnTo>
                    <a:lnTo>
                      <a:pt x="289" y="1418"/>
                    </a:lnTo>
                    <a:lnTo>
                      <a:pt x="359" y="1461"/>
                    </a:lnTo>
                    <a:lnTo>
                      <a:pt x="421" y="1505"/>
                    </a:lnTo>
                    <a:lnTo>
                      <a:pt x="491" y="1540"/>
                    </a:lnTo>
                    <a:lnTo>
                      <a:pt x="561" y="1566"/>
                    </a:lnTo>
                    <a:lnTo>
                      <a:pt x="639" y="1584"/>
                    </a:lnTo>
                    <a:lnTo>
                      <a:pt x="718" y="1593"/>
                    </a:lnTo>
                    <a:lnTo>
                      <a:pt x="805" y="1601"/>
                    </a:lnTo>
                    <a:lnTo>
                      <a:pt x="884" y="1593"/>
                    </a:lnTo>
                    <a:lnTo>
                      <a:pt x="963" y="1584"/>
                    </a:lnTo>
                    <a:lnTo>
                      <a:pt x="1042" y="1566"/>
                    </a:lnTo>
                    <a:lnTo>
                      <a:pt x="1112" y="1540"/>
                    </a:lnTo>
                    <a:lnTo>
                      <a:pt x="1182" y="1505"/>
                    </a:lnTo>
                    <a:lnTo>
                      <a:pt x="1252" y="1461"/>
                    </a:lnTo>
                    <a:lnTo>
                      <a:pt x="1313" y="1418"/>
                    </a:lnTo>
                    <a:lnTo>
                      <a:pt x="1365" y="1365"/>
                    </a:lnTo>
                    <a:lnTo>
                      <a:pt x="1418" y="1313"/>
                    </a:lnTo>
                    <a:lnTo>
                      <a:pt x="1461" y="1252"/>
                    </a:lnTo>
                    <a:lnTo>
                      <a:pt x="1505" y="1182"/>
                    </a:lnTo>
                    <a:lnTo>
                      <a:pt x="1540" y="1112"/>
                    </a:lnTo>
                    <a:lnTo>
                      <a:pt x="1566" y="1042"/>
                    </a:lnTo>
                    <a:lnTo>
                      <a:pt x="1584" y="963"/>
                    </a:lnTo>
                    <a:lnTo>
                      <a:pt x="1593" y="884"/>
                    </a:lnTo>
                    <a:lnTo>
                      <a:pt x="1601" y="805"/>
                    </a:lnTo>
                    <a:lnTo>
                      <a:pt x="1593" y="718"/>
                    </a:lnTo>
                    <a:lnTo>
                      <a:pt x="1584" y="639"/>
                    </a:lnTo>
                    <a:lnTo>
                      <a:pt x="1566" y="561"/>
                    </a:lnTo>
                    <a:lnTo>
                      <a:pt x="1540" y="491"/>
                    </a:lnTo>
                    <a:lnTo>
                      <a:pt x="1505" y="421"/>
                    </a:lnTo>
                    <a:lnTo>
                      <a:pt x="1461" y="359"/>
                    </a:lnTo>
                    <a:lnTo>
                      <a:pt x="1418" y="298"/>
                    </a:lnTo>
                    <a:lnTo>
                      <a:pt x="1365" y="237"/>
                    </a:lnTo>
                    <a:lnTo>
                      <a:pt x="1313" y="185"/>
                    </a:lnTo>
                    <a:lnTo>
                      <a:pt x="1252" y="141"/>
                    </a:lnTo>
                    <a:lnTo>
                      <a:pt x="1182" y="97"/>
                    </a:lnTo>
                    <a:lnTo>
                      <a:pt x="1112" y="71"/>
                    </a:lnTo>
                    <a:lnTo>
                      <a:pt x="1042" y="36"/>
                    </a:lnTo>
                    <a:lnTo>
                      <a:pt x="963" y="18"/>
                    </a:lnTo>
                    <a:lnTo>
                      <a:pt x="884" y="10"/>
                    </a:lnTo>
                    <a:lnTo>
                      <a:pt x="805"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9"/>
              <p:cNvSpPr/>
              <p:nvPr/>
            </p:nvSpPr>
            <p:spPr>
              <a:xfrm>
                <a:off x="11406955" y="3456726"/>
                <a:ext cx="19120" cy="19132"/>
              </a:xfrm>
              <a:custGeom>
                <a:avLst/>
                <a:gdLst/>
                <a:ahLst/>
                <a:cxnLst/>
                <a:rect l="l" t="t" r="r" b="b"/>
                <a:pathLst>
                  <a:path w="1601" h="1602" extrusionOk="0">
                    <a:moveTo>
                      <a:pt x="805" y="1"/>
                    </a:moveTo>
                    <a:lnTo>
                      <a:pt x="718" y="10"/>
                    </a:lnTo>
                    <a:lnTo>
                      <a:pt x="639" y="18"/>
                    </a:lnTo>
                    <a:lnTo>
                      <a:pt x="569" y="36"/>
                    </a:lnTo>
                    <a:lnTo>
                      <a:pt x="490" y="71"/>
                    </a:lnTo>
                    <a:lnTo>
                      <a:pt x="420" y="97"/>
                    </a:lnTo>
                    <a:lnTo>
                      <a:pt x="359" y="141"/>
                    </a:lnTo>
                    <a:lnTo>
                      <a:pt x="298" y="185"/>
                    </a:lnTo>
                    <a:lnTo>
                      <a:pt x="237" y="237"/>
                    </a:lnTo>
                    <a:lnTo>
                      <a:pt x="184" y="298"/>
                    </a:lnTo>
                    <a:lnTo>
                      <a:pt x="140" y="359"/>
                    </a:lnTo>
                    <a:lnTo>
                      <a:pt x="97" y="421"/>
                    </a:lnTo>
                    <a:lnTo>
                      <a:pt x="70" y="491"/>
                    </a:lnTo>
                    <a:lnTo>
                      <a:pt x="44" y="561"/>
                    </a:lnTo>
                    <a:lnTo>
                      <a:pt x="18" y="639"/>
                    </a:lnTo>
                    <a:lnTo>
                      <a:pt x="9" y="718"/>
                    </a:lnTo>
                    <a:lnTo>
                      <a:pt x="0" y="805"/>
                    </a:lnTo>
                    <a:lnTo>
                      <a:pt x="9" y="884"/>
                    </a:lnTo>
                    <a:lnTo>
                      <a:pt x="18" y="963"/>
                    </a:lnTo>
                    <a:lnTo>
                      <a:pt x="44" y="1042"/>
                    </a:lnTo>
                    <a:lnTo>
                      <a:pt x="70" y="1112"/>
                    </a:lnTo>
                    <a:lnTo>
                      <a:pt x="97" y="1182"/>
                    </a:lnTo>
                    <a:lnTo>
                      <a:pt x="140" y="1252"/>
                    </a:lnTo>
                    <a:lnTo>
                      <a:pt x="184" y="1313"/>
                    </a:lnTo>
                    <a:lnTo>
                      <a:pt x="237" y="1365"/>
                    </a:lnTo>
                    <a:lnTo>
                      <a:pt x="298" y="1418"/>
                    </a:lnTo>
                    <a:lnTo>
                      <a:pt x="359" y="1461"/>
                    </a:lnTo>
                    <a:lnTo>
                      <a:pt x="420" y="1505"/>
                    </a:lnTo>
                    <a:lnTo>
                      <a:pt x="490" y="1540"/>
                    </a:lnTo>
                    <a:lnTo>
                      <a:pt x="569" y="1566"/>
                    </a:lnTo>
                    <a:lnTo>
                      <a:pt x="639" y="1584"/>
                    </a:lnTo>
                    <a:lnTo>
                      <a:pt x="718" y="1593"/>
                    </a:lnTo>
                    <a:lnTo>
                      <a:pt x="805" y="1601"/>
                    </a:lnTo>
                    <a:lnTo>
                      <a:pt x="884" y="1593"/>
                    </a:lnTo>
                    <a:lnTo>
                      <a:pt x="963" y="1584"/>
                    </a:lnTo>
                    <a:lnTo>
                      <a:pt x="1041" y="1566"/>
                    </a:lnTo>
                    <a:lnTo>
                      <a:pt x="1111" y="1540"/>
                    </a:lnTo>
                    <a:lnTo>
                      <a:pt x="1181" y="1505"/>
                    </a:lnTo>
                    <a:lnTo>
                      <a:pt x="1251" y="1461"/>
                    </a:lnTo>
                    <a:lnTo>
                      <a:pt x="1312" y="1418"/>
                    </a:lnTo>
                    <a:lnTo>
                      <a:pt x="1365" y="1365"/>
                    </a:lnTo>
                    <a:lnTo>
                      <a:pt x="1417" y="1313"/>
                    </a:lnTo>
                    <a:lnTo>
                      <a:pt x="1461" y="1252"/>
                    </a:lnTo>
                    <a:lnTo>
                      <a:pt x="1505" y="1182"/>
                    </a:lnTo>
                    <a:lnTo>
                      <a:pt x="1540" y="1112"/>
                    </a:lnTo>
                    <a:lnTo>
                      <a:pt x="1566" y="1042"/>
                    </a:lnTo>
                    <a:lnTo>
                      <a:pt x="1583" y="963"/>
                    </a:lnTo>
                    <a:lnTo>
                      <a:pt x="1601" y="884"/>
                    </a:lnTo>
                    <a:lnTo>
                      <a:pt x="1601" y="805"/>
                    </a:lnTo>
                    <a:lnTo>
                      <a:pt x="1601" y="718"/>
                    </a:lnTo>
                    <a:lnTo>
                      <a:pt x="1583" y="639"/>
                    </a:lnTo>
                    <a:lnTo>
                      <a:pt x="1566" y="561"/>
                    </a:lnTo>
                    <a:lnTo>
                      <a:pt x="1540" y="491"/>
                    </a:lnTo>
                    <a:lnTo>
                      <a:pt x="1505" y="421"/>
                    </a:lnTo>
                    <a:lnTo>
                      <a:pt x="1461" y="359"/>
                    </a:lnTo>
                    <a:lnTo>
                      <a:pt x="1417" y="298"/>
                    </a:lnTo>
                    <a:lnTo>
                      <a:pt x="1365" y="237"/>
                    </a:lnTo>
                    <a:lnTo>
                      <a:pt x="1312" y="185"/>
                    </a:lnTo>
                    <a:lnTo>
                      <a:pt x="1251" y="141"/>
                    </a:lnTo>
                    <a:lnTo>
                      <a:pt x="1181" y="97"/>
                    </a:lnTo>
                    <a:lnTo>
                      <a:pt x="1111" y="71"/>
                    </a:lnTo>
                    <a:lnTo>
                      <a:pt x="1041" y="36"/>
                    </a:lnTo>
                    <a:lnTo>
                      <a:pt x="963" y="18"/>
                    </a:lnTo>
                    <a:lnTo>
                      <a:pt x="884" y="10"/>
                    </a:lnTo>
                    <a:lnTo>
                      <a:pt x="805"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9"/>
              <p:cNvSpPr/>
              <p:nvPr/>
            </p:nvSpPr>
            <p:spPr>
              <a:xfrm>
                <a:off x="11447058" y="3456726"/>
                <a:ext cx="19024" cy="19132"/>
              </a:xfrm>
              <a:custGeom>
                <a:avLst/>
                <a:gdLst/>
                <a:ahLst/>
                <a:cxnLst/>
                <a:rect l="l" t="t" r="r" b="b"/>
                <a:pathLst>
                  <a:path w="1593" h="1602" extrusionOk="0">
                    <a:moveTo>
                      <a:pt x="797" y="1"/>
                    </a:moveTo>
                    <a:lnTo>
                      <a:pt x="718" y="10"/>
                    </a:lnTo>
                    <a:lnTo>
                      <a:pt x="639" y="18"/>
                    </a:lnTo>
                    <a:lnTo>
                      <a:pt x="561" y="36"/>
                    </a:lnTo>
                    <a:lnTo>
                      <a:pt x="482" y="71"/>
                    </a:lnTo>
                    <a:lnTo>
                      <a:pt x="412" y="97"/>
                    </a:lnTo>
                    <a:lnTo>
                      <a:pt x="351" y="141"/>
                    </a:lnTo>
                    <a:lnTo>
                      <a:pt x="289" y="185"/>
                    </a:lnTo>
                    <a:lnTo>
                      <a:pt x="228" y="237"/>
                    </a:lnTo>
                    <a:lnTo>
                      <a:pt x="185" y="298"/>
                    </a:lnTo>
                    <a:lnTo>
                      <a:pt x="132" y="359"/>
                    </a:lnTo>
                    <a:lnTo>
                      <a:pt x="97" y="421"/>
                    </a:lnTo>
                    <a:lnTo>
                      <a:pt x="62" y="491"/>
                    </a:lnTo>
                    <a:lnTo>
                      <a:pt x="36" y="561"/>
                    </a:lnTo>
                    <a:lnTo>
                      <a:pt x="18" y="639"/>
                    </a:lnTo>
                    <a:lnTo>
                      <a:pt x="1" y="718"/>
                    </a:lnTo>
                    <a:lnTo>
                      <a:pt x="1" y="805"/>
                    </a:lnTo>
                    <a:lnTo>
                      <a:pt x="1" y="884"/>
                    </a:lnTo>
                    <a:lnTo>
                      <a:pt x="18" y="963"/>
                    </a:lnTo>
                    <a:lnTo>
                      <a:pt x="36" y="1042"/>
                    </a:lnTo>
                    <a:lnTo>
                      <a:pt x="62" y="1112"/>
                    </a:lnTo>
                    <a:lnTo>
                      <a:pt x="97" y="1182"/>
                    </a:lnTo>
                    <a:lnTo>
                      <a:pt x="132" y="1252"/>
                    </a:lnTo>
                    <a:lnTo>
                      <a:pt x="185" y="1313"/>
                    </a:lnTo>
                    <a:lnTo>
                      <a:pt x="228" y="1365"/>
                    </a:lnTo>
                    <a:lnTo>
                      <a:pt x="289" y="1418"/>
                    </a:lnTo>
                    <a:lnTo>
                      <a:pt x="351" y="1461"/>
                    </a:lnTo>
                    <a:lnTo>
                      <a:pt x="412" y="1505"/>
                    </a:lnTo>
                    <a:lnTo>
                      <a:pt x="482" y="1540"/>
                    </a:lnTo>
                    <a:lnTo>
                      <a:pt x="561" y="1566"/>
                    </a:lnTo>
                    <a:lnTo>
                      <a:pt x="639" y="1584"/>
                    </a:lnTo>
                    <a:lnTo>
                      <a:pt x="718" y="1593"/>
                    </a:lnTo>
                    <a:lnTo>
                      <a:pt x="797" y="1601"/>
                    </a:lnTo>
                    <a:lnTo>
                      <a:pt x="875" y="1593"/>
                    </a:lnTo>
                    <a:lnTo>
                      <a:pt x="954" y="1584"/>
                    </a:lnTo>
                    <a:lnTo>
                      <a:pt x="1033" y="1566"/>
                    </a:lnTo>
                    <a:lnTo>
                      <a:pt x="1103" y="1540"/>
                    </a:lnTo>
                    <a:lnTo>
                      <a:pt x="1173" y="1505"/>
                    </a:lnTo>
                    <a:lnTo>
                      <a:pt x="1243" y="1461"/>
                    </a:lnTo>
                    <a:lnTo>
                      <a:pt x="1304" y="1418"/>
                    </a:lnTo>
                    <a:lnTo>
                      <a:pt x="1356" y="1365"/>
                    </a:lnTo>
                    <a:lnTo>
                      <a:pt x="1409" y="1313"/>
                    </a:lnTo>
                    <a:lnTo>
                      <a:pt x="1461" y="1252"/>
                    </a:lnTo>
                    <a:lnTo>
                      <a:pt x="1496" y="1182"/>
                    </a:lnTo>
                    <a:lnTo>
                      <a:pt x="1531" y="1112"/>
                    </a:lnTo>
                    <a:lnTo>
                      <a:pt x="1558" y="1042"/>
                    </a:lnTo>
                    <a:lnTo>
                      <a:pt x="1575" y="963"/>
                    </a:lnTo>
                    <a:lnTo>
                      <a:pt x="1593" y="884"/>
                    </a:lnTo>
                    <a:lnTo>
                      <a:pt x="1593" y="805"/>
                    </a:lnTo>
                    <a:lnTo>
                      <a:pt x="1593" y="718"/>
                    </a:lnTo>
                    <a:lnTo>
                      <a:pt x="1575" y="639"/>
                    </a:lnTo>
                    <a:lnTo>
                      <a:pt x="1558" y="561"/>
                    </a:lnTo>
                    <a:lnTo>
                      <a:pt x="1531" y="491"/>
                    </a:lnTo>
                    <a:lnTo>
                      <a:pt x="1496" y="421"/>
                    </a:lnTo>
                    <a:lnTo>
                      <a:pt x="1461" y="359"/>
                    </a:lnTo>
                    <a:lnTo>
                      <a:pt x="1409" y="298"/>
                    </a:lnTo>
                    <a:lnTo>
                      <a:pt x="1356" y="237"/>
                    </a:lnTo>
                    <a:lnTo>
                      <a:pt x="1304" y="185"/>
                    </a:lnTo>
                    <a:lnTo>
                      <a:pt x="1243" y="141"/>
                    </a:lnTo>
                    <a:lnTo>
                      <a:pt x="1173" y="97"/>
                    </a:lnTo>
                    <a:lnTo>
                      <a:pt x="1103" y="71"/>
                    </a:lnTo>
                    <a:lnTo>
                      <a:pt x="1033" y="36"/>
                    </a:lnTo>
                    <a:lnTo>
                      <a:pt x="954" y="18"/>
                    </a:lnTo>
                    <a:lnTo>
                      <a:pt x="875" y="10"/>
                    </a:lnTo>
                    <a:lnTo>
                      <a:pt x="797"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9"/>
              <p:cNvSpPr/>
              <p:nvPr/>
            </p:nvSpPr>
            <p:spPr>
              <a:xfrm>
                <a:off x="11487065" y="3456726"/>
                <a:ext cx="19024" cy="19132"/>
              </a:xfrm>
              <a:custGeom>
                <a:avLst/>
                <a:gdLst/>
                <a:ahLst/>
                <a:cxnLst/>
                <a:rect l="l" t="t" r="r" b="b"/>
                <a:pathLst>
                  <a:path w="1593" h="1602" extrusionOk="0">
                    <a:moveTo>
                      <a:pt x="796" y="1"/>
                    </a:moveTo>
                    <a:lnTo>
                      <a:pt x="718" y="10"/>
                    </a:lnTo>
                    <a:lnTo>
                      <a:pt x="639" y="18"/>
                    </a:lnTo>
                    <a:lnTo>
                      <a:pt x="560" y="36"/>
                    </a:lnTo>
                    <a:lnTo>
                      <a:pt x="490" y="71"/>
                    </a:lnTo>
                    <a:lnTo>
                      <a:pt x="420" y="97"/>
                    </a:lnTo>
                    <a:lnTo>
                      <a:pt x="350" y="141"/>
                    </a:lnTo>
                    <a:lnTo>
                      <a:pt x="289" y="185"/>
                    </a:lnTo>
                    <a:lnTo>
                      <a:pt x="237" y="237"/>
                    </a:lnTo>
                    <a:lnTo>
                      <a:pt x="184" y="298"/>
                    </a:lnTo>
                    <a:lnTo>
                      <a:pt x="132" y="359"/>
                    </a:lnTo>
                    <a:lnTo>
                      <a:pt x="97" y="421"/>
                    </a:lnTo>
                    <a:lnTo>
                      <a:pt x="62" y="491"/>
                    </a:lnTo>
                    <a:lnTo>
                      <a:pt x="35" y="561"/>
                    </a:lnTo>
                    <a:lnTo>
                      <a:pt x="18" y="639"/>
                    </a:lnTo>
                    <a:lnTo>
                      <a:pt x="1" y="718"/>
                    </a:lnTo>
                    <a:lnTo>
                      <a:pt x="1" y="805"/>
                    </a:lnTo>
                    <a:lnTo>
                      <a:pt x="1" y="884"/>
                    </a:lnTo>
                    <a:lnTo>
                      <a:pt x="18" y="963"/>
                    </a:lnTo>
                    <a:lnTo>
                      <a:pt x="35" y="1042"/>
                    </a:lnTo>
                    <a:lnTo>
                      <a:pt x="62" y="1112"/>
                    </a:lnTo>
                    <a:lnTo>
                      <a:pt x="97" y="1182"/>
                    </a:lnTo>
                    <a:lnTo>
                      <a:pt x="132" y="1252"/>
                    </a:lnTo>
                    <a:lnTo>
                      <a:pt x="184" y="1313"/>
                    </a:lnTo>
                    <a:lnTo>
                      <a:pt x="237" y="1365"/>
                    </a:lnTo>
                    <a:lnTo>
                      <a:pt x="289" y="1418"/>
                    </a:lnTo>
                    <a:lnTo>
                      <a:pt x="350" y="1461"/>
                    </a:lnTo>
                    <a:lnTo>
                      <a:pt x="420" y="1505"/>
                    </a:lnTo>
                    <a:lnTo>
                      <a:pt x="490" y="1540"/>
                    </a:lnTo>
                    <a:lnTo>
                      <a:pt x="560" y="1566"/>
                    </a:lnTo>
                    <a:lnTo>
                      <a:pt x="639" y="1584"/>
                    </a:lnTo>
                    <a:lnTo>
                      <a:pt x="718" y="1593"/>
                    </a:lnTo>
                    <a:lnTo>
                      <a:pt x="796" y="1601"/>
                    </a:lnTo>
                    <a:lnTo>
                      <a:pt x="884" y="1593"/>
                    </a:lnTo>
                    <a:lnTo>
                      <a:pt x="963" y="1584"/>
                    </a:lnTo>
                    <a:lnTo>
                      <a:pt x="1033" y="1566"/>
                    </a:lnTo>
                    <a:lnTo>
                      <a:pt x="1111" y="1540"/>
                    </a:lnTo>
                    <a:lnTo>
                      <a:pt x="1181" y="1505"/>
                    </a:lnTo>
                    <a:lnTo>
                      <a:pt x="1242" y="1461"/>
                    </a:lnTo>
                    <a:lnTo>
                      <a:pt x="1304" y="1418"/>
                    </a:lnTo>
                    <a:lnTo>
                      <a:pt x="1365" y="1365"/>
                    </a:lnTo>
                    <a:lnTo>
                      <a:pt x="1417" y="1313"/>
                    </a:lnTo>
                    <a:lnTo>
                      <a:pt x="1461" y="1252"/>
                    </a:lnTo>
                    <a:lnTo>
                      <a:pt x="1496" y="1182"/>
                    </a:lnTo>
                    <a:lnTo>
                      <a:pt x="1531" y="1112"/>
                    </a:lnTo>
                    <a:lnTo>
                      <a:pt x="1557" y="1042"/>
                    </a:lnTo>
                    <a:lnTo>
                      <a:pt x="1583" y="963"/>
                    </a:lnTo>
                    <a:lnTo>
                      <a:pt x="1592" y="884"/>
                    </a:lnTo>
                    <a:lnTo>
                      <a:pt x="1592" y="805"/>
                    </a:lnTo>
                    <a:lnTo>
                      <a:pt x="1592" y="718"/>
                    </a:lnTo>
                    <a:lnTo>
                      <a:pt x="1583" y="639"/>
                    </a:lnTo>
                    <a:lnTo>
                      <a:pt x="1557" y="561"/>
                    </a:lnTo>
                    <a:lnTo>
                      <a:pt x="1531" y="491"/>
                    </a:lnTo>
                    <a:lnTo>
                      <a:pt x="1496" y="421"/>
                    </a:lnTo>
                    <a:lnTo>
                      <a:pt x="1461" y="359"/>
                    </a:lnTo>
                    <a:lnTo>
                      <a:pt x="1417" y="298"/>
                    </a:lnTo>
                    <a:lnTo>
                      <a:pt x="1365" y="237"/>
                    </a:lnTo>
                    <a:lnTo>
                      <a:pt x="1304" y="185"/>
                    </a:lnTo>
                    <a:lnTo>
                      <a:pt x="1242" y="141"/>
                    </a:lnTo>
                    <a:lnTo>
                      <a:pt x="1181" y="97"/>
                    </a:lnTo>
                    <a:lnTo>
                      <a:pt x="1111" y="71"/>
                    </a:lnTo>
                    <a:lnTo>
                      <a:pt x="1033" y="36"/>
                    </a:lnTo>
                    <a:lnTo>
                      <a:pt x="963" y="18"/>
                    </a:lnTo>
                    <a:lnTo>
                      <a:pt x="884" y="10"/>
                    </a:lnTo>
                    <a:lnTo>
                      <a:pt x="796"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9"/>
              <p:cNvSpPr/>
              <p:nvPr/>
            </p:nvSpPr>
            <p:spPr>
              <a:xfrm>
                <a:off x="11527073" y="3456726"/>
                <a:ext cx="19120" cy="19132"/>
              </a:xfrm>
              <a:custGeom>
                <a:avLst/>
                <a:gdLst/>
                <a:ahLst/>
                <a:cxnLst/>
                <a:rect l="l" t="t" r="r" b="b"/>
                <a:pathLst>
                  <a:path w="1601" h="1602" extrusionOk="0">
                    <a:moveTo>
                      <a:pt x="796" y="1"/>
                    </a:moveTo>
                    <a:lnTo>
                      <a:pt x="717" y="10"/>
                    </a:lnTo>
                    <a:lnTo>
                      <a:pt x="639" y="18"/>
                    </a:lnTo>
                    <a:lnTo>
                      <a:pt x="560" y="36"/>
                    </a:lnTo>
                    <a:lnTo>
                      <a:pt x="490" y="71"/>
                    </a:lnTo>
                    <a:lnTo>
                      <a:pt x="420" y="97"/>
                    </a:lnTo>
                    <a:lnTo>
                      <a:pt x="350" y="141"/>
                    </a:lnTo>
                    <a:lnTo>
                      <a:pt x="289" y="185"/>
                    </a:lnTo>
                    <a:lnTo>
                      <a:pt x="236" y="237"/>
                    </a:lnTo>
                    <a:lnTo>
                      <a:pt x="184" y="298"/>
                    </a:lnTo>
                    <a:lnTo>
                      <a:pt x="140" y="359"/>
                    </a:lnTo>
                    <a:lnTo>
                      <a:pt x="96" y="421"/>
                    </a:lnTo>
                    <a:lnTo>
                      <a:pt x="61" y="491"/>
                    </a:lnTo>
                    <a:lnTo>
                      <a:pt x="35" y="561"/>
                    </a:lnTo>
                    <a:lnTo>
                      <a:pt x="18" y="639"/>
                    </a:lnTo>
                    <a:lnTo>
                      <a:pt x="9" y="718"/>
                    </a:lnTo>
                    <a:lnTo>
                      <a:pt x="0" y="805"/>
                    </a:lnTo>
                    <a:lnTo>
                      <a:pt x="9" y="884"/>
                    </a:lnTo>
                    <a:lnTo>
                      <a:pt x="18" y="963"/>
                    </a:lnTo>
                    <a:lnTo>
                      <a:pt x="35" y="1042"/>
                    </a:lnTo>
                    <a:lnTo>
                      <a:pt x="61" y="1112"/>
                    </a:lnTo>
                    <a:lnTo>
                      <a:pt x="96" y="1182"/>
                    </a:lnTo>
                    <a:lnTo>
                      <a:pt x="140" y="1252"/>
                    </a:lnTo>
                    <a:lnTo>
                      <a:pt x="184" y="1313"/>
                    </a:lnTo>
                    <a:lnTo>
                      <a:pt x="236" y="1365"/>
                    </a:lnTo>
                    <a:lnTo>
                      <a:pt x="289" y="1418"/>
                    </a:lnTo>
                    <a:lnTo>
                      <a:pt x="350" y="1461"/>
                    </a:lnTo>
                    <a:lnTo>
                      <a:pt x="420" y="1505"/>
                    </a:lnTo>
                    <a:lnTo>
                      <a:pt x="490" y="1540"/>
                    </a:lnTo>
                    <a:lnTo>
                      <a:pt x="560" y="1566"/>
                    </a:lnTo>
                    <a:lnTo>
                      <a:pt x="639" y="1584"/>
                    </a:lnTo>
                    <a:lnTo>
                      <a:pt x="717" y="1593"/>
                    </a:lnTo>
                    <a:lnTo>
                      <a:pt x="796" y="1601"/>
                    </a:lnTo>
                    <a:lnTo>
                      <a:pt x="883" y="1593"/>
                    </a:lnTo>
                    <a:lnTo>
                      <a:pt x="962" y="1584"/>
                    </a:lnTo>
                    <a:lnTo>
                      <a:pt x="1041" y="1566"/>
                    </a:lnTo>
                    <a:lnTo>
                      <a:pt x="1111" y="1540"/>
                    </a:lnTo>
                    <a:lnTo>
                      <a:pt x="1181" y="1505"/>
                    </a:lnTo>
                    <a:lnTo>
                      <a:pt x="1242" y="1461"/>
                    </a:lnTo>
                    <a:lnTo>
                      <a:pt x="1303" y="1418"/>
                    </a:lnTo>
                    <a:lnTo>
                      <a:pt x="1364" y="1365"/>
                    </a:lnTo>
                    <a:lnTo>
                      <a:pt x="1417" y="1313"/>
                    </a:lnTo>
                    <a:lnTo>
                      <a:pt x="1461" y="1252"/>
                    </a:lnTo>
                    <a:lnTo>
                      <a:pt x="1504" y="1182"/>
                    </a:lnTo>
                    <a:lnTo>
                      <a:pt x="1531" y="1112"/>
                    </a:lnTo>
                    <a:lnTo>
                      <a:pt x="1566" y="1042"/>
                    </a:lnTo>
                    <a:lnTo>
                      <a:pt x="1583" y="963"/>
                    </a:lnTo>
                    <a:lnTo>
                      <a:pt x="1592" y="884"/>
                    </a:lnTo>
                    <a:lnTo>
                      <a:pt x="1601" y="805"/>
                    </a:lnTo>
                    <a:lnTo>
                      <a:pt x="1592" y="718"/>
                    </a:lnTo>
                    <a:lnTo>
                      <a:pt x="1583" y="639"/>
                    </a:lnTo>
                    <a:lnTo>
                      <a:pt x="1566" y="561"/>
                    </a:lnTo>
                    <a:lnTo>
                      <a:pt x="1531" y="491"/>
                    </a:lnTo>
                    <a:lnTo>
                      <a:pt x="1504" y="421"/>
                    </a:lnTo>
                    <a:lnTo>
                      <a:pt x="1461" y="359"/>
                    </a:lnTo>
                    <a:lnTo>
                      <a:pt x="1417" y="298"/>
                    </a:lnTo>
                    <a:lnTo>
                      <a:pt x="1364" y="237"/>
                    </a:lnTo>
                    <a:lnTo>
                      <a:pt x="1303" y="185"/>
                    </a:lnTo>
                    <a:lnTo>
                      <a:pt x="1242" y="141"/>
                    </a:lnTo>
                    <a:lnTo>
                      <a:pt x="1181" y="97"/>
                    </a:lnTo>
                    <a:lnTo>
                      <a:pt x="1111" y="71"/>
                    </a:lnTo>
                    <a:lnTo>
                      <a:pt x="1041" y="36"/>
                    </a:lnTo>
                    <a:lnTo>
                      <a:pt x="962" y="18"/>
                    </a:lnTo>
                    <a:lnTo>
                      <a:pt x="883" y="10"/>
                    </a:lnTo>
                    <a:lnTo>
                      <a:pt x="796"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9"/>
              <p:cNvSpPr/>
              <p:nvPr/>
            </p:nvSpPr>
            <p:spPr>
              <a:xfrm>
                <a:off x="11567068" y="3456726"/>
                <a:ext cx="19132" cy="19132"/>
              </a:xfrm>
              <a:custGeom>
                <a:avLst/>
                <a:gdLst/>
                <a:ahLst/>
                <a:cxnLst/>
                <a:rect l="l" t="t" r="r" b="b"/>
                <a:pathLst>
                  <a:path w="1602" h="1602" extrusionOk="0">
                    <a:moveTo>
                      <a:pt x="805" y="1"/>
                    </a:moveTo>
                    <a:lnTo>
                      <a:pt x="718" y="10"/>
                    </a:lnTo>
                    <a:lnTo>
                      <a:pt x="639" y="18"/>
                    </a:lnTo>
                    <a:lnTo>
                      <a:pt x="569" y="36"/>
                    </a:lnTo>
                    <a:lnTo>
                      <a:pt x="491" y="71"/>
                    </a:lnTo>
                    <a:lnTo>
                      <a:pt x="421" y="97"/>
                    </a:lnTo>
                    <a:lnTo>
                      <a:pt x="359" y="141"/>
                    </a:lnTo>
                    <a:lnTo>
                      <a:pt x="298" y="185"/>
                    </a:lnTo>
                    <a:lnTo>
                      <a:pt x="237" y="237"/>
                    </a:lnTo>
                    <a:lnTo>
                      <a:pt x="184" y="298"/>
                    </a:lnTo>
                    <a:lnTo>
                      <a:pt x="141" y="359"/>
                    </a:lnTo>
                    <a:lnTo>
                      <a:pt x="97" y="421"/>
                    </a:lnTo>
                    <a:lnTo>
                      <a:pt x="71" y="491"/>
                    </a:lnTo>
                    <a:lnTo>
                      <a:pt x="36" y="561"/>
                    </a:lnTo>
                    <a:lnTo>
                      <a:pt x="18" y="639"/>
                    </a:lnTo>
                    <a:lnTo>
                      <a:pt x="10" y="718"/>
                    </a:lnTo>
                    <a:lnTo>
                      <a:pt x="1" y="805"/>
                    </a:lnTo>
                    <a:lnTo>
                      <a:pt x="10" y="884"/>
                    </a:lnTo>
                    <a:lnTo>
                      <a:pt x="18" y="963"/>
                    </a:lnTo>
                    <a:lnTo>
                      <a:pt x="36" y="1042"/>
                    </a:lnTo>
                    <a:lnTo>
                      <a:pt x="71" y="1112"/>
                    </a:lnTo>
                    <a:lnTo>
                      <a:pt x="97" y="1182"/>
                    </a:lnTo>
                    <a:lnTo>
                      <a:pt x="141" y="1252"/>
                    </a:lnTo>
                    <a:lnTo>
                      <a:pt x="184" y="1313"/>
                    </a:lnTo>
                    <a:lnTo>
                      <a:pt x="237" y="1365"/>
                    </a:lnTo>
                    <a:lnTo>
                      <a:pt x="298" y="1418"/>
                    </a:lnTo>
                    <a:lnTo>
                      <a:pt x="359" y="1461"/>
                    </a:lnTo>
                    <a:lnTo>
                      <a:pt x="421" y="1505"/>
                    </a:lnTo>
                    <a:lnTo>
                      <a:pt x="491" y="1540"/>
                    </a:lnTo>
                    <a:lnTo>
                      <a:pt x="569" y="1566"/>
                    </a:lnTo>
                    <a:lnTo>
                      <a:pt x="639" y="1584"/>
                    </a:lnTo>
                    <a:lnTo>
                      <a:pt x="718" y="1593"/>
                    </a:lnTo>
                    <a:lnTo>
                      <a:pt x="805" y="1601"/>
                    </a:lnTo>
                    <a:lnTo>
                      <a:pt x="884" y="1593"/>
                    </a:lnTo>
                    <a:lnTo>
                      <a:pt x="963" y="1584"/>
                    </a:lnTo>
                    <a:lnTo>
                      <a:pt x="1042" y="1566"/>
                    </a:lnTo>
                    <a:lnTo>
                      <a:pt x="1111" y="1540"/>
                    </a:lnTo>
                    <a:lnTo>
                      <a:pt x="1181" y="1505"/>
                    </a:lnTo>
                    <a:lnTo>
                      <a:pt x="1251" y="1461"/>
                    </a:lnTo>
                    <a:lnTo>
                      <a:pt x="1313" y="1418"/>
                    </a:lnTo>
                    <a:lnTo>
                      <a:pt x="1365" y="1365"/>
                    </a:lnTo>
                    <a:lnTo>
                      <a:pt x="1418" y="1313"/>
                    </a:lnTo>
                    <a:lnTo>
                      <a:pt x="1461" y="1252"/>
                    </a:lnTo>
                    <a:lnTo>
                      <a:pt x="1505" y="1182"/>
                    </a:lnTo>
                    <a:lnTo>
                      <a:pt x="1540" y="1112"/>
                    </a:lnTo>
                    <a:lnTo>
                      <a:pt x="1566" y="1042"/>
                    </a:lnTo>
                    <a:lnTo>
                      <a:pt x="1584" y="963"/>
                    </a:lnTo>
                    <a:lnTo>
                      <a:pt x="1593" y="884"/>
                    </a:lnTo>
                    <a:lnTo>
                      <a:pt x="1601" y="805"/>
                    </a:lnTo>
                    <a:lnTo>
                      <a:pt x="1593" y="718"/>
                    </a:lnTo>
                    <a:lnTo>
                      <a:pt x="1584" y="639"/>
                    </a:lnTo>
                    <a:lnTo>
                      <a:pt x="1566" y="561"/>
                    </a:lnTo>
                    <a:lnTo>
                      <a:pt x="1540" y="491"/>
                    </a:lnTo>
                    <a:lnTo>
                      <a:pt x="1505" y="421"/>
                    </a:lnTo>
                    <a:lnTo>
                      <a:pt x="1461" y="359"/>
                    </a:lnTo>
                    <a:lnTo>
                      <a:pt x="1418" y="298"/>
                    </a:lnTo>
                    <a:lnTo>
                      <a:pt x="1365" y="237"/>
                    </a:lnTo>
                    <a:lnTo>
                      <a:pt x="1313" y="185"/>
                    </a:lnTo>
                    <a:lnTo>
                      <a:pt x="1251" y="141"/>
                    </a:lnTo>
                    <a:lnTo>
                      <a:pt x="1181" y="97"/>
                    </a:lnTo>
                    <a:lnTo>
                      <a:pt x="1111" y="71"/>
                    </a:lnTo>
                    <a:lnTo>
                      <a:pt x="1042" y="36"/>
                    </a:lnTo>
                    <a:lnTo>
                      <a:pt x="963" y="18"/>
                    </a:lnTo>
                    <a:lnTo>
                      <a:pt x="884" y="10"/>
                    </a:lnTo>
                    <a:lnTo>
                      <a:pt x="805"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9"/>
              <p:cNvSpPr/>
              <p:nvPr/>
            </p:nvSpPr>
            <p:spPr>
              <a:xfrm>
                <a:off x="11126832" y="3510097"/>
                <a:ext cx="19024" cy="19132"/>
              </a:xfrm>
              <a:custGeom>
                <a:avLst/>
                <a:gdLst/>
                <a:ahLst/>
                <a:cxnLst/>
                <a:rect l="l" t="t" r="r" b="b"/>
                <a:pathLst>
                  <a:path w="1593" h="1602" extrusionOk="0">
                    <a:moveTo>
                      <a:pt x="796" y="1"/>
                    </a:moveTo>
                    <a:lnTo>
                      <a:pt x="717" y="10"/>
                    </a:lnTo>
                    <a:lnTo>
                      <a:pt x="639" y="18"/>
                    </a:lnTo>
                    <a:lnTo>
                      <a:pt x="560" y="36"/>
                    </a:lnTo>
                    <a:lnTo>
                      <a:pt x="490" y="71"/>
                    </a:lnTo>
                    <a:lnTo>
                      <a:pt x="420" y="97"/>
                    </a:lnTo>
                    <a:lnTo>
                      <a:pt x="350" y="141"/>
                    </a:lnTo>
                    <a:lnTo>
                      <a:pt x="289" y="185"/>
                    </a:lnTo>
                    <a:lnTo>
                      <a:pt x="236" y="237"/>
                    </a:lnTo>
                    <a:lnTo>
                      <a:pt x="184" y="298"/>
                    </a:lnTo>
                    <a:lnTo>
                      <a:pt x="131" y="360"/>
                    </a:lnTo>
                    <a:lnTo>
                      <a:pt x="97" y="421"/>
                    </a:lnTo>
                    <a:lnTo>
                      <a:pt x="62" y="491"/>
                    </a:lnTo>
                    <a:lnTo>
                      <a:pt x="35" y="561"/>
                    </a:lnTo>
                    <a:lnTo>
                      <a:pt x="18" y="639"/>
                    </a:lnTo>
                    <a:lnTo>
                      <a:pt x="0" y="718"/>
                    </a:lnTo>
                    <a:lnTo>
                      <a:pt x="0" y="806"/>
                    </a:lnTo>
                    <a:lnTo>
                      <a:pt x="0" y="884"/>
                    </a:lnTo>
                    <a:lnTo>
                      <a:pt x="18" y="963"/>
                    </a:lnTo>
                    <a:lnTo>
                      <a:pt x="35" y="1042"/>
                    </a:lnTo>
                    <a:lnTo>
                      <a:pt x="62" y="1112"/>
                    </a:lnTo>
                    <a:lnTo>
                      <a:pt x="97" y="1182"/>
                    </a:lnTo>
                    <a:lnTo>
                      <a:pt x="131" y="1252"/>
                    </a:lnTo>
                    <a:lnTo>
                      <a:pt x="184" y="1313"/>
                    </a:lnTo>
                    <a:lnTo>
                      <a:pt x="236" y="1365"/>
                    </a:lnTo>
                    <a:lnTo>
                      <a:pt x="289" y="1418"/>
                    </a:lnTo>
                    <a:lnTo>
                      <a:pt x="350" y="1462"/>
                    </a:lnTo>
                    <a:lnTo>
                      <a:pt x="420" y="1505"/>
                    </a:lnTo>
                    <a:lnTo>
                      <a:pt x="490" y="1540"/>
                    </a:lnTo>
                    <a:lnTo>
                      <a:pt x="560" y="1566"/>
                    </a:lnTo>
                    <a:lnTo>
                      <a:pt x="639" y="1584"/>
                    </a:lnTo>
                    <a:lnTo>
                      <a:pt x="717" y="1593"/>
                    </a:lnTo>
                    <a:lnTo>
                      <a:pt x="796" y="1601"/>
                    </a:lnTo>
                    <a:lnTo>
                      <a:pt x="884" y="1593"/>
                    </a:lnTo>
                    <a:lnTo>
                      <a:pt x="962" y="1584"/>
                    </a:lnTo>
                    <a:lnTo>
                      <a:pt x="1032" y="1566"/>
                    </a:lnTo>
                    <a:lnTo>
                      <a:pt x="1111" y="1540"/>
                    </a:lnTo>
                    <a:lnTo>
                      <a:pt x="1181" y="1505"/>
                    </a:lnTo>
                    <a:lnTo>
                      <a:pt x="1242" y="1462"/>
                    </a:lnTo>
                    <a:lnTo>
                      <a:pt x="1303" y="1418"/>
                    </a:lnTo>
                    <a:lnTo>
                      <a:pt x="1365" y="1365"/>
                    </a:lnTo>
                    <a:lnTo>
                      <a:pt x="1417" y="1313"/>
                    </a:lnTo>
                    <a:lnTo>
                      <a:pt x="1461" y="1252"/>
                    </a:lnTo>
                    <a:lnTo>
                      <a:pt x="1496" y="1182"/>
                    </a:lnTo>
                    <a:lnTo>
                      <a:pt x="1531" y="1112"/>
                    </a:lnTo>
                    <a:lnTo>
                      <a:pt x="1557" y="1042"/>
                    </a:lnTo>
                    <a:lnTo>
                      <a:pt x="1583" y="963"/>
                    </a:lnTo>
                    <a:lnTo>
                      <a:pt x="1592" y="884"/>
                    </a:lnTo>
                    <a:lnTo>
                      <a:pt x="1592" y="806"/>
                    </a:lnTo>
                    <a:lnTo>
                      <a:pt x="1592" y="718"/>
                    </a:lnTo>
                    <a:lnTo>
                      <a:pt x="1583" y="639"/>
                    </a:lnTo>
                    <a:lnTo>
                      <a:pt x="1557" y="561"/>
                    </a:lnTo>
                    <a:lnTo>
                      <a:pt x="1531" y="491"/>
                    </a:lnTo>
                    <a:lnTo>
                      <a:pt x="1496" y="421"/>
                    </a:lnTo>
                    <a:lnTo>
                      <a:pt x="1461" y="360"/>
                    </a:lnTo>
                    <a:lnTo>
                      <a:pt x="1417" y="298"/>
                    </a:lnTo>
                    <a:lnTo>
                      <a:pt x="1365" y="237"/>
                    </a:lnTo>
                    <a:lnTo>
                      <a:pt x="1303" y="185"/>
                    </a:lnTo>
                    <a:lnTo>
                      <a:pt x="1242" y="141"/>
                    </a:lnTo>
                    <a:lnTo>
                      <a:pt x="1181" y="97"/>
                    </a:lnTo>
                    <a:lnTo>
                      <a:pt x="1111" y="71"/>
                    </a:lnTo>
                    <a:lnTo>
                      <a:pt x="1032" y="36"/>
                    </a:lnTo>
                    <a:lnTo>
                      <a:pt x="962" y="18"/>
                    </a:lnTo>
                    <a:lnTo>
                      <a:pt x="884" y="10"/>
                    </a:lnTo>
                    <a:lnTo>
                      <a:pt x="796"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9"/>
              <p:cNvSpPr/>
              <p:nvPr/>
            </p:nvSpPr>
            <p:spPr>
              <a:xfrm>
                <a:off x="11166827" y="3510097"/>
                <a:ext cx="19132" cy="19132"/>
              </a:xfrm>
              <a:custGeom>
                <a:avLst/>
                <a:gdLst/>
                <a:ahLst/>
                <a:cxnLst/>
                <a:rect l="l" t="t" r="r" b="b"/>
                <a:pathLst>
                  <a:path w="1602" h="1602" extrusionOk="0">
                    <a:moveTo>
                      <a:pt x="797" y="1"/>
                    </a:moveTo>
                    <a:lnTo>
                      <a:pt x="718" y="10"/>
                    </a:lnTo>
                    <a:lnTo>
                      <a:pt x="639" y="18"/>
                    </a:lnTo>
                    <a:lnTo>
                      <a:pt x="561" y="36"/>
                    </a:lnTo>
                    <a:lnTo>
                      <a:pt x="491" y="71"/>
                    </a:lnTo>
                    <a:lnTo>
                      <a:pt x="421" y="97"/>
                    </a:lnTo>
                    <a:lnTo>
                      <a:pt x="351" y="141"/>
                    </a:lnTo>
                    <a:lnTo>
                      <a:pt x="290" y="185"/>
                    </a:lnTo>
                    <a:lnTo>
                      <a:pt x="237" y="237"/>
                    </a:lnTo>
                    <a:lnTo>
                      <a:pt x="185" y="298"/>
                    </a:lnTo>
                    <a:lnTo>
                      <a:pt x="141" y="360"/>
                    </a:lnTo>
                    <a:lnTo>
                      <a:pt x="97" y="421"/>
                    </a:lnTo>
                    <a:lnTo>
                      <a:pt x="62" y="491"/>
                    </a:lnTo>
                    <a:lnTo>
                      <a:pt x="36" y="561"/>
                    </a:lnTo>
                    <a:lnTo>
                      <a:pt x="18" y="639"/>
                    </a:lnTo>
                    <a:lnTo>
                      <a:pt x="10" y="718"/>
                    </a:lnTo>
                    <a:lnTo>
                      <a:pt x="1" y="806"/>
                    </a:lnTo>
                    <a:lnTo>
                      <a:pt x="10" y="884"/>
                    </a:lnTo>
                    <a:lnTo>
                      <a:pt x="18" y="963"/>
                    </a:lnTo>
                    <a:lnTo>
                      <a:pt x="36" y="1042"/>
                    </a:lnTo>
                    <a:lnTo>
                      <a:pt x="62" y="1112"/>
                    </a:lnTo>
                    <a:lnTo>
                      <a:pt x="97" y="1182"/>
                    </a:lnTo>
                    <a:lnTo>
                      <a:pt x="141" y="1252"/>
                    </a:lnTo>
                    <a:lnTo>
                      <a:pt x="185" y="1313"/>
                    </a:lnTo>
                    <a:lnTo>
                      <a:pt x="237" y="1365"/>
                    </a:lnTo>
                    <a:lnTo>
                      <a:pt x="290" y="1418"/>
                    </a:lnTo>
                    <a:lnTo>
                      <a:pt x="351" y="1462"/>
                    </a:lnTo>
                    <a:lnTo>
                      <a:pt x="421" y="1505"/>
                    </a:lnTo>
                    <a:lnTo>
                      <a:pt x="491" y="1540"/>
                    </a:lnTo>
                    <a:lnTo>
                      <a:pt x="561" y="1566"/>
                    </a:lnTo>
                    <a:lnTo>
                      <a:pt x="639" y="1584"/>
                    </a:lnTo>
                    <a:lnTo>
                      <a:pt x="718" y="1593"/>
                    </a:lnTo>
                    <a:lnTo>
                      <a:pt x="797" y="1601"/>
                    </a:lnTo>
                    <a:lnTo>
                      <a:pt x="884" y="1593"/>
                    </a:lnTo>
                    <a:lnTo>
                      <a:pt x="963" y="1584"/>
                    </a:lnTo>
                    <a:lnTo>
                      <a:pt x="1042" y="1566"/>
                    </a:lnTo>
                    <a:lnTo>
                      <a:pt x="1112" y="1540"/>
                    </a:lnTo>
                    <a:lnTo>
                      <a:pt x="1182" y="1505"/>
                    </a:lnTo>
                    <a:lnTo>
                      <a:pt x="1243" y="1462"/>
                    </a:lnTo>
                    <a:lnTo>
                      <a:pt x="1304" y="1418"/>
                    </a:lnTo>
                    <a:lnTo>
                      <a:pt x="1365" y="1365"/>
                    </a:lnTo>
                    <a:lnTo>
                      <a:pt x="1418" y="1313"/>
                    </a:lnTo>
                    <a:lnTo>
                      <a:pt x="1461" y="1252"/>
                    </a:lnTo>
                    <a:lnTo>
                      <a:pt x="1505" y="1182"/>
                    </a:lnTo>
                    <a:lnTo>
                      <a:pt x="1531" y="1112"/>
                    </a:lnTo>
                    <a:lnTo>
                      <a:pt x="1566" y="1042"/>
                    </a:lnTo>
                    <a:lnTo>
                      <a:pt x="1584" y="963"/>
                    </a:lnTo>
                    <a:lnTo>
                      <a:pt x="1593" y="884"/>
                    </a:lnTo>
                    <a:lnTo>
                      <a:pt x="1601" y="806"/>
                    </a:lnTo>
                    <a:lnTo>
                      <a:pt x="1593" y="718"/>
                    </a:lnTo>
                    <a:lnTo>
                      <a:pt x="1584" y="639"/>
                    </a:lnTo>
                    <a:lnTo>
                      <a:pt x="1566" y="561"/>
                    </a:lnTo>
                    <a:lnTo>
                      <a:pt x="1531" y="491"/>
                    </a:lnTo>
                    <a:lnTo>
                      <a:pt x="1505" y="421"/>
                    </a:lnTo>
                    <a:lnTo>
                      <a:pt x="1461" y="360"/>
                    </a:lnTo>
                    <a:lnTo>
                      <a:pt x="1418" y="298"/>
                    </a:lnTo>
                    <a:lnTo>
                      <a:pt x="1365" y="237"/>
                    </a:lnTo>
                    <a:lnTo>
                      <a:pt x="1304" y="185"/>
                    </a:lnTo>
                    <a:lnTo>
                      <a:pt x="1243" y="141"/>
                    </a:lnTo>
                    <a:lnTo>
                      <a:pt x="1182" y="97"/>
                    </a:lnTo>
                    <a:lnTo>
                      <a:pt x="1112" y="71"/>
                    </a:lnTo>
                    <a:lnTo>
                      <a:pt x="1042" y="36"/>
                    </a:lnTo>
                    <a:lnTo>
                      <a:pt x="963" y="18"/>
                    </a:lnTo>
                    <a:lnTo>
                      <a:pt x="884" y="10"/>
                    </a:lnTo>
                    <a:lnTo>
                      <a:pt x="797"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9"/>
              <p:cNvSpPr/>
              <p:nvPr/>
            </p:nvSpPr>
            <p:spPr>
              <a:xfrm>
                <a:off x="11206835" y="3510097"/>
                <a:ext cx="19132" cy="19132"/>
              </a:xfrm>
              <a:custGeom>
                <a:avLst/>
                <a:gdLst/>
                <a:ahLst/>
                <a:cxnLst/>
                <a:rect l="l" t="t" r="r" b="b"/>
                <a:pathLst>
                  <a:path w="1602" h="1602" extrusionOk="0">
                    <a:moveTo>
                      <a:pt x="805" y="1"/>
                    </a:moveTo>
                    <a:lnTo>
                      <a:pt x="718" y="10"/>
                    </a:lnTo>
                    <a:lnTo>
                      <a:pt x="639" y="18"/>
                    </a:lnTo>
                    <a:lnTo>
                      <a:pt x="560" y="36"/>
                    </a:lnTo>
                    <a:lnTo>
                      <a:pt x="490" y="71"/>
                    </a:lnTo>
                    <a:lnTo>
                      <a:pt x="420" y="97"/>
                    </a:lnTo>
                    <a:lnTo>
                      <a:pt x="359" y="141"/>
                    </a:lnTo>
                    <a:lnTo>
                      <a:pt x="298" y="185"/>
                    </a:lnTo>
                    <a:lnTo>
                      <a:pt x="237" y="237"/>
                    </a:lnTo>
                    <a:lnTo>
                      <a:pt x="184" y="298"/>
                    </a:lnTo>
                    <a:lnTo>
                      <a:pt x="141" y="360"/>
                    </a:lnTo>
                    <a:lnTo>
                      <a:pt x="97" y="421"/>
                    </a:lnTo>
                    <a:lnTo>
                      <a:pt x="62" y="491"/>
                    </a:lnTo>
                    <a:lnTo>
                      <a:pt x="36" y="561"/>
                    </a:lnTo>
                    <a:lnTo>
                      <a:pt x="18" y="639"/>
                    </a:lnTo>
                    <a:lnTo>
                      <a:pt x="9" y="718"/>
                    </a:lnTo>
                    <a:lnTo>
                      <a:pt x="1" y="806"/>
                    </a:lnTo>
                    <a:lnTo>
                      <a:pt x="9" y="884"/>
                    </a:lnTo>
                    <a:lnTo>
                      <a:pt x="18" y="963"/>
                    </a:lnTo>
                    <a:lnTo>
                      <a:pt x="36" y="1042"/>
                    </a:lnTo>
                    <a:lnTo>
                      <a:pt x="62" y="1112"/>
                    </a:lnTo>
                    <a:lnTo>
                      <a:pt x="97" y="1182"/>
                    </a:lnTo>
                    <a:lnTo>
                      <a:pt x="141" y="1252"/>
                    </a:lnTo>
                    <a:lnTo>
                      <a:pt x="184" y="1313"/>
                    </a:lnTo>
                    <a:lnTo>
                      <a:pt x="237" y="1365"/>
                    </a:lnTo>
                    <a:lnTo>
                      <a:pt x="298" y="1418"/>
                    </a:lnTo>
                    <a:lnTo>
                      <a:pt x="359" y="1462"/>
                    </a:lnTo>
                    <a:lnTo>
                      <a:pt x="420" y="1505"/>
                    </a:lnTo>
                    <a:lnTo>
                      <a:pt x="490" y="1540"/>
                    </a:lnTo>
                    <a:lnTo>
                      <a:pt x="560" y="1566"/>
                    </a:lnTo>
                    <a:lnTo>
                      <a:pt x="639" y="1584"/>
                    </a:lnTo>
                    <a:lnTo>
                      <a:pt x="718" y="1593"/>
                    </a:lnTo>
                    <a:lnTo>
                      <a:pt x="805" y="1601"/>
                    </a:lnTo>
                    <a:lnTo>
                      <a:pt x="884" y="1593"/>
                    </a:lnTo>
                    <a:lnTo>
                      <a:pt x="963" y="1584"/>
                    </a:lnTo>
                    <a:lnTo>
                      <a:pt x="1041" y="1566"/>
                    </a:lnTo>
                    <a:lnTo>
                      <a:pt x="1111" y="1540"/>
                    </a:lnTo>
                    <a:lnTo>
                      <a:pt x="1181" y="1505"/>
                    </a:lnTo>
                    <a:lnTo>
                      <a:pt x="1251" y="1462"/>
                    </a:lnTo>
                    <a:lnTo>
                      <a:pt x="1312" y="1418"/>
                    </a:lnTo>
                    <a:lnTo>
                      <a:pt x="1365" y="1365"/>
                    </a:lnTo>
                    <a:lnTo>
                      <a:pt x="1417" y="1313"/>
                    </a:lnTo>
                    <a:lnTo>
                      <a:pt x="1461" y="1252"/>
                    </a:lnTo>
                    <a:lnTo>
                      <a:pt x="1505" y="1182"/>
                    </a:lnTo>
                    <a:lnTo>
                      <a:pt x="1540" y="1112"/>
                    </a:lnTo>
                    <a:lnTo>
                      <a:pt x="1566" y="1042"/>
                    </a:lnTo>
                    <a:lnTo>
                      <a:pt x="1584" y="963"/>
                    </a:lnTo>
                    <a:lnTo>
                      <a:pt x="1592" y="884"/>
                    </a:lnTo>
                    <a:lnTo>
                      <a:pt x="1601" y="806"/>
                    </a:lnTo>
                    <a:lnTo>
                      <a:pt x="1592" y="718"/>
                    </a:lnTo>
                    <a:lnTo>
                      <a:pt x="1584" y="639"/>
                    </a:lnTo>
                    <a:lnTo>
                      <a:pt x="1566" y="561"/>
                    </a:lnTo>
                    <a:lnTo>
                      <a:pt x="1540" y="491"/>
                    </a:lnTo>
                    <a:lnTo>
                      <a:pt x="1505" y="421"/>
                    </a:lnTo>
                    <a:lnTo>
                      <a:pt x="1461" y="360"/>
                    </a:lnTo>
                    <a:lnTo>
                      <a:pt x="1417" y="298"/>
                    </a:lnTo>
                    <a:lnTo>
                      <a:pt x="1365" y="237"/>
                    </a:lnTo>
                    <a:lnTo>
                      <a:pt x="1312" y="185"/>
                    </a:lnTo>
                    <a:lnTo>
                      <a:pt x="1251" y="141"/>
                    </a:lnTo>
                    <a:lnTo>
                      <a:pt x="1181" y="97"/>
                    </a:lnTo>
                    <a:lnTo>
                      <a:pt x="1111" y="71"/>
                    </a:lnTo>
                    <a:lnTo>
                      <a:pt x="1041" y="36"/>
                    </a:lnTo>
                    <a:lnTo>
                      <a:pt x="963" y="18"/>
                    </a:lnTo>
                    <a:lnTo>
                      <a:pt x="884" y="10"/>
                    </a:lnTo>
                    <a:lnTo>
                      <a:pt x="805"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9"/>
              <p:cNvSpPr/>
              <p:nvPr/>
            </p:nvSpPr>
            <p:spPr>
              <a:xfrm>
                <a:off x="11246938" y="3510097"/>
                <a:ext cx="19024" cy="19132"/>
              </a:xfrm>
              <a:custGeom>
                <a:avLst/>
                <a:gdLst/>
                <a:ahLst/>
                <a:cxnLst/>
                <a:rect l="l" t="t" r="r" b="b"/>
                <a:pathLst>
                  <a:path w="1593" h="1602" extrusionOk="0">
                    <a:moveTo>
                      <a:pt x="797" y="1"/>
                    </a:moveTo>
                    <a:lnTo>
                      <a:pt x="718" y="10"/>
                    </a:lnTo>
                    <a:lnTo>
                      <a:pt x="631" y="18"/>
                    </a:lnTo>
                    <a:lnTo>
                      <a:pt x="561" y="36"/>
                    </a:lnTo>
                    <a:lnTo>
                      <a:pt x="482" y="71"/>
                    </a:lnTo>
                    <a:lnTo>
                      <a:pt x="412" y="97"/>
                    </a:lnTo>
                    <a:lnTo>
                      <a:pt x="351" y="141"/>
                    </a:lnTo>
                    <a:lnTo>
                      <a:pt x="290" y="185"/>
                    </a:lnTo>
                    <a:lnTo>
                      <a:pt x="228" y="237"/>
                    </a:lnTo>
                    <a:lnTo>
                      <a:pt x="176" y="298"/>
                    </a:lnTo>
                    <a:lnTo>
                      <a:pt x="132" y="360"/>
                    </a:lnTo>
                    <a:lnTo>
                      <a:pt x="97" y="421"/>
                    </a:lnTo>
                    <a:lnTo>
                      <a:pt x="62" y="491"/>
                    </a:lnTo>
                    <a:lnTo>
                      <a:pt x="36" y="561"/>
                    </a:lnTo>
                    <a:lnTo>
                      <a:pt x="10" y="639"/>
                    </a:lnTo>
                    <a:lnTo>
                      <a:pt x="1" y="718"/>
                    </a:lnTo>
                    <a:lnTo>
                      <a:pt x="1" y="806"/>
                    </a:lnTo>
                    <a:lnTo>
                      <a:pt x="1" y="884"/>
                    </a:lnTo>
                    <a:lnTo>
                      <a:pt x="10" y="963"/>
                    </a:lnTo>
                    <a:lnTo>
                      <a:pt x="36" y="1042"/>
                    </a:lnTo>
                    <a:lnTo>
                      <a:pt x="62" y="1112"/>
                    </a:lnTo>
                    <a:lnTo>
                      <a:pt x="97" y="1182"/>
                    </a:lnTo>
                    <a:lnTo>
                      <a:pt x="132" y="1252"/>
                    </a:lnTo>
                    <a:lnTo>
                      <a:pt x="176" y="1313"/>
                    </a:lnTo>
                    <a:lnTo>
                      <a:pt x="228" y="1365"/>
                    </a:lnTo>
                    <a:lnTo>
                      <a:pt x="290" y="1418"/>
                    </a:lnTo>
                    <a:lnTo>
                      <a:pt x="351" y="1462"/>
                    </a:lnTo>
                    <a:lnTo>
                      <a:pt x="412" y="1505"/>
                    </a:lnTo>
                    <a:lnTo>
                      <a:pt x="482" y="1540"/>
                    </a:lnTo>
                    <a:lnTo>
                      <a:pt x="561" y="1566"/>
                    </a:lnTo>
                    <a:lnTo>
                      <a:pt x="631" y="1584"/>
                    </a:lnTo>
                    <a:lnTo>
                      <a:pt x="718" y="1593"/>
                    </a:lnTo>
                    <a:lnTo>
                      <a:pt x="797" y="1601"/>
                    </a:lnTo>
                    <a:lnTo>
                      <a:pt x="876" y="1593"/>
                    </a:lnTo>
                    <a:lnTo>
                      <a:pt x="954" y="1584"/>
                    </a:lnTo>
                    <a:lnTo>
                      <a:pt x="1033" y="1566"/>
                    </a:lnTo>
                    <a:lnTo>
                      <a:pt x="1103" y="1540"/>
                    </a:lnTo>
                    <a:lnTo>
                      <a:pt x="1173" y="1505"/>
                    </a:lnTo>
                    <a:lnTo>
                      <a:pt x="1243" y="1462"/>
                    </a:lnTo>
                    <a:lnTo>
                      <a:pt x="1304" y="1418"/>
                    </a:lnTo>
                    <a:lnTo>
                      <a:pt x="1357" y="1365"/>
                    </a:lnTo>
                    <a:lnTo>
                      <a:pt x="1409" y="1313"/>
                    </a:lnTo>
                    <a:lnTo>
                      <a:pt x="1462" y="1252"/>
                    </a:lnTo>
                    <a:lnTo>
                      <a:pt x="1496" y="1182"/>
                    </a:lnTo>
                    <a:lnTo>
                      <a:pt x="1531" y="1112"/>
                    </a:lnTo>
                    <a:lnTo>
                      <a:pt x="1558" y="1042"/>
                    </a:lnTo>
                    <a:lnTo>
                      <a:pt x="1575" y="963"/>
                    </a:lnTo>
                    <a:lnTo>
                      <a:pt x="1593" y="884"/>
                    </a:lnTo>
                    <a:lnTo>
                      <a:pt x="1593" y="806"/>
                    </a:lnTo>
                    <a:lnTo>
                      <a:pt x="1593" y="718"/>
                    </a:lnTo>
                    <a:lnTo>
                      <a:pt x="1575" y="639"/>
                    </a:lnTo>
                    <a:lnTo>
                      <a:pt x="1558" y="561"/>
                    </a:lnTo>
                    <a:lnTo>
                      <a:pt x="1531" y="491"/>
                    </a:lnTo>
                    <a:lnTo>
                      <a:pt x="1496" y="421"/>
                    </a:lnTo>
                    <a:lnTo>
                      <a:pt x="1462" y="360"/>
                    </a:lnTo>
                    <a:lnTo>
                      <a:pt x="1409" y="298"/>
                    </a:lnTo>
                    <a:lnTo>
                      <a:pt x="1357" y="237"/>
                    </a:lnTo>
                    <a:lnTo>
                      <a:pt x="1304" y="185"/>
                    </a:lnTo>
                    <a:lnTo>
                      <a:pt x="1243" y="141"/>
                    </a:lnTo>
                    <a:lnTo>
                      <a:pt x="1173" y="97"/>
                    </a:lnTo>
                    <a:lnTo>
                      <a:pt x="1103" y="71"/>
                    </a:lnTo>
                    <a:lnTo>
                      <a:pt x="1033" y="36"/>
                    </a:lnTo>
                    <a:lnTo>
                      <a:pt x="954" y="18"/>
                    </a:lnTo>
                    <a:lnTo>
                      <a:pt x="876" y="10"/>
                    </a:lnTo>
                    <a:lnTo>
                      <a:pt x="797"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9"/>
              <p:cNvSpPr/>
              <p:nvPr/>
            </p:nvSpPr>
            <p:spPr>
              <a:xfrm>
                <a:off x="11286945" y="3510097"/>
                <a:ext cx="19024" cy="19132"/>
              </a:xfrm>
              <a:custGeom>
                <a:avLst/>
                <a:gdLst/>
                <a:ahLst/>
                <a:cxnLst/>
                <a:rect l="l" t="t" r="r" b="b"/>
                <a:pathLst>
                  <a:path w="1593" h="1602" extrusionOk="0">
                    <a:moveTo>
                      <a:pt x="796" y="1"/>
                    </a:moveTo>
                    <a:lnTo>
                      <a:pt x="718" y="10"/>
                    </a:lnTo>
                    <a:lnTo>
                      <a:pt x="639" y="18"/>
                    </a:lnTo>
                    <a:lnTo>
                      <a:pt x="560" y="36"/>
                    </a:lnTo>
                    <a:lnTo>
                      <a:pt x="490" y="71"/>
                    </a:lnTo>
                    <a:lnTo>
                      <a:pt x="420" y="97"/>
                    </a:lnTo>
                    <a:lnTo>
                      <a:pt x="350" y="141"/>
                    </a:lnTo>
                    <a:lnTo>
                      <a:pt x="289" y="185"/>
                    </a:lnTo>
                    <a:lnTo>
                      <a:pt x="237" y="237"/>
                    </a:lnTo>
                    <a:lnTo>
                      <a:pt x="184" y="298"/>
                    </a:lnTo>
                    <a:lnTo>
                      <a:pt x="132" y="360"/>
                    </a:lnTo>
                    <a:lnTo>
                      <a:pt x="97" y="421"/>
                    </a:lnTo>
                    <a:lnTo>
                      <a:pt x="62" y="491"/>
                    </a:lnTo>
                    <a:lnTo>
                      <a:pt x="36" y="561"/>
                    </a:lnTo>
                    <a:lnTo>
                      <a:pt x="18" y="639"/>
                    </a:lnTo>
                    <a:lnTo>
                      <a:pt x="1" y="718"/>
                    </a:lnTo>
                    <a:lnTo>
                      <a:pt x="1" y="806"/>
                    </a:lnTo>
                    <a:lnTo>
                      <a:pt x="1" y="884"/>
                    </a:lnTo>
                    <a:lnTo>
                      <a:pt x="18" y="963"/>
                    </a:lnTo>
                    <a:lnTo>
                      <a:pt x="36" y="1042"/>
                    </a:lnTo>
                    <a:lnTo>
                      <a:pt x="62" y="1112"/>
                    </a:lnTo>
                    <a:lnTo>
                      <a:pt x="97" y="1182"/>
                    </a:lnTo>
                    <a:lnTo>
                      <a:pt x="132" y="1252"/>
                    </a:lnTo>
                    <a:lnTo>
                      <a:pt x="184" y="1313"/>
                    </a:lnTo>
                    <a:lnTo>
                      <a:pt x="237" y="1365"/>
                    </a:lnTo>
                    <a:lnTo>
                      <a:pt x="289" y="1418"/>
                    </a:lnTo>
                    <a:lnTo>
                      <a:pt x="350" y="1462"/>
                    </a:lnTo>
                    <a:lnTo>
                      <a:pt x="420" y="1505"/>
                    </a:lnTo>
                    <a:lnTo>
                      <a:pt x="490" y="1540"/>
                    </a:lnTo>
                    <a:lnTo>
                      <a:pt x="560" y="1566"/>
                    </a:lnTo>
                    <a:lnTo>
                      <a:pt x="639" y="1584"/>
                    </a:lnTo>
                    <a:lnTo>
                      <a:pt x="718" y="1593"/>
                    </a:lnTo>
                    <a:lnTo>
                      <a:pt x="796" y="1601"/>
                    </a:lnTo>
                    <a:lnTo>
                      <a:pt x="875" y="1593"/>
                    </a:lnTo>
                    <a:lnTo>
                      <a:pt x="954" y="1584"/>
                    </a:lnTo>
                    <a:lnTo>
                      <a:pt x="1033" y="1566"/>
                    </a:lnTo>
                    <a:lnTo>
                      <a:pt x="1111" y="1540"/>
                    </a:lnTo>
                    <a:lnTo>
                      <a:pt x="1181" y="1505"/>
                    </a:lnTo>
                    <a:lnTo>
                      <a:pt x="1242" y="1462"/>
                    </a:lnTo>
                    <a:lnTo>
                      <a:pt x="1304" y="1418"/>
                    </a:lnTo>
                    <a:lnTo>
                      <a:pt x="1365" y="1365"/>
                    </a:lnTo>
                    <a:lnTo>
                      <a:pt x="1409" y="1313"/>
                    </a:lnTo>
                    <a:lnTo>
                      <a:pt x="1461" y="1252"/>
                    </a:lnTo>
                    <a:lnTo>
                      <a:pt x="1496" y="1182"/>
                    </a:lnTo>
                    <a:lnTo>
                      <a:pt x="1531" y="1112"/>
                    </a:lnTo>
                    <a:lnTo>
                      <a:pt x="1557" y="1042"/>
                    </a:lnTo>
                    <a:lnTo>
                      <a:pt x="1575" y="963"/>
                    </a:lnTo>
                    <a:lnTo>
                      <a:pt x="1592" y="884"/>
                    </a:lnTo>
                    <a:lnTo>
                      <a:pt x="1592" y="806"/>
                    </a:lnTo>
                    <a:lnTo>
                      <a:pt x="1592" y="718"/>
                    </a:lnTo>
                    <a:lnTo>
                      <a:pt x="1575" y="639"/>
                    </a:lnTo>
                    <a:lnTo>
                      <a:pt x="1557" y="561"/>
                    </a:lnTo>
                    <a:lnTo>
                      <a:pt x="1531" y="491"/>
                    </a:lnTo>
                    <a:lnTo>
                      <a:pt x="1496" y="421"/>
                    </a:lnTo>
                    <a:lnTo>
                      <a:pt x="1461" y="360"/>
                    </a:lnTo>
                    <a:lnTo>
                      <a:pt x="1409" y="298"/>
                    </a:lnTo>
                    <a:lnTo>
                      <a:pt x="1365" y="237"/>
                    </a:lnTo>
                    <a:lnTo>
                      <a:pt x="1304" y="185"/>
                    </a:lnTo>
                    <a:lnTo>
                      <a:pt x="1242" y="141"/>
                    </a:lnTo>
                    <a:lnTo>
                      <a:pt x="1181" y="97"/>
                    </a:lnTo>
                    <a:lnTo>
                      <a:pt x="1111" y="71"/>
                    </a:lnTo>
                    <a:lnTo>
                      <a:pt x="1033" y="36"/>
                    </a:lnTo>
                    <a:lnTo>
                      <a:pt x="954" y="18"/>
                    </a:lnTo>
                    <a:lnTo>
                      <a:pt x="875" y="10"/>
                    </a:lnTo>
                    <a:lnTo>
                      <a:pt x="796"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9"/>
              <p:cNvSpPr/>
              <p:nvPr/>
            </p:nvSpPr>
            <p:spPr>
              <a:xfrm>
                <a:off x="11326952" y="3510097"/>
                <a:ext cx="19120" cy="19132"/>
              </a:xfrm>
              <a:custGeom>
                <a:avLst/>
                <a:gdLst/>
                <a:ahLst/>
                <a:cxnLst/>
                <a:rect l="l" t="t" r="r" b="b"/>
                <a:pathLst>
                  <a:path w="1601" h="1602" extrusionOk="0">
                    <a:moveTo>
                      <a:pt x="796" y="1"/>
                    </a:moveTo>
                    <a:lnTo>
                      <a:pt x="717" y="10"/>
                    </a:lnTo>
                    <a:lnTo>
                      <a:pt x="639" y="18"/>
                    </a:lnTo>
                    <a:lnTo>
                      <a:pt x="560" y="36"/>
                    </a:lnTo>
                    <a:lnTo>
                      <a:pt x="490" y="71"/>
                    </a:lnTo>
                    <a:lnTo>
                      <a:pt x="420" y="97"/>
                    </a:lnTo>
                    <a:lnTo>
                      <a:pt x="350" y="141"/>
                    </a:lnTo>
                    <a:lnTo>
                      <a:pt x="289" y="185"/>
                    </a:lnTo>
                    <a:lnTo>
                      <a:pt x="236" y="237"/>
                    </a:lnTo>
                    <a:lnTo>
                      <a:pt x="184" y="298"/>
                    </a:lnTo>
                    <a:lnTo>
                      <a:pt x="140" y="360"/>
                    </a:lnTo>
                    <a:lnTo>
                      <a:pt x="96" y="421"/>
                    </a:lnTo>
                    <a:lnTo>
                      <a:pt x="61" y="491"/>
                    </a:lnTo>
                    <a:lnTo>
                      <a:pt x="35" y="561"/>
                    </a:lnTo>
                    <a:lnTo>
                      <a:pt x="18" y="639"/>
                    </a:lnTo>
                    <a:lnTo>
                      <a:pt x="9" y="718"/>
                    </a:lnTo>
                    <a:lnTo>
                      <a:pt x="0" y="806"/>
                    </a:lnTo>
                    <a:lnTo>
                      <a:pt x="9" y="884"/>
                    </a:lnTo>
                    <a:lnTo>
                      <a:pt x="18" y="963"/>
                    </a:lnTo>
                    <a:lnTo>
                      <a:pt x="35" y="1042"/>
                    </a:lnTo>
                    <a:lnTo>
                      <a:pt x="61" y="1112"/>
                    </a:lnTo>
                    <a:lnTo>
                      <a:pt x="96" y="1182"/>
                    </a:lnTo>
                    <a:lnTo>
                      <a:pt x="140" y="1252"/>
                    </a:lnTo>
                    <a:lnTo>
                      <a:pt x="184" y="1313"/>
                    </a:lnTo>
                    <a:lnTo>
                      <a:pt x="236" y="1365"/>
                    </a:lnTo>
                    <a:lnTo>
                      <a:pt x="289" y="1418"/>
                    </a:lnTo>
                    <a:lnTo>
                      <a:pt x="350" y="1462"/>
                    </a:lnTo>
                    <a:lnTo>
                      <a:pt x="420" y="1505"/>
                    </a:lnTo>
                    <a:lnTo>
                      <a:pt x="490" y="1540"/>
                    </a:lnTo>
                    <a:lnTo>
                      <a:pt x="560" y="1566"/>
                    </a:lnTo>
                    <a:lnTo>
                      <a:pt x="639" y="1584"/>
                    </a:lnTo>
                    <a:lnTo>
                      <a:pt x="717" y="1593"/>
                    </a:lnTo>
                    <a:lnTo>
                      <a:pt x="796" y="1601"/>
                    </a:lnTo>
                    <a:lnTo>
                      <a:pt x="884" y="1593"/>
                    </a:lnTo>
                    <a:lnTo>
                      <a:pt x="962" y="1584"/>
                    </a:lnTo>
                    <a:lnTo>
                      <a:pt x="1032" y="1566"/>
                    </a:lnTo>
                    <a:lnTo>
                      <a:pt x="1111" y="1540"/>
                    </a:lnTo>
                    <a:lnTo>
                      <a:pt x="1181" y="1505"/>
                    </a:lnTo>
                    <a:lnTo>
                      <a:pt x="1242" y="1462"/>
                    </a:lnTo>
                    <a:lnTo>
                      <a:pt x="1303" y="1418"/>
                    </a:lnTo>
                    <a:lnTo>
                      <a:pt x="1365" y="1365"/>
                    </a:lnTo>
                    <a:lnTo>
                      <a:pt x="1417" y="1313"/>
                    </a:lnTo>
                    <a:lnTo>
                      <a:pt x="1461" y="1252"/>
                    </a:lnTo>
                    <a:lnTo>
                      <a:pt x="1504" y="1182"/>
                    </a:lnTo>
                    <a:lnTo>
                      <a:pt x="1531" y="1112"/>
                    </a:lnTo>
                    <a:lnTo>
                      <a:pt x="1557" y="1042"/>
                    </a:lnTo>
                    <a:lnTo>
                      <a:pt x="1583" y="963"/>
                    </a:lnTo>
                    <a:lnTo>
                      <a:pt x="1592" y="884"/>
                    </a:lnTo>
                    <a:lnTo>
                      <a:pt x="1601" y="806"/>
                    </a:lnTo>
                    <a:lnTo>
                      <a:pt x="1592" y="718"/>
                    </a:lnTo>
                    <a:lnTo>
                      <a:pt x="1583" y="639"/>
                    </a:lnTo>
                    <a:lnTo>
                      <a:pt x="1557" y="561"/>
                    </a:lnTo>
                    <a:lnTo>
                      <a:pt x="1531" y="491"/>
                    </a:lnTo>
                    <a:lnTo>
                      <a:pt x="1504" y="421"/>
                    </a:lnTo>
                    <a:lnTo>
                      <a:pt x="1461" y="360"/>
                    </a:lnTo>
                    <a:lnTo>
                      <a:pt x="1417" y="298"/>
                    </a:lnTo>
                    <a:lnTo>
                      <a:pt x="1365" y="237"/>
                    </a:lnTo>
                    <a:lnTo>
                      <a:pt x="1303" y="185"/>
                    </a:lnTo>
                    <a:lnTo>
                      <a:pt x="1242" y="141"/>
                    </a:lnTo>
                    <a:lnTo>
                      <a:pt x="1181" y="97"/>
                    </a:lnTo>
                    <a:lnTo>
                      <a:pt x="1111" y="71"/>
                    </a:lnTo>
                    <a:lnTo>
                      <a:pt x="1032" y="36"/>
                    </a:lnTo>
                    <a:lnTo>
                      <a:pt x="962" y="18"/>
                    </a:lnTo>
                    <a:lnTo>
                      <a:pt x="884" y="10"/>
                    </a:lnTo>
                    <a:lnTo>
                      <a:pt x="796"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9"/>
              <p:cNvSpPr/>
              <p:nvPr/>
            </p:nvSpPr>
            <p:spPr>
              <a:xfrm>
                <a:off x="11366948" y="3510097"/>
                <a:ext cx="19132" cy="19132"/>
              </a:xfrm>
              <a:custGeom>
                <a:avLst/>
                <a:gdLst/>
                <a:ahLst/>
                <a:cxnLst/>
                <a:rect l="l" t="t" r="r" b="b"/>
                <a:pathLst>
                  <a:path w="1602" h="1602" extrusionOk="0">
                    <a:moveTo>
                      <a:pt x="805" y="1"/>
                    </a:moveTo>
                    <a:lnTo>
                      <a:pt x="718" y="10"/>
                    </a:lnTo>
                    <a:lnTo>
                      <a:pt x="639" y="18"/>
                    </a:lnTo>
                    <a:lnTo>
                      <a:pt x="561" y="36"/>
                    </a:lnTo>
                    <a:lnTo>
                      <a:pt x="491" y="71"/>
                    </a:lnTo>
                    <a:lnTo>
                      <a:pt x="421" y="97"/>
                    </a:lnTo>
                    <a:lnTo>
                      <a:pt x="359" y="141"/>
                    </a:lnTo>
                    <a:lnTo>
                      <a:pt x="289" y="185"/>
                    </a:lnTo>
                    <a:lnTo>
                      <a:pt x="237" y="237"/>
                    </a:lnTo>
                    <a:lnTo>
                      <a:pt x="185" y="298"/>
                    </a:lnTo>
                    <a:lnTo>
                      <a:pt x="141" y="360"/>
                    </a:lnTo>
                    <a:lnTo>
                      <a:pt x="97" y="421"/>
                    </a:lnTo>
                    <a:lnTo>
                      <a:pt x="62" y="491"/>
                    </a:lnTo>
                    <a:lnTo>
                      <a:pt x="36" y="561"/>
                    </a:lnTo>
                    <a:lnTo>
                      <a:pt x="18" y="639"/>
                    </a:lnTo>
                    <a:lnTo>
                      <a:pt x="10" y="718"/>
                    </a:lnTo>
                    <a:lnTo>
                      <a:pt x="1" y="806"/>
                    </a:lnTo>
                    <a:lnTo>
                      <a:pt x="10" y="884"/>
                    </a:lnTo>
                    <a:lnTo>
                      <a:pt x="18" y="963"/>
                    </a:lnTo>
                    <a:lnTo>
                      <a:pt x="36" y="1042"/>
                    </a:lnTo>
                    <a:lnTo>
                      <a:pt x="62" y="1112"/>
                    </a:lnTo>
                    <a:lnTo>
                      <a:pt x="97" y="1182"/>
                    </a:lnTo>
                    <a:lnTo>
                      <a:pt x="141" y="1252"/>
                    </a:lnTo>
                    <a:lnTo>
                      <a:pt x="185" y="1313"/>
                    </a:lnTo>
                    <a:lnTo>
                      <a:pt x="237" y="1365"/>
                    </a:lnTo>
                    <a:lnTo>
                      <a:pt x="289" y="1418"/>
                    </a:lnTo>
                    <a:lnTo>
                      <a:pt x="359" y="1462"/>
                    </a:lnTo>
                    <a:lnTo>
                      <a:pt x="421" y="1505"/>
                    </a:lnTo>
                    <a:lnTo>
                      <a:pt x="491" y="1540"/>
                    </a:lnTo>
                    <a:lnTo>
                      <a:pt x="561" y="1566"/>
                    </a:lnTo>
                    <a:lnTo>
                      <a:pt x="639" y="1584"/>
                    </a:lnTo>
                    <a:lnTo>
                      <a:pt x="718" y="1593"/>
                    </a:lnTo>
                    <a:lnTo>
                      <a:pt x="805" y="1601"/>
                    </a:lnTo>
                    <a:lnTo>
                      <a:pt x="884" y="1593"/>
                    </a:lnTo>
                    <a:lnTo>
                      <a:pt x="963" y="1584"/>
                    </a:lnTo>
                    <a:lnTo>
                      <a:pt x="1042" y="1566"/>
                    </a:lnTo>
                    <a:lnTo>
                      <a:pt x="1112" y="1540"/>
                    </a:lnTo>
                    <a:lnTo>
                      <a:pt x="1182" y="1505"/>
                    </a:lnTo>
                    <a:lnTo>
                      <a:pt x="1252" y="1462"/>
                    </a:lnTo>
                    <a:lnTo>
                      <a:pt x="1313" y="1418"/>
                    </a:lnTo>
                    <a:lnTo>
                      <a:pt x="1365" y="1365"/>
                    </a:lnTo>
                    <a:lnTo>
                      <a:pt x="1418" y="1313"/>
                    </a:lnTo>
                    <a:lnTo>
                      <a:pt x="1461" y="1252"/>
                    </a:lnTo>
                    <a:lnTo>
                      <a:pt x="1505" y="1182"/>
                    </a:lnTo>
                    <a:lnTo>
                      <a:pt x="1540" y="1112"/>
                    </a:lnTo>
                    <a:lnTo>
                      <a:pt x="1566" y="1042"/>
                    </a:lnTo>
                    <a:lnTo>
                      <a:pt x="1584" y="963"/>
                    </a:lnTo>
                    <a:lnTo>
                      <a:pt x="1593" y="884"/>
                    </a:lnTo>
                    <a:lnTo>
                      <a:pt x="1601" y="806"/>
                    </a:lnTo>
                    <a:lnTo>
                      <a:pt x="1593" y="718"/>
                    </a:lnTo>
                    <a:lnTo>
                      <a:pt x="1584" y="639"/>
                    </a:lnTo>
                    <a:lnTo>
                      <a:pt x="1566" y="561"/>
                    </a:lnTo>
                    <a:lnTo>
                      <a:pt x="1540" y="491"/>
                    </a:lnTo>
                    <a:lnTo>
                      <a:pt x="1505" y="421"/>
                    </a:lnTo>
                    <a:lnTo>
                      <a:pt x="1461" y="360"/>
                    </a:lnTo>
                    <a:lnTo>
                      <a:pt x="1418" y="298"/>
                    </a:lnTo>
                    <a:lnTo>
                      <a:pt x="1365" y="237"/>
                    </a:lnTo>
                    <a:lnTo>
                      <a:pt x="1313" y="185"/>
                    </a:lnTo>
                    <a:lnTo>
                      <a:pt x="1252" y="141"/>
                    </a:lnTo>
                    <a:lnTo>
                      <a:pt x="1182" y="97"/>
                    </a:lnTo>
                    <a:lnTo>
                      <a:pt x="1112" y="71"/>
                    </a:lnTo>
                    <a:lnTo>
                      <a:pt x="1042" y="36"/>
                    </a:lnTo>
                    <a:lnTo>
                      <a:pt x="963" y="18"/>
                    </a:lnTo>
                    <a:lnTo>
                      <a:pt x="884" y="10"/>
                    </a:lnTo>
                    <a:lnTo>
                      <a:pt x="805"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9"/>
              <p:cNvSpPr/>
              <p:nvPr/>
            </p:nvSpPr>
            <p:spPr>
              <a:xfrm>
                <a:off x="11406955" y="3510097"/>
                <a:ext cx="19120" cy="19132"/>
              </a:xfrm>
              <a:custGeom>
                <a:avLst/>
                <a:gdLst/>
                <a:ahLst/>
                <a:cxnLst/>
                <a:rect l="l" t="t" r="r" b="b"/>
                <a:pathLst>
                  <a:path w="1601" h="1602" extrusionOk="0">
                    <a:moveTo>
                      <a:pt x="805" y="1"/>
                    </a:moveTo>
                    <a:lnTo>
                      <a:pt x="718" y="10"/>
                    </a:lnTo>
                    <a:lnTo>
                      <a:pt x="639" y="18"/>
                    </a:lnTo>
                    <a:lnTo>
                      <a:pt x="569" y="36"/>
                    </a:lnTo>
                    <a:lnTo>
                      <a:pt x="490" y="71"/>
                    </a:lnTo>
                    <a:lnTo>
                      <a:pt x="420" y="97"/>
                    </a:lnTo>
                    <a:lnTo>
                      <a:pt x="359" y="141"/>
                    </a:lnTo>
                    <a:lnTo>
                      <a:pt x="298" y="185"/>
                    </a:lnTo>
                    <a:lnTo>
                      <a:pt x="237" y="237"/>
                    </a:lnTo>
                    <a:lnTo>
                      <a:pt x="184" y="298"/>
                    </a:lnTo>
                    <a:lnTo>
                      <a:pt x="140" y="360"/>
                    </a:lnTo>
                    <a:lnTo>
                      <a:pt x="97" y="421"/>
                    </a:lnTo>
                    <a:lnTo>
                      <a:pt x="70" y="491"/>
                    </a:lnTo>
                    <a:lnTo>
                      <a:pt x="44" y="561"/>
                    </a:lnTo>
                    <a:lnTo>
                      <a:pt x="18" y="639"/>
                    </a:lnTo>
                    <a:lnTo>
                      <a:pt x="9" y="718"/>
                    </a:lnTo>
                    <a:lnTo>
                      <a:pt x="0" y="806"/>
                    </a:lnTo>
                    <a:lnTo>
                      <a:pt x="9" y="884"/>
                    </a:lnTo>
                    <a:lnTo>
                      <a:pt x="18" y="963"/>
                    </a:lnTo>
                    <a:lnTo>
                      <a:pt x="44" y="1042"/>
                    </a:lnTo>
                    <a:lnTo>
                      <a:pt x="70" y="1112"/>
                    </a:lnTo>
                    <a:lnTo>
                      <a:pt x="97" y="1182"/>
                    </a:lnTo>
                    <a:lnTo>
                      <a:pt x="140" y="1252"/>
                    </a:lnTo>
                    <a:lnTo>
                      <a:pt x="184" y="1313"/>
                    </a:lnTo>
                    <a:lnTo>
                      <a:pt x="237" y="1365"/>
                    </a:lnTo>
                    <a:lnTo>
                      <a:pt x="298" y="1418"/>
                    </a:lnTo>
                    <a:lnTo>
                      <a:pt x="359" y="1462"/>
                    </a:lnTo>
                    <a:lnTo>
                      <a:pt x="420" y="1505"/>
                    </a:lnTo>
                    <a:lnTo>
                      <a:pt x="490" y="1540"/>
                    </a:lnTo>
                    <a:lnTo>
                      <a:pt x="569" y="1566"/>
                    </a:lnTo>
                    <a:lnTo>
                      <a:pt x="639" y="1584"/>
                    </a:lnTo>
                    <a:lnTo>
                      <a:pt x="718" y="1593"/>
                    </a:lnTo>
                    <a:lnTo>
                      <a:pt x="805" y="1601"/>
                    </a:lnTo>
                    <a:lnTo>
                      <a:pt x="884" y="1593"/>
                    </a:lnTo>
                    <a:lnTo>
                      <a:pt x="963" y="1584"/>
                    </a:lnTo>
                    <a:lnTo>
                      <a:pt x="1041" y="1566"/>
                    </a:lnTo>
                    <a:lnTo>
                      <a:pt x="1111" y="1540"/>
                    </a:lnTo>
                    <a:lnTo>
                      <a:pt x="1181" y="1505"/>
                    </a:lnTo>
                    <a:lnTo>
                      <a:pt x="1251" y="1462"/>
                    </a:lnTo>
                    <a:lnTo>
                      <a:pt x="1312" y="1418"/>
                    </a:lnTo>
                    <a:lnTo>
                      <a:pt x="1365" y="1365"/>
                    </a:lnTo>
                    <a:lnTo>
                      <a:pt x="1417" y="1313"/>
                    </a:lnTo>
                    <a:lnTo>
                      <a:pt x="1461" y="1252"/>
                    </a:lnTo>
                    <a:lnTo>
                      <a:pt x="1505" y="1182"/>
                    </a:lnTo>
                    <a:lnTo>
                      <a:pt x="1540" y="1112"/>
                    </a:lnTo>
                    <a:lnTo>
                      <a:pt x="1566" y="1042"/>
                    </a:lnTo>
                    <a:lnTo>
                      <a:pt x="1583" y="963"/>
                    </a:lnTo>
                    <a:lnTo>
                      <a:pt x="1601" y="884"/>
                    </a:lnTo>
                    <a:lnTo>
                      <a:pt x="1601" y="806"/>
                    </a:lnTo>
                    <a:lnTo>
                      <a:pt x="1601" y="718"/>
                    </a:lnTo>
                    <a:lnTo>
                      <a:pt x="1583" y="639"/>
                    </a:lnTo>
                    <a:lnTo>
                      <a:pt x="1566" y="561"/>
                    </a:lnTo>
                    <a:lnTo>
                      <a:pt x="1540" y="491"/>
                    </a:lnTo>
                    <a:lnTo>
                      <a:pt x="1505" y="421"/>
                    </a:lnTo>
                    <a:lnTo>
                      <a:pt x="1461" y="360"/>
                    </a:lnTo>
                    <a:lnTo>
                      <a:pt x="1417" y="298"/>
                    </a:lnTo>
                    <a:lnTo>
                      <a:pt x="1365" y="237"/>
                    </a:lnTo>
                    <a:lnTo>
                      <a:pt x="1312" y="185"/>
                    </a:lnTo>
                    <a:lnTo>
                      <a:pt x="1251" y="141"/>
                    </a:lnTo>
                    <a:lnTo>
                      <a:pt x="1181" y="97"/>
                    </a:lnTo>
                    <a:lnTo>
                      <a:pt x="1111" y="71"/>
                    </a:lnTo>
                    <a:lnTo>
                      <a:pt x="1041" y="36"/>
                    </a:lnTo>
                    <a:lnTo>
                      <a:pt x="963" y="18"/>
                    </a:lnTo>
                    <a:lnTo>
                      <a:pt x="884" y="10"/>
                    </a:lnTo>
                    <a:lnTo>
                      <a:pt x="805"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9"/>
              <p:cNvSpPr/>
              <p:nvPr/>
            </p:nvSpPr>
            <p:spPr>
              <a:xfrm>
                <a:off x="11447058" y="3510097"/>
                <a:ext cx="19024" cy="19132"/>
              </a:xfrm>
              <a:custGeom>
                <a:avLst/>
                <a:gdLst/>
                <a:ahLst/>
                <a:cxnLst/>
                <a:rect l="l" t="t" r="r" b="b"/>
                <a:pathLst>
                  <a:path w="1593" h="1602" extrusionOk="0">
                    <a:moveTo>
                      <a:pt x="797" y="1"/>
                    </a:moveTo>
                    <a:lnTo>
                      <a:pt x="718" y="10"/>
                    </a:lnTo>
                    <a:lnTo>
                      <a:pt x="639" y="18"/>
                    </a:lnTo>
                    <a:lnTo>
                      <a:pt x="561" y="36"/>
                    </a:lnTo>
                    <a:lnTo>
                      <a:pt x="482" y="71"/>
                    </a:lnTo>
                    <a:lnTo>
                      <a:pt x="412" y="97"/>
                    </a:lnTo>
                    <a:lnTo>
                      <a:pt x="351" y="141"/>
                    </a:lnTo>
                    <a:lnTo>
                      <a:pt x="289" y="185"/>
                    </a:lnTo>
                    <a:lnTo>
                      <a:pt x="228" y="237"/>
                    </a:lnTo>
                    <a:lnTo>
                      <a:pt x="185" y="298"/>
                    </a:lnTo>
                    <a:lnTo>
                      <a:pt x="132" y="360"/>
                    </a:lnTo>
                    <a:lnTo>
                      <a:pt x="97" y="421"/>
                    </a:lnTo>
                    <a:lnTo>
                      <a:pt x="62" y="491"/>
                    </a:lnTo>
                    <a:lnTo>
                      <a:pt x="36" y="561"/>
                    </a:lnTo>
                    <a:lnTo>
                      <a:pt x="18" y="639"/>
                    </a:lnTo>
                    <a:lnTo>
                      <a:pt x="1" y="718"/>
                    </a:lnTo>
                    <a:lnTo>
                      <a:pt x="1" y="806"/>
                    </a:lnTo>
                    <a:lnTo>
                      <a:pt x="1" y="884"/>
                    </a:lnTo>
                    <a:lnTo>
                      <a:pt x="18" y="963"/>
                    </a:lnTo>
                    <a:lnTo>
                      <a:pt x="36" y="1042"/>
                    </a:lnTo>
                    <a:lnTo>
                      <a:pt x="62" y="1112"/>
                    </a:lnTo>
                    <a:lnTo>
                      <a:pt x="97" y="1182"/>
                    </a:lnTo>
                    <a:lnTo>
                      <a:pt x="132" y="1252"/>
                    </a:lnTo>
                    <a:lnTo>
                      <a:pt x="185" y="1313"/>
                    </a:lnTo>
                    <a:lnTo>
                      <a:pt x="228" y="1365"/>
                    </a:lnTo>
                    <a:lnTo>
                      <a:pt x="289" y="1418"/>
                    </a:lnTo>
                    <a:lnTo>
                      <a:pt x="351" y="1462"/>
                    </a:lnTo>
                    <a:lnTo>
                      <a:pt x="412" y="1505"/>
                    </a:lnTo>
                    <a:lnTo>
                      <a:pt x="482" y="1540"/>
                    </a:lnTo>
                    <a:lnTo>
                      <a:pt x="561" y="1566"/>
                    </a:lnTo>
                    <a:lnTo>
                      <a:pt x="639" y="1584"/>
                    </a:lnTo>
                    <a:lnTo>
                      <a:pt x="718" y="1593"/>
                    </a:lnTo>
                    <a:lnTo>
                      <a:pt x="797" y="1601"/>
                    </a:lnTo>
                    <a:lnTo>
                      <a:pt x="875" y="1593"/>
                    </a:lnTo>
                    <a:lnTo>
                      <a:pt x="954" y="1584"/>
                    </a:lnTo>
                    <a:lnTo>
                      <a:pt x="1033" y="1566"/>
                    </a:lnTo>
                    <a:lnTo>
                      <a:pt x="1103" y="1540"/>
                    </a:lnTo>
                    <a:lnTo>
                      <a:pt x="1173" y="1505"/>
                    </a:lnTo>
                    <a:lnTo>
                      <a:pt x="1243" y="1462"/>
                    </a:lnTo>
                    <a:lnTo>
                      <a:pt x="1304" y="1418"/>
                    </a:lnTo>
                    <a:lnTo>
                      <a:pt x="1356" y="1365"/>
                    </a:lnTo>
                    <a:lnTo>
                      <a:pt x="1409" y="1313"/>
                    </a:lnTo>
                    <a:lnTo>
                      <a:pt x="1461" y="1252"/>
                    </a:lnTo>
                    <a:lnTo>
                      <a:pt x="1496" y="1182"/>
                    </a:lnTo>
                    <a:lnTo>
                      <a:pt x="1531" y="1112"/>
                    </a:lnTo>
                    <a:lnTo>
                      <a:pt x="1558" y="1042"/>
                    </a:lnTo>
                    <a:lnTo>
                      <a:pt x="1575" y="963"/>
                    </a:lnTo>
                    <a:lnTo>
                      <a:pt x="1593" y="884"/>
                    </a:lnTo>
                    <a:lnTo>
                      <a:pt x="1593" y="806"/>
                    </a:lnTo>
                    <a:lnTo>
                      <a:pt x="1593" y="718"/>
                    </a:lnTo>
                    <a:lnTo>
                      <a:pt x="1575" y="639"/>
                    </a:lnTo>
                    <a:lnTo>
                      <a:pt x="1558" y="561"/>
                    </a:lnTo>
                    <a:lnTo>
                      <a:pt x="1531" y="491"/>
                    </a:lnTo>
                    <a:lnTo>
                      <a:pt x="1496" y="421"/>
                    </a:lnTo>
                    <a:lnTo>
                      <a:pt x="1461" y="360"/>
                    </a:lnTo>
                    <a:lnTo>
                      <a:pt x="1409" y="298"/>
                    </a:lnTo>
                    <a:lnTo>
                      <a:pt x="1356" y="237"/>
                    </a:lnTo>
                    <a:lnTo>
                      <a:pt x="1304" y="185"/>
                    </a:lnTo>
                    <a:lnTo>
                      <a:pt x="1243" y="141"/>
                    </a:lnTo>
                    <a:lnTo>
                      <a:pt x="1173" y="97"/>
                    </a:lnTo>
                    <a:lnTo>
                      <a:pt x="1103" y="71"/>
                    </a:lnTo>
                    <a:lnTo>
                      <a:pt x="1033" y="36"/>
                    </a:lnTo>
                    <a:lnTo>
                      <a:pt x="954" y="18"/>
                    </a:lnTo>
                    <a:lnTo>
                      <a:pt x="875" y="10"/>
                    </a:lnTo>
                    <a:lnTo>
                      <a:pt x="797"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9"/>
              <p:cNvSpPr/>
              <p:nvPr/>
            </p:nvSpPr>
            <p:spPr>
              <a:xfrm>
                <a:off x="11487065" y="3510097"/>
                <a:ext cx="19024" cy="19132"/>
              </a:xfrm>
              <a:custGeom>
                <a:avLst/>
                <a:gdLst/>
                <a:ahLst/>
                <a:cxnLst/>
                <a:rect l="l" t="t" r="r" b="b"/>
                <a:pathLst>
                  <a:path w="1593" h="1602" extrusionOk="0">
                    <a:moveTo>
                      <a:pt x="796" y="1"/>
                    </a:moveTo>
                    <a:lnTo>
                      <a:pt x="718" y="10"/>
                    </a:lnTo>
                    <a:lnTo>
                      <a:pt x="639" y="18"/>
                    </a:lnTo>
                    <a:lnTo>
                      <a:pt x="560" y="36"/>
                    </a:lnTo>
                    <a:lnTo>
                      <a:pt x="490" y="71"/>
                    </a:lnTo>
                    <a:lnTo>
                      <a:pt x="420" y="97"/>
                    </a:lnTo>
                    <a:lnTo>
                      <a:pt x="350" y="141"/>
                    </a:lnTo>
                    <a:lnTo>
                      <a:pt x="289" y="185"/>
                    </a:lnTo>
                    <a:lnTo>
                      <a:pt x="237" y="237"/>
                    </a:lnTo>
                    <a:lnTo>
                      <a:pt x="184" y="298"/>
                    </a:lnTo>
                    <a:lnTo>
                      <a:pt x="132" y="360"/>
                    </a:lnTo>
                    <a:lnTo>
                      <a:pt x="97" y="421"/>
                    </a:lnTo>
                    <a:lnTo>
                      <a:pt x="62" y="491"/>
                    </a:lnTo>
                    <a:lnTo>
                      <a:pt x="35" y="561"/>
                    </a:lnTo>
                    <a:lnTo>
                      <a:pt x="18" y="639"/>
                    </a:lnTo>
                    <a:lnTo>
                      <a:pt x="1" y="718"/>
                    </a:lnTo>
                    <a:lnTo>
                      <a:pt x="1" y="806"/>
                    </a:lnTo>
                    <a:lnTo>
                      <a:pt x="1" y="884"/>
                    </a:lnTo>
                    <a:lnTo>
                      <a:pt x="18" y="963"/>
                    </a:lnTo>
                    <a:lnTo>
                      <a:pt x="35" y="1042"/>
                    </a:lnTo>
                    <a:lnTo>
                      <a:pt x="62" y="1112"/>
                    </a:lnTo>
                    <a:lnTo>
                      <a:pt x="97" y="1182"/>
                    </a:lnTo>
                    <a:lnTo>
                      <a:pt x="132" y="1252"/>
                    </a:lnTo>
                    <a:lnTo>
                      <a:pt x="184" y="1313"/>
                    </a:lnTo>
                    <a:lnTo>
                      <a:pt x="237" y="1365"/>
                    </a:lnTo>
                    <a:lnTo>
                      <a:pt x="289" y="1418"/>
                    </a:lnTo>
                    <a:lnTo>
                      <a:pt x="350" y="1462"/>
                    </a:lnTo>
                    <a:lnTo>
                      <a:pt x="420" y="1505"/>
                    </a:lnTo>
                    <a:lnTo>
                      <a:pt x="490" y="1540"/>
                    </a:lnTo>
                    <a:lnTo>
                      <a:pt x="560" y="1566"/>
                    </a:lnTo>
                    <a:lnTo>
                      <a:pt x="639" y="1584"/>
                    </a:lnTo>
                    <a:lnTo>
                      <a:pt x="718" y="1593"/>
                    </a:lnTo>
                    <a:lnTo>
                      <a:pt x="796" y="1601"/>
                    </a:lnTo>
                    <a:lnTo>
                      <a:pt x="884" y="1593"/>
                    </a:lnTo>
                    <a:lnTo>
                      <a:pt x="963" y="1584"/>
                    </a:lnTo>
                    <a:lnTo>
                      <a:pt x="1033" y="1566"/>
                    </a:lnTo>
                    <a:lnTo>
                      <a:pt x="1111" y="1540"/>
                    </a:lnTo>
                    <a:lnTo>
                      <a:pt x="1181" y="1505"/>
                    </a:lnTo>
                    <a:lnTo>
                      <a:pt x="1242" y="1462"/>
                    </a:lnTo>
                    <a:lnTo>
                      <a:pt x="1304" y="1418"/>
                    </a:lnTo>
                    <a:lnTo>
                      <a:pt x="1365" y="1365"/>
                    </a:lnTo>
                    <a:lnTo>
                      <a:pt x="1417" y="1313"/>
                    </a:lnTo>
                    <a:lnTo>
                      <a:pt x="1461" y="1252"/>
                    </a:lnTo>
                    <a:lnTo>
                      <a:pt x="1496" y="1182"/>
                    </a:lnTo>
                    <a:lnTo>
                      <a:pt x="1531" y="1112"/>
                    </a:lnTo>
                    <a:lnTo>
                      <a:pt x="1557" y="1042"/>
                    </a:lnTo>
                    <a:lnTo>
                      <a:pt x="1583" y="963"/>
                    </a:lnTo>
                    <a:lnTo>
                      <a:pt x="1592" y="884"/>
                    </a:lnTo>
                    <a:lnTo>
                      <a:pt x="1592" y="806"/>
                    </a:lnTo>
                    <a:lnTo>
                      <a:pt x="1592" y="718"/>
                    </a:lnTo>
                    <a:lnTo>
                      <a:pt x="1583" y="639"/>
                    </a:lnTo>
                    <a:lnTo>
                      <a:pt x="1557" y="561"/>
                    </a:lnTo>
                    <a:lnTo>
                      <a:pt x="1531" y="491"/>
                    </a:lnTo>
                    <a:lnTo>
                      <a:pt x="1496" y="421"/>
                    </a:lnTo>
                    <a:lnTo>
                      <a:pt x="1461" y="360"/>
                    </a:lnTo>
                    <a:lnTo>
                      <a:pt x="1417" y="298"/>
                    </a:lnTo>
                    <a:lnTo>
                      <a:pt x="1365" y="237"/>
                    </a:lnTo>
                    <a:lnTo>
                      <a:pt x="1304" y="185"/>
                    </a:lnTo>
                    <a:lnTo>
                      <a:pt x="1242" y="141"/>
                    </a:lnTo>
                    <a:lnTo>
                      <a:pt x="1181" y="97"/>
                    </a:lnTo>
                    <a:lnTo>
                      <a:pt x="1111" y="71"/>
                    </a:lnTo>
                    <a:lnTo>
                      <a:pt x="1033" y="36"/>
                    </a:lnTo>
                    <a:lnTo>
                      <a:pt x="963" y="18"/>
                    </a:lnTo>
                    <a:lnTo>
                      <a:pt x="884" y="10"/>
                    </a:lnTo>
                    <a:lnTo>
                      <a:pt x="796"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9"/>
              <p:cNvSpPr/>
              <p:nvPr/>
            </p:nvSpPr>
            <p:spPr>
              <a:xfrm>
                <a:off x="11527073" y="3510097"/>
                <a:ext cx="19120" cy="19132"/>
              </a:xfrm>
              <a:custGeom>
                <a:avLst/>
                <a:gdLst/>
                <a:ahLst/>
                <a:cxnLst/>
                <a:rect l="l" t="t" r="r" b="b"/>
                <a:pathLst>
                  <a:path w="1601" h="1602" extrusionOk="0">
                    <a:moveTo>
                      <a:pt x="796" y="1"/>
                    </a:moveTo>
                    <a:lnTo>
                      <a:pt x="717" y="10"/>
                    </a:lnTo>
                    <a:lnTo>
                      <a:pt x="639" y="18"/>
                    </a:lnTo>
                    <a:lnTo>
                      <a:pt x="560" y="36"/>
                    </a:lnTo>
                    <a:lnTo>
                      <a:pt x="490" y="71"/>
                    </a:lnTo>
                    <a:lnTo>
                      <a:pt x="420" y="97"/>
                    </a:lnTo>
                    <a:lnTo>
                      <a:pt x="350" y="141"/>
                    </a:lnTo>
                    <a:lnTo>
                      <a:pt x="289" y="185"/>
                    </a:lnTo>
                    <a:lnTo>
                      <a:pt x="236" y="237"/>
                    </a:lnTo>
                    <a:lnTo>
                      <a:pt x="184" y="298"/>
                    </a:lnTo>
                    <a:lnTo>
                      <a:pt x="140" y="360"/>
                    </a:lnTo>
                    <a:lnTo>
                      <a:pt x="96" y="421"/>
                    </a:lnTo>
                    <a:lnTo>
                      <a:pt x="61" y="491"/>
                    </a:lnTo>
                    <a:lnTo>
                      <a:pt x="35" y="561"/>
                    </a:lnTo>
                    <a:lnTo>
                      <a:pt x="18" y="639"/>
                    </a:lnTo>
                    <a:lnTo>
                      <a:pt x="9" y="718"/>
                    </a:lnTo>
                    <a:lnTo>
                      <a:pt x="0" y="806"/>
                    </a:lnTo>
                    <a:lnTo>
                      <a:pt x="9" y="884"/>
                    </a:lnTo>
                    <a:lnTo>
                      <a:pt x="18" y="963"/>
                    </a:lnTo>
                    <a:lnTo>
                      <a:pt x="35" y="1042"/>
                    </a:lnTo>
                    <a:lnTo>
                      <a:pt x="61" y="1112"/>
                    </a:lnTo>
                    <a:lnTo>
                      <a:pt x="96" y="1182"/>
                    </a:lnTo>
                    <a:lnTo>
                      <a:pt x="140" y="1252"/>
                    </a:lnTo>
                    <a:lnTo>
                      <a:pt x="184" y="1313"/>
                    </a:lnTo>
                    <a:lnTo>
                      <a:pt x="236" y="1365"/>
                    </a:lnTo>
                    <a:lnTo>
                      <a:pt x="289" y="1418"/>
                    </a:lnTo>
                    <a:lnTo>
                      <a:pt x="350" y="1462"/>
                    </a:lnTo>
                    <a:lnTo>
                      <a:pt x="420" y="1505"/>
                    </a:lnTo>
                    <a:lnTo>
                      <a:pt x="490" y="1540"/>
                    </a:lnTo>
                    <a:lnTo>
                      <a:pt x="560" y="1566"/>
                    </a:lnTo>
                    <a:lnTo>
                      <a:pt x="639" y="1584"/>
                    </a:lnTo>
                    <a:lnTo>
                      <a:pt x="717" y="1593"/>
                    </a:lnTo>
                    <a:lnTo>
                      <a:pt x="796" y="1601"/>
                    </a:lnTo>
                    <a:lnTo>
                      <a:pt x="883" y="1593"/>
                    </a:lnTo>
                    <a:lnTo>
                      <a:pt x="962" y="1584"/>
                    </a:lnTo>
                    <a:lnTo>
                      <a:pt x="1041" y="1566"/>
                    </a:lnTo>
                    <a:lnTo>
                      <a:pt x="1111" y="1540"/>
                    </a:lnTo>
                    <a:lnTo>
                      <a:pt x="1181" y="1505"/>
                    </a:lnTo>
                    <a:lnTo>
                      <a:pt x="1242" y="1462"/>
                    </a:lnTo>
                    <a:lnTo>
                      <a:pt x="1303" y="1418"/>
                    </a:lnTo>
                    <a:lnTo>
                      <a:pt x="1364" y="1365"/>
                    </a:lnTo>
                    <a:lnTo>
                      <a:pt x="1417" y="1313"/>
                    </a:lnTo>
                    <a:lnTo>
                      <a:pt x="1461" y="1252"/>
                    </a:lnTo>
                    <a:lnTo>
                      <a:pt x="1504" y="1182"/>
                    </a:lnTo>
                    <a:lnTo>
                      <a:pt x="1531" y="1112"/>
                    </a:lnTo>
                    <a:lnTo>
                      <a:pt x="1566" y="1042"/>
                    </a:lnTo>
                    <a:lnTo>
                      <a:pt x="1583" y="963"/>
                    </a:lnTo>
                    <a:lnTo>
                      <a:pt x="1592" y="884"/>
                    </a:lnTo>
                    <a:lnTo>
                      <a:pt x="1601" y="806"/>
                    </a:lnTo>
                    <a:lnTo>
                      <a:pt x="1592" y="718"/>
                    </a:lnTo>
                    <a:lnTo>
                      <a:pt x="1583" y="639"/>
                    </a:lnTo>
                    <a:lnTo>
                      <a:pt x="1566" y="561"/>
                    </a:lnTo>
                    <a:lnTo>
                      <a:pt x="1531" y="491"/>
                    </a:lnTo>
                    <a:lnTo>
                      <a:pt x="1504" y="421"/>
                    </a:lnTo>
                    <a:lnTo>
                      <a:pt x="1461" y="360"/>
                    </a:lnTo>
                    <a:lnTo>
                      <a:pt x="1417" y="298"/>
                    </a:lnTo>
                    <a:lnTo>
                      <a:pt x="1364" y="237"/>
                    </a:lnTo>
                    <a:lnTo>
                      <a:pt x="1303" y="185"/>
                    </a:lnTo>
                    <a:lnTo>
                      <a:pt x="1242" y="141"/>
                    </a:lnTo>
                    <a:lnTo>
                      <a:pt x="1181" y="97"/>
                    </a:lnTo>
                    <a:lnTo>
                      <a:pt x="1111" y="71"/>
                    </a:lnTo>
                    <a:lnTo>
                      <a:pt x="1041" y="36"/>
                    </a:lnTo>
                    <a:lnTo>
                      <a:pt x="962" y="18"/>
                    </a:lnTo>
                    <a:lnTo>
                      <a:pt x="883" y="10"/>
                    </a:lnTo>
                    <a:lnTo>
                      <a:pt x="796"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9"/>
              <p:cNvSpPr/>
              <p:nvPr/>
            </p:nvSpPr>
            <p:spPr>
              <a:xfrm>
                <a:off x="10649825" y="3048340"/>
                <a:ext cx="361081" cy="516824"/>
              </a:xfrm>
              <a:custGeom>
                <a:avLst/>
                <a:gdLst/>
                <a:ahLst/>
                <a:cxnLst/>
                <a:rect l="l" t="t" r="r" b="b"/>
                <a:pathLst>
                  <a:path w="30235" h="43276" extrusionOk="0">
                    <a:moveTo>
                      <a:pt x="23255" y="1"/>
                    </a:moveTo>
                    <a:lnTo>
                      <a:pt x="22914" y="27"/>
                    </a:lnTo>
                    <a:lnTo>
                      <a:pt x="22582" y="62"/>
                    </a:lnTo>
                    <a:lnTo>
                      <a:pt x="22258" y="114"/>
                    </a:lnTo>
                    <a:lnTo>
                      <a:pt x="21935" y="184"/>
                    </a:lnTo>
                    <a:lnTo>
                      <a:pt x="21611" y="272"/>
                    </a:lnTo>
                    <a:lnTo>
                      <a:pt x="21305" y="377"/>
                    </a:lnTo>
                    <a:lnTo>
                      <a:pt x="20999" y="490"/>
                    </a:lnTo>
                    <a:lnTo>
                      <a:pt x="20702" y="622"/>
                    </a:lnTo>
                    <a:lnTo>
                      <a:pt x="20413" y="762"/>
                    </a:lnTo>
                    <a:lnTo>
                      <a:pt x="20133" y="919"/>
                    </a:lnTo>
                    <a:lnTo>
                      <a:pt x="19853" y="1094"/>
                    </a:lnTo>
                    <a:lnTo>
                      <a:pt x="19591" y="1278"/>
                    </a:lnTo>
                    <a:lnTo>
                      <a:pt x="19337" y="1470"/>
                    </a:lnTo>
                    <a:lnTo>
                      <a:pt x="19092" y="1680"/>
                    </a:lnTo>
                    <a:lnTo>
                      <a:pt x="18856" y="1899"/>
                    </a:lnTo>
                    <a:lnTo>
                      <a:pt x="18629" y="2126"/>
                    </a:lnTo>
                    <a:lnTo>
                      <a:pt x="18410" y="2371"/>
                    </a:lnTo>
                    <a:lnTo>
                      <a:pt x="18209" y="2624"/>
                    </a:lnTo>
                    <a:lnTo>
                      <a:pt x="18017" y="2878"/>
                    </a:lnTo>
                    <a:lnTo>
                      <a:pt x="17842" y="3149"/>
                    </a:lnTo>
                    <a:lnTo>
                      <a:pt x="17676" y="3429"/>
                    </a:lnTo>
                    <a:lnTo>
                      <a:pt x="17527" y="3718"/>
                    </a:lnTo>
                    <a:lnTo>
                      <a:pt x="17387" y="4015"/>
                    </a:lnTo>
                    <a:lnTo>
                      <a:pt x="17264" y="4321"/>
                    </a:lnTo>
                    <a:lnTo>
                      <a:pt x="17151" y="4636"/>
                    </a:lnTo>
                    <a:lnTo>
                      <a:pt x="17055" y="4951"/>
                    </a:lnTo>
                    <a:lnTo>
                      <a:pt x="16976" y="5274"/>
                    </a:lnTo>
                    <a:lnTo>
                      <a:pt x="16915" y="5607"/>
                    </a:lnTo>
                    <a:lnTo>
                      <a:pt x="16871" y="5948"/>
                    </a:lnTo>
                    <a:lnTo>
                      <a:pt x="16836" y="6289"/>
                    </a:lnTo>
                    <a:lnTo>
                      <a:pt x="16827" y="6639"/>
                    </a:lnTo>
                    <a:lnTo>
                      <a:pt x="16827" y="6980"/>
                    </a:lnTo>
                    <a:lnTo>
                      <a:pt x="16853" y="7321"/>
                    </a:lnTo>
                    <a:lnTo>
                      <a:pt x="16888" y="7653"/>
                    </a:lnTo>
                    <a:lnTo>
                      <a:pt x="16950" y="7977"/>
                    </a:lnTo>
                    <a:lnTo>
                      <a:pt x="17020" y="8300"/>
                    </a:lnTo>
                    <a:lnTo>
                      <a:pt x="17107" y="8615"/>
                    </a:lnTo>
                    <a:lnTo>
                      <a:pt x="17203" y="8930"/>
                    </a:lnTo>
                    <a:lnTo>
                      <a:pt x="17317" y="9236"/>
                    </a:lnTo>
                    <a:lnTo>
                      <a:pt x="17448" y="9534"/>
                    </a:lnTo>
                    <a:lnTo>
                      <a:pt x="17597" y="9822"/>
                    </a:lnTo>
                    <a:lnTo>
                      <a:pt x="17754" y="10102"/>
                    </a:lnTo>
                    <a:lnTo>
                      <a:pt x="17920" y="10382"/>
                    </a:lnTo>
                    <a:lnTo>
                      <a:pt x="18104" y="10644"/>
                    </a:lnTo>
                    <a:lnTo>
                      <a:pt x="18305" y="10898"/>
                    </a:lnTo>
                    <a:lnTo>
                      <a:pt x="18506" y="11143"/>
                    </a:lnTo>
                    <a:lnTo>
                      <a:pt x="18725" y="11379"/>
                    </a:lnTo>
                    <a:lnTo>
                      <a:pt x="18961" y="11606"/>
                    </a:lnTo>
                    <a:lnTo>
                      <a:pt x="19197" y="11825"/>
                    </a:lnTo>
                    <a:lnTo>
                      <a:pt x="19451" y="12026"/>
                    </a:lnTo>
                    <a:lnTo>
                      <a:pt x="19713" y="12219"/>
                    </a:lnTo>
                    <a:lnTo>
                      <a:pt x="19984" y="12394"/>
                    </a:lnTo>
                    <a:lnTo>
                      <a:pt x="20264" y="12560"/>
                    </a:lnTo>
                    <a:lnTo>
                      <a:pt x="20553" y="12708"/>
                    </a:lnTo>
                    <a:lnTo>
                      <a:pt x="20850" y="12848"/>
                    </a:lnTo>
                    <a:lnTo>
                      <a:pt x="21148" y="12971"/>
                    </a:lnTo>
                    <a:lnTo>
                      <a:pt x="21462" y="13084"/>
                    </a:lnTo>
                    <a:lnTo>
                      <a:pt x="21786" y="13181"/>
                    </a:lnTo>
                    <a:lnTo>
                      <a:pt x="22110" y="13259"/>
                    </a:lnTo>
                    <a:lnTo>
                      <a:pt x="22442" y="13321"/>
                    </a:lnTo>
                    <a:lnTo>
                      <a:pt x="22783" y="13364"/>
                    </a:lnTo>
                    <a:lnTo>
                      <a:pt x="23124" y="13399"/>
                    </a:lnTo>
                    <a:lnTo>
                      <a:pt x="23465" y="13408"/>
                    </a:lnTo>
                    <a:lnTo>
                      <a:pt x="23806" y="13408"/>
                    </a:lnTo>
                    <a:lnTo>
                      <a:pt x="24147" y="13382"/>
                    </a:lnTo>
                    <a:lnTo>
                      <a:pt x="24480" y="13347"/>
                    </a:lnTo>
                    <a:lnTo>
                      <a:pt x="24812" y="13286"/>
                    </a:lnTo>
                    <a:lnTo>
                      <a:pt x="25136" y="13216"/>
                    </a:lnTo>
                    <a:lnTo>
                      <a:pt x="25451" y="13128"/>
                    </a:lnTo>
                    <a:lnTo>
                      <a:pt x="25757" y="13032"/>
                    </a:lnTo>
                    <a:lnTo>
                      <a:pt x="26063" y="12910"/>
                    </a:lnTo>
                    <a:lnTo>
                      <a:pt x="26360" y="12787"/>
                    </a:lnTo>
                    <a:lnTo>
                      <a:pt x="26649" y="12638"/>
                    </a:lnTo>
                    <a:lnTo>
                      <a:pt x="26937" y="12481"/>
                    </a:lnTo>
                    <a:lnTo>
                      <a:pt x="27208" y="12315"/>
                    </a:lnTo>
                    <a:lnTo>
                      <a:pt x="27471" y="12131"/>
                    </a:lnTo>
                    <a:lnTo>
                      <a:pt x="27733" y="11930"/>
                    </a:lnTo>
                    <a:lnTo>
                      <a:pt x="27978" y="11729"/>
                    </a:lnTo>
                    <a:lnTo>
                      <a:pt x="28214" y="11510"/>
                    </a:lnTo>
                    <a:lnTo>
                      <a:pt x="28433" y="11274"/>
                    </a:lnTo>
                    <a:lnTo>
                      <a:pt x="28652" y="11038"/>
                    </a:lnTo>
                    <a:lnTo>
                      <a:pt x="28853" y="10784"/>
                    </a:lnTo>
                    <a:lnTo>
                      <a:pt x="29045" y="10522"/>
                    </a:lnTo>
                    <a:lnTo>
                      <a:pt x="29220" y="10251"/>
                    </a:lnTo>
                    <a:lnTo>
                      <a:pt x="29386" y="9971"/>
                    </a:lnTo>
                    <a:lnTo>
                      <a:pt x="29544" y="9682"/>
                    </a:lnTo>
                    <a:lnTo>
                      <a:pt x="29675" y="9385"/>
                    </a:lnTo>
                    <a:lnTo>
                      <a:pt x="29806" y="9088"/>
                    </a:lnTo>
                    <a:lnTo>
                      <a:pt x="29911" y="8773"/>
                    </a:lnTo>
                    <a:lnTo>
                      <a:pt x="30007" y="8449"/>
                    </a:lnTo>
                    <a:lnTo>
                      <a:pt x="30086" y="8126"/>
                    </a:lnTo>
                    <a:lnTo>
                      <a:pt x="30147" y="7793"/>
                    </a:lnTo>
                    <a:lnTo>
                      <a:pt x="30200" y="7452"/>
                    </a:lnTo>
                    <a:lnTo>
                      <a:pt x="30226" y="7111"/>
                    </a:lnTo>
                    <a:lnTo>
                      <a:pt x="30234" y="6770"/>
                    </a:lnTo>
                    <a:lnTo>
                      <a:pt x="30234" y="6429"/>
                    </a:lnTo>
                    <a:lnTo>
                      <a:pt x="30208" y="6088"/>
                    </a:lnTo>
                    <a:lnTo>
                      <a:pt x="30173" y="5755"/>
                    </a:lnTo>
                    <a:lnTo>
                      <a:pt x="30121" y="5423"/>
                    </a:lnTo>
                    <a:lnTo>
                      <a:pt x="30051" y="5099"/>
                    </a:lnTo>
                    <a:lnTo>
                      <a:pt x="29963" y="4785"/>
                    </a:lnTo>
                    <a:lnTo>
                      <a:pt x="29858" y="4479"/>
                    </a:lnTo>
                    <a:lnTo>
                      <a:pt x="29745" y="4172"/>
                    </a:lnTo>
                    <a:lnTo>
                      <a:pt x="29614" y="3875"/>
                    </a:lnTo>
                    <a:lnTo>
                      <a:pt x="29465" y="3578"/>
                    </a:lnTo>
                    <a:lnTo>
                      <a:pt x="29307" y="3298"/>
                    </a:lnTo>
                    <a:lnTo>
                      <a:pt x="29141" y="3027"/>
                    </a:lnTo>
                    <a:lnTo>
                      <a:pt x="28958" y="2764"/>
                    </a:lnTo>
                    <a:lnTo>
                      <a:pt x="28765" y="2502"/>
                    </a:lnTo>
                    <a:lnTo>
                      <a:pt x="28555" y="2257"/>
                    </a:lnTo>
                    <a:lnTo>
                      <a:pt x="28337" y="2021"/>
                    </a:lnTo>
                    <a:lnTo>
                      <a:pt x="28109" y="1794"/>
                    </a:lnTo>
                    <a:lnTo>
                      <a:pt x="27864" y="1584"/>
                    </a:lnTo>
                    <a:lnTo>
                      <a:pt x="27611" y="1383"/>
                    </a:lnTo>
                    <a:lnTo>
                      <a:pt x="27357" y="1190"/>
                    </a:lnTo>
                    <a:lnTo>
                      <a:pt x="27086" y="1015"/>
                    </a:lnTo>
                    <a:lnTo>
                      <a:pt x="26806" y="849"/>
                    </a:lnTo>
                    <a:lnTo>
                      <a:pt x="26518" y="692"/>
                    </a:lnTo>
                    <a:lnTo>
                      <a:pt x="26220" y="552"/>
                    </a:lnTo>
                    <a:lnTo>
                      <a:pt x="25914" y="429"/>
                    </a:lnTo>
                    <a:lnTo>
                      <a:pt x="25599" y="324"/>
                    </a:lnTo>
                    <a:lnTo>
                      <a:pt x="25284" y="228"/>
                    </a:lnTo>
                    <a:lnTo>
                      <a:pt x="24952" y="149"/>
                    </a:lnTo>
                    <a:lnTo>
                      <a:pt x="24620" y="88"/>
                    </a:lnTo>
                    <a:lnTo>
                      <a:pt x="24287" y="36"/>
                    </a:lnTo>
                    <a:lnTo>
                      <a:pt x="23938" y="9"/>
                    </a:lnTo>
                    <a:lnTo>
                      <a:pt x="23596" y="1"/>
                    </a:lnTo>
                    <a:close/>
                    <a:moveTo>
                      <a:pt x="22398" y="20615"/>
                    </a:moveTo>
                    <a:lnTo>
                      <a:pt x="22232" y="20623"/>
                    </a:lnTo>
                    <a:lnTo>
                      <a:pt x="22066" y="20641"/>
                    </a:lnTo>
                    <a:lnTo>
                      <a:pt x="21909" y="20685"/>
                    </a:lnTo>
                    <a:lnTo>
                      <a:pt x="21760" y="20737"/>
                    </a:lnTo>
                    <a:lnTo>
                      <a:pt x="21620" y="20807"/>
                    </a:lnTo>
                    <a:lnTo>
                      <a:pt x="21480" y="20886"/>
                    </a:lnTo>
                    <a:lnTo>
                      <a:pt x="21358" y="20982"/>
                    </a:lnTo>
                    <a:lnTo>
                      <a:pt x="21235" y="21087"/>
                    </a:lnTo>
                    <a:lnTo>
                      <a:pt x="21130" y="21209"/>
                    </a:lnTo>
                    <a:lnTo>
                      <a:pt x="21043" y="21332"/>
                    </a:lnTo>
                    <a:lnTo>
                      <a:pt x="20955" y="21463"/>
                    </a:lnTo>
                    <a:lnTo>
                      <a:pt x="20885" y="21612"/>
                    </a:lnTo>
                    <a:lnTo>
                      <a:pt x="20833" y="21760"/>
                    </a:lnTo>
                    <a:lnTo>
                      <a:pt x="20798" y="21918"/>
                    </a:lnTo>
                    <a:lnTo>
                      <a:pt x="20772" y="22075"/>
                    </a:lnTo>
                    <a:lnTo>
                      <a:pt x="20763" y="22250"/>
                    </a:lnTo>
                    <a:lnTo>
                      <a:pt x="20772" y="22416"/>
                    </a:lnTo>
                    <a:lnTo>
                      <a:pt x="20798" y="22574"/>
                    </a:lnTo>
                    <a:lnTo>
                      <a:pt x="20833" y="22731"/>
                    </a:lnTo>
                    <a:lnTo>
                      <a:pt x="20885" y="22880"/>
                    </a:lnTo>
                    <a:lnTo>
                      <a:pt x="20955" y="23028"/>
                    </a:lnTo>
                    <a:lnTo>
                      <a:pt x="21043" y="23160"/>
                    </a:lnTo>
                    <a:lnTo>
                      <a:pt x="21130" y="23291"/>
                    </a:lnTo>
                    <a:lnTo>
                      <a:pt x="21235" y="23404"/>
                    </a:lnTo>
                    <a:lnTo>
                      <a:pt x="21358" y="23509"/>
                    </a:lnTo>
                    <a:lnTo>
                      <a:pt x="21480" y="23606"/>
                    </a:lnTo>
                    <a:lnTo>
                      <a:pt x="21620" y="23684"/>
                    </a:lnTo>
                    <a:lnTo>
                      <a:pt x="21760" y="23754"/>
                    </a:lnTo>
                    <a:lnTo>
                      <a:pt x="21909" y="23807"/>
                    </a:lnTo>
                    <a:lnTo>
                      <a:pt x="22066" y="23851"/>
                    </a:lnTo>
                    <a:lnTo>
                      <a:pt x="22232" y="23877"/>
                    </a:lnTo>
                    <a:lnTo>
                      <a:pt x="22398" y="23886"/>
                    </a:lnTo>
                    <a:lnTo>
                      <a:pt x="22564" y="23877"/>
                    </a:lnTo>
                    <a:lnTo>
                      <a:pt x="22731" y="23851"/>
                    </a:lnTo>
                    <a:lnTo>
                      <a:pt x="22879" y="23807"/>
                    </a:lnTo>
                    <a:lnTo>
                      <a:pt x="23037" y="23754"/>
                    </a:lnTo>
                    <a:lnTo>
                      <a:pt x="23177" y="23684"/>
                    </a:lnTo>
                    <a:lnTo>
                      <a:pt x="23308" y="23606"/>
                    </a:lnTo>
                    <a:lnTo>
                      <a:pt x="23439" y="23509"/>
                    </a:lnTo>
                    <a:lnTo>
                      <a:pt x="23553" y="23404"/>
                    </a:lnTo>
                    <a:lnTo>
                      <a:pt x="23658" y="23291"/>
                    </a:lnTo>
                    <a:lnTo>
                      <a:pt x="23754" y="23160"/>
                    </a:lnTo>
                    <a:lnTo>
                      <a:pt x="23833" y="23028"/>
                    </a:lnTo>
                    <a:lnTo>
                      <a:pt x="23903" y="22880"/>
                    </a:lnTo>
                    <a:lnTo>
                      <a:pt x="23964" y="22731"/>
                    </a:lnTo>
                    <a:lnTo>
                      <a:pt x="23999" y="22574"/>
                    </a:lnTo>
                    <a:lnTo>
                      <a:pt x="24025" y="22416"/>
                    </a:lnTo>
                    <a:lnTo>
                      <a:pt x="24034" y="22250"/>
                    </a:lnTo>
                    <a:lnTo>
                      <a:pt x="24025" y="22075"/>
                    </a:lnTo>
                    <a:lnTo>
                      <a:pt x="23999" y="21918"/>
                    </a:lnTo>
                    <a:lnTo>
                      <a:pt x="23964" y="21760"/>
                    </a:lnTo>
                    <a:lnTo>
                      <a:pt x="23903" y="21612"/>
                    </a:lnTo>
                    <a:lnTo>
                      <a:pt x="23833" y="21463"/>
                    </a:lnTo>
                    <a:lnTo>
                      <a:pt x="23754" y="21332"/>
                    </a:lnTo>
                    <a:lnTo>
                      <a:pt x="23658" y="21209"/>
                    </a:lnTo>
                    <a:lnTo>
                      <a:pt x="23553" y="21087"/>
                    </a:lnTo>
                    <a:lnTo>
                      <a:pt x="23439" y="20982"/>
                    </a:lnTo>
                    <a:lnTo>
                      <a:pt x="23308" y="20886"/>
                    </a:lnTo>
                    <a:lnTo>
                      <a:pt x="23177" y="20807"/>
                    </a:lnTo>
                    <a:lnTo>
                      <a:pt x="23037" y="20737"/>
                    </a:lnTo>
                    <a:lnTo>
                      <a:pt x="22879" y="20685"/>
                    </a:lnTo>
                    <a:lnTo>
                      <a:pt x="22731" y="20641"/>
                    </a:lnTo>
                    <a:lnTo>
                      <a:pt x="22564" y="20623"/>
                    </a:lnTo>
                    <a:lnTo>
                      <a:pt x="22398" y="20615"/>
                    </a:lnTo>
                    <a:close/>
                    <a:moveTo>
                      <a:pt x="6586" y="12175"/>
                    </a:moveTo>
                    <a:lnTo>
                      <a:pt x="6262" y="12184"/>
                    </a:lnTo>
                    <a:lnTo>
                      <a:pt x="5930" y="12219"/>
                    </a:lnTo>
                    <a:lnTo>
                      <a:pt x="5606" y="12262"/>
                    </a:lnTo>
                    <a:lnTo>
                      <a:pt x="5283" y="12324"/>
                    </a:lnTo>
                    <a:lnTo>
                      <a:pt x="4968" y="12402"/>
                    </a:lnTo>
                    <a:lnTo>
                      <a:pt x="4662" y="12490"/>
                    </a:lnTo>
                    <a:lnTo>
                      <a:pt x="4356" y="12595"/>
                    </a:lnTo>
                    <a:lnTo>
                      <a:pt x="4058" y="12717"/>
                    </a:lnTo>
                    <a:lnTo>
                      <a:pt x="3761" y="12857"/>
                    </a:lnTo>
                    <a:lnTo>
                      <a:pt x="3472" y="12997"/>
                    </a:lnTo>
                    <a:lnTo>
                      <a:pt x="3201" y="13163"/>
                    </a:lnTo>
                    <a:lnTo>
                      <a:pt x="2930" y="13338"/>
                    </a:lnTo>
                    <a:lnTo>
                      <a:pt x="2668" y="13522"/>
                    </a:lnTo>
                    <a:lnTo>
                      <a:pt x="2414" y="13723"/>
                    </a:lnTo>
                    <a:lnTo>
                      <a:pt x="2169" y="13933"/>
                    </a:lnTo>
                    <a:lnTo>
                      <a:pt x="1933" y="14160"/>
                    </a:lnTo>
                    <a:lnTo>
                      <a:pt x="1714" y="14396"/>
                    </a:lnTo>
                    <a:lnTo>
                      <a:pt x="1505" y="14641"/>
                    </a:lnTo>
                    <a:lnTo>
                      <a:pt x="1303" y="14904"/>
                    </a:lnTo>
                    <a:lnTo>
                      <a:pt x="1120" y="15166"/>
                    </a:lnTo>
                    <a:lnTo>
                      <a:pt x="936" y="15446"/>
                    </a:lnTo>
                    <a:lnTo>
                      <a:pt x="779" y="15734"/>
                    </a:lnTo>
                    <a:lnTo>
                      <a:pt x="630" y="16032"/>
                    </a:lnTo>
                    <a:lnTo>
                      <a:pt x="499" y="16338"/>
                    </a:lnTo>
                    <a:lnTo>
                      <a:pt x="376" y="16653"/>
                    </a:lnTo>
                    <a:lnTo>
                      <a:pt x="271" y="16985"/>
                    </a:lnTo>
                    <a:lnTo>
                      <a:pt x="184" y="17317"/>
                    </a:lnTo>
                    <a:lnTo>
                      <a:pt x="114" y="17650"/>
                    </a:lnTo>
                    <a:lnTo>
                      <a:pt x="53" y="17991"/>
                    </a:lnTo>
                    <a:lnTo>
                      <a:pt x="18" y="18323"/>
                    </a:lnTo>
                    <a:lnTo>
                      <a:pt x="0" y="18664"/>
                    </a:lnTo>
                    <a:lnTo>
                      <a:pt x="0" y="18997"/>
                    </a:lnTo>
                    <a:lnTo>
                      <a:pt x="9" y="19329"/>
                    </a:lnTo>
                    <a:lnTo>
                      <a:pt x="35" y="19653"/>
                    </a:lnTo>
                    <a:lnTo>
                      <a:pt x="88" y="19976"/>
                    </a:lnTo>
                    <a:lnTo>
                      <a:pt x="149" y="20300"/>
                    </a:lnTo>
                    <a:lnTo>
                      <a:pt x="219" y="20615"/>
                    </a:lnTo>
                    <a:lnTo>
                      <a:pt x="315" y="20921"/>
                    </a:lnTo>
                    <a:lnTo>
                      <a:pt x="420" y="21227"/>
                    </a:lnTo>
                    <a:lnTo>
                      <a:pt x="543" y="21524"/>
                    </a:lnTo>
                    <a:lnTo>
                      <a:pt x="674" y="21822"/>
                    </a:lnTo>
                    <a:lnTo>
                      <a:pt x="822" y="22110"/>
                    </a:lnTo>
                    <a:lnTo>
                      <a:pt x="989" y="22381"/>
                    </a:lnTo>
                    <a:lnTo>
                      <a:pt x="1164" y="22652"/>
                    </a:lnTo>
                    <a:lnTo>
                      <a:pt x="1347" y="22915"/>
                    </a:lnTo>
                    <a:lnTo>
                      <a:pt x="1548" y="23168"/>
                    </a:lnTo>
                    <a:lnTo>
                      <a:pt x="1758" y="23413"/>
                    </a:lnTo>
                    <a:lnTo>
                      <a:pt x="1986" y="23649"/>
                    </a:lnTo>
                    <a:lnTo>
                      <a:pt x="2222" y="23868"/>
                    </a:lnTo>
                    <a:lnTo>
                      <a:pt x="2467" y="24078"/>
                    </a:lnTo>
                    <a:lnTo>
                      <a:pt x="2720" y="24279"/>
                    </a:lnTo>
                    <a:lnTo>
                      <a:pt x="2991" y="24471"/>
                    </a:lnTo>
                    <a:lnTo>
                      <a:pt x="3271" y="24646"/>
                    </a:lnTo>
                    <a:lnTo>
                      <a:pt x="3560" y="24804"/>
                    </a:lnTo>
                    <a:lnTo>
                      <a:pt x="3857" y="24953"/>
                    </a:lnTo>
                    <a:lnTo>
                      <a:pt x="4163" y="25084"/>
                    </a:lnTo>
                    <a:lnTo>
                      <a:pt x="4478" y="25206"/>
                    </a:lnTo>
                    <a:lnTo>
                      <a:pt x="4802" y="25311"/>
                    </a:lnTo>
                    <a:lnTo>
                      <a:pt x="5134" y="25399"/>
                    </a:lnTo>
                    <a:lnTo>
                      <a:pt x="5475" y="25477"/>
                    </a:lnTo>
                    <a:lnTo>
                      <a:pt x="5808" y="25530"/>
                    </a:lnTo>
                    <a:lnTo>
                      <a:pt x="6149" y="25565"/>
                    </a:lnTo>
                    <a:lnTo>
                      <a:pt x="6481" y="25582"/>
                    </a:lnTo>
                    <a:lnTo>
                      <a:pt x="6813" y="25591"/>
                    </a:lnTo>
                    <a:lnTo>
                      <a:pt x="7146" y="25573"/>
                    </a:lnTo>
                    <a:lnTo>
                      <a:pt x="7478" y="25547"/>
                    </a:lnTo>
                    <a:lnTo>
                      <a:pt x="7802" y="25495"/>
                    </a:lnTo>
                    <a:lnTo>
                      <a:pt x="8116" y="25434"/>
                    </a:lnTo>
                    <a:lnTo>
                      <a:pt x="8431" y="25364"/>
                    </a:lnTo>
                    <a:lnTo>
                      <a:pt x="8746" y="25267"/>
                    </a:lnTo>
                    <a:lnTo>
                      <a:pt x="9052" y="25162"/>
                    </a:lnTo>
                    <a:lnTo>
                      <a:pt x="9350" y="25040"/>
                    </a:lnTo>
                    <a:lnTo>
                      <a:pt x="9638" y="24909"/>
                    </a:lnTo>
                    <a:lnTo>
                      <a:pt x="9927" y="24760"/>
                    </a:lnTo>
                    <a:lnTo>
                      <a:pt x="10207" y="24594"/>
                    </a:lnTo>
                    <a:lnTo>
                      <a:pt x="10478" y="24428"/>
                    </a:lnTo>
                    <a:lnTo>
                      <a:pt x="10740" y="24235"/>
                    </a:lnTo>
                    <a:lnTo>
                      <a:pt x="10994" y="24034"/>
                    </a:lnTo>
                    <a:lnTo>
                      <a:pt x="11239" y="23824"/>
                    </a:lnTo>
                    <a:lnTo>
                      <a:pt x="11466" y="23597"/>
                    </a:lnTo>
                    <a:lnTo>
                      <a:pt x="11693" y="23361"/>
                    </a:lnTo>
                    <a:lnTo>
                      <a:pt x="11903" y="23116"/>
                    </a:lnTo>
                    <a:lnTo>
                      <a:pt x="12104" y="22862"/>
                    </a:lnTo>
                    <a:lnTo>
                      <a:pt x="12288" y="22591"/>
                    </a:lnTo>
                    <a:lnTo>
                      <a:pt x="12463" y="22311"/>
                    </a:lnTo>
                    <a:lnTo>
                      <a:pt x="12629" y="22023"/>
                    </a:lnTo>
                    <a:lnTo>
                      <a:pt x="12778" y="21725"/>
                    </a:lnTo>
                    <a:lnTo>
                      <a:pt x="12909" y="21419"/>
                    </a:lnTo>
                    <a:lnTo>
                      <a:pt x="13032" y="21104"/>
                    </a:lnTo>
                    <a:lnTo>
                      <a:pt x="13136" y="20781"/>
                    </a:lnTo>
                    <a:lnTo>
                      <a:pt x="13224" y="20448"/>
                    </a:lnTo>
                    <a:lnTo>
                      <a:pt x="13294" y="20107"/>
                    </a:lnTo>
                    <a:lnTo>
                      <a:pt x="13346" y="19775"/>
                    </a:lnTo>
                    <a:lnTo>
                      <a:pt x="13390" y="19434"/>
                    </a:lnTo>
                    <a:lnTo>
                      <a:pt x="13408" y="19102"/>
                    </a:lnTo>
                    <a:lnTo>
                      <a:pt x="13408" y="18769"/>
                    </a:lnTo>
                    <a:lnTo>
                      <a:pt x="13399" y="18437"/>
                    </a:lnTo>
                    <a:lnTo>
                      <a:pt x="13364" y="18113"/>
                    </a:lnTo>
                    <a:lnTo>
                      <a:pt x="13320" y="17781"/>
                    </a:lnTo>
                    <a:lnTo>
                      <a:pt x="13259" y="17466"/>
                    </a:lnTo>
                    <a:lnTo>
                      <a:pt x="13180" y="17151"/>
                    </a:lnTo>
                    <a:lnTo>
                      <a:pt x="13093" y="16836"/>
                    </a:lnTo>
                    <a:lnTo>
                      <a:pt x="12988" y="16530"/>
                    </a:lnTo>
                    <a:lnTo>
                      <a:pt x="12865" y="16233"/>
                    </a:lnTo>
                    <a:lnTo>
                      <a:pt x="12734" y="15944"/>
                    </a:lnTo>
                    <a:lnTo>
                      <a:pt x="12585" y="15656"/>
                    </a:lnTo>
                    <a:lnTo>
                      <a:pt x="12419" y="15376"/>
                    </a:lnTo>
                    <a:lnTo>
                      <a:pt x="12244" y="15105"/>
                    </a:lnTo>
                    <a:lnTo>
                      <a:pt x="12061" y="14842"/>
                    </a:lnTo>
                    <a:lnTo>
                      <a:pt x="11860" y="14589"/>
                    </a:lnTo>
                    <a:lnTo>
                      <a:pt x="11650" y="14353"/>
                    </a:lnTo>
                    <a:lnTo>
                      <a:pt x="11422" y="14116"/>
                    </a:lnTo>
                    <a:lnTo>
                      <a:pt x="11186" y="13889"/>
                    </a:lnTo>
                    <a:lnTo>
                      <a:pt x="10941" y="13679"/>
                    </a:lnTo>
                    <a:lnTo>
                      <a:pt x="10679" y="13478"/>
                    </a:lnTo>
                    <a:lnTo>
                      <a:pt x="10417" y="13294"/>
                    </a:lnTo>
                    <a:lnTo>
                      <a:pt x="10137" y="13119"/>
                    </a:lnTo>
                    <a:lnTo>
                      <a:pt x="9848" y="12953"/>
                    </a:lnTo>
                    <a:lnTo>
                      <a:pt x="9551" y="12805"/>
                    </a:lnTo>
                    <a:lnTo>
                      <a:pt x="9245" y="12673"/>
                    </a:lnTo>
                    <a:lnTo>
                      <a:pt x="8930" y="12551"/>
                    </a:lnTo>
                    <a:lnTo>
                      <a:pt x="8606" y="12446"/>
                    </a:lnTo>
                    <a:lnTo>
                      <a:pt x="8265" y="12359"/>
                    </a:lnTo>
                    <a:lnTo>
                      <a:pt x="7933" y="12289"/>
                    </a:lnTo>
                    <a:lnTo>
                      <a:pt x="7592" y="12236"/>
                    </a:lnTo>
                    <a:lnTo>
                      <a:pt x="7259" y="12201"/>
                    </a:lnTo>
                    <a:lnTo>
                      <a:pt x="6918" y="12175"/>
                    </a:lnTo>
                    <a:close/>
                    <a:moveTo>
                      <a:pt x="13443" y="29859"/>
                    </a:moveTo>
                    <a:lnTo>
                      <a:pt x="13119" y="29868"/>
                    </a:lnTo>
                    <a:lnTo>
                      <a:pt x="12795" y="29894"/>
                    </a:lnTo>
                    <a:lnTo>
                      <a:pt x="12472" y="29938"/>
                    </a:lnTo>
                    <a:lnTo>
                      <a:pt x="12157" y="29999"/>
                    </a:lnTo>
                    <a:lnTo>
                      <a:pt x="11842" y="30069"/>
                    </a:lnTo>
                    <a:lnTo>
                      <a:pt x="11536" y="30156"/>
                    </a:lnTo>
                    <a:lnTo>
                      <a:pt x="11230" y="30252"/>
                    </a:lnTo>
                    <a:lnTo>
                      <a:pt x="10924" y="30366"/>
                    </a:lnTo>
                    <a:lnTo>
                      <a:pt x="10635" y="30497"/>
                    </a:lnTo>
                    <a:lnTo>
                      <a:pt x="10347" y="30646"/>
                    </a:lnTo>
                    <a:lnTo>
                      <a:pt x="10058" y="30803"/>
                    </a:lnTo>
                    <a:lnTo>
                      <a:pt x="9787" y="30978"/>
                    </a:lnTo>
                    <a:lnTo>
                      <a:pt x="9516" y="31162"/>
                    </a:lnTo>
                    <a:lnTo>
                      <a:pt x="9253" y="31372"/>
                    </a:lnTo>
                    <a:lnTo>
                      <a:pt x="9000" y="31582"/>
                    </a:lnTo>
                    <a:lnTo>
                      <a:pt x="8764" y="31809"/>
                    </a:lnTo>
                    <a:lnTo>
                      <a:pt x="8527" y="32054"/>
                    </a:lnTo>
                    <a:lnTo>
                      <a:pt x="8309" y="32308"/>
                    </a:lnTo>
                    <a:lnTo>
                      <a:pt x="8099" y="32579"/>
                    </a:lnTo>
                    <a:lnTo>
                      <a:pt x="7907" y="32867"/>
                    </a:lnTo>
                    <a:lnTo>
                      <a:pt x="7723" y="33156"/>
                    </a:lnTo>
                    <a:lnTo>
                      <a:pt x="7557" y="33453"/>
                    </a:lnTo>
                    <a:lnTo>
                      <a:pt x="7399" y="33760"/>
                    </a:lnTo>
                    <a:lnTo>
                      <a:pt x="7268" y="34066"/>
                    </a:lnTo>
                    <a:lnTo>
                      <a:pt x="7154" y="34381"/>
                    </a:lnTo>
                    <a:lnTo>
                      <a:pt x="7058" y="34695"/>
                    </a:lnTo>
                    <a:lnTo>
                      <a:pt x="6971" y="35010"/>
                    </a:lnTo>
                    <a:lnTo>
                      <a:pt x="6901" y="35334"/>
                    </a:lnTo>
                    <a:lnTo>
                      <a:pt x="6848" y="35657"/>
                    </a:lnTo>
                    <a:lnTo>
                      <a:pt x="6813" y="35981"/>
                    </a:lnTo>
                    <a:lnTo>
                      <a:pt x="6796" y="36305"/>
                    </a:lnTo>
                    <a:lnTo>
                      <a:pt x="6787" y="36619"/>
                    </a:lnTo>
                    <a:lnTo>
                      <a:pt x="6796" y="36943"/>
                    </a:lnTo>
                    <a:lnTo>
                      <a:pt x="6822" y="37267"/>
                    </a:lnTo>
                    <a:lnTo>
                      <a:pt x="6866" y="37590"/>
                    </a:lnTo>
                    <a:lnTo>
                      <a:pt x="6927" y="37905"/>
                    </a:lnTo>
                    <a:lnTo>
                      <a:pt x="6997" y="38220"/>
                    </a:lnTo>
                    <a:lnTo>
                      <a:pt x="7084" y="38526"/>
                    </a:lnTo>
                    <a:lnTo>
                      <a:pt x="7181" y="38832"/>
                    </a:lnTo>
                    <a:lnTo>
                      <a:pt x="7303" y="39138"/>
                    </a:lnTo>
                    <a:lnTo>
                      <a:pt x="7434" y="39427"/>
                    </a:lnTo>
                    <a:lnTo>
                      <a:pt x="7574" y="39715"/>
                    </a:lnTo>
                    <a:lnTo>
                      <a:pt x="7732" y="40004"/>
                    </a:lnTo>
                    <a:lnTo>
                      <a:pt x="7907" y="40275"/>
                    </a:lnTo>
                    <a:lnTo>
                      <a:pt x="8099" y="40546"/>
                    </a:lnTo>
                    <a:lnTo>
                      <a:pt x="8300" y="40809"/>
                    </a:lnTo>
                    <a:lnTo>
                      <a:pt x="8510" y="41054"/>
                    </a:lnTo>
                    <a:lnTo>
                      <a:pt x="8746" y="41298"/>
                    </a:lnTo>
                    <a:lnTo>
                      <a:pt x="8982" y="41535"/>
                    </a:lnTo>
                    <a:lnTo>
                      <a:pt x="9245" y="41753"/>
                    </a:lnTo>
                    <a:lnTo>
                      <a:pt x="9516" y="41963"/>
                    </a:lnTo>
                    <a:lnTo>
                      <a:pt x="9796" y="42156"/>
                    </a:lnTo>
                    <a:lnTo>
                      <a:pt x="10084" y="42339"/>
                    </a:lnTo>
                    <a:lnTo>
                      <a:pt x="10382" y="42505"/>
                    </a:lnTo>
                    <a:lnTo>
                      <a:pt x="10688" y="42654"/>
                    </a:lnTo>
                    <a:lnTo>
                      <a:pt x="10994" y="42794"/>
                    </a:lnTo>
                    <a:lnTo>
                      <a:pt x="11309" y="42908"/>
                    </a:lnTo>
                    <a:lnTo>
                      <a:pt x="11623" y="43004"/>
                    </a:lnTo>
                    <a:lnTo>
                      <a:pt x="11938" y="43091"/>
                    </a:lnTo>
                    <a:lnTo>
                      <a:pt x="12262" y="43161"/>
                    </a:lnTo>
                    <a:lnTo>
                      <a:pt x="12585" y="43214"/>
                    </a:lnTo>
                    <a:lnTo>
                      <a:pt x="12909" y="43249"/>
                    </a:lnTo>
                    <a:lnTo>
                      <a:pt x="13233" y="43266"/>
                    </a:lnTo>
                    <a:lnTo>
                      <a:pt x="13556" y="43275"/>
                    </a:lnTo>
                    <a:lnTo>
                      <a:pt x="13880" y="43266"/>
                    </a:lnTo>
                    <a:lnTo>
                      <a:pt x="14195" y="43240"/>
                    </a:lnTo>
                    <a:lnTo>
                      <a:pt x="14518" y="43196"/>
                    </a:lnTo>
                    <a:lnTo>
                      <a:pt x="14833" y="43135"/>
                    </a:lnTo>
                    <a:lnTo>
                      <a:pt x="15148" y="43065"/>
                    </a:lnTo>
                    <a:lnTo>
                      <a:pt x="15454" y="42978"/>
                    </a:lnTo>
                    <a:lnTo>
                      <a:pt x="15760" y="42881"/>
                    </a:lnTo>
                    <a:lnTo>
                      <a:pt x="16066" y="42759"/>
                    </a:lnTo>
                    <a:lnTo>
                      <a:pt x="16355" y="42628"/>
                    </a:lnTo>
                    <a:lnTo>
                      <a:pt x="16652" y="42488"/>
                    </a:lnTo>
                    <a:lnTo>
                      <a:pt x="16932" y="42330"/>
                    </a:lnTo>
                    <a:lnTo>
                      <a:pt x="17203" y="42156"/>
                    </a:lnTo>
                    <a:lnTo>
                      <a:pt x="17474" y="41963"/>
                    </a:lnTo>
                    <a:lnTo>
                      <a:pt x="17737" y="41762"/>
                    </a:lnTo>
                    <a:lnTo>
                      <a:pt x="17982" y="41552"/>
                    </a:lnTo>
                    <a:lnTo>
                      <a:pt x="18227" y="41316"/>
                    </a:lnTo>
                    <a:lnTo>
                      <a:pt x="18463" y="41080"/>
                    </a:lnTo>
                    <a:lnTo>
                      <a:pt x="18681" y="40817"/>
                    </a:lnTo>
                    <a:lnTo>
                      <a:pt x="18891" y="40546"/>
                    </a:lnTo>
                    <a:lnTo>
                      <a:pt x="19084" y="40266"/>
                    </a:lnTo>
                    <a:lnTo>
                      <a:pt x="19267" y="39978"/>
                    </a:lnTo>
                    <a:lnTo>
                      <a:pt x="19433" y="39680"/>
                    </a:lnTo>
                    <a:lnTo>
                      <a:pt x="19591" y="39374"/>
                    </a:lnTo>
                    <a:lnTo>
                      <a:pt x="19722" y="39068"/>
                    </a:lnTo>
                    <a:lnTo>
                      <a:pt x="19836" y="38753"/>
                    </a:lnTo>
                    <a:lnTo>
                      <a:pt x="19941" y="38439"/>
                    </a:lnTo>
                    <a:lnTo>
                      <a:pt x="20019" y="38124"/>
                    </a:lnTo>
                    <a:lnTo>
                      <a:pt x="20089" y="37800"/>
                    </a:lnTo>
                    <a:lnTo>
                      <a:pt x="20142" y="37477"/>
                    </a:lnTo>
                    <a:lnTo>
                      <a:pt x="20177" y="37153"/>
                    </a:lnTo>
                    <a:lnTo>
                      <a:pt x="20194" y="36829"/>
                    </a:lnTo>
                    <a:lnTo>
                      <a:pt x="20203" y="36506"/>
                    </a:lnTo>
                    <a:lnTo>
                      <a:pt x="20194" y="36182"/>
                    </a:lnTo>
                    <a:lnTo>
                      <a:pt x="20168" y="35867"/>
                    </a:lnTo>
                    <a:lnTo>
                      <a:pt x="20124" y="35544"/>
                    </a:lnTo>
                    <a:lnTo>
                      <a:pt x="20063" y="35229"/>
                    </a:lnTo>
                    <a:lnTo>
                      <a:pt x="19993" y="34914"/>
                    </a:lnTo>
                    <a:lnTo>
                      <a:pt x="19906" y="34608"/>
                    </a:lnTo>
                    <a:lnTo>
                      <a:pt x="19810" y="34302"/>
                    </a:lnTo>
                    <a:lnTo>
                      <a:pt x="19696" y="33996"/>
                    </a:lnTo>
                    <a:lnTo>
                      <a:pt x="19565" y="33698"/>
                    </a:lnTo>
                    <a:lnTo>
                      <a:pt x="19416" y="33410"/>
                    </a:lnTo>
                    <a:lnTo>
                      <a:pt x="19259" y="33130"/>
                    </a:lnTo>
                    <a:lnTo>
                      <a:pt x="19084" y="32850"/>
                    </a:lnTo>
                    <a:lnTo>
                      <a:pt x="18891" y="32588"/>
                    </a:lnTo>
                    <a:lnTo>
                      <a:pt x="18690" y="32325"/>
                    </a:lnTo>
                    <a:lnTo>
                      <a:pt x="18480" y="32072"/>
                    </a:lnTo>
                    <a:lnTo>
                      <a:pt x="18253" y="31835"/>
                    </a:lnTo>
                    <a:lnTo>
                      <a:pt x="18008" y="31599"/>
                    </a:lnTo>
                    <a:lnTo>
                      <a:pt x="17746" y="31381"/>
                    </a:lnTo>
                    <a:lnTo>
                      <a:pt x="17483" y="31171"/>
                    </a:lnTo>
                    <a:lnTo>
                      <a:pt x="17195" y="30970"/>
                    </a:lnTo>
                    <a:lnTo>
                      <a:pt x="16906" y="30786"/>
                    </a:lnTo>
                    <a:lnTo>
                      <a:pt x="16609" y="30620"/>
                    </a:lnTo>
                    <a:lnTo>
                      <a:pt x="16302" y="30471"/>
                    </a:lnTo>
                    <a:lnTo>
                      <a:pt x="15996" y="30340"/>
                    </a:lnTo>
                    <a:lnTo>
                      <a:pt x="15682" y="30226"/>
                    </a:lnTo>
                    <a:lnTo>
                      <a:pt x="15367" y="30121"/>
                    </a:lnTo>
                    <a:lnTo>
                      <a:pt x="15052" y="30043"/>
                    </a:lnTo>
                    <a:lnTo>
                      <a:pt x="14728" y="29973"/>
                    </a:lnTo>
                    <a:lnTo>
                      <a:pt x="14405" y="29920"/>
                    </a:lnTo>
                    <a:lnTo>
                      <a:pt x="14081" y="29885"/>
                    </a:lnTo>
                    <a:lnTo>
                      <a:pt x="13757" y="29868"/>
                    </a:lnTo>
                    <a:lnTo>
                      <a:pt x="13443" y="29859"/>
                    </a:lnTo>
                    <a:close/>
                  </a:path>
                </a:pathLst>
              </a:custGeom>
              <a:solidFill>
                <a:srgbClr val="575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9"/>
              <p:cNvSpPr/>
              <p:nvPr/>
            </p:nvSpPr>
            <p:spPr>
              <a:xfrm>
                <a:off x="10643447" y="3047814"/>
                <a:ext cx="547731" cy="547743"/>
              </a:xfrm>
              <a:custGeom>
                <a:avLst/>
                <a:gdLst/>
                <a:ahLst/>
                <a:cxnLst/>
                <a:rect l="l" t="t" r="r" b="b"/>
                <a:pathLst>
                  <a:path w="45864" h="45865" extrusionOk="0">
                    <a:moveTo>
                      <a:pt x="22338" y="1"/>
                    </a:moveTo>
                    <a:lnTo>
                      <a:pt x="21752" y="27"/>
                    </a:lnTo>
                    <a:lnTo>
                      <a:pt x="21166" y="62"/>
                    </a:lnTo>
                    <a:lnTo>
                      <a:pt x="20588" y="115"/>
                    </a:lnTo>
                    <a:lnTo>
                      <a:pt x="20011" y="185"/>
                    </a:lnTo>
                    <a:lnTo>
                      <a:pt x="19443" y="263"/>
                    </a:lnTo>
                    <a:lnTo>
                      <a:pt x="18874" y="360"/>
                    </a:lnTo>
                    <a:lnTo>
                      <a:pt x="18306" y="464"/>
                    </a:lnTo>
                    <a:lnTo>
                      <a:pt x="17755" y="587"/>
                    </a:lnTo>
                    <a:lnTo>
                      <a:pt x="17204" y="718"/>
                    </a:lnTo>
                    <a:lnTo>
                      <a:pt x="16653" y="867"/>
                    </a:lnTo>
                    <a:lnTo>
                      <a:pt x="16111" y="1033"/>
                    </a:lnTo>
                    <a:lnTo>
                      <a:pt x="15577" y="1199"/>
                    </a:lnTo>
                    <a:lnTo>
                      <a:pt x="15044" y="1392"/>
                    </a:lnTo>
                    <a:lnTo>
                      <a:pt x="14519" y="1593"/>
                    </a:lnTo>
                    <a:lnTo>
                      <a:pt x="14003" y="1803"/>
                    </a:lnTo>
                    <a:lnTo>
                      <a:pt x="13496" y="2021"/>
                    </a:lnTo>
                    <a:lnTo>
                      <a:pt x="12988" y="2257"/>
                    </a:lnTo>
                    <a:lnTo>
                      <a:pt x="12490" y="2511"/>
                    </a:lnTo>
                    <a:lnTo>
                      <a:pt x="12000" y="2765"/>
                    </a:lnTo>
                    <a:lnTo>
                      <a:pt x="11519" y="3036"/>
                    </a:lnTo>
                    <a:lnTo>
                      <a:pt x="11038" y="3316"/>
                    </a:lnTo>
                    <a:lnTo>
                      <a:pt x="10574" y="3613"/>
                    </a:lnTo>
                    <a:lnTo>
                      <a:pt x="10111" y="3910"/>
                    </a:lnTo>
                    <a:lnTo>
                      <a:pt x="9656" y="4225"/>
                    </a:lnTo>
                    <a:lnTo>
                      <a:pt x="9210" y="4558"/>
                    </a:lnTo>
                    <a:lnTo>
                      <a:pt x="8773" y="4890"/>
                    </a:lnTo>
                    <a:lnTo>
                      <a:pt x="8344" y="5231"/>
                    </a:lnTo>
                    <a:lnTo>
                      <a:pt x="7925" y="5590"/>
                    </a:lnTo>
                    <a:lnTo>
                      <a:pt x="7513" y="5957"/>
                    </a:lnTo>
                    <a:lnTo>
                      <a:pt x="7111" y="6333"/>
                    </a:lnTo>
                    <a:lnTo>
                      <a:pt x="6718" y="6718"/>
                    </a:lnTo>
                    <a:lnTo>
                      <a:pt x="6333" y="7111"/>
                    </a:lnTo>
                    <a:lnTo>
                      <a:pt x="5957" y="7514"/>
                    </a:lnTo>
                    <a:lnTo>
                      <a:pt x="5589" y="7925"/>
                    </a:lnTo>
                    <a:lnTo>
                      <a:pt x="5240" y="8344"/>
                    </a:lnTo>
                    <a:lnTo>
                      <a:pt x="4890" y="8773"/>
                    </a:lnTo>
                    <a:lnTo>
                      <a:pt x="4557" y="9210"/>
                    </a:lnTo>
                    <a:lnTo>
                      <a:pt x="4234" y="9656"/>
                    </a:lnTo>
                    <a:lnTo>
                      <a:pt x="3919" y="10111"/>
                    </a:lnTo>
                    <a:lnTo>
                      <a:pt x="3613" y="10575"/>
                    </a:lnTo>
                    <a:lnTo>
                      <a:pt x="3315" y="11038"/>
                    </a:lnTo>
                    <a:lnTo>
                      <a:pt x="3036" y="11519"/>
                    </a:lnTo>
                    <a:lnTo>
                      <a:pt x="2764" y="12000"/>
                    </a:lnTo>
                    <a:lnTo>
                      <a:pt x="2511" y="12490"/>
                    </a:lnTo>
                    <a:lnTo>
                      <a:pt x="2257" y="12988"/>
                    </a:lnTo>
                    <a:lnTo>
                      <a:pt x="2021" y="13496"/>
                    </a:lnTo>
                    <a:lnTo>
                      <a:pt x="1802" y="14003"/>
                    </a:lnTo>
                    <a:lnTo>
                      <a:pt x="1593" y="14519"/>
                    </a:lnTo>
                    <a:lnTo>
                      <a:pt x="1391" y="15044"/>
                    </a:lnTo>
                    <a:lnTo>
                      <a:pt x="1208" y="15577"/>
                    </a:lnTo>
                    <a:lnTo>
                      <a:pt x="1033" y="16111"/>
                    </a:lnTo>
                    <a:lnTo>
                      <a:pt x="867" y="16653"/>
                    </a:lnTo>
                    <a:lnTo>
                      <a:pt x="718" y="17204"/>
                    </a:lnTo>
                    <a:lnTo>
                      <a:pt x="587" y="17755"/>
                    </a:lnTo>
                    <a:lnTo>
                      <a:pt x="464" y="18306"/>
                    </a:lnTo>
                    <a:lnTo>
                      <a:pt x="359" y="18874"/>
                    </a:lnTo>
                    <a:lnTo>
                      <a:pt x="263" y="19443"/>
                    </a:lnTo>
                    <a:lnTo>
                      <a:pt x="184" y="20011"/>
                    </a:lnTo>
                    <a:lnTo>
                      <a:pt x="115" y="20589"/>
                    </a:lnTo>
                    <a:lnTo>
                      <a:pt x="62" y="21166"/>
                    </a:lnTo>
                    <a:lnTo>
                      <a:pt x="27" y="21752"/>
                    </a:lnTo>
                    <a:lnTo>
                      <a:pt x="10" y="22338"/>
                    </a:lnTo>
                    <a:lnTo>
                      <a:pt x="1" y="22932"/>
                    </a:lnTo>
                    <a:lnTo>
                      <a:pt x="10" y="23527"/>
                    </a:lnTo>
                    <a:lnTo>
                      <a:pt x="27" y="24113"/>
                    </a:lnTo>
                    <a:lnTo>
                      <a:pt x="62" y="24699"/>
                    </a:lnTo>
                    <a:lnTo>
                      <a:pt x="115" y="25276"/>
                    </a:lnTo>
                    <a:lnTo>
                      <a:pt x="184" y="25854"/>
                    </a:lnTo>
                    <a:lnTo>
                      <a:pt x="263" y="26422"/>
                    </a:lnTo>
                    <a:lnTo>
                      <a:pt x="359" y="26991"/>
                    </a:lnTo>
                    <a:lnTo>
                      <a:pt x="464" y="27550"/>
                    </a:lnTo>
                    <a:lnTo>
                      <a:pt x="587" y="28110"/>
                    </a:lnTo>
                    <a:lnTo>
                      <a:pt x="718" y="28661"/>
                    </a:lnTo>
                    <a:lnTo>
                      <a:pt x="867" y="29212"/>
                    </a:lnTo>
                    <a:lnTo>
                      <a:pt x="1033" y="29754"/>
                    </a:lnTo>
                    <a:lnTo>
                      <a:pt x="1208" y="30288"/>
                    </a:lnTo>
                    <a:lnTo>
                      <a:pt x="1391" y="30821"/>
                    </a:lnTo>
                    <a:lnTo>
                      <a:pt x="1593" y="31337"/>
                    </a:lnTo>
                    <a:lnTo>
                      <a:pt x="1802" y="31862"/>
                    </a:lnTo>
                    <a:lnTo>
                      <a:pt x="2021" y="32369"/>
                    </a:lnTo>
                    <a:lnTo>
                      <a:pt x="2257" y="32876"/>
                    </a:lnTo>
                    <a:lnTo>
                      <a:pt x="2511" y="33375"/>
                    </a:lnTo>
                    <a:lnTo>
                      <a:pt x="2764" y="33865"/>
                    </a:lnTo>
                    <a:lnTo>
                      <a:pt x="3036" y="34346"/>
                    </a:lnTo>
                    <a:lnTo>
                      <a:pt x="3315" y="34827"/>
                    </a:lnTo>
                    <a:lnTo>
                      <a:pt x="3613" y="35290"/>
                    </a:lnTo>
                    <a:lnTo>
                      <a:pt x="3919" y="35754"/>
                    </a:lnTo>
                    <a:lnTo>
                      <a:pt x="4234" y="36209"/>
                    </a:lnTo>
                    <a:lnTo>
                      <a:pt x="4557" y="36655"/>
                    </a:lnTo>
                    <a:lnTo>
                      <a:pt x="4890" y="37092"/>
                    </a:lnTo>
                    <a:lnTo>
                      <a:pt x="5240" y="37521"/>
                    </a:lnTo>
                    <a:lnTo>
                      <a:pt x="5589" y="37940"/>
                    </a:lnTo>
                    <a:lnTo>
                      <a:pt x="5957" y="38351"/>
                    </a:lnTo>
                    <a:lnTo>
                      <a:pt x="6333" y="38754"/>
                    </a:lnTo>
                    <a:lnTo>
                      <a:pt x="6718" y="39147"/>
                    </a:lnTo>
                    <a:lnTo>
                      <a:pt x="7111" y="39532"/>
                    </a:lnTo>
                    <a:lnTo>
                      <a:pt x="7513" y="39908"/>
                    </a:lnTo>
                    <a:lnTo>
                      <a:pt x="7925" y="40275"/>
                    </a:lnTo>
                    <a:lnTo>
                      <a:pt x="8344" y="40625"/>
                    </a:lnTo>
                    <a:lnTo>
                      <a:pt x="8773" y="40975"/>
                    </a:lnTo>
                    <a:lnTo>
                      <a:pt x="9210" y="41307"/>
                    </a:lnTo>
                    <a:lnTo>
                      <a:pt x="9656" y="41631"/>
                    </a:lnTo>
                    <a:lnTo>
                      <a:pt x="10111" y="41946"/>
                    </a:lnTo>
                    <a:lnTo>
                      <a:pt x="10574" y="42252"/>
                    </a:lnTo>
                    <a:lnTo>
                      <a:pt x="11038" y="42549"/>
                    </a:lnTo>
                    <a:lnTo>
                      <a:pt x="11519" y="42829"/>
                    </a:lnTo>
                    <a:lnTo>
                      <a:pt x="12000" y="43100"/>
                    </a:lnTo>
                    <a:lnTo>
                      <a:pt x="12490" y="43354"/>
                    </a:lnTo>
                    <a:lnTo>
                      <a:pt x="12988" y="43608"/>
                    </a:lnTo>
                    <a:lnTo>
                      <a:pt x="13496" y="43844"/>
                    </a:lnTo>
                    <a:lnTo>
                      <a:pt x="14003" y="44062"/>
                    </a:lnTo>
                    <a:lnTo>
                      <a:pt x="14519" y="44272"/>
                    </a:lnTo>
                    <a:lnTo>
                      <a:pt x="15044" y="44473"/>
                    </a:lnTo>
                    <a:lnTo>
                      <a:pt x="15577" y="44657"/>
                    </a:lnTo>
                    <a:lnTo>
                      <a:pt x="16111" y="44832"/>
                    </a:lnTo>
                    <a:lnTo>
                      <a:pt x="16653" y="44998"/>
                    </a:lnTo>
                    <a:lnTo>
                      <a:pt x="17204" y="45147"/>
                    </a:lnTo>
                    <a:lnTo>
                      <a:pt x="17755" y="45278"/>
                    </a:lnTo>
                    <a:lnTo>
                      <a:pt x="18306" y="45401"/>
                    </a:lnTo>
                    <a:lnTo>
                      <a:pt x="18874" y="45505"/>
                    </a:lnTo>
                    <a:lnTo>
                      <a:pt x="19443" y="45602"/>
                    </a:lnTo>
                    <a:lnTo>
                      <a:pt x="20011" y="45680"/>
                    </a:lnTo>
                    <a:lnTo>
                      <a:pt x="20588" y="45750"/>
                    </a:lnTo>
                    <a:lnTo>
                      <a:pt x="21166" y="45803"/>
                    </a:lnTo>
                    <a:lnTo>
                      <a:pt x="21752" y="45838"/>
                    </a:lnTo>
                    <a:lnTo>
                      <a:pt x="22338" y="45855"/>
                    </a:lnTo>
                    <a:lnTo>
                      <a:pt x="22932" y="45864"/>
                    </a:lnTo>
                    <a:lnTo>
                      <a:pt x="23527" y="45855"/>
                    </a:lnTo>
                    <a:lnTo>
                      <a:pt x="24113" y="45838"/>
                    </a:lnTo>
                    <a:lnTo>
                      <a:pt x="24699" y="45803"/>
                    </a:lnTo>
                    <a:lnTo>
                      <a:pt x="25276" y="45750"/>
                    </a:lnTo>
                    <a:lnTo>
                      <a:pt x="25853" y="45680"/>
                    </a:lnTo>
                    <a:lnTo>
                      <a:pt x="26422" y="45602"/>
                    </a:lnTo>
                    <a:lnTo>
                      <a:pt x="26990" y="45505"/>
                    </a:lnTo>
                    <a:lnTo>
                      <a:pt x="27559" y="45401"/>
                    </a:lnTo>
                    <a:lnTo>
                      <a:pt x="28110" y="45278"/>
                    </a:lnTo>
                    <a:lnTo>
                      <a:pt x="28661" y="45147"/>
                    </a:lnTo>
                    <a:lnTo>
                      <a:pt x="29212" y="44998"/>
                    </a:lnTo>
                    <a:lnTo>
                      <a:pt x="29754" y="44832"/>
                    </a:lnTo>
                    <a:lnTo>
                      <a:pt x="30287" y="44657"/>
                    </a:lnTo>
                    <a:lnTo>
                      <a:pt x="30821" y="44473"/>
                    </a:lnTo>
                    <a:lnTo>
                      <a:pt x="31346" y="44272"/>
                    </a:lnTo>
                    <a:lnTo>
                      <a:pt x="31862" y="44062"/>
                    </a:lnTo>
                    <a:lnTo>
                      <a:pt x="32369" y="43844"/>
                    </a:lnTo>
                    <a:lnTo>
                      <a:pt x="32876" y="43608"/>
                    </a:lnTo>
                    <a:lnTo>
                      <a:pt x="33375" y="43354"/>
                    </a:lnTo>
                    <a:lnTo>
                      <a:pt x="33864" y="43100"/>
                    </a:lnTo>
                    <a:lnTo>
                      <a:pt x="34346" y="42829"/>
                    </a:lnTo>
                    <a:lnTo>
                      <a:pt x="34827" y="42549"/>
                    </a:lnTo>
                    <a:lnTo>
                      <a:pt x="35290" y="42252"/>
                    </a:lnTo>
                    <a:lnTo>
                      <a:pt x="35754" y="41946"/>
                    </a:lnTo>
                    <a:lnTo>
                      <a:pt x="36208" y="41631"/>
                    </a:lnTo>
                    <a:lnTo>
                      <a:pt x="36654" y="41307"/>
                    </a:lnTo>
                    <a:lnTo>
                      <a:pt x="37092" y="40975"/>
                    </a:lnTo>
                    <a:lnTo>
                      <a:pt x="37520" y="40625"/>
                    </a:lnTo>
                    <a:lnTo>
                      <a:pt x="37940" y="40275"/>
                    </a:lnTo>
                    <a:lnTo>
                      <a:pt x="38351" y="39908"/>
                    </a:lnTo>
                    <a:lnTo>
                      <a:pt x="38753" y="39532"/>
                    </a:lnTo>
                    <a:lnTo>
                      <a:pt x="39147" y="39147"/>
                    </a:lnTo>
                    <a:lnTo>
                      <a:pt x="39532" y="38754"/>
                    </a:lnTo>
                    <a:lnTo>
                      <a:pt x="39908" y="38351"/>
                    </a:lnTo>
                    <a:lnTo>
                      <a:pt x="40275" y="37940"/>
                    </a:lnTo>
                    <a:lnTo>
                      <a:pt x="40634" y="37521"/>
                    </a:lnTo>
                    <a:lnTo>
                      <a:pt x="40975" y="37092"/>
                    </a:lnTo>
                    <a:lnTo>
                      <a:pt x="41307" y="36655"/>
                    </a:lnTo>
                    <a:lnTo>
                      <a:pt x="41639" y="36209"/>
                    </a:lnTo>
                    <a:lnTo>
                      <a:pt x="41946" y="35754"/>
                    </a:lnTo>
                    <a:lnTo>
                      <a:pt x="42252" y="35290"/>
                    </a:lnTo>
                    <a:lnTo>
                      <a:pt x="42549" y="34827"/>
                    </a:lnTo>
                    <a:lnTo>
                      <a:pt x="42829" y="34346"/>
                    </a:lnTo>
                    <a:lnTo>
                      <a:pt x="43100" y="33865"/>
                    </a:lnTo>
                    <a:lnTo>
                      <a:pt x="43354" y="33375"/>
                    </a:lnTo>
                    <a:lnTo>
                      <a:pt x="43607" y="32876"/>
                    </a:lnTo>
                    <a:lnTo>
                      <a:pt x="43843" y="32369"/>
                    </a:lnTo>
                    <a:lnTo>
                      <a:pt x="44062" y="31862"/>
                    </a:lnTo>
                    <a:lnTo>
                      <a:pt x="44272" y="31337"/>
                    </a:lnTo>
                    <a:lnTo>
                      <a:pt x="44473" y="30821"/>
                    </a:lnTo>
                    <a:lnTo>
                      <a:pt x="44666" y="30288"/>
                    </a:lnTo>
                    <a:lnTo>
                      <a:pt x="44832" y="29754"/>
                    </a:lnTo>
                    <a:lnTo>
                      <a:pt x="44998" y="29212"/>
                    </a:lnTo>
                    <a:lnTo>
                      <a:pt x="45147" y="28661"/>
                    </a:lnTo>
                    <a:lnTo>
                      <a:pt x="45278" y="28110"/>
                    </a:lnTo>
                    <a:lnTo>
                      <a:pt x="45400" y="27550"/>
                    </a:lnTo>
                    <a:lnTo>
                      <a:pt x="45505" y="26991"/>
                    </a:lnTo>
                    <a:lnTo>
                      <a:pt x="45601" y="26422"/>
                    </a:lnTo>
                    <a:lnTo>
                      <a:pt x="45680" y="25854"/>
                    </a:lnTo>
                    <a:lnTo>
                      <a:pt x="45750" y="25276"/>
                    </a:lnTo>
                    <a:lnTo>
                      <a:pt x="45802" y="24699"/>
                    </a:lnTo>
                    <a:lnTo>
                      <a:pt x="45837" y="24113"/>
                    </a:lnTo>
                    <a:lnTo>
                      <a:pt x="45855" y="23527"/>
                    </a:lnTo>
                    <a:lnTo>
                      <a:pt x="45864" y="22932"/>
                    </a:lnTo>
                    <a:lnTo>
                      <a:pt x="45855" y="22338"/>
                    </a:lnTo>
                    <a:lnTo>
                      <a:pt x="45837" y="21752"/>
                    </a:lnTo>
                    <a:lnTo>
                      <a:pt x="45802" y="21166"/>
                    </a:lnTo>
                    <a:lnTo>
                      <a:pt x="45750" y="20589"/>
                    </a:lnTo>
                    <a:lnTo>
                      <a:pt x="45680" y="20011"/>
                    </a:lnTo>
                    <a:lnTo>
                      <a:pt x="45601" y="19443"/>
                    </a:lnTo>
                    <a:lnTo>
                      <a:pt x="45505" y="18874"/>
                    </a:lnTo>
                    <a:lnTo>
                      <a:pt x="45400" y="18306"/>
                    </a:lnTo>
                    <a:lnTo>
                      <a:pt x="45278" y="17755"/>
                    </a:lnTo>
                    <a:lnTo>
                      <a:pt x="45147" y="17204"/>
                    </a:lnTo>
                    <a:lnTo>
                      <a:pt x="44998" y="16653"/>
                    </a:lnTo>
                    <a:lnTo>
                      <a:pt x="44832" y="16111"/>
                    </a:lnTo>
                    <a:lnTo>
                      <a:pt x="44666" y="15577"/>
                    </a:lnTo>
                    <a:lnTo>
                      <a:pt x="44473" y="15044"/>
                    </a:lnTo>
                    <a:lnTo>
                      <a:pt x="44272" y="14519"/>
                    </a:lnTo>
                    <a:lnTo>
                      <a:pt x="44062" y="14003"/>
                    </a:lnTo>
                    <a:lnTo>
                      <a:pt x="43843" y="13496"/>
                    </a:lnTo>
                    <a:lnTo>
                      <a:pt x="43607" y="12988"/>
                    </a:lnTo>
                    <a:lnTo>
                      <a:pt x="43354" y="12490"/>
                    </a:lnTo>
                    <a:lnTo>
                      <a:pt x="43100" y="12000"/>
                    </a:lnTo>
                    <a:lnTo>
                      <a:pt x="42829" y="11519"/>
                    </a:lnTo>
                    <a:lnTo>
                      <a:pt x="42549" y="11038"/>
                    </a:lnTo>
                    <a:lnTo>
                      <a:pt x="42252" y="10575"/>
                    </a:lnTo>
                    <a:lnTo>
                      <a:pt x="41946" y="10111"/>
                    </a:lnTo>
                    <a:lnTo>
                      <a:pt x="41639" y="9656"/>
                    </a:lnTo>
                    <a:lnTo>
                      <a:pt x="41307" y="9210"/>
                    </a:lnTo>
                    <a:lnTo>
                      <a:pt x="40975" y="8773"/>
                    </a:lnTo>
                    <a:lnTo>
                      <a:pt x="40634" y="8344"/>
                    </a:lnTo>
                    <a:lnTo>
                      <a:pt x="40275" y="7925"/>
                    </a:lnTo>
                    <a:lnTo>
                      <a:pt x="39908" y="7514"/>
                    </a:lnTo>
                    <a:lnTo>
                      <a:pt x="39532" y="7111"/>
                    </a:lnTo>
                    <a:lnTo>
                      <a:pt x="39147" y="6718"/>
                    </a:lnTo>
                    <a:lnTo>
                      <a:pt x="38753" y="6333"/>
                    </a:lnTo>
                    <a:lnTo>
                      <a:pt x="38351" y="5957"/>
                    </a:lnTo>
                    <a:lnTo>
                      <a:pt x="37940" y="5590"/>
                    </a:lnTo>
                    <a:lnTo>
                      <a:pt x="37520" y="5231"/>
                    </a:lnTo>
                    <a:lnTo>
                      <a:pt x="37092" y="4890"/>
                    </a:lnTo>
                    <a:lnTo>
                      <a:pt x="36654" y="4558"/>
                    </a:lnTo>
                    <a:lnTo>
                      <a:pt x="36208" y="4225"/>
                    </a:lnTo>
                    <a:lnTo>
                      <a:pt x="35754" y="3910"/>
                    </a:lnTo>
                    <a:lnTo>
                      <a:pt x="35290" y="3613"/>
                    </a:lnTo>
                    <a:lnTo>
                      <a:pt x="34827" y="3316"/>
                    </a:lnTo>
                    <a:lnTo>
                      <a:pt x="34346" y="3036"/>
                    </a:lnTo>
                    <a:lnTo>
                      <a:pt x="33864" y="2765"/>
                    </a:lnTo>
                    <a:lnTo>
                      <a:pt x="33375" y="2511"/>
                    </a:lnTo>
                    <a:lnTo>
                      <a:pt x="32876" y="2257"/>
                    </a:lnTo>
                    <a:lnTo>
                      <a:pt x="32369" y="2021"/>
                    </a:lnTo>
                    <a:lnTo>
                      <a:pt x="31862" y="1803"/>
                    </a:lnTo>
                    <a:lnTo>
                      <a:pt x="31346" y="1593"/>
                    </a:lnTo>
                    <a:lnTo>
                      <a:pt x="30821" y="1392"/>
                    </a:lnTo>
                    <a:lnTo>
                      <a:pt x="30287" y="1199"/>
                    </a:lnTo>
                    <a:lnTo>
                      <a:pt x="29754" y="1033"/>
                    </a:lnTo>
                    <a:lnTo>
                      <a:pt x="29212" y="867"/>
                    </a:lnTo>
                    <a:lnTo>
                      <a:pt x="28661" y="718"/>
                    </a:lnTo>
                    <a:lnTo>
                      <a:pt x="28110" y="587"/>
                    </a:lnTo>
                    <a:lnTo>
                      <a:pt x="27559" y="464"/>
                    </a:lnTo>
                    <a:lnTo>
                      <a:pt x="26990" y="360"/>
                    </a:lnTo>
                    <a:lnTo>
                      <a:pt x="26422" y="263"/>
                    </a:lnTo>
                    <a:lnTo>
                      <a:pt x="25853" y="185"/>
                    </a:lnTo>
                    <a:lnTo>
                      <a:pt x="25276" y="115"/>
                    </a:lnTo>
                    <a:lnTo>
                      <a:pt x="24699" y="62"/>
                    </a:lnTo>
                    <a:lnTo>
                      <a:pt x="24113" y="27"/>
                    </a:lnTo>
                    <a:lnTo>
                      <a:pt x="235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9"/>
              <p:cNvSpPr/>
              <p:nvPr/>
            </p:nvSpPr>
            <p:spPr>
              <a:xfrm>
                <a:off x="10527103" y="2931471"/>
                <a:ext cx="780430" cy="780430"/>
              </a:xfrm>
              <a:custGeom>
                <a:avLst/>
                <a:gdLst/>
                <a:ahLst/>
                <a:cxnLst/>
                <a:rect l="l" t="t" r="r" b="b"/>
                <a:pathLst>
                  <a:path w="65349" h="65349" extrusionOk="0">
                    <a:moveTo>
                      <a:pt x="32893" y="4259"/>
                    </a:moveTo>
                    <a:lnTo>
                      <a:pt x="33103" y="4268"/>
                    </a:lnTo>
                    <a:lnTo>
                      <a:pt x="33313" y="4286"/>
                    </a:lnTo>
                    <a:lnTo>
                      <a:pt x="33523" y="4303"/>
                    </a:lnTo>
                    <a:lnTo>
                      <a:pt x="33733" y="4329"/>
                    </a:lnTo>
                    <a:lnTo>
                      <a:pt x="33942" y="4356"/>
                    </a:lnTo>
                    <a:lnTo>
                      <a:pt x="34353" y="4425"/>
                    </a:lnTo>
                    <a:lnTo>
                      <a:pt x="34756" y="4522"/>
                    </a:lnTo>
                    <a:lnTo>
                      <a:pt x="35149" y="4635"/>
                    </a:lnTo>
                    <a:lnTo>
                      <a:pt x="35534" y="4767"/>
                    </a:lnTo>
                    <a:lnTo>
                      <a:pt x="35910" y="4915"/>
                    </a:lnTo>
                    <a:lnTo>
                      <a:pt x="36278" y="5081"/>
                    </a:lnTo>
                    <a:lnTo>
                      <a:pt x="36645" y="5265"/>
                    </a:lnTo>
                    <a:lnTo>
                      <a:pt x="36986" y="5466"/>
                    </a:lnTo>
                    <a:lnTo>
                      <a:pt x="37327" y="5685"/>
                    </a:lnTo>
                    <a:lnTo>
                      <a:pt x="37651" y="5912"/>
                    </a:lnTo>
                    <a:lnTo>
                      <a:pt x="37965" y="6157"/>
                    </a:lnTo>
                    <a:lnTo>
                      <a:pt x="38272" y="6420"/>
                    </a:lnTo>
                    <a:lnTo>
                      <a:pt x="38560" y="6699"/>
                    </a:lnTo>
                    <a:lnTo>
                      <a:pt x="38831" y="6988"/>
                    </a:lnTo>
                    <a:lnTo>
                      <a:pt x="39094" y="7285"/>
                    </a:lnTo>
                    <a:lnTo>
                      <a:pt x="39339" y="7600"/>
                    </a:lnTo>
                    <a:lnTo>
                      <a:pt x="39575" y="7933"/>
                    </a:lnTo>
                    <a:lnTo>
                      <a:pt x="39793" y="8265"/>
                    </a:lnTo>
                    <a:lnTo>
                      <a:pt x="39994" y="8615"/>
                    </a:lnTo>
                    <a:lnTo>
                      <a:pt x="40178" y="8973"/>
                    </a:lnTo>
                    <a:lnTo>
                      <a:pt x="40344" y="9341"/>
                    </a:lnTo>
                    <a:lnTo>
                      <a:pt x="40493" y="9717"/>
                    </a:lnTo>
                    <a:lnTo>
                      <a:pt x="40624" y="10110"/>
                    </a:lnTo>
                    <a:lnTo>
                      <a:pt x="40729" y="10504"/>
                    </a:lnTo>
                    <a:lnTo>
                      <a:pt x="40825" y="10906"/>
                    </a:lnTo>
                    <a:lnTo>
                      <a:pt x="40895" y="11317"/>
                    </a:lnTo>
                    <a:lnTo>
                      <a:pt x="40930" y="11518"/>
                    </a:lnTo>
                    <a:lnTo>
                      <a:pt x="40957" y="11728"/>
                    </a:lnTo>
                    <a:lnTo>
                      <a:pt x="40974" y="11938"/>
                    </a:lnTo>
                    <a:lnTo>
                      <a:pt x="40983" y="12157"/>
                    </a:lnTo>
                    <a:lnTo>
                      <a:pt x="40992" y="12367"/>
                    </a:lnTo>
                    <a:lnTo>
                      <a:pt x="40992" y="12585"/>
                    </a:lnTo>
                    <a:lnTo>
                      <a:pt x="40992" y="12795"/>
                    </a:lnTo>
                    <a:lnTo>
                      <a:pt x="40983" y="13005"/>
                    </a:lnTo>
                    <a:lnTo>
                      <a:pt x="40974" y="13224"/>
                    </a:lnTo>
                    <a:lnTo>
                      <a:pt x="40957" y="13434"/>
                    </a:lnTo>
                    <a:lnTo>
                      <a:pt x="40930" y="13644"/>
                    </a:lnTo>
                    <a:lnTo>
                      <a:pt x="40895" y="13845"/>
                    </a:lnTo>
                    <a:lnTo>
                      <a:pt x="40825" y="14256"/>
                    </a:lnTo>
                    <a:lnTo>
                      <a:pt x="40729" y="14658"/>
                    </a:lnTo>
                    <a:lnTo>
                      <a:pt x="40624" y="15052"/>
                    </a:lnTo>
                    <a:lnTo>
                      <a:pt x="40493" y="15445"/>
                    </a:lnTo>
                    <a:lnTo>
                      <a:pt x="40344" y="15821"/>
                    </a:lnTo>
                    <a:lnTo>
                      <a:pt x="40178" y="16189"/>
                    </a:lnTo>
                    <a:lnTo>
                      <a:pt x="39994" y="16547"/>
                    </a:lnTo>
                    <a:lnTo>
                      <a:pt x="39793" y="16897"/>
                    </a:lnTo>
                    <a:lnTo>
                      <a:pt x="39575" y="17229"/>
                    </a:lnTo>
                    <a:lnTo>
                      <a:pt x="39339" y="17562"/>
                    </a:lnTo>
                    <a:lnTo>
                      <a:pt x="39094" y="17877"/>
                    </a:lnTo>
                    <a:lnTo>
                      <a:pt x="38831" y="18174"/>
                    </a:lnTo>
                    <a:lnTo>
                      <a:pt x="38560" y="18463"/>
                    </a:lnTo>
                    <a:lnTo>
                      <a:pt x="38272" y="18742"/>
                    </a:lnTo>
                    <a:lnTo>
                      <a:pt x="37965" y="19005"/>
                    </a:lnTo>
                    <a:lnTo>
                      <a:pt x="37651" y="19250"/>
                    </a:lnTo>
                    <a:lnTo>
                      <a:pt x="37327" y="19477"/>
                    </a:lnTo>
                    <a:lnTo>
                      <a:pt x="36986" y="19696"/>
                    </a:lnTo>
                    <a:lnTo>
                      <a:pt x="36645" y="19897"/>
                    </a:lnTo>
                    <a:lnTo>
                      <a:pt x="36278" y="20081"/>
                    </a:lnTo>
                    <a:lnTo>
                      <a:pt x="35910" y="20247"/>
                    </a:lnTo>
                    <a:lnTo>
                      <a:pt x="35534" y="20395"/>
                    </a:lnTo>
                    <a:lnTo>
                      <a:pt x="35149" y="20527"/>
                    </a:lnTo>
                    <a:lnTo>
                      <a:pt x="34756" y="20640"/>
                    </a:lnTo>
                    <a:lnTo>
                      <a:pt x="34353" y="20736"/>
                    </a:lnTo>
                    <a:lnTo>
                      <a:pt x="33942" y="20806"/>
                    </a:lnTo>
                    <a:lnTo>
                      <a:pt x="33733" y="20833"/>
                    </a:lnTo>
                    <a:lnTo>
                      <a:pt x="33523" y="20859"/>
                    </a:lnTo>
                    <a:lnTo>
                      <a:pt x="33313" y="20876"/>
                    </a:lnTo>
                    <a:lnTo>
                      <a:pt x="33103" y="20894"/>
                    </a:lnTo>
                    <a:lnTo>
                      <a:pt x="32893" y="20903"/>
                    </a:lnTo>
                    <a:lnTo>
                      <a:pt x="32464" y="20903"/>
                    </a:lnTo>
                    <a:lnTo>
                      <a:pt x="32246" y="20894"/>
                    </a:lnTo>
                    <a:lnTo>
                      <a:pt x="32036" y="20876"/>
                    </a:lnTo>
                    <a:lnTo>
                      <a:pt x="31826" y="20859"/>
                    </a:lnTo>
                    <a:lnTo>
                      <a:pt x="31616" y="20833"/>
                    </a:lnTo>
                    <a:lnTo>
                      <a:pt x="31406" y="20806"/>
                    </a:lnTo>
                    <a:lnTo>
                      <a:pt x="30995" y="20736"/>
                    </a:lnTo>
                    <a:lnTo>
                      <a:pt x="30593" y="20640"/>
                    </a:lnTo>
                    <a:lnTo>
                      <a:pt x="30199" y="20527"/>
                    </a:lnTo>
                    <a:lnTo>
                      <a:pt x="29814" y="20395"/>
                    </a:lnTo>
                    <a:lnTo>
                      <a:pt x="29438" y="20247"/>
                    </a:lnTo>
                    <a:lnTo>
                      <a:pt x="29062" y="20081"/>
                    </a:lnTo>
                    <a:lnTo>
                      <a:pt x="28704" y="19897"/>
                    </a:lnTo>
                    <a:lnTo>
                      <a:pt x="28363" y="19696"/>
                    </a:lnTo>
                    <a:lnTo>
                      <a:pt x="28022" y="19477"/>
                    </a:lnTo>
                    <a:lnTo>
                      <a:pt x="27698" y="19250"/>
                    </a:lnTo>
                    <a:lnTo>
                      <a:pt x="27383" y="19005"/>
                    </a:lnTo>
                    <a:lnTo>
                      <a:pt x="27077" y="18742"/>
                    </a:lnTo>
                    <a:lnTo>
                      <a:pt x="26788" y="18463"/>
                    </a:lnTo>
                    <a:lnTo>
                      <a:pt x="26517" y="18174"/>
                    </a:lnTo>
                    <a:lnTo>
                      <a:pt x="26255" y="17877"/>
                    </a:lnTo>
                    <a:lnTo>
                      <a:pt x="26010" y="17562"/>
                    </a:lnTo>
                    <a:lnTo>
                      <a:pt x="25774" y="17229"/>
                    </a:lnTo>
                    <a:lnTo>
                      <a:pt x="25555" y="16897"/>
                    </a:lnTo>
                    <a:lnTo>
                      <a:pt x="25354" y="16547"/>
                    </a:lnTo>
                    <a:lnTo>
                      <a:pt x="25170" y="16189"/>
                    </a:lnTo>
                    <a:lnTo>
                      <a:pt x="25004" y="15821"/>
                    </a:lnTo>
                    <a:lnTo>
                      <a:pt x="24856" y="15445"/>
                    </a:lnTo>
                    <a:lnTo>
                      <a:pt x="24724" y="15052"/>
                    </a:lnTo>
                    <a:lnTo>
                      <a:pt x="24619" y="14658"/>
                    </a:lnTo>
                    <a:lnTo>
                      <a:pt x="24523" y="14256"/>
                    </a:lnTo>
                    <a:lnTo>
                      <a:pt x="24453" y="13845"/>
                    </a:lnTo>
                    <a:lnTo>
                      <a:pt x="24418" y="13644"/>
                    </a:lnTo>
                    <a:lnTo>
                      <a:pt x="24401" y="13434"/>
                    </a:lnTo>
                    <a:lnTo>
                      <a:pt x="24375" y="13224"/>
                    </a:lnTo>
                    <a:lnTo>
                      <a:pt x="24366" y="13005"/>
                    </a:lnTo>
                    <a:lnTo>
                      <a:pt x="24357" y="12795"/>
                    </a:lnTo>
                    <a:lnTo>
                      <a:pt x="24357" y="12585"/>
                    </a:lnTo>
                    <a:lnTo>
                      <a:pt x="24357" y="12367"/>
                    </a:lnTo>
                    <a:lnTo>
                      <a:pt x="24366" y="12157"/>
                    </a:lnTo>
                    <a:lnTo>
                      <a:pt x="24375" y="11938"/>
                    </a:lnTo>
                    <a:lnTo>
                      <a:pt x="24401" y="11728"/>
                    </a:lnTo>
                    <a:lnTo>
                      <a:pt x="24418" y="11518"/>
                    </a:lnTo>
                    <a:lnTo>
                      <a:pt x="24453" y="11317"/>
                    </a:lnTo>
                    <a:lnTo>
                      <a:pt x="24523" y="10906"/>
                    </a:lnTo>
                    <a:lnTo>
                      <a:pt x="24619" y="10504"/>
                    </a:lnTo>
                    <a:lnTo>
                      <a:pt x="24724" y="10110"/>
                    </a:lnTo>
                    <a:lnTo>
                      <a:pt x="24856" y="9717"/>
                    </a:lnTo>
                    <a:lnTo>
                      <a:pt x="25004" y="9341"/>
                    </a:lnTo>
                    <a:lnTo>
                      <a:pt x="25170" y="8973"/>
                    </a:lnTo>
                    <a:lnTo>
                      <a:pt x="25354" y="8615"/>
                    </a:lnTo>
                    <a:lnTo>
                      <a:pt x="25555" y="8265"/>
                    </a:lnTo>
                    <a:lnTo>
                      <a:pt x="25774" y="7933"/>
                    </a:lnTo>
                    <a:lnTo>
                      <a:pt x="26010" y="7600"/>
                    </a:lnTo>
                    <a:lnTo>
                      <a:pt x="26255" y="7285"/>
                    </a:lnTo>
                    <a:lnTo>
                      <a:pt x="26517" y="6988"/>
                    </a:lnTo>
                    <a:lnTo>
                      <a:pt x="26788" y="6699"/>
                    </a:lnTo>
                    <a:lnTo>
                      <a:pt x="27077" y="6420"/>
                    </a:lnTo>
                    <a:lnTo>
                      <a:pt x="27383" y="6157"/>
                    </a:lnTo>
                    <a:lnTo>
                      <a:pt x="27698" y="5912"/>
                    </a:lnTo>
                    <a:lnTo>
                      <a:pt x="28022" y="5685"/>
                    </a:lnTo>
                    <a:lnTo>
                      <a:pt x="28363" y="5466"/>
                    </a:lnTo>
                    <a:lnTo>
                      <a:pt x="28704" y="5265"/>
                    </a:lnTo>
                    <a:lnTo>
                      <a:pt x="29062" y="5081"/>
                    </a:lnTo>
                    <a:lnTo>
                      <a:pt x="29438" y="4915"/>
                    </a:lnTo>
                    <a:lnTo>
                      <a:pt x="29814" y="4767"/>
                    </a:lnTo>
                    <a:lnTo>
                      <a:pt x="30199" y="4635"/>
                    </a:lnTo>
                    <a:lnTo>
                      <a:pt x="30593" y="4522"/>
                    </a:lnTo>
                    <a:lnTo>
                      <a:pt x="30995" y="4425"/>
                    </a:lnTo>
                    <a:lnTo>
                      <a:pt x="31406" y="4356"/>
                    </a:lnTo>
                    <a:lnTo>
                      <a:pt x="31616" y="4329"/>
                    </a:lnTo>
                    <a:lnTo>
                      <a:pt x="31826" y="4303"/>
                    </a:lnTo>
                    <a:lnTo>
                      <a:pt x="32036" y="4286"/>
                    </a:lnTo>
                    <a:lnTo>
                      <a:pt x="32246" y="4268"/>
                    </a:lnTo>
                    <a:lnTo>
                      <a:pt x="32464" y="4259"/>
                    </a:lnTo>
                    <a:close/>
                    <a:moveTo>
                      <a:pt x="51565" y="17859"/>
                    </a:moveTo>
                    <a:lnTo>
                      <a:pt x="51775" y="17868"/>
                    </a:lnTo>
                    <a:lnTo>
                      <a:pt x="51985" y="17885"/>
                    </a:lnTo>
                    <a:lnTo>
                      <a:pt x="52195" y="17903"/>
                    </a:lnTo>
                    <a:lnTo>
                      <a:pt x="52405" y="17920"/>
                    </a:lnTo>
                    <a:lnTo>
                      <a:pt x="52615" y="17955"/>
                    </a:lnTo>
                    <a:lnTo>
                      <a:pt x="52816" y="17990"/>
                    </a:lnTo>
                    <a:lnTo>
                      <a:pt x="53026" y="18025"/>
                    </a:lnTo>
                    <a:lnTo>
                      <a:pt x="53428" y="18121"/>
                    </a:lnTo>
                    <a:lnTo>
                      <a:pt x="53822" y="18235"/>
                    </a:lnTo>
                    <a:lnTo>
                      <a:pt x="54206" y="18366"/>
                    </a:lnTo>
                    <a:lnTo>
                      <a:pt x="54582" y="18515"/>
                    </a:lnTo>
                    <a:lnTo>
                      <a:pt x="54950" y="18681"/>
                    </a:lnTo>
                    <a:lnTo>
                      <a:pt x="55317" y="18865"/>
                    </a:lnTo>
                    <a:lnTo>
                      <a:pt x="55658" y="19066"/>
                    </a:lnTo>
                    <a:lnTo>
                      <a:pt x="55999" y="19276"/>
                    </a:lnTo>
                    <a:lnTo>
                      <a:pt x="56323" y="19512"/>
                    </a:lnTo>
                    <a:lnTo>
                      <a:pt x="56638" y="19757"/>
                    </a:lnTo>
                    <a:lnTo>
                      <a:pt x="56944" y="20019"/>
                    </a:lnTo>
                    <a:lnTo>
                      <a:pt x="57232" y="20299"/>
                    </a:lnTo>
                    <a:lnTo>
                      <a:pt x="57504" y="20588"/>
                    </a:lnTo>
                    <a:lnTo>
                      <a:pt x="57766" y="20885"/>
                    </a:lnTo>
                    <a:lnTo>
                      <a:pt x="58011" y="21200"/>
                    </a:lnTo>
                    <a:lnTo>
                      <a:pt x="58247" y="21524"/>
                    </a:lnTo>
                    <a:lnTo>
                      <a:pt x="58466" y="21865"/>
                    </a:lnTo>
                    <a:lnTo>
                      <a:pt x="58667" y="22214"/>
                    </a:lnTo>
                    <a:lnTo>
                      <a:pt x="58850" y="22573"/>
                    </a:lnTo>
                    <a:lnTo>
                      <a:pt x="59017" y="22940"/>
                    </a:lnTo>
                    <a:lnTo>
                      <a:pt x="59165" y="23316"/>
                    </a:lnTo>
                    <a:lnTo>
                      <a:pt x="59296" y="23701"/>
                    </a:lnTo>
                    <a:lnTo>
                      <a:pt x="59401" y="24104"/>
                    </a:lnTo>
                    <a:lnTo>
                      <a:pt x="59498" y="24506"/>
                    </a:lnTo>
                    <a:lnTo>
                      <a:pt x="59568" y="24908"/>
                    </a:lnTo>
                    <a:lnTo>
                      <a:pt x="59603" y="25118"/>
                    </a:lnTo>
                    <a:lnTo>
                      <a:pt x="59620" y="25328"/>
                    </a:lnTo>
                    <a:lnTo>
                      <a:pt x="59646" y="25538"/>
                    </a:lnTo>
                    <a:lnTo>
                      <a:pt x="59655" y="25748"/>
                    </a:lnTo>
                    <a:lnTo>
                      <a:pt x="59664" y="25966"/>
                    </a:lnTo>
                    <a:lnTo>
                      <a:pt x="59664" y="26176"/>
                    </a:lnTo>
                    <a:lnTo>
                      <a:pt x="59664" y="26395"/>
                    </a:lnTo>
                    <a:lnTo>
                      <a:pt x="59655" y="26605"/>
                    </a:lnTo>
                    <a:lnTo>
                      <a:pt x="59646" y="26824"/>
                    </a:lnTo>
                    <a:lnTo>
                      <a:pt x="59620" y="27033"/>
                    </a:lnTo>
                    <a:lnTo>
                      <a:pt x="59603" y="27235"/>
                    </a:lnTo>
                    <a:lnTo>
                      <a:pt x="59568" y="27444"/>
                    </a:lnTo>
                    <a:lnTo>
                      <a:pt x="59498" y="27856"/>
                    </a:lnTo>
                    <a:lnTo>
                      <a:pt x="59401" y="28258"/>
                    </a:lnTo>
                    <a:lnTo>
                      <a:pt x="59296" y="28651"/>
                    </a:lnTo>
                    <a:lnTo>
                      <a:pt x="59165" y="29036"/>
                    </a:lnTo>
                    <a:lnTo>
                      <a:pt x="59017" y="29421"/>
                    </a:lnTo>
                    <a:lnTo>
                      <a:pt x="58850" y="29788"/>
                    </a:lnTo>
                    <a:lnTo>
                      <a:pt x="58667" y="30147"/>
                    </a:lnTo>
                    <a:lnTo>
                      <a:pt x="58466" y="30497"/>
                    </a:lnTo>
                    <a:lnTo>
                      <a:pt x="58247" y="30829"/>
                    </a:lnTo>
                    <a:lnTo>
                      <a:pt x="58011" y="31161"/>
                    </a:lnTo>
                    <a:lnTo>
                      <a:pt x="57766" y="31476"/>
                    </a:lnTo>
                    <a:lnTo>
                      <a:pt x="57504" y="31774"/>
                    </a:lnTo>
                    <a:lnTo>
                      <a:pt x="57232" y="32062"/>
                    </a:lnTo>
                    <a:lnTo>
                      <a:pt x="56944" y="32342"/>
                    </a:lnTo>
                    <a:lnTo>
                      <a:pt x="56638" y="32596"/>
                    </a:lnTo>
                    <a:lnTo>
                      <a:pt x="56323" y="32849"/>
                    </a:lnTo>
                    <a:lnTo>
                      <a:pt x="55999" y="33077"/>
                    </a:lnTo>
                    <a:lnTo>
                      <a:pt x="55658" y="33295"/>
                    </a:lnTo>
                    <a:lnTo>
                      <a:pt x="55317" y="33497"/>
                    </a:lnTo>
                    <a:lnTo>
                      <a:pt x="54950" y="33680"/>
                    </a:lnTo>
                    <a:lnTo>
                      <a:pt x="54582" y="33846"/>
                    </a:lnTo>
                    <a:lnTo>
                      <a:pt x="54206" y="33995"/>
                    </a:lnTo>
                    <a:lnTo>
                      <a:pt x="53822" y="34126"/>
                    </a:lnTo>
                    <a:lnTo>
                      <a:pt x="53428" y="34240"/>
                    </a:lnTo>
                    <a:lnTo>
                      <a:pt x="53026" y="34327"/>
                    </a:lnTo>
                    <a:lnTo>
                      <a:pt x="52816" y="34371"/>
                    </a:lnTo>
                    <a:lnTo>
                      <a:pt x="52615" y="34406"/>
                    </a:lnTo>
                    <a:lnTo>
                      <a:pt x="52405" y="34432"/>
                    </a:lnTo>
                    <a:lnTo>
                      <a:pt x="52195" y="34459"/>
                    </a:lnTo>
                    <a:lnTo>
                      <a:pt x="51985" y="34476"/>
                    </a:lnTo>
                    <a:lnTo>
                      <a:pt x="51775" y="34494"/>
                    </a:lnTo>
                    <a:lnTo>
                      <a:pt x="51565" y="34494"/>
                    </a:lnTo>
                    <a:lnTo>
                      <a:pt x="51347" y="34502"/>
                    </a:lnTo>
                    <a:lnTo>
                      <a:pt x="51128" y="34494"/>
                    </a:lnTo>
                    <a:lnTo>
                      <a:pt x="50918" y="34494"/>
                    </a:lnTo>
                    <a:lnTo>
                      <a:pt x="50708" y="34476"/>
                    </a:lnTo>
                    <a:lnTo>
                      <a:pt x="50498" y="34459"/>
                    </a:lnTo>
                    <a:lnTo>
                      <a:pt x="50288" y="34432"/>
                    </a:lnTo>
                    <a:lnTo>
                      <a:pt x="50078" y="34406"/>
                    </a:lnTo>
                    <a:lnTo>
                      <a:pt x="49877" y="34371"/>
                    </a:lnTo>
                    <a:lnTo>
                      <a:pt x="49667" y="34327"/>
                    </a:lnTo>
                    <a:lnTo>
                      <a:pt x="49265" y="34240"/>
                    </a:lnTo>
                    <a:lnTo>
                      <a:pt x="48871" y="34126"/>
                    </a:lnTo>
                    <a:lnTo>
                      <a:pt x="48487" y="33995"/>
                    </a:lnTo>
                    <a:lnTo>
                      <a:pt x="48111" y="33846"/>
                    </a:lnTo>
                    <a:lnTo>
                      <a:pt x="47735" y="33680"/>
                    </a:lnTo>
                    <a:lnTo>
                      <a:pt x="47376" y="33497"/>
                    </a:lnTo>
                    <a:lnTo>
                      <a:pt x="47035" y="33295"/>
                    </a:lnTo>
                    <a:lnTo>
                      <a:pt x="46694" y="33077"/>
                    </a:lnTo>
                    <a:lnTo>
                      <a:pt x="46370" y="32849"/>
                    </a:lnTo>
                    <a:lnTo>
                      <a:pt x="46055" y="32596"/>
                    </a:lnTo>
                    <a:lnTo>
                      <a:pt x="45749" y="32342"/>
                    </a:lnTo>
                    <a:lnTo>
                      <a:pt x="45461" y="32062"/>
                    </a:lnTo>
                    <a:lnTo>
                      <a:pt x="45189" y="31774"/>
                    </a:lnTo>
                    <a:lnTo>
                      <a:pt x="44927" y="31476"/>
                    </a:lnTo>
                    <a:lnTo>
                      <a:pt x="44673" y="31161"/>
                    </a:lnTo>
                    <a:lnTo>
                      <a:pt x="44446" y="30829"/>
                    </a:lnTo>
                    <a:lnTo>
                      <a:pt x="44227" y="30497"/>
                    </a:lnTo>
                    <a:lnTo>
                      <a:pt x="44026" y="30147"/>
                    </a:lnTo>
                    <a:lnTo>
                      <a:pt x="43843" y="29788"/>
                    </a:lnTo>
                    <a:lnTo>
                      <a:pt x="43676" y="29421"/>
                    </a:lnTo>
                    <a:lnTo>
                      <a:pt x="43528" y="29036"/>
                    </a:lnTo>
                    <a:lnTo>
                      <a:pt x="43397" y="28651"/>
                    </a:lnTo>
                    <a:lnTo>
                      <a:pt x="43283" y="28258"/>
                    </a:lnTo>
                    <a:lnTo>
                      <a:pt x="43195" y="27856"/>
                    </a:lnTo>
                    <a:lnTo>
                      <a:pt x="43117" y="27444"/>
                    </a:lnTo>
                    <a:lnTo>
                      <a:pt x="43090" y="27235"/>
                    </a:lnTo>
                    <a:lnTo>
                      <a:pt x="43064" y="27033"/>
                    </a:lnTo>
                    <a:lnTo>
                      <a:pt x="43047" y="26824"/>
                    </a:lnTo>
                    <a:lnTo>
                      <a:pt x="43038" y="26605"/>
                    </a:lnTo>
                    <a:lnTo>
                      <a:pt x="43029" y="26395"/>
                    </a:lnTo>
                    <a:lnTo>
                      <a:pt x="43021" y="26176"/>
                    </a:lnTo>
                    <a:lnTo>
                      <a:pt x="43029" y="25966"/>
                    </a:lnTo>
                    <a:lnTo>
                      <a:pt x="43038" y="25748"/>
                    </a:lnTo>
                    <a:lnTo>
                      <a:pt x="43047" y="25538"/>
                    </a:lnTo>
                    <a:lnTo>
                      <a:pt x="43064" y="25328"/>
                    </a:lnTo>
                    <a:lnTo>
                      <a:pt x="43090" y="25118"/>
                    </a:lnTo>
                    <a:lnTo>
                      <a:pt x="43117" y="24908"/>
                    </a:lnTo>
                    <a:lnTo>
                      <a:pt x="43195" y="24506"/>
                    </a:lnTo>
                    <a:lnTo>
                      <a:pt x="43283" y="24104"/>
                    </a:lnTo>
                    <a:lnTo>
                      <a:pt x="43397" y="23701"/>
                    </a:lnTo>
                    <a:lnTo>
                      <a:pt x="43528" y="23316"/>
                    </a:lnTo>
                    <a:lnTo>
                      <a:pt x="43676" y="22940"/>
                    </a:lnTo>
                    <a:lnTo>
                      <a:pt x="43843" y="22573"/>
                    </a:lnTo>
                    <a:lnTo>
                      <a:pt x="44026" y="22214"/>
                    </a:lnTo>
                    <a:lnTo>
                      <a:pt x="44227" y="21865"/>
                    </a:lnTo>
                    <a:lnTo>
                      <a:pt x="44446" y="21524"/>
                    </a:lnTo>
                    <a:lnTo>
                      <a:pt x="44673" y="21200"/>
                    </a:lnTo>
                    <a:lnTo>
                      <a:pt x="44927" y="20885"/>
                    </a:lnTo>
                    <a:lnTo>
                      <a:pt x="45189" y="20588"/>
                    </a:lnTo>
                    <a:lnTo>
                      <a:pt x="45461" y="20299"/>
                    </a:lnTo>
                    <a:lnTo>
                      <a:pt x="45749" y="20019"/>
                    </a:lnTo>
                    <a:lnTo>
                      <a:pt x="46055" y="19757"/>
                    </a:lnTo>
                    <a:lnTo>
                      <a:pt x="46370" y="19512"/>
                    </a:lnTo>
                    <a:lnTo>
                      <a:pt x="46694" y="19276"/>
                    </a:lnTo>
                    <a:lnTo>
                      <a:pt x="47035" y="19066"/>
                    </a:lnTo>
                    <a:lnTo>
                      <a:pt x="47376" y="18865"/>
                    </a:lnTo>
                    <a:lnTo>
                      <a:pt x="47735" y="18681"/>
                    </a:lnTo>
                    <a:lnTo>
                      <a:pt x="48111" y="18515"/>
                    </a:lnTo>
                    <a:lnTo>
                      <a:pt x="48487" y="18366"/>
                    </a:lnTo>
                    <a:lnTo>
                      <a:pt x="48871" y="18235"/>
                    </a:lnTo>
                    <a:lnTo>
                      <a:pt x="49265" y="18121"/>
                    </a:lnTo>
                    <a:lnTo>
                      <a:pt x="49667" y="18025"/>
                    </a:lnTo>
                    <a:lnTo>
                      <a:pt x="49877" y="17990"/>
                    </a:lnTo>
                    <a:lnTo>
                      <a:pt x="50078" y="17955"/>
                    </a:lnTo>
                    <a:lnTo>
                      <a:pt x="50288" y="17920"/>
                    </a:lnTo>
                    <a:lnTo>
                      <a:pt x="50498" y="17903"/>
                    </a:lnTo>
                    <a:lnTo>
                      <a:pt x="50708" y="17885"/>
                    </a:lnTo>
                    <a:lnTo>
                      <a:pt x="50918" y="17868"/>
                    </a:lnTo>
                    <a:lnTo>
                      <a:pt x="51128" y="17859"/>
                    </a:lnTo>
                    <a:close/>
                    <a:moveTo>
                      <a:pt x="14203" y="18261"/>
                    </a:moveTo>
                    <a:lnTo>
                      <a:pt x="14422" y="18270"/>
                    </a:lnTo>
                    <a:lnTo>
                      <a:pt x="14632" y="18270"/>
                    </a:lnTo>
                    <a:lnTo>
                      <a:pt x="14842" y="18288"/>
                    </a:lnTo>
                    <a:lnTo>
                      <a:pt x="15060" y="18305"/>
                    </a:lnTo>
                    <a:lnTo>
                      <a:pt x="15261" y="18331"/>
                    </a:lnTo>
                    <a:lnTo>
                      <a:pt x="15471" y="18358"/>
                    </a:lnTo>
                    <a:lnTo>
                      <a:pt x="15882" y="18436"/>
                    </a:lnTo>
                    <a:lnTo>
                      <a:pt x="16285" y="18524"/>
                    </a:lnTo>
                    <a:lnTo>
                      <a:pt x="16678" y="18637"/>
                    </a:lnTo>
                    <a:lnTo>
                      <a:pt x="17063" y="18769"/>
                    </a:lnTo>
                    <a:lnTo>
                      <a:pt x="17448" y="18917"/>
                    </a:lnTo>
                    <a:lnTo>
                      <a:pt x="17815" y="19083"/>
                    </a:lnTo>
                    <a:lnTo>
                      <a:pt x="18174" y="19267"/>
                    </a:lnTo>
                    <a:lnTo>
                      <a:pt x="18524" y="19468"/>
                    </a:lnTo>
                    <a:lnTo>
                      <a:pt x="18856" y="19687"/>
                    </a:lnTo>
                    <a:lnTo>
                      <a:pt x="19188" y="19914"/>
                    </a:lnTo>
                    <a:lnTo>
                      <a:pt x="19494" y="20168"/>
                    </a:lnTo>
                    <a:lnTo>
                      <a:pt x="19800" y="20422"/>
                    </a:lnTo>
                    <a:lnTo>
                      <a:pt x="20089" y="20701"/>
                    </a:lnTo>
                    <a:lnTo>
                      <a:pt x="20369" y="20990"/>
                    </a:lnTo>
                    <a:lnTo>
                      <a:pt x="20623" y="21296"/>
                    </a:lnTo>
                    <a:lnTo>
                      <a:pt x="20876" y="21602"/>
                    </a:lnTo>
                    <a:lnTo>
                      <a:pt x="21104" y="21935"/>
                    </a:lnTo>
                    <a:lnTo>
                      <a:pt x="21322" y="22267"/>
                    </a:lnTo>
                    <a:lnTo>
                      <a:pt x="21523" y="22617"/>
                    </a:lnTo>
                    <a:lnTo>
                      <a:pt x="21707" y="22975"/>
                    </a:lnTo>
                    <a:lnTo>
                      <a:pt x="21873" y="23343"/>
                    </a:lnTo>
                    <a:lnTo>
                      <a:pt x="22022" y="23728"/>
                    </a:lnTo>
                    <a:lnTo>
                      <a:pt x="22153" y="24112"/>
                    </a:lnTo>
                    <a:lnTo>
                      <a:pt x="22267" y="24506"/>
                    </a:lnTo>
                    <a:lnTo>
                      <a:pt x="22354" y="24908"/>
                    </a:lnTo>
                    <a:lnTo>
                      <a:pt x="22433" y="25319"/>
                    </a:lnTo>
                    <a:lnTo>
                      <a:pt x="22459" y="25529"/>
                    </a:lnTo>
                    <a:lnTo>
                      <a:pt x="22485" y="25739"/>
                    </a:lnTo>
                    <a:lnTo>
                      <a:pt x="22503" y="25949"/>
                    </a:lnTo>
                    <a:lnTo>
                      <a:pt x="22512" y="26159"/>
                    </a:lnTo>
                    <a:lnTo>
                      <a:pt x="22520" y="26369"/>
                    </a:lnTo>
                    <a:lnTo>
                      <a:pt x="22529" y="26587"/>
                    </a:lnTo>
                    <a:lnTo>
                      <a:pt x="22520" y="26797"/>
                    </a:lnTo>
                    <a:lnTo>
                      <a:pt x="22512" y="27016"/>
                    </a:lnTo>
                    <a:lnTo>
                      <a:pt x="22503" y="27226"/>
                    </a:lnTo>
                    <a:lnTo>
                      <a:pt x="22485" y="27436"/>
                    </a:lnTo>
                    <a:lnTo>
                      <a:pt x="22459" y="27646"/>
                    </a:lnTo>
                    <a:lnTo>
                      <a:pt x="22433" y="27856"/>
                    </a:lnTo>
                    <a:lnTo>
                      <a:pt x="22354" y="28258"/>
                    </a:lnTo>
                    <a:lnTo>
                      <a:pt x="22267" y="28669"/>
                    </a:lnTo>
                    <a:lnTo>
                      <a:pt x="22153" y="29062"/>
                    </a:lnTo>
                    <a:lnTo>
                      <a:pt x="22022" y="29447"/>
                    </a:lnTo>
                    <a:lnTo>
                      <a:pt x="21873" y="29823"/>
                    </a:lnTo>
                    <a:lnTo>
                      <a:pt x="21707" y="30191"/>
                    </a:lnTo>
                    <a:lnTo>
                      <a:pt x="21523" y="30549"/>
                    </a:lnTo>
                    <a:lnTo>
                      <a:pt x="21322" y="30899"/>
                    </a:lnTo>
                    <a:lnTo>
                      <a:pt x="21104" y="31240"/>
                    </a:lnTo>
                    <a:lnTo>
                      <a:pt x="20876" y="31564"/>
                    </a:lnTo>
                    <a:lnTo>
                      <a:pt x="20623" y="31879"/>
                    </a:lnTo>
                    <a:lnTo>
                      <a:pt x="20369" y="32176"/>
                    </a:lnTo>
                    <a:lnTo>
                      <a:pt x="20089" y="32465"/>
                    </a:lnTo>
                    <a:lnTo>
                      <a:pt x="19800" y="32744"/>
                    </a:lnTo>
                    <a:lnTo>
                      <a:pt x="19494" y="33007"/>
                    </a:lnTo>
                    <a:lnTo>
                      <a:pt x="19188" y="33252"/>
                    </a:lnTo>
                    <a:lnTo>
                      <a:pt x="18856" y="33488"/>
                    </a:lnTo>
                    <a:lnTo>
                      <a:pt x="18524" y="33698"/>
                    </a:lnTo>
                    <a:lnTo>
                      <a:pt x="18174" y="33899"/>
                    </a:lnTo>
                    <a:lnTo>
                      <a:pt x="17815" y="34083"/>
                    </a:lnTo>
                    <a:lnTo>
                      <a:pt x="17448" y="34249"/>
                    </a:lnTo>
                    <a:lnTo>
                      <a:pt x="17063" y="34397"/>
                    </a:lnTo>
                    <a:lnTo>
                      <a:pt x="16678" y="34529"/>
                    </a:lnTo>
                    <a:lnTo>
                      <a:pt x="16285" y="34642"/>
                    </a:lnTo>
                    <a:lnTo>
                      <a:pt x="15882" y="34739"/>
                    </a:lnTo>
                    <a:lnTo>
                      <a:pt x="15471" y="34808"/>
                    </a:lnTo>
                    <a:lnTo>
                      <a:pt x="15261" y="34835"/>
                    </a:lnTo>
                    <a:lnTo>
                      <a:pt x="15060" y="34861"/>
                    </a:lnTo>
                    <a:lnTo>
                      <a:pt x="14842" y="34878"/>
                    </a:lnTo>
                    <a:lnTo>
                      <a:pt x="14632" y="34896"/>
                    </a:lnTo>
                    <a:lnTo>
                      <a:pt x="14422" y="34905"/>
                    </a:lnTo>
                    <a:lnTo>
                      <a:pt x="13993" y="34905"/>
                    </a:lnTo>
                    <a:lnTo>
                      <a:pt x="13775" y="34896"/>
                    </a:lnTo>
                    <a:lnTo>
                      <a:pt x="13565" y="34878"/>
                    </a:lnTo>
                    <a:lnTo>
                      <a:pt x="13355" y="34861"/>
                    </a:lnTo>
                    <a:lnTo>
                      <a:pt x="13145" y="34835"/>
                    </a:lnTo>
                    <a:lnTo>
                      <a:pt x="12935" y="34808"/>
                    </a:lnTo>
                    <a:lnTo>
                      <a:pt x="12524" y="34739"/>
                    </a:lnTo>
                    <a:lnTo>
                      <a:pt x="12122" y="34642"/>
                    </a:lnTo>
                    <a:lnTo>
                      <a:pt x="11728" y="34529"/>
                    </a:lnTo>
                    <a:lnTo>
                      <a:pt x="11343" y="34397"/>
                    </a:lnTo>
                    <a:lnTo>
                      <a:pt x="10967" y="34249"/>
                    </a:lnTo>
                    <a:lnTo>
                      <a:pt x="10600" y="34083"/>
                    </a:lnTo>
                    <a:lnTo>
                      <a:pt x="10241" y="33899"/>
                    </a:lnTo>
                    <a:lnTo>
                      <a:pt x="9892" y="33698"/>
                    </a:lnTo>
                    <a:lnTo>
                      <a:pt x="9550" y="33488"/>
                    </a:lnTo>
                    <a:lnTo>
                      <a:pt x="9227" y="33252"/>
                    </a:lnTo>
                    <a:lnTo>
                      <a:pt x="8912" y="33007"/>
                    </a:lnTo>
                    <a:lnTo>
                      <a:pt x="8606" y="32744"/>
                    </a:lnTo>
                    <a:lnTo>
                      <a:pt x="8317" y="32465"/>
                    </a:lnTo>
                    <a:lnTo>
                      <a:pt x="8046" y="32176"/>
                    </a:lnTo>
                    <a:lnTo>
                      <a:pt x="7784" y="31879"/>
                    </a:lnTo>
                    <a:lnTo>
                      <a:pt x="7539" y="31564"/>
                    </a:lnTo>
                    <a:lnTo>
                      <a:pt x="7303" y="31240"/>
                    </a:lnTo>
                    <a:lnTo>
                      <a:pt x="7093" y="30899"/>
                    </a:lnTo>
                    <a:lnTo>
                      <a:pt x="6892" y="30549"/>
                    </a:lnTo>
                    <a:lnTo>
                      <a:pt x="6708" y="30191"/>
                    </a:lnTo>
                    <a:lnTo>
                      <a:pt x="6542" y="29823"/>
                    </a:lnTo>
                    <a:lnTo>
                      <a:pt x="6393" y="29447"/>
                    </a:lnTo>
                    <a:lnTo>
                      <a:pt x="6262" y="29062"/>
                    </a:lnTo>
                    <a:lnTo>
                      <a:pt x="6148" y="28669"/>
                    </a:lnTo>
                    <a:lnTo>
                      <a:pt x="6052" y="28258"/>
                    </a:lnTo>
                    <a:lnTo>
                      <a:pt x="5982" y="27856"/>
                    </a:lnTo>
                    <a:lnTo>
                      <a:pt x="5947" y="27646"/>
                    </a:lnTo>
                    <a:lnTo>
                      <a:pt x="5930" y="27436"/>
                    </a:lnTo>
                    <a:lnTo>
                      <a:pt x="5912" y="27226"/>
                    </a:lnTo>
                    <a:lnTo>
                      <a:pt x="5895" y="27016"/>
                    </a:lnTo>
                    <a:lnTo>
                      <a:pt x="5886" y="26797"/>
                    </a:lnTo>
                    <a:lnTo>
                      <a:pt x="5886" y="26587"/>
                    </a:lnTo>
                    <a:lnTo>
                      <a:pt x="5886" y="26369"/>
                    </a:lnTo>
                    <a:lnTo>
                      <a:pt x="5895" y="26159"/>
                    </a:lnTo>
                    <a:lnTo>
                      <a:pt x="5912" y="25949"/>
                    </a:lnTo>
                    <a:lnTo>
                      <a:pt x="5930" y="25739"/>
                    </a:lnTo>
                    <a:lnTo>
                      <a:pt x="5947" y="25529"/>
                    </a:lnTo>
                    <a:lnTo>
                      <a:pt x="5982" y="25319"/>
                    </a:lnTo>
                    <a:lnTo>
                      <a:pt x="6052" y="24908"/>
                    </a:lnTo>
                    <a:lnTo>
                      <a:pt x="6148" y="24506"/>
                    </a:lnTo>
                    <a:lnTo>
                      <a:pt x="6262" y="24112"/>
                    </a:lnTo>
                    <a:lnTo>
                      <a:pt x="6393" y="23728"/>
                    </a:lnTo>
                    <a:lnTo>
                      <a:pt x="6542" y="23343"/>
                    </a:lnTo>
                    <a:lnTo>
                      <a:pt x="6708" y="22975"/>
                    </a:lnTo>
                    <a:lnTo>
                      <a:pt x="6892" y="22617"/>
                    </a:lnTo>
                    <a:lnTo>
                      <a:pt x="7093" y="22267"/>
                    </a:lnTo>
                    <a:lnTo>
                      <a:pt x="7303" y="21935"/>
                    </a:lnTo>
                    <a:lnTo>
                      <a:pt x="7539" y="21602"/>
                    </a:lnTo>
                    <a:lnTo>
                      <a:pt x="7784" y="21296"/>
                    </a:lnTo>
                    <a:lnTo>
                      <a:pt x="8046" y="20990"/>
                    </a:lnTo>
                    <a:lnTo>
                      <a:pt x="8317" y="20701"/>
                    </a:lnTo>
                    <a:lnTo>
                      <a:pt x="8606" y="20422"/>
                    </a:lnTo>
                    <a:lnTo>
                      <a:pt x="8912" y="20168"/>
                    </a:lnTo>
                    <a:lnTo>
                      <a:pt x="9227" y="19914"/>
                    </a:lnTo>
                    <a:lnTo>
                      <a:pt x="9550" y="19687"/>
                    </a:lnTo>
                    <a:lnTo>
                      <a:pt x="9892" y="19468"/>
                    </a:lnTo>
                    <a:lnTo>
                      <a:pt x="10241" y="19267"/>
                    </a:lnTo>
                    <a:lnTo>
                      <a:pt x="10600" y="19083"/>
                    </a:lnTo>
                    <a:lnTo>
                      <a:pt x="10967" y="18917"/>
                    </a:lnTo>
                    <a:lnTo>
                      <a:pt x="11343" y="18769"/>
                    </a:lnTo>
                    <a:lnTo>
                      <a:pt x="11728" y="18637"/>
                    </a:lnTo>
                    <a:lnTo>
                      <a:pt x="12122" y="18524"/>
                    </a:lnTo>
                    <a:lnTo>
                      <a:pt x="12524" y="18436"/>
                    </a:lnTo>
                    <a:lnTo>
                      <a:pt x="12935" y="18358"/>
                    </a:lnTo>
                    <a:lnTo>
                      <a:pt x="13145" y="18331"/>
                    </a:lnTo>
                    <a:lnTo>
                      <a:pt x="13355" y="18305"/>
                    </a:lnTo>
                    <a:lnTo>
                      <a:pt x="13565" y="18288"/>
                    </a:lnTo>
                    <a:lnTo>
                      <a:pt x="13775" y="18270"/>
                    </a:lnTo>
                    <a:lnTo>
                      <a:pt x="13993" y="18270"/>
                    </a:lnTo>
                    <a:lnTo>
                      <a:pt x="14203" y="18261"/>
                    </a:lnTo>
                    <a:close/>
                    <a:moveTo>
                      <a:pt x="21523" y="39374"/>
                    </a:moveTo>
                    <a:lnTo>
                      <a:pt x="21733" y="39383"/>
                    </a:lnTo>
                    <a:lnTo>
                      <a:pt x="21952" y="39391"/>
                    </a:lnTo>
                    <a:lnTo>
                      <a:pt x="22162" y="39418"/>
                    </a:lnTo>
                    <a:lnTo>
                      <a:pt x="22372" y="39435"/>
                    </a:lnTo>
                    <a:lnTo>
                      <a:pt x="22573" y="39470"/>
                    </a:lnTo>
                    <a:lnTo>
                      <a:pt x="22783" y="39505"/>
                    </a:lnTo>
                    <a:lnTo>
                      <a:pt x="22984" y="39540"/>
                    </a:lnTo>
                    <a:lnTo>
                      <a:pt x="23386" y="39636"/>
                    </a:lnTo>
                    <a:lnTo>
                      <a:pt x="23780" y="39741"/>
                    </a:lnTo>
                    <a:lnTo>
                      <a:pt x="24173" y="39872"/>
                    </a:lnTo>
                    <a:lnTo>
                      <a:pt x="24549" y="40021"/>
                    </a:lnTo>
                    <a:lnTo>
                      <a:pt x="24917" y="40187"/>
                    </a:lnTo>
                    <a:lnTo>
                      <a:pt x="25275" y="40380"/>
                    </a:lnTo>
                    <a:lnTo>
                      <a:pt x="25625" y="40572"/>
                    </a:lnTo>
                    <a:lnTo>
                      <a:pt x="25958" y="40791"/>
                    </a:lnTo>
                    <a:lnTo>
                      <a:pt x="26290" y="41027"/>
                    </a:lnTo>
                    <a:lnTo>
                      <a:pt x="26605" y="41272"/>
                    </a:lnTo>
                    <a:lnTo>
                      <a:pt x="26902" y="41534"/>
                    </a:lnTo>
                    <a:lnTo>
                      <a:pt x="27191" y="41805"/>
                    </a:lnTo>
                    <a:lnTo>
                      <a:pt x="27471" y="42094"/>
                    </a:lnTo>
                    <a:lnTo>
                      <a:pt x="27733" y="42400"/>
                    </a:lnTo>
                    <a:lnTo>
                      <a:pt x="27978" y="42715"/>
                    </a:lnTo>
                    <a:lnTo>
                      <a:pt x="28205" y="43038"/>
                    </a:lnTo>
                    <a:lnTo>
                      <a:pt x="28424" y="43379"/>
                    </a:lnTo>
                    <a:lnTo>
                      <a:pt x="28625" y="43729"/>
                    </a:lnTo>
                    <a:lnTo>
                      <a:pt x="28809" y="44088"/>
                    </a:lnTo>
                    <a:lnTo>
                      <a:pt x="28975" y="44455"/>
                    </a:lnTo>
                    <a:lnTo>
                      <a:pt x="29123" y="44831"/>
                    </a:lnTo>
                    <a:lnTo>
                      <a:pt x="29255" y="45216"/>
                    </a:lnTo>
                    <a:lnTo>
                      <a:pt x="29368" y="45610"/>
                    </a:lnTo>
                    <a:lnTo>
                      <a:pt x="29465" y="46012"/>
                    </a:lnTo>
                    <a:lnTo>
                      <a:pt x="29535" y="46423"/>
                    </a:lnTo>
                    <a:lnTo>
                      <a:pt x="29561" y="46633"/>
                    </a:lnTo>
                    <a:lnTo>
                      <a:pt x="29587" y="46843"/>
                    </a:lnTo>
                    <a:lnTo>
                      <a:pt x="29604" y="47053"/>
                    </a:lnTo>
                    <a:lnTo>
                      <a:pt x="29622" y="47263"/>
                    </a:lnTo>
                    <a:lnTo>
                      <a:pt x="29631" y="47481"/>
                    </a:lnTo>
                    <a:lnTo>
                      <a:pt x="29631" y="47691"/>
                    </a:lnTo>
                    <a:lnTo>
                      <a:pt x="29631" y="47910"/>
                    </a:lnTo>
                    <a:lnTo>
                      <a:pt x="29622" y="48120"/>
                    </a:lnTo>
                    <a:lnTo>
                      <a:pt x="29604" y="48330"/>
                    </a:lnTo>
                    <a:lnTo>
                      <a:pt x="29587" y="48539"/>
                    </a:lnTo>
                    <a:lnTo>
                      <a:pt x="29561" y="48749"/>
                    </a:lnTo>
                    <a:lnTo>
                      <a:pt x="29535" y="48959"/>
                    </a:lnTo>
                    <a:lnTo>
                      <a:pt x="29465" y="49370"/>
                    </a:lnTo>
                    <a:lnTo>
                      <a:pt x="29368" y="49773"/>
                    </a:lnTo>
                    <a:lnTo>
                      <a:pt x="29255" y="50166"/>
                    </a:lnTo>
                    <a:lnTo>
                      <a:pt x="29123" y="50551"/>
                    </a:lnTo>
                    <a:lnTo>
                      <a:pt x="28975" y="50927"/>
                    </a:lnTo>
                    <a:lnTo>
                      <a:pt x="28809" y="51303"/>
                    </a:lnTo>
                    <a:lnTo>
                      <a:pt x="28625" y="51662"/>
                    </a:lnTo>
                    <a:lnTo>
                      <a:pt x="28424" y="52003"/>
                    </a:lnTo>
                    <a:lnTo>
                      <a:pt x="28205" y="52344"/>
                    </a:lnTo>
                    <a:lnTo>
                      <a:pt x="27978" y="52667"/>
                    </a:lnTo>
                    <a:lnTo>
                      <a:pt x="27733" y="52982"/>
                    </a:lnTo>
                    <a:lnTo>
                      <a:pt x="27471" y="53288"/>
                    </a:lnTo>
                    <a:lnTo>
                      <a:pt x="27191" y="53577"/>
                    </a:lnTo>
                    <a:lnTo>
                      <a:pt x="26902" y="53848"/>
                    </a:lnTo>
                    <a:lnTo>
                      <a:pt x="26605" y="54111"/>
                    </a:lnTo>
                    <a:lnTo>
                      <a:pt x="26290" y="54364"/>
                    </a:lnTo>
                    <a:lnTo>
                      <a:pt x="25958" y="54592"/>
                    </a:lnTo>
                    <a:lnTo>
                      <a:pt x="25625" y="54810"/>
                    </a:lnTo>
                    <a:lnTo>
                      <a:pt x="25275" y="55011"/>
                    </a:lnTo>
                    <a:lnTo>
                      <a:pt x="24917" y="55195"/>
                    </a:lnTo>
                    <a:lnTo>
                      <a:pt x="24549" y="55361"/>
                    </a:lnTo>
                    <a:lnTo>
                      <a:pt x="24173" y="55510"/>
                    </a:lnTo>
                    <a:lnTo>
                      <a:pt x="23780" y="55641"/>
                    </a:lnTo>
                    <a:lnTo>
                      <a:pt x="23386" y="55755"/>
                    </a:lnTo>
                    <a:lnTo>
                      <a:pt x="22984" y="55842"/>
                    </a:lnTo>
                    <a:lnTo>
                      <a:pt x="22573" y="55921"/>
                    </a:lnTo>
                    <a:lnTo>
                      <a:pt x="22372" y="55947"/>
                    </a:lnTo>
                    <a:lnTo>
                      <a:pt x="22162" y="55973"/>
                    </a:lnTo>
                    <a:lnTo>
                      <a:pt x="21952" y="55991"/>
                    </a:lnTo>
                    <a:lnTo>
                      <a:pt x="21733" y="56000"/>
                    </a:lnTo>
                    <a:lnTo>
                      <a:pt x="21523" y="56008"/>
                    </a:lnTo>
                    <a:lnTo>
                      <a:pt x="21305" y="56017"/>
                    </a:lnTo>
                    <a:lnTo>
                      <a:pt x="21095" y="56008"/>
                    </a:lnTo>
                    <a:lnTo>
                      <a:pt x="20876" y="56000"/>
                    </a:lnTo>
                    <a:lnTo>
                      <a:pt x="20666" y="55991"/>
                    </a:lnTo>
                    <a:lnTo>
                      <a:pt x="20456" y="55973"/>
                    </a:lnTo>
                    <a:lnTo>
                      <a:pt x="20247" y="55947"/>
                    </a:lnTo>
                    <a:lnTo>
                      <a:pt x="20045" y="55921"/>
                    </a:lnTo>
                    <a:lnTo>
                      <a:pt x="19634" y="55842"/>
                    </a:lnTo>
                    <a:lnTo>
                      <a:pt x="19232" y="55755"/>
                    </a:lnTo>
                    <a:lnTo>
                      <a:pt x="18830" y="55641"/>
                    </a:lnTo>
                    <a:lnTo>
                      <a:pt x="18445" y="55510"/>
                    </a:lnTo>
                    <a:lnTo>
                      <a:pt x="18069" y="55361"/>
                    </a:lnTo>
                    <a:lnTo>
                      <a:pt x="17701" y="55195"/>
                    </a:lnTo>
                    <a:lnTo>
                      <a:pt x="17343" y="55011"/>
                    </a:lnTo>
                    <a:lnTo>
                      <a:pt x="16993" y="54810"/>
                    </a:lnTo>
                    <a:lnTo>
                      <a:pt x="16652" y="54592"/>
                    </a:lnTo>
                    <a:lnTo>
                      <a:pt x="16328" y="54364"/>
                    </a:lnTo>
                    <a:lnTo>
                      <a:pt x="16014" y="54111"/>
                    </a:lnTo>
                    <a:lnTo>
                      <a:pt x="15716" y="53848"/>
                    </a:lnTo>
                    <a:lnTo>
                      <a:pt x="15428" y="53577"/>
                    </a:lnTo>
                    <a:lnTo>
                      <a:pt x="15148" y="53288"/>
                    </a:lnTo>
                    <a:lnTo>
                      <a:pt x="14885" y="52982"/>
                    </a:lnTo>
                    <a:lnTo>
                      <a:pt x="14640" y="52667"/>
                    </a:lnTo>
                    <a:lnTo>
                      <a:pt x="14404" y="52344"/>
                    </a:lnTo>
                    <a:lnTo>
                      <a:pt x="14194" y="52003"/>
                    </a:lnTo>
                    <a:lnTo>
                      <a:pt x="13993" y="51662"/>
                    </a:lnTo>
                    <a:lnTo>
                      <a:pt x="13810" y="51303"/>
                    </a:lnTo>
                    <a:lnTo>
                      <a:pt x="13643" y="50927"/>
                    </a:lnTo>
                    <a:lnTo>
                      <a:pt x="13495" y="50551"/>
                    </a:lnTo>
                    <a:lnTo>
                      <a:pt x="13364" y="50166"/>
                    </a:lnTo>
                    <a:lnTo>
                      <a:pt x="13250" y="49773"/>
                    </a:lnTo>
                    <a:lnTo>
                      <a:pt x="13154" y="49370"/>
                    </a:lnTo>
                    <a:lnTo>
                      <a:pt x="13084" y="48959"/>
                    </a:lnTo>
                    <a:lnTo>
                      <a:pt x="13057" y="48749"/>
                    </a:lnTo>
                    <a:lnTo>
                      <a:pt x="13031" y="48539"/>
                    </a:lnTo>
                    <a:lnTo>
                      <a:pt x="13014" y="48330"/>
                    </a:lnTo>
                    <a:lnTo>
                      <a:pt x="12996" y="48120"/>
                    </a:lnTo>
                    <a:lnTo>
                      <a:pt x="12988" y="47910"/>
                    </a:lnTo>
                    <a:lnTo>
                      <a:pt x="12988" y="47691"/>
                    </a:lnTo>
                    <a:lnTo>
                      <a:pt x="12988" y="47481"/>
                    </a:lnTo>
                    <a:lnTo>
                      <a:pt x="12996" y="47263"/>
                    </a:lnTo>
                    <a:lnTo>
                      <a:pt x="13014" y="47053"/>
                    </a:lnTo>
                    <a:lnTo>
                      <a:pt x="13031" y="46843"/>
                    </a:lnTo>
                    <a:lnTo>
                      <a:pt x="13057" y="46633"/>
                    </a:lnTo>
                    <a:lnTo>
                      <a:pt x="13084" y="46423"/>
                    </a:lnTo>
                    <a:lnTo>
                      <a:pt x="13154" y="46012"/>
                    </a:lnTo>
                    <a:lnTo>
                      <a:pt x="13250" y="45610"/>
                    </a:lnTo>
                    <a:lnTo>
                      <a:pt x="13364" y="45216"/>
                    </a:lnTo>
                    <a:lnTo>
                      <a:pt x="13495" y="44831"/>
                    </a:lnTo>
                    <a:lnTo>
                      <a:pt x="13643" y="44455"/>
                    </a:lnTo>
                    <a:lnTo>
                      <a:pt x="13810" y="44088"/>
                    </a:lnTo>
                    <a:lnTo>
                      <a:pt x="13993" y="43729"/>
                    </a:lnTo>
                    <a:lnTo>
                      <a:pt x="14194" y="43379"/>
                    </a:lnTo>
                    <a:lnTo>
                      <a:pt x="14404" y="43038"/>
                    </a:lnTo>
                    <a:lnTo>
                      <a:pt x="14640" y="42715"/>
                    </a:lnTo>
                    <a:lnTo>
                      <a:pt x="14885" y="42400"/>
                    </a:lnTo>
                    <a:lnTo>
                      <a:pt x="15148" y="42094"/>
                    </a:lnTo>
                    <a:lnTo>
                      <a:pt x="15428" y="41805"/>
                    </a:lnTo>
                    <a:lnTo>
                      <a:pt x="15716" y="41534"/>
                    </a:lnTo>
                    <a:lnTo>
                      <a:pt x="16014" y="41272"/>
                    </a:lnTo>
                    <a:lnTo>
                      <a:pt x="16328" y="41027"/>
                    </a:lnTo>
                    <a:lnTo>
                      <a:pt x="16652" y="40791"/>
                    </a:lnTo>
                    <a:lnTo>
                      <a:pt x="16993" y="40572"/>
                    </a:lnTo>
                    <a:lnTo>
                      <a:pt x="17343" y="40380"/>
                    </a:lnTo>
                    <a:lnTo>
                      <a:pt x="17701" y="40187"/>
                    </a:lnTo>
                    <a:lnTo>
                      <a:pt x="18069" y="40021"/>
                    </a:lnTo>
                    <a:lnTo>
                      <a:pt x="18445" y="39872"/>
                    </a:lnTo>
                    <a:lnTo>
                      <a:pt x="18830" y="39741"/>
                    </a:lnTo>
                    <a:lnTo>
                      <a:pt x="19232" y="39636"/>
                    </a:lnTo>
                    <a:lnTo>
                      <a:pt x="19634" y="39540"/>
                    </a:lnTo>
                    <a:lnTo>
                      <a:pt x="19835" y="39505"/>
                    </a:lnTo>
                    <a:lnTo>
                      <a:pt x="20045" y="39470"/>
                    </a:lnTo>
                    <a:lnTo>
                      <a:pt x="20247" y="39435"/>
                    </a:lnTo>
                    <a:lnTo>
                      <a:pt x="20456" y="39418"/>
                    </a:lnTo>
                    <a:lnTo>
                      <a:pt x="20666" y="39391"/>
                    </a:lnTo>
                    <a:lnTo>
                      <a:pt x="20876" y="39383"/>
                    </a:lnTo>
                    <a:lnTo>
                      <a:pt x="21095" y="39374"/>
                    </a:lnTo>
                    <a:close/>
                    <a:moveTo>
                      <a:pt x="44446" y="40178"/>
                    </a:moveTo>
                    <a:lnTo>
                      <a:pt x="44665" y="40187"/>
                    </a:lnTo>
                    <a:lnTo>
                      <a:pt x="44875" y="40196"/>
                    </a:lnTo>
                    <a:lnTo>
                      <a:pt x="45085" y="40205"/>
                    </a:lnTo>
                    <a:lnTo>
                      <a:pt x="45294" y="40222"/>
                    </a:lnTo>
                    <a:lnTo>
                      <a:pt x="45504" y="40248"/>
                    </a:lnTo>
                    <a:lnTo>
                      <a:pt x="45714" y="40275"/>
                    </a:lnTo>
                    <a:lnTo>
                      <a:pt x="46125" y="40353"/>
                    </a:lnTo>
                    <a:lnTo>
                      <a:pt x="46528" y="40441"/>
                    </a:lnTo>
                    <a:lnTo>
                      <a:pt x="46921" y="40554"/>
                    </a:lnTo>
                    <a:lnTo>
                      <a:pt x="47306" y="40686"/>
                    </a:lnTo>
                    <a:lnTo>
                      <a:pt x="47682" y="40834"/>
                    </a:lnTo>
                    <a:lnTo>
                      <a:pt x="48049" y="41001"/>
                    </a:lnTo>
                    <a:lnTo>
                      <a:pt x="48417" y="41184"/>
                    </a:lnTo>
                    <a:lnTo>
                      <a:pt x="48758" y="41385"/>
                    </a:lnTo>
                    <a:lnTo>
                      <a:pt x="49099" y="41604"/>
                    </a:lnTo>
                    <a:lnTo>
                      <a:pt x="49422" y="41840"/>
                    </a:lnTo>
                    <a:lnTo>
                      <a:pt x="49737" y="42085"/>
                    </a:lnTo>
                    <a:lnTo>
                      <a:pt x="50043" y="42347"/>
                    </a:lnTo>
                    <a:lnTo>
                      <a:pt x="50332" y="42618"/>
                    </a:lnTo>
                    <a:lnTo>
                      <a:pt x="50603" y="42907"/>
                    </a:lnTo>
                    <a:lnTo>
                      <a:pt x="50865" y="43213"/>
                    </a:lnTo>
                    <a:lnTo>
                      <a:pt x="51110" y="43528"/>
                    </a:lnTo>
                    <a:lnTo>
                      <a:pt x="51347" y="43852"/>
                    </a:lnTo>
                    <a:lnTo>
                      <a:pt x="51565" y="44193"/>
                    </a:lnTo>
                    <a:lnTo>
                      <a:pt x="51766" y="44534"/>
                    </a:lnTo>
                    <a:lnTo>
                      <a:pt x="51950" y="44892"/>
                    </a:lnTo>
                    <a:lnTo>
                      <a:pt x="52116" y="45268"/>
                    </a:lnTo>
                    <a:lnTo>
                      <a:pt x="52265" y="45645"/>
                    </a:lnTo>
                    <a:lnTo>
                      <a:pt x="52396" y="46029"/>
                    </a:lnTo>
                    <a:lnTo>
                      <a:pt x="52510" y="46423"/>
                    </a:lnTo>
                    <a:lnTo>
                      <a:pt x="52597" y="46825"/>
                    </a:lnTo>
                    <a:lnTo>
                      <a:pt x="52676" y="47236"/>
                    </a:lnTo>
                    <a:lnTo>
                      <a:pt x="52702" y="47446"/>
                    </a:lnTo>
                    <a:lnTo>
                      <a:pt x="52728" y="47656"/>
                    </a:lnTo>
                    <a:lnTo>
                      <a:pt x="52746" y="47866"/>
                    </a:lnTo>
                    <a:lnTo>
                      <a:pt x="52755" y="48076"/>
                    </a:lnTo>
                    <a:lnTo>
                      <a:pt x="52763" y="48286"/>
                    </a:lnTo>
                    <a:lnTo>
                      <a:pt x="52772" y="48504"/>
                    </a:lnTo>
                    <a:lnTo>
                      <a:pt x="52763" y="48723"/>
                    </a:lnTo>
                    <a:lnTo>
                      <a:pt x="52755" y="48933"/>
                    </a:lnTo>
                    <a:lnTo>
                      <a:pt x="52746" y="49143"/>
                    </a:lnTo>
                    <a:lnTo>
                      <a:pt x="52728" y="49353"/>
                    </a:lnTo>
                    <a:lnTo>
                      <a:pt x="52702" y="49563"/>
                    </a:lnTo>
                    <a:lnTo>
                      <a:pt x="52676" y="49773"/>
                    </a:lnTo>
                    <a:lnTo>
                      <a:pt x="52597" y="50184"/>
                    </a:lnTo>
                    <a:lnTo>
                      <a:pt x="52510" y="50586"/>
                    </a:lnTo>
                    <a:lnTo>
                      <a:pt x="52396" y="50980"/>
                    </a:lnTo>
                    <a:lnTo>
                      <a:pt x="52265" y="51364"/>
                    </a:lnTo>
                    <a:lnTo>
                      <a:pt x="52116" y="51740"/>
                    </a:lnTo>
                    <a:lnTo>
                      <a:pt x="51950" y="52108"/>
                    </a:lnTo>
                    <a:lnTo>
                      <a:pt x="51766" y="52466"/>
                    </a:lnTo>
                    <a:lnTo>
                      <a:pt x="51565" y="52816"/>
                    </a:lnTo>
                    <a:lnTo>
                      <a:pt x="51347" y="53157"/>
                    </a:lnTo>
                    <a:lnTo>
                      <a:pt x="51110" y="53481"/>
                    </a:lnTo>
                    <a:lnTo>
                      <a:pt x="50865" y="53796"/>
                    </a:lnTo>
                    <a:lnTo>
                      <a:pt x="50603" y="54102"/>
                    </a:lnTo>
                    <a:lnTo>
                      <a:pt x="50332" y="54390"/>
                    </a:lnTo>
                    <a:lnTo>
                      <a:pt x="50043" y="54662"/>
                    </a:lnTo>
                    <a:lnTo>
                      <a:pt x="49737" y="54924"/>
                    </a:lnTo>
                    <a:lnTo>
                      <a:pt x="49422" y="55169"/>
                    </a:lnTo>
                    <a:lnTo>
                      <a:pt x="49099" y="55405"/>
                    </a:lnTo>
                    <a:lnTo>
                      <a:pt x="48758" y="55624"/>
                    </a:lnTo>
                    <a:lnTo>
                      <a:pt x="48417" y="55825"/>
                    </a:lnTo>
                    <a:lnTo>
                      <a:pt x="48049" y="56008"/>
                    </a:lnTo>
                    <a:lnTo>
                      <a:pt x="47682" y="56175"/>
                    </a:lnTo>
                    <a:lnTo>
                      <a:pt x="47306" y="56323"/>
                    </a:lnTo>
                    <a:lnTo>
                      <a:pt x="46921" y="56454"/>
                    </a:lnTo>
                    <a:lnTo>
                      <a:pt x="46528" y="56559"/>
                    </a:lnTo>
                    <a:lnTo>
                      <a:pt x="46125" y="56656"/>
                    </a:lnTo>
                    <a:lnTo>
                      <a:pt x="45714" y="56726"/>
                    </a:lnTo>
                    <a:lnTo>
                      <a:pt x="45504" y="56761"/>
                    </a:lnTo>
                    <a:lnTo>
                      <a:pt x="45294" y="56778"/>
                    </a:lnTo>
                    <a:lnTo>
                      <a:pt x="45085" y="56804"/>
                    </a:lnTo>
                    <a:lnTo>
                      <a:pt x="44875" y="56813"/>
                    </a:lnTo>
                    <a:lnTo>
                      <a:pt x="44665" y="56822"/>
                    </a:lnTo>
                    <a:lnTo>
                      <a:pt x="44227" y="56822"/>
                    </a:lnTo>
                    <a:lnTo>
                      <a:pt x="44018" y="56813"/>
                    </a:lnTo>
                    <a:lnTo>
                      <a:pt x="43808" y="56804"/>
                    </a:lnTo>
                    <a:lnTo>
                      <a:pt x="43598" y="56778"/>
                    </a:lnTo>
                    <a:lnTo>
                      <a:pt x="43388" y="56761"/>
                    </a:lnTo>
                    <a:lnTo>
                      <a:pt x="43178" y="56726"/>
                    </a:lnTo>
                    <a:lnTo>
                      <a:pt x="42767" y="56656"/>
                    </a:lnTo>
                    <a:lnTo>
                      <a:pt x="42365" y="56559"/>
                    </a:lnTo>
                    <a:lnTo>
                      <a:pt x="41971" y="56454"/>
                    </a:lnTo>
                    <a:lnTo>
                      <a:pt x="41586" y="56323"/>
                    </a:lnTo>
                    <a:lnTo>
                      <a:pt x="41210" y="56175"/>
                    </a:lnTo>
                    <a:lnTo>
                      <a:pt x="40834" y="56008"/>
                    </a:lnTo>
                    <a:lnTo>
                      <a:pt x="40476" y="55825"/>
                    </a:lnTo>
                    <a:lnTo>
                      <a:pt x="40134" y="55624"/>
                    </a:lnTo>
                    <a:lnTo>
                      <a:pt x="39793" y="55405"/>
                    </a:lnTo>
                    <a:lnTo>
                      <a:pt x="39470" y="55169"/>
                    </a:lnTo>
                    <a:lnTo>
                      <a:pt x="39155" y="54924"/>
                    </a:lnTo>
                    <a:lnTo>
                      <a:pt x="38849" y="54662"/>
                    </a:lnTo>
                    <a:lnTo>
                      <a:pt x="38560" y="54390"/>
                    </a:lnTo>
                    <a:lnTo>
                      <a:pt x="38289" y="54102"/>
                    </a:lnTo>
                    <a:lnTo>
                      <a:pt x="38027" y="53796"/>
                    </a:lnTo>
                    <a:lnTo>
                      <a:pt x="37773" y="53481"/>
                    </a:lnTo>
                    <a:lnTo>
                      <a:pt x="37546" y="53157"/>
                    </a:lnTo>
                    <a:lnTo>
                      <a:pt x="37327" y="52816"/>
                    </a:lnTo>
                    <a:lnTo>
                      <a:pt x="37126" y="52466"/>
                    </a:lnTo>
                    <a:lnTo>
                      <a:pt x="36942" y="52108"/>
                    </a:lnTo>
                    <a:lnTo>
                      <a:pt x="36776" y="51740"/>
                    </a:lnTo>
                    <a:lnTo>
                      <a:pt x="36627" y="51364"/>
                    </a:lnTo>
                    <a:lnTo>
                      <a:pt x="36496" y="50980"/>
                    </a:lnTo>
                    <a:lnTo>
                      <a:pt x="36382" y="50586"/>
                    </a:lnTo>
                    <a:lnTo>
                      <a:pt x="36295" y="50184"/>
                    </a:lnTo>
                    <a:lnTo>
                      <a:pt x="36216" y="49773"/>
                    </a:lnTo>
                    <a:lnTo>
                      <a:pt x="36190" y="49563"/>
                    </a:lnTo>
                    <a:lnTo>
                      <a:pt x="36164" y="49353"/>
                    </a:lnTo>
                    <a:lnTo>
                      <a:pt x="36146" y="49143"/>
                    </a:lnTo>
                    <a:lnTo>
                      <a:pt x="36138" y="48933"/>
                    </a:lnTo>
                    <a:lnTo>
                      <a:pt x="36129" y="48723"/>
                    </a:lnTo>
                    <a:lnTo>
                      <a:pt x="36129" y="48504"/>
                    </a:lnTo>
                    <a:lnTo>
                      <a:pt x="36129" y="48286"/>
                    </a:lnTo>
                    <a:lnTo>
                      <a:pt x="36138" y="48076"/>
                    </a:lnTo>
                    <a:lnTo>
                      <a:pt x="36146" y="47866"/>
                    </a:lnTo>
                    <a:lnTo>
                      <a:pt x="36164" y="47656"/>
                    </a:lnTo>
                    <a:lnTo>
                      <a:pt x="36190" y="47446"/>
                    </a:lnTo>
                    <a:lnTo>
                      <a:pt x="36216" y="47236"/>
                    </a:lnTo>
                    <a:lnTo>
                      <a:pt x="36295" y="46825"/>
                    </a:lnTo>
                    <a:lnTo>
                      <a:pt x="36382" y="46423"/>
                    </a:lnTo>
                    <a:lnTo>
                      <a:pt x="36496" y="46029"/>
                    </a:lnTo>
                    <a:lnTo>
                      <a:pt x="36627" y="45645"/>
                    </a:lnTo>
                    <a:lnTo>
                      <a:pt x="36776" y="45268"/>
                    </a:lnTo>
                    <a:lnTo>
                      <a:pt x="36942" y="44892"/>
                    </a:lnTo>
                    <a:lnTo>
                      <a:pt x="37126" y="44534"/>
                    </a:lnTo>
                    <a:lnTo>
                      <a:pt x="37327" y="44193"/>
                    </a:lnTo>
                    <a:lnTo>
                      <a:pt x="37546" y="43852"/>
                    </a:lnTo>
                    <a:lnTo>
                      <a:pt x="37773" y="43528"/>
                    </a:lnTo>
                    <a:lnTo>
                      <a:pt x="38027" y="43213"/>
                    </a:lnTo>
                    <a:lnTo>
                      <a:pt x="38289" y="42907"/>
                    </a:lnTo>
                    <a:lnTo>
                      <a:pt x="38560" y="42618"/>
                    </a:lnTo>
                    <a:lnTo>
                      <a:pt x="38849" y="42347"/>
                    </a:lnTo>
                    <a:lnTo>
                      <a:pt x="39155" y="42085"/>
                    </a:lnTo>
                    <a:lnTo>
                      <a:pt x="39470" y="41840"/>
                    </a:lnTo>
                    <a:lnTo>
                      <a:pt x="39793" y="41604"/>
                    </a:lnTo>
                    <a:lnTo>
                      <a:pt x="40134" y="41385"/>
                    </a:lnTo>
                    <a:lnTo>
                      <a:pt x="40476" y="41184"/>
                    </a:lnTo>
                    <a:lnTo>
                      <a:pt x="40834" y="41001"/>
                    </a:lnTo>
                    <a:lnTo>
                      <a:pt x="41210" y="40834"/>
                    </a:lnTo>
                    <a:lnTo>
                      <a:pt x="41586" y="40686"/>
                    </a:lnTo>
                    <a:lnTo>
                      <a:pt x="41971" y="40554"/>
                    </a:lnTo>
                    <a:lnTo>
                      <a:pt x="42365" y="40441"/>
                    </a:lnTo>
                    <a:lnTo>
                      <a:pt x="42767" y="40353"/>
                    </a:lnTo>
                    <a:lnTo>
                      <a:pt x="43178" y="40275"/>
                    </a:lnTo>
                    <a:lnTo>
                      <a:pt x="43388" y="40248"/>
                    </a:lnTo>
                    <a:lnTo>
                      <a:pt x="43598" y="40222"/>
                    </a:lnTo>
                    <a:lnTo>
                      <a:pt x="43808" y="40205"/>
                    </a:lnTo>
                    <a:lnTo>
                      <a:pt x="44018" y="40196"/>
                    </a:lnTo>
                    <a:lnTo>
                      <a:pt x="44227" y="40187"/>
                    </a:lnTo>
                    <a:lnTo>
                      <a:pt x="44446" y="40178"/>
                    </a:lnTo>
                    <a:close/>
                    <a:moveTo>
                      <a:pt x="32254" y="0"/>
                    </a:moveTo>
                    <a:lnTo>
                      <a:pt x="31835" y="9"/>
                    </a:lnTo>
                    <a:lnTo>
                      <a:pt x="31415" y="18"/>
                    </a:lnTo>
                    <a:lnTo>
                      <a:pt x="30995" y="44"/>
                    </a:lnTo>
                    <a:lnTo>
                      <a:pt x="30575" y="61"/>
                    </a:lnTo>
                    <a:lnTo>
                      <a:pt x="30164" y="96"/>
                    </a:lnTo>
                    <a:lnTo>
                      <a:pt x="29744" y="123"/>
                    </a:lnTo>
                    <a:lnTo>
                      <a:pt x="29333" y="166"/>
                    </a:lnTo>
                    <a:lnTo>
                      <a:pt x="28511" y="262"/>
                    </a:lnTo>
                    <a:lnTo>
                      <a:pt x="27698" y="376"/>
                    </a:lnTo>
                    <a:lnTo>
                      <a:pt x="26893" y="507"/>
                    </a:lnTo>
                    <a:lnTo>
                      <a:pt x="26089" y="665"/>
                    </a:lnTo>
                    <a:lnTo>
                      <a:pt x="25293" y="831"/>
                    </a:lnTo>
                    <a:lnTo>
                      <a:pt x="24506" y="1023"/>
                    </a:lnTo>
                    <a:lnTo>
                      <a:pt x="23727" y="1233"/>
                    </a:lnTo>
                    <a:lnTo>
                      <a:pt x="22958" y="1469"/>
                    </a:lnTo>
                    <a:lnTo>
                      <a:pt x="22197" y="1714"/>
                    </a:lnTo>
                    <a:lnTo>
                      <a:pt x="21436" y="1977"/>
                    </a:lnTo>
                    <a:lnTo>
                      <a:pt x="20693" y="2265"/>
                    </a:lnTo>
                    <a:lnTo>
                      <a:pt x="19958" y="2563"/>
                    </a:lnTo>
                    <a:lnTo>
                      <a:pt x="19223" y="2886"/>
                    </a:lnTo>
                    <a:lnTo>
                      <a:pt x="18506" y="3219"/>
                    </a:lnTo>
                    <a:lnTo>
                      <a:pt x="17798" y="3568"/>
                    </a:lnTo>
                    <a:lnTo>
                      <a:pt x="17098" y="3944"/>
                    </a:lnTo>
                    <a:lnTo>
                      <a:pt x="16407" y="4329"/>
                    </a:lnTo>
                    <a:lnTo>
                      <a:pt x="15734" y="4732"/>
                    </a:lnTo>
                    <a:lnTo>
                      <a:pt x="15060" y="5143"/>
                    </a:lnTo>
                    <a:lnTo>
                      <a:pt x="14404" y="5580"/>
                    </a:lnTo>
                    <a:lnTo>
                      <a:pt x="13757" y="6026"/>
                    </a:lnTo>
                    <a:lnTo>
                      <a:pt x="13127" y="6489"/>
                    </a:lnTo>
                    <a:lnTo>
                      <a:pt x="12498" y="6971"/>
                    </a:lnTo>
                    <a:lnTo>
                      <a:pt x="11886" y="7460"/>
                    </a:lnTo>
                    <a:lnTo>
                      <a:pt x="11291" y="7968"/>
                    </a:lnTo>
                    <a:lnTo>
                      <a:pt x="10705" y="8484"/>
                    </a:lnTo>
                    <a:lnTo>
                      <a:pt x="10128" y="9017"/>
                    </a:lnTo>
                    <a:lnTo>
                      <a:pt x="9568" y="9568"/>
                    </a:lnTo>
                    <a:lnTo>
                      <a:pt x="9026" y="10128"/>
                    </a:lnTo>
                    <a:lnTo>
                      <a:pt x="8483" y="10705"/>
                    </a:lnTo>
                    <a:lnTo>
                      <a:pt x="7967" y="11291"/>
                    </a:lnTo>
                    <a:lnTo>
                      <a:pt x="7460" y="11886"/>
                    </a:lnTo>
                    <a:lnTo>
                      <a:pt x="6970" y="12498"/>
                    </a:lnTo>
                    <a:lnTo>
                      <a:pt x="6489" y="13119"/>
                    </a:lnTo>
                    <a:lnTo>
                      <a:pt x="6026" y="13757"/>
                    </a:lnTo>
                    <a:lnTo>
                      <a:pt x="5580" y="14404"/>
                    </a:lnTo>
                    <a:lnTo>
                      <a:pt x="5143" y="15060"/>
                    </a:lnTo>
                    <a:lnTo>
                      <a:pt x="4731" y="15734"/>
                    </a:lnTo>
                    <a:lnTo>
                      <a:pt x="4329" y="16407"/>
                    </a:lnTo>
                    <a:lnTo>
                      <a:pt x="3944" y="17098"/>
                    </a:lnTo>
                    <a:lnTo>
                      <a:pt x="3577" y="17798"/>
                    </a:lnTo>
                    <a:lnTo>
                      <a:pt x="3218" y="18506"/>
                    </a:lnTo>
                    <a:lnTo>
                      <a:pt x="2886" y="19223"/>
                    </a:lnTo>
                    <a:lnTo>
                      <a:pt x="2563" y="19958"/>
                    </a:lnTo>
                    <a:lnTo>
                      <a:pt x="2265" y="20693"/>
                    </a:lnTo>
                    <a:lnTo>
                      <a:pt x="1985" y="21436"/>
                    </a:lnTo>
                    <a:lnTo>
                      <a:pt x="1714" y="22197"/>
                    </a:lnTo>
                    <a:lnTo>
                      <a:pt x="1469" y="22958"/>
                    </a:lnTo>
                    <a:lnTo>
                      <a:pt x="1242" y="23728"/>
                    </a:lnTo>
                    <a:lnTo>
                      <a:pt x="1023" y="24506"/>
                    </a:lnTo>
                    <a:lnTo>
                      <a:pt x="840" y="25293"/>
                    </a:lnTo>
                    <a:lnTo>
                      <a:pt x="665" y="26089"/>
                    </a:lnTo>
                    <a:lnTo>
                      <a:pt x="507" y="26894"/>
                    </a:lnTo>
                    <a:lnTo>
                      <a:pt x="376" y="27698"/>
                    </a:lnTo>
                    <a:lnTo>
                      <a:pt x="262" y="28511"/>
                    </a:lnTo>
                    <a:lnTo>
                      <a:pt x="166" y="29334"/>
                    </a:lnTo>
                    <a:lnTo>
                      <a:pt x="131" y="29745"/>
                    </a:lnTo>
                    <a:lnTo>
                      <a:pt x="96" y="30156"/>
                    </a:lnTo>
                    <a:lnTo>
                      <a:pt x="61" y="30575"/>
                    </a:lnTo>
                    <a:lnTo>
                      <a:pt x="44" y="30995"/>
                    </a:lnTo>
                    <a:lnTo>
                      <a:pt x="26" y="31406"/>
                    </a:lnTo>
                    <a:lnTo>
                      <a:pt x="9" y="31826"/>
                    </a:lnTo>
                    <a:lnTo>
                      <a:pt x="0" y="32255"/>
                    </a:lnTo>
                    <a:lnTo>
                      <a:pt x="0" y="32674"/>
                    </a:lnTo>
                    <a:lnTo>
                      <a:pt x="0" y="33094"/>
                    </a:lnTo>
                    <a:lnTo>
                      <a:pt x="9" y="33514"/>
                    </a:lnTo>
                    <a:lnTo>
                      <a:pt x="26" y="33934"/>
                    </a:lnTo>
                    <a:lnTo>
                      <a:pt x="44" y="34354"/>
                    </a:lnTo>
                    <a:lnTo>
                      <a:pt x="61" y="34773"/>
                    </a:lnTo>
                    <a:lnTo>
                      <a:pt x="96" y="35185"/>
                    </a:lnTo>
                    <a:lnTo>
                      <a:pt x="131" y="35604"/>
                    </a:lnTo>
                    <a:lnTo>
                      <a:pt x="166" y="36015"/>
                    </a:lnTo>
                    <a:lnTo>
                      <a:pt x="262" y="36838"/>
                    </a:lnTo>
                    <a:lnTo>
                      <a:pt x="376" y="37651"/>
                    </a:lnTo>
                    <a:lnTo>
                      <a:pt x="507" y="38455"/>
                    </a:lnTo>
                    <a:lnTo>
                      <a:pt x="665" y="39260"/>
                    </a:lnTo>
                    <a:lnTo>
                      <a:pt x="840" y="40056"/>
                    </a:lnTo>
                    <a:lnTo>
                      <a:pt x="1023" y="40843"/>
                    </a:lnTo>
                    <a:lnTo>
                      <a:pt x="1242" y="41621"/>
                    </a:lnTo>
                    <a:lnTo>
                      <a:pt x="1469" y="42391"/>
                    </a:lnTo>
                    <a:lnTo>
                      <a:pt x="1714" y="43152"/>
                    </a:lnTo>
                    <a:lnTo>
                      <a:pt x="1985" y="43904"/>
                    </a:lnTo>
                    <a:lnTo>
                      <a:pt x="2265" y="44656"/>
                    </a:lnTo>
                    <a:lnTo>
                      <a:pt x="2563" y="45391"/>
                    </a:lnTo>
                    <a:lnTo>
                      <a:pt x="2886" y="46117"/>
                    </a:lnTo>
                    <a:lnTo>
                      <a:pt x="3218" y="46843"/>
                    </a:lnTo>
                    <a:lnTo>
                      <a:pt x="3577" y="47551"/>
                    </a:lnTo>
                    <a:lnTo>
                      <a:pt x="3944" y="48251"/>
                    </a:lnTo>
                    <a:lnTo>
                      <a:pt x="4329" y="48933"/>
                    </a:lnTo>
                    <a:lnTo>
                      <a:pt x="4731" y="49615"/>
                    </a:lnTo>
                    <a:lnTo>
                      <a:pt x="5143" y="50289"/>
                    </a:lnTo>
                    <a:lnTo>
                      <a:pt x="5580" y="50945"/>
                    </a:lnTo>
                    <a:lnTo>
                      <a:pt x="6026" y="51592"/>
                    </a:lnTo>
                    <a:lnTo>
                      <a:pt x="6489" y="52221"/>
                    </a:lnTo>
                    <a:lnTo>
                      <a:pt x="6970" y="52842"/>
                    </a:lnTo>
                    <a:lnTo>
                      <a:pt x="7460" y="53455"/>
                    </a:lnTo>
                    <a:lnTo>
                      <a:pt x="7967" y="54058"/>
                    </a:lnTo>
                    <a:lnTo>
                      <a:pt x="8483" y="54644"/>
                    </a:lnTo>
                    <a:lnTo>
                      <a:pt x="9026" y="55212"/>
                    </a:lnTo>
                    <a:lnTo>
                      <a:pt x="9568" y="55781"/>
                    </a:lnTo>
                    <a:lnTo>
                      <a:pt x="10128" y="56323"/>
                    </a:lnTo>
                    <a:lnTo>
                      <a:pt x="10705" y="56857"/>
                    </a:lnTo>
                    <a:lnTo>
                      <a:pt x="11291" y="57381"/>
                    </a:lnTo>
                    <a:lnTo>
                      <a:pt x="11886" y="57889"/>
                    </a:lnTo>
                    <a:lnTo>
                      <a:pt x="12498" y="58378"/>
                    </a:lnTo>
                    <a:lnTo>
                      <a:pt x="13127" y="58859"/>
                    </a:lnTo>
                    <a:lnTo>
                      <a:pt x="13757" y="59323"/>
                    </a:lnTo>
                    <a:lnTo>
                      <a:pt x="14404" y="59769"/>
                    </a:lnTo>
                    <a:lnTo>
                      <a:pt x="15060" y="60198"/>
                    </a:lnTo>
                    <a:lnTo>
                      <a:pt x="15734" y="60617"/>
                    </a:lnTo>
                    <a:lnTo>
                      <a:pt x="16407" y="61020"/>
                    </a:lnTo>
                    <a:lnTo>
                      <a:pt x="17098" y="61405"/>
                    </a:lnTo>
                    <a:lnTo>
                      <a:pt x="17798" y="61772"/>
                    </a:lnTo>
                    <a:lnTo>
                      <a:pt x="18506" y="62130"/>
                    </a:lnTo>
                    <a:lnTo>
                      <a:pt x="19223" y="62463"/>
                    </a:lnTo>
                    <a:lnTo>
                      <a:pt x="19958" y="62778"/>
                    </a:lnTo>
                    <a:lnTo>
                      <a:pt x="20693" y="63084"/>
                    </a:lnTo>
                    <a:lnTo>
                      <a:pt x="21436" y="63364"/>
                    </a:lnTo>
                    <a:lnTo>
                      <a:pt x="22197" y="63635"/>
                    </a:lnTo>
                    <a:lnTo>
                      <a:pt x="22958" y="63880"/>
                    </a:lnTo>
                    <a:lnTo>
                      <a:pt x="23727" y="64107"/>
                    </a:lnTo>
                    <a:lnTo>
                      <a:pt x="24506" y="64317"/>
                    </a:lnTo>
                    <a:lnTo>
                      <a:pt x="25293" y="64509"/>
                    </a:lnTo>
                    <a:lnTo>
                      <a:pt x="26089" y="64684"/>
                    </a:lnTo>
                    <a:lnTo>
                      <a:pt x="26893" y="64842"/>
                    </a:lnTo>
                    <a:lnTo>
                      <a:pt x="27698" y="64973"/>
                    </a:lnTo>
                    <a:lnTo>
                      <a:pt x="28511" y="65087"/>
                    </a:lnTo>
                    <a:lnTo>
                      <a:pt x="29333" y="65183"/>
                    </a:lnTo>
                    <a:lnTo>
                      <a:pt x="29744" y="65218"/>
                    </a:lnTo>
                    <a:lnTo>
                      <a:pt x="30164" y="65253"/>
                    </a:lnTo>
                    <a:lnTo>
                      <a:pt x="30575" y="65279"/>
                    </a:lnTo>
                    <a:lnTo>
                      <a:pt x="30995" y="65305"/>
                    </a:lnTo>
                    <a:lnTo>
                      <a:pt x="31415" y="65323"/>
                    </a:lnTo>
                    <a:lnTo>
                      <a:pt x="31835" y="65340"/>
                    </a:lnTo>
                    <a:lnTo>
                      <a:pt x="32254" y="65349"/>
                    </a:lnTo>
                    <a:lnTo>
                      <a:pt x="33094" y="65349"/>
                    </a:lnTo>
                    <a:lnTo>
                      <a:pt x="33514" y="65340"/>
                    </a:lnTo>
                    <a:lnTo>
                      <a:pt x="33934" y="65323"/>
                    </a:lnTo>
                    <a:lnTo>
                      <a:pt x="34353" y="65305"/>
                    </a:lnTo>
                    <a:lnTo>
                      <a:pt x="34773" y="65279"/>
                    </a:lnTo>
                    <a:lnTo>
                      <a:pt x="35193" y="65253"/>
                    </a:lnTo>
                    <a:lnTo>
                      <a:pt x="35604" y="65218"/>
                    </a:lnTo>
                    <a:lnTo>
                      <a:pt x="36015" y="65183"/>
                    </a:lnTo>
                    <a:lnTo>
                      <a:pt x="36837" y="65087"/>
                    </a:lnTo>
                    <a:lnTo>
                      <a:pt x="37651" y="64973"/>
                    </a:lnTo>
                    <a:lnTo>
                      <a:pt x="38455" y="64842"/>
                    </a:lnTo>
                    <a:lnTo>
                      <a:pt x="39260" y="64684"/>
                    </a:lnTo>
                    <a:lnTo>
                      <a:pt x="40056" y="64509"/>
                    </a:lnTo>
                    <a:lnTo>
                      <a:pt x="40843" y="64317"/>
                    </a:lnTo>
                    <a:lnTo>
                      <a:pt x="41621" y="64107"/>
                    </a:lnTo>
                    <a:lnTo>
                      <a:pt x="42391" y="63880"/>
                    </a:lnTo>
                    <a:lnTo>
                      <a:pt x="43152" y="63635"/>
                    </a:lnTo>
                    <a:lnTo>
                      <a:pt x="43913" y="63364"/>
                    </a:lnTo>
                    <a:lnTo>
                      <a:pt x="44656" y="63084"/>
                    </a:lnTo>
                    <a:lnTo>
                      <a:pt x="45391" y="62778"/>
                    </a:lnTo>
                    <a:lnTo>
                      <a:pt x="46125" y="62463"/>
                    </a:lnTo>
                    <a:lnTo>
                      <a:pt x="46842" y="62130"/>
                    </a:lnTo>
                    <a:lnTo>
                      <a:pt x="47551" y="61772"/>
                    </a:lnTo>
                    <a:lnTo>
                      <a:pt x="48251" y="61405"/>
                    </a:lnTo>
                    <a:lnTo>
                      <a:pt x="48941" y="61020"/>
                    </a:lnTo>
                    <a:lnTo>
                      <a:pt x="49615" y="60617"/>
                    </a:lnTo>
                    <a:lnTo>
                      <a:pt x="50288" y="60198"/>
                    </a:lnTo>
                    <a:lnTo>
                      <a:pt x="50944" y="59769"/>
                    </a:lnTo>
                    <a:lnTo>
                      <a:pt x="51591" y="59323"/>
                    </a:lnTo>
                    <a:lnTo>
                      <a:pt x="52221" y="58859"/>
                    </a:lnTo>
                    <a:lnTo>
                      <a:pt x="52851" y="58378"/>
                    </a:lnTo>
                    <a:lnTo>
                      <a:pt x="53454" y="57889"/>
                    </a:lnTo>
                    <a:lnTo>
                      <a:pt x="54058" y="57381"/>
                    </a:lnTo>
                    <a:lnTo>
                      <a:pt x="54644" y="56857"/>
                    </a:lnTo>
                    <a:lnTo>
                      <a:pt x="55221" y="56323"/>
                    </a:lnTo>
                    <a:lnTo>
                      <a:pt x="55781" y="55781"/>
                    </a:lnTo>
                    <a:lnTo>
                      <a:pt x="56323" y="55212"/>
                    </a:lnTo>
                    <a:lnTo>
                      <a:pt x="56865" y="54644"/>
                    </a:lnTo>
                    <a:lnTo>
                      <a:pt x="57381" y="54058"/>
                    </a:lnTo>
                    <a:lnTo>
                      <a:pt x="57888" y="53455"/>
                    </a:lnTo>
                    <a:lnTo>
                      <a:pt x="58378" y="52842"/>
                    </a:lnTo>
                    <a:lnTo>
                      <a:pt x="58859" y="52221"/>
                    </a:lnTo>
                    <a:lnTo>
                      <a:pt x="59323" y="51592"/>
                    </a:lnTo>
                    <a:lnTo>
                      <a:pt x="59769" y="50945"/>
                    </a:lnTo>
                    <a:lnTo>
                      <a:pt x="60206" y="50289"/>
                    </a:lnTo>
                    <a:lnTo>
                      <a:pt x="60617" y="49615"/>
                    </a:lnTo>
                    <a:lnTo>
                      <a:pt x="61019" y="48933"/>
                    </a:lnTo>
                    <a:lnTo>
                      <a:pt x="61404" y="48251"/>
                    </a:lnTo>
                    <a:lnTo>
                      <a:pt x="61771" y="47551"/>
                    </a:lnTo>
                    <a:lnTo>
                      <a:pt x="62130" y="46843"/>
                    </a:lnTo>
                    <a:lnTo>
                      <a:pt x="62462" y="46117"/>
                    </a:lnTo>
                    <a:lnTo>
                      <a:pt x="62786" y="45391"/>
                    </a:lnTo>
                    <a:lnTo>
                      <a:pt x="63083" y="44656"/>
                    </a:lnTo>
                    <a:lnTo>
                      <a:pt x="63363" y="43904"/>
                    </a:lnTo>
                    <a:lnTo>
                      <a:pt x="63634" y="43152"/>
                    </a:lnTo>
                    <a:lnTo>
                      <a:pt x="63879" y="42391"/>
                    </a:lnTo>
                    <a:lnTo>
                      <a:pt x="64107" y="41621"/>
                    </a:lnTo>
                    <a:lnTo>
                      <a:pt x="64325" y="40843"/>
                    </a:lnTo>
                    <a:lnTo>
                      <a:pt x="64518" y="40056"/>
                    </a:lnTo>
                    <a:lnTo>
                      <a:pt x="64684" y="39260"/>
                    </a:lnTo>
                    <a:lnTo>
                      <a:pt x="64841" y="38455"/>
                    </a:lnTo>
                    <a:lnTo>
                      <a:pt x="64972" y="37651"/>
                    </a:lnTo>
                    <a:lnTo>
                      <a:pt x="65086" y="36838"/>
                    </a:lnTo>
                    <a:lnTo>
                      <a:pt x="65182" y="36015"/>
                    </a:lnTo>
                    <a:lnTo>
                      <a:pt x="65217" y="35604"/>
                    </a:lnTo>
                    <a:lnTo>
                      <a:pt x="65252" y="35185"/>
                    </a:lnTo>
                    <a:lnTo>
                      <a:pt x="65287" y="34773"/>
                    </a:lnTo>
                    <a:lnTo>
                      <a:pt x="65305" y="34354"/>
                    </a:lnTo>
                    <a:lnTo>
                      <a:pt x="65322" y="33934"/>
                    </a:lnTo>
                    <a:lnTo>
                      <a:pt x="65340" y="33514"/>
                    </a:lnTo>
                    <a:lnTo>
                      <a:pt x="65349" y="33094"/>
                    </a:lnTo>
                    <a:lnTo>
                      <a:pt x="65349" y="32674"/>
                    </a:lnTo>
                    <a:lnTo>
                      <a:pt x="65349" y="32255"/>
                    </a:lnTo>
                    <a:lnTo>
                      <a:pt x="65340" y="31826"/>
                    </a:lnTo>
                    <a:lnTo>
                      <a:pt x="65322" y="31406"/>
                    </a:lnTo>
                    <a:lnTo>
                      <a:pt x="65305" y="30995"/>
                    </a:lnTo>
                    <a:lnTo>
                      <a:pt x="65287" y="30575"/>
                    </a:lnTo>
                    <a:lnTo>
                      <a:pt x="65252" y="30156"/>
                    </a:lnTo>
                    <a:lnTo>
                      <a:pt x="65217" y="29745"/>
                    </a:lnTo>
                    <a:lnTo>
                      <a:pt x="65182" y="29334"/>
                    </a:lnTo>
                    <a:lnTo>
                      <a:pt x="65086" y="28511"/>
                    </a:lnTo>
                    <a:lnTo>
                      <a:pt x="64972" y="27698"/>
                    </a:lnTo>
                    <a:lnTo>
                      <a:pt x="64841" y="26894"/>
                    </a:lnTo>
                    <a:lnTo>
                      <a:pt x="64684" y="26089"/>
                    </a:lnTo>
                    <a:lnTo>
                      <a:pt x="64518" y="25293"/>
                    </a:lnTo>
                    <a:lnTo>
                      <a:pt x="64325" y="24506"/>
                    </a:lnTo>
                    <a:lnTo>
                      <a:pt x="64107" y="23728"/>
                    </a:lnTo>
                    <a:lnTo>
                      <a:pt x="63879" y="22958"/>
                    </a:lnTo>
                    <a:lnTo>
                      <a:pt x="63634" y="22197"/>
                    </a:lnTo>
                    <a:lnTo>
                      <a:pt x="63363" y="21436"/>
                    </a:lnTo>
                    <a:lnTo>
                      <a:pt x="63083" y="20693"/>
                    </a:lnTo>
                    <a:lnTo>
                      <a:pt x="62786" y="19958"/>
                    </a:lnTo>
                    <a:lnTo>
                      <a:pt x="62462" y="19223"/>
                    </a:lnTo>
                    <a:lnTo>
                      <a:pt x="62130" y="18506"/>
                    </a:lnTo>
                    <a:lnTo>
                      <a:pt x="61771" y="17798"/>
                    </a:lnTo>
                    <a:lnTo>
                      <a:pt x="61404" y="17098"/>
                    </a:lnTo>
                    <a:lnTo>
                      <a:pt x="61019" y="16407"/>
                    </a:lnTo>
                    <a:lnTo>
                      <a:pt x="60617" y="15734"/>
                    </a:lnTo>
                    <a:lnTo>
                      <a:pt x="60206" y="15060"/>
                    </a:lnTo>
                    <a:lnTo>
                      <a:pt x="59769" y="14404"/>
                    </a:lnTo>
                    <a:lnTo>
                      <a:pt x="59323" y="13757"/>
                    </a:lnTo>
                    <a:lnTo>
                      <a:pt x="58859" y="13119"/>
                    </a:lnTo>
                    <a:lnTo>
                      <a:pt x="58378" y="12498"/>
                    </a:lnTo>
                    <a:lnTo>
                      <a:pt x="57888" y="11886"/>
                    </a:lnTo>
                    <a:lnTo>
                      <a:pt x="57381" y="11291"/>
                    </a:lnTo>
                    <a:lnTo>
                      <a:pt x="56865" y="10705"/>
                    </a:lnTo>
                    <a:lnTo>
                      <a:pt x="56323" y="10128"/>
                    </a:lnTo>
                    <a:lnTo>
                      <a:pt x="55781" y="9568"/>
                    </a:lnTo>
                    <a:lnTo>
                      <a:pt x="55221" y="9017"/>
                    </a:lnTo>
                    <a:lnTo>
                      <a:pt x="54644" y="8484"/>
                    </a:lnTo>
                    <a:lnTo>
                      <a:pt x="54058" y="7968"/>
                    </a:lnTo>
                    <a:lnTo>
                      <a:pt x="53454" y="7460"/>
                    </a:lnTo>
                    <a:lnTo>
                      <a:pt x="52851" y="6971"/>
                    </a:lnTo>
                    <a:lnTo>
                      <a:pt x="52221" y="6489"/>
                    </a:lnTo>
                    <a:lnTo>
                      <a:pt x="51591" y="6026"/>
                    </a:lnTo>
                    <a:lnTo>
                      <a:pt x="50944" y="5580"/>
                    </a:lnTo>
                    <a:lnTo>
                      <a:pt x="50288" y="5143"/>
                    </a:lnTo>
                    <a:lnTo>
                      <a:pt x="49615" y="4732"/>
                    </a:lnTo>
                    <a:lnTo>
                      <a:pt x="48941" y="4329"/>
                    </a:lnTo>
                    <a:lnTo>
                      <a:pt x="48251" y="3944"/>
                    </a:lnTo>
                    <a:lnTo>
                      <a:pt x="47551" y="3568"/>
                    </a:lnTo>
                    <a:lnTo>
                      <a:pt x="46842" y="3219"/>
                    </a:lnTo>
                    <a:lnTo>
                      <a:pt x="46125" y="2886"/>
                    </a:lnTo>
                    <a:lnTo>
                      <a:pt x="45391" y="2563"/>
                    </a:lnTo>
                    <a:lnTo>
                      <a:pt x="44656" y="2265"/>
                    </a:lnTo>
                    <a:lnTo>
                      <a:pt x="43913" y="1977"/>
                    </a:lnTo>
                    <a:lnTo>
                      <a:pt x="43152" y="1714"/>
                    </a:lnTo>
                    <a:lnTo>
                      <a:pt x="42391" y="1469"/>
                    </a:lnTo>
                    <a:lnTo>
                      <a:pt x="41621" y="1233"/>
                    </a:lnTo>
                    <a:lnTo>
                      <a:pt x="40843" y="1023"/>
                    </a:lnTo>
                    <a:lnTo>
                      <a:pt x="40056" y="831"/>
                    </a:lnTo>
                    <a:lnTo>
                      <a:pt x="39260" y="665"/>
                    </a:lnTo>
                    <a:lnTo>
                      <a:pt x="38455" y="507"/>
                    </a:lnTo>
                    <a:lnTo>
                      <a:pt x="37651" y="376"/>
                    </a:lnTo>
                    <a:lnTo>
                      <a:pt x="36837" y="262"/>
                    </a:lnTo>
                    <a:lnTo>
                      <a:pt x="36015" y="166"/>
                    </a:lnTo>
                    <a:lnTo>
                      <a:pt x="35604" y="123"/>
                    </a:lnTo>
                    <a:lnTo>
                      <a:pt x="35193" y="96"/>
                    </a:lnTo>
                    <a:lnTo>
                      <a:pt x="34773" y="61"/>
                    </a:lnTo>
                    <a:lnTo>
                      <a:pt x="34353" y="44"/>
                    </a:lnTo>
                    <a:lnTo>
                      <a:pt x="33934" y="18"/>
                    </a:lnTo>
                    <a:lnTo>
                      <a:pt x="33514" y="9"/>
                    </a:lnTo>
                    <a:lnTo>
                      <a:pt x="330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9"/>
              <p:cNvSpPr/>
              <p:nvPr/>
            </p:nvSpPr>
            <p:spPr>
              <a:xfrm>
                <a:off x="10859129" y="3263508"/>
                <a:ext cx="116368" cy="116356"/>
              </a:xfrm>
              <a:custGeom>
                <a:avLst/>
                <a:gdLst/>
                <a:ahLst/>
                <a:cxnLst/>
                <a:rect l="l" t="t" r="r" b="b"/>
                <a:pathLst>
                  <a:path w="9744" h="9743" extrusionOk="0">
                    <a:moveTo>
                      <a:pt x="4872" y="0"/>
                    </a:moveTo>
                    <a:lnTo>
                      <a:pt x="4619" y="9"/>
                    </a:lnTo>
                    <a:lnTo>
                      <a:pt x="4374" y="26"/>
                    </a:lnTo>
                    <a:lnTo>
                      <a:pt x="4129" y="53"/>
                    </a:lnTo>
                    <a:lnTo>
                      <a:pt x="3893" y="96"/>
                    </a:lnTo>
                    <a:lnTo>
                      <a:pt x="3657" y="149"/>
                    </a:lnTo>
                    <a:lnTo>
                      <a:pt x="3420" y="219"/>
                    </a:lnTo>
                    <a:lnTo>
                      <a:pt x="3193" y="297"/>
                    </a:lnTo>
                    <a:lnTo>
                      <a:pt x="2974" y="385"/>
                    </a:lnTo>
                    <a:lnTo>
                      <a:pt x="2765" y="481"/>
                    </a:lnTo>
                    <a:lnTo>
                      <a:pt x="2546" y="586"/>
                    </a:lnTo>
                    <a:lnTo>
                      <a:pt x="2345" y="708"/>
                    </a:lnTo>
                    <a:lnTo>
                      <a:pt x="2152" y="831"/>
                    </a:lnTo>
                    <a:lnTo>
                      <a:pt x="1960" y="971"/>
                    </a:lnTo>
                    <a:lnTo>
                      <a:pt x="1776" y="1111"/>
                    </a:lnTo>
                    <a:lnTo>
                      <a:pt x="1593" y="1268"/>
                    </a:lnTo>
                    <a:lnTo>
                      <a:pt x="1426" y="1426"/>
                    </a:lnTo>
                    <a:lnTo>
                      <a:pt x="1269" y="1592"/>
                    </a:lnTo>
                    <a:lnTo>
                      <a:pt x="1112" y="1775"/>
                    </a:lnTo>
                    <a:lnTo>
                      <a:pt x="972" y="1959"/>
                    </a:lnTo>
                    <a:lnTo>
                      <a:pt x="832" y="2152"/>
                    </a:lnTo>
                    <a:lnTo>
                      <a:pt x="709" y="2344"/>
                    </a:lnTo>
                    <a:lnTo>
                      <a:pt x="587" y="2545"/>
                    </a:lnTo>
                    <a:lnTo>
                      <a:pt x="482" y="2755"/>
                    </a:lnTo>
                    <a:lnTo>
                      <a:pt x="386" y="2974"/>
                    </a:lnTo>
                    <a:lnTo>
                      <a:pt x="298" y="3192"/>
                    </a:lnTo>
                    <a:lnTo>
                      <a:pt x="220" y="3420"/>
                    </a:lnTo>
                    <a:lnTo>
                      <a:pt x="158" y="3656"/>
                    </a:lnTo>
                    <a:lnTo>
                      <a:pt x="97" y="3892"/>
                    </a:lnTo>
                    <a:lnTo>
                      <a:pt x="53" y="4128"/>
                    </a:lnTo>
                    <a:lnTo>
                      <a:pt x="27" y="4373"/>
                    </a:lnTo>
                    <a:lnTo>
                      <a:pt x="10" y="4618"/>
                    </a:lnTo>
                    <a:lnTo>
                      <a:pt x="1" y="4871"/>
                    </a:lnTo>
                    <a:lnTo>
                      <a:pt x="10" y="5125"/>
                    </a:lnTo>
                    <a:lnTo>
                      <a:pt x="27" y="5370"/>
                    </a:lnTo>
                    <a:lnTo>
                      <a:pt x="53" y="5615"/>
                    </a:lnTo>
                    <a:lnTo>
                      <a:pt x="97" y="5851"/>
                    </a:lnTo>
                    <a:lnTo>
                      <a:pt x="158" y="6087"/>
                    </a:lnTo>
                    <a:lnTo>
                      <a:pt x="220" y="6323"/>
                    </a:lnTo>
                    <a:lnTo>
                      <a:pt x="298" y="6551"/>
                    </a:lnTo>
                    <a:lnTo>
                      <a:pt x="386" y="6769"/>
                    </a:lnTo>
                    <a:lnTo>
                      <a:pt x="482" y="6979"/>
                    </a:lnTo>
                    <a:lnTo>
                      <a:pt x="587" y="7198"/>
                    </a:lnTo>
                    <a:lnTo>
                      <a:pt x="709" y="7399"/>
                    </a:lnTo>
                    <a:lnTo>
                      <a:pt x="832" y="7591"/>
                    </a:lnTo>
                    <a:lnTo>
                      <a:pt x="972" y="7784"/>
                    </a:lnTo>
                    <a:lnTo>
                      <a:pt x="1112" y="7968"/>
                    </a:lnTo>
                    <a:lnTo>
                      <a:pt x="1269" y="8151"/>
                    </a:lnTo>
                    <a:lnTo>
                      <a:pt x="1426" y="8317"/>
                    </a:lnTo>
                    <a:lnTo>
                      <a:pt x="1593" y="8475"/>
                    </a:lnTo>
                    <a:lnTo>
                      <a:pt x="1776" y="8632"/>
                    </a:lnTo>
                    <a:lnTo>
                      <a:pt x="1960" y="8772"/>
                    </a:lnTo>
                    <a:lnTo>
                      <a:pt x="2152" y="8912"/>
                    </a:lnTo>
                    <a:lnTo>
                      <a:pt x="2345" y="9035"/>
                    </a:lnTo>
                    <a:lnTo>
                      <a:pt x="2546" y="9157"/>
                    </a:lnTo>
                    <a:lnTo>
                      <a:pt x="2765" y="9262"/>
                    </a:lnTo>
                    <a:lnTo>
                      <a:pt x="2974" y="9358"/>
                    </a:lnTo>
                    <a:lnTo>
                      <a:pt x="3193" y="9446"/>
                    </a:lnTo>
                    <a:lnTo>
                      <a:pt x="3420" y="9524"/>
                    </a:lnTo>
                    <a:lnTo>
                      <a:pt x="3657" y="9585"/>
                    </a:lnTo>
                    <a:lnTo>
                      <a:pt x="3893" y="9647"/>
                    </a:lnTo>
                    <a:lnTo>
                      <a:pt x="4129" y="9682"/>
                    </a:lnTo>
                    <a:lnTo>
                      <a:pt x="4374" y="9717"/>
                    </a:lnTo>
                    <a:lnTo>
                      <a:pt x="4619" y="9734"/>
                    </a:lnTo>
                    <a:lnTo>
                      <a:pt x="4872" y="9743"/>
                    </a:lnTo>
                    <a:lnTo>
                      <a:pt x="5126" y="9734"/>
                    </a:lnTo>
                    <a:lnTo>
                      <a:pt x="5371" y="9717"/>
                    </a:lnTo>
                    <a:lnTo>
                      <a:pt x="5616" y="9682"/>
                    </a:lnTo>
                    <a:lnTo>
                      <a:pt x="5852" y="9647"/>
                    </a:lnTo>
                    <a:lnTo>
                      <a:pt x="6088" y="9585"/>
                    </a:lnTo>
                    <a:lnTo>
                      <a:pt x="6324" y="9524"/>
                    </a:lnTo>
                    <a:lnTo>
                      <a:pt x="6543" y="9446"/>
                    </a:lnTo>
                    <a:lnTo>
                      <a:pt x="6770" y="9358"/>
                    </a:lnTo>
                    <a:lnTo>
                      <a:pt x="6980" y="9262"/>
                    </a:lnTo>
                    <a:lnTo>
                      <a:pt x="7190" y="9157"/>
                    </a:lnTo>
                    <a:lnTo>
                      <a:pt x="7400" y="9035"/>
                    </a:lnTo>
                    <a:lnTo>
                      <a:pt x="7592" y="8912"/>
                    </a:lnTo>
                    <a:lnTo>
                      <a:pt x="7785" y="8772"/>
                    </a:lnTo>
                    <a:lnTo>
                      <a:pt x="7968" y="8632"/>
                    </a:lnTo>
                    <a:lnTo>
                      <a:pt x="8143" y="8475"/>
                    </a:lnTo>
                    <a:lnTo>
                      <a:pt x="8318" y="8317"/>
                    </a:lnTo>
                    <a:lnTo>
                      <a:pt x="8476" y="8151"/>
                    </a:lnTo>
                    <a:lnTo>
                      <a:pt x="8633" y="7968"/>
                    </a:lnTo>
                    <a:lnTo>
                      <a:pt x="8773" y="7784"/>
                    </a:lnTo>
                    <a:lnTo>
                      <a:pt x="8913" y="7591"/>
                    </a:lnTo>
                    <a:lnTo>
                      <a:pt x="9035" y="7399"/>
                    </a:lnTo>
                    <a:lnTo>
                      <a:pt x="9158" y="7198"/>
                    </a:lnTo>
                    <a:lnTo>
                      <a:pt x="9263" y="6979"/>
                    </a:lnTo>
                    <a:lnTo>
                      <a:pt x="9359" y="6769"/>
                    </a:lnTo>
                    <a:lnTo>
                      <a:pt x="9446" y="6551"/>
                    </a:lnTo>
                    <a:lnTo>
                      <a:pt x="9525" y="6323"/>
                    </a:lnTo>
                    <a:lnTo>
                      <a:pt x="9586" y="6087"/>
                    </a:lnTo>
                    <a:lnTo>
                      <a:pt x="9647" y="5851"/>
                    </a:lnTo>
                    <a:lnTo>
                      <a:pt x="9691" y="5615"/>
                    </a:lnTo>
                    <a:lnTo>
                      <a:pt x="9717" y="5370"/>
                    </a:lnTo>
                    <a:lnTo>
                      <a:pt x="9735" y="5125"/>
                    </a:lnTo>
                    <a:lnTo>
                      <a:pt x="9744" y="4871"/>
                    </a:lnTo>
                    <a:lnTo>
                      <a:pt x="9735" y="4618"/>
                    </a:lnTo>
                    <a:lnTo>
                      <a:pt x="9717" y="4373"/>
                    </a:lnTo>
                    <a:lnTo>
                      <a:pt x="9691" y="4128"/>
                    </a:lnTo>
                    <a:lnTo>
                      <a:pt x="9647" y="3892"/>
                    </a:lnTo>
                    <a:lnTo>
                      <a:pt x="9586" y="3656"/>
                    </a:lnTo>
                    <a:lnTo>
                      <a:pt x="9525" y="3420"/>
                    </a:lnTo>
                    <a:lnTo>
                      <a:pt x="9446" y="3192"/>
                    </a:lnTo>
                    <a:lnTo>
                      <a:pt x="9359" y="2974"/>
                    </a:lnTo>
                    <a:lnTo>
                      <a:pt x="9263" y="2755"/>
                    </a:lnTo>
                    <a:lnTo>
                      <a:pt x="9158" y="2545"/>
                    </a:lnTo>
                    <a:lnTo>
                      <a:pt x="9035" y="2344"/>
                    </a:lnTo>
                    <a:lnTo>
                      <a:pt x="8913" y="2152"/>
                    </a:lnTo>
                    <a:lnTo>
                      <a:pt x="8773" y="1959"/>
                    </a:lnTo>
                    <a:lnTo>
                      <a:pt x="8633" y="1775"/>
                    </a:lnTo>
                    <a:lnTo>
                      <a:pt x="8476" y="1592"/>
                    </a:lnTo>
                    <a:lnTo>
                      <a:pt x="8318" y="1426"/>
                    </a:lnTo>
                    <a:lnTo>
                      <a:pt x="8143" y="1268"/>
                    </a:lnTo>
                    <a:lnTo>
                      <a:pt x="7968" y="1111"/>
                    </a:lnTo>
                    <a:lnTo>
                      <a:pt x="7785" y="971"/>
                    </a:lnTo>
                    <a:lnTo>
                      <a:pt x="7592" y="831"/>
                    </a:lnTo>
                    <a:lnTo>
                      <a:pt x="7400" y="708"/>
                    </a:lnTo>
                    <a:lnTo>
                      <a:pt x="7190" y="586"/>
                    </a:lnTo>
                    <a:lnTo>
                      <a:pt x="6980" y="481"/>
                    </a:lnTo>
                    <a:lnTo>
                      <a:pt x="6770" y="385"/>
                    </a:lnTo>
                    <a:lnTo>
                      <a:pt x="6543" y="297"/>
                    </a:lnTo>
                    <a:lnTo>
                      <a:pt x="6324" y="219"/>
                    </a:lnTo>
                    <a:lnTo>
                      <a:pt x="6088" y="149"/>
                    </a:lnTo>
                    <a:lnTo>
                      <a:pt x="5852" y="96"/>
                    </a:lnTo>
                    <a:lnTo>
                      <a:pt x="5616" y="53"/>
                    </a:lnTo>
                    <a:lnTo>
                      <a:pt x="5371" y="26"/>
                    </a:lnTo>
                    <a:lnTo>
                      <a:pt x="5126" y="9"/>
                    </a:lnTo>
                    <a:lnTo>
                      <a:pt x="48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8" name="Google Shape;3348;p39"/>
            <p:cNvSpPr/>
            <p:nvPr/>
          </p:nvSpPr>
          <p:spPr>
            <a:xfrm>
              <a:off x="1455050" y="2261988"/>
              <a:ext cx="207900" cy="207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39"/>
          <p:cNvGrpSpPr/>
          <p:nvPr/>
        </p:nvGrpSpPr>
        <p:grpSpPr>
          <a:xfrm>
            <a:off x="522398" y="2929743"/>
            <a:ext cx="1140552" cy="864974"/>
            <a:chOff x="522398" y="2929743"/>
            <a:chExt cx="1140552" cy="864974"/>
          </a:xfrm>
        </p:grpSpPr>
        <p:grpSp>
          <p:nvGrpSpPr>
            <p:cNvPr id="3403" name="Google Shape;3403;p39"/>
            <p:cNvGrpSpPr/>
            <p:nvPr/>
          </p:nvGrpSpPr>
          <p:grpSpPr>
            <a:xfrm>
              <a:off x="522398" y="2929743"/>
              <a:ext cx="695366" cy="864974"/>
              <a:chOff x="9336090" y="4199979"/>
              <a:chExt cx="799455" cy="994452"/>
            </a:xfrm>
          </p:grpSpPr>
          <p:sp>
            <p:nvSpPr>
              <p:cNvPr id="3404" name="Google Shape;3404;p39"/>
              <p:cNvSpPr/>
              <p:nvPr/>
            </p:nvSpPr>
            <p:spPr>
              <a:xfrm>
                <a:off x="9380480" y="4199979"/>
                <a:ext cx="755065" cy="356902"/>
              </a:xfrm>
              <a:custGeom>
                <a:avLst/>
                <a:gdLst/>
                <a:ahLst/>
                <a:cxnLst/>
                <a:rect l="l" t="t" r="r" b="b"/>
                <a:pathLst>
                  <a:path w="63225" h="29885" extrusionOk="0">
                    <a:moveTo>
                      <a:pt x="2458" y="0"/>
                    </a:moveTo>
                    <a:lnTo>
                      <a:pt x="1" y="6367"/>
                    </a:lnTo>
                    <a:lnTo>
                      <a:pt x="60758" y="29885"/>
                    </a:lnTo>
                    <a:lnTo>
                      <a:pt x="63224" y="23526"/>
                    </a:lnTo>
                    <a:lnTo>
                      <a:pt x="24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9"/>
              <p:cNvSpPr/>
              <p:nvPr/>
            </p:nvSpPr>
            <p:spPr>
              <a:xfrm>
                <a:off x="9427378" y="4234648"/>
                <a:ext cx="129110" cy="82845"/>
              </a:xfrm>
              <a:custGeom>
                <a:avLst/>
                <a:gdLst/>
                <a:ahLst/>
                <a:cxnLst/>
                <a:rect l="l" t="t" r="r" b="b"/>
                <a:pathLst>
                  <a:path w="10811" h="6937" extrusionOk="0">
                    <a:moveTo>
                      <a:pt x="5047" y="1"/>
                    </a:moveTo>
                    <a:lnTo>
                      <a:pt x="1" y="4724"/>
                    </a:lnTo>
                    <a:lnTo>
                      <a:pt x="5764" y="6936"/>
                    </a:lnTo>
                    <a:lnTo>
                      <a:pt x="10810" y="2213"/>
                    </a:lnTo>
                    <a:lnTo>
                      <a:pt x="504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9"/>
              <p:cNvSpPr/>
              <p:nvPr/>
            </p:nvSpPr>
            <p:spPr>
              <a:xfrm>
                <a:off x="9419759" y="4229847"/>
                <a:ext cx="144349" cy="92447"/>
              </a:xfrm>
              <a:custGeom>
                <a:avLst/>
                <a:gdLst/>
                <a:ahLst/>
                <a:cxnLst/>
                <a:rect l="l" t="t" r="r" b="b"/>
                <a:pathLst>
                  <a:path w="12087" h="7741" extrusionOk="0">
                    <a:moveTo>
                      <a:pt x="5764" y="796"/>
                    </a:moveTo>
                    <a:lnTo>
                      <a:pt x="10810" y="2738"/>
                    </a:lnTo>
                    <a:lnTo>
                      <a:pt x="6323" y="6936"/>
                    </a:lnTo>
                    <a:lnTo>
                      <a:pt x="1277" y="4994"/>
                    </a:lnTo>
                    <a:lnTo>
                      <a:pt x="5764" y="796"/>
                    </a:lnTo>
                    <a:close/>
                    <a:moveTo>
                      <a:pt x="5606" y="0"/>
                    </a:moveTo>
                    <a:lnTo>
                      <a:pt x="0" y="5248"/>
                    </a:lnTo>
                    <a:lnTo>
                      <a:pt x="6472" y="7741"/>
                    </a:lnTo>
                    <a:lnTo>
                      <a:pt x="12087" y="2493"/>
                    </a:lnTo>
                    <a:lnTo>
                      <a:pt x="560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9"/>
              <p:cNvSpPr/>
              <p:nvPr/>
            </p:nvSpPr>
            <p:spPr>
              <a:xfrm>
                <a:off x="9535171" y="4276017"/>
                <a:ext cx="129110" cy="82941"/>
              </a:xfrm>
              <a:custGeom>
                <a:avLst/>
                <a:gdLst/>
                <a:ahLst/>
                <a:cxnLst/>
                <a:rect l="l" t="t" r="r" b="b"/>
                <a:pathLst>
                  <a:path w="10811" h="6945" extrusionOk="0">
                    <a:moveTo>
                      <a:pt x="5047" y="0"/>
                    </a:moveTo>
                    <a:lnTo>
                      <a:pt x="0" y="4732"/>
                    </a:lnTo>
                    <a:lnTo>
                      <a:pt x="5764" y="6944"/>
                    </a:lnTo>
                    <a:lnTo>
                      <a:pt x="10810" y="2222"/>
                    </a:lnTo>
                    <a:lnTo>
                      <a:pt x="504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9"/>
              <p:cNvSpPr/>
              <p:nvPr/>
            </p:nvSpPr>
            <p:spPr>
              <a:xfrm>
                <a:off x="9527540" y="4271312"/>
                <a:ext cx="144361" cy="92447"/>
              </a:xfrm>
              <a:custGeom>
                <a:avLst/>
                <a:gdLst/>
                <a:ahLst/>
                <a:cxnLst/>
                <a:rect l="l" t="t" r="r" b="b"/>
                <a:pathLst>
                  <a:path w="12088" h="7741" extrusionOk="0">
                    <a:moveTo>
                      <a:pt x="5764" y="796"/>
                    </a:moveTo>
                    <a:lnTo>
                      <a:pt x="10811" y="2738"/>
                    </a:lnTo>
                    <a:lnTo>
                      <a:pt x="6324" y="6936"/>
                    </a:lnTo>
                    <a:lnTo>
                      <a:pt x="1278" y="4994"/>
                    </a:lnTo>
                    <a:lnTo>
                      <a:pt x="5764" y="796"/>
                    </a:lnTo>
                    <a:close/>
                    <a:moveTo>
                      <a:pt x="5616" y="1"/>
                    </a:moveTo>
                    <a:lnTo>
                      <a:pt x="1" y="5248"/>
                    </a:lnTo>
                    <a:lnTo>
                      <a:pt x="6482" y="7741"/>
                    </a:lnTo>
                    <a:lnTo>
                      <a:pt x="12088" y="2484"/>
                    </a:lnTo>
                    <a:lnTo>
                      <a:pt x="56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9"/>
              <p:cNvSpPr/>
              <p:nvPr/>
            </p:nvSpPr>
            <p:spPr>
              <a:xfrm>
                <a:off x="9642952" y="4317481"/>
                <a:ext cx="129218" cy="82941"/>
              </a:xfrm>
              <a:custGeom>
                <a:avLst/>
                <a:gdLst/>
                <a:ahLst/>
                <a:cxnLst/>
                <a:rect l="l" t="t" r="r" b="b"/>
                <a:pathLst>
                  <a:path w="10820" h="6945" extrusionOk="0">
                    <a:moveTo>
                      <a:pt x="5056" y="0"/>
                    </a:moveTo>
                    <a:lnTo>
                      <a:pt x="1" y="4723"/>
                    </a:lnTo>
                    <a:lnTo>
                      <a:pt x="5764" y="6944"/>
                    </a:lnTo>
                    <a:lnTo>
                      <a:pt x="10820" y="2222"/>
                    </a:lnTo>
                    <a:lnTo>
                      <a:pt x="505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9"/>
              <p:cNvSpPr/>
              <p:nvPr/>
            </p:nvSpPr>
            <p:spPr>
              <a:xfrm>
                <a:off x="9635333" y="4312668"/>
                <a:ext cx="144456" cy="92447"/>
              </a:xfrm>
              <a:custGeom>
                <a:avLst/>
                <a:gdLst/>
                <a:ahLst/>
                <a:cxnLst/>
                <a:rect l="l" t="t" r="r" b="b"/>
                <a:pathLst>
                  <a:path w="12096" h="7741" extrusionOk="0">
                    <a:moveTo>
                      <a:pt x="5773" y="806"/>
                    </a:moveTo>
                    <a:lnTo>
                      <a:pt x="10819" y="2747"/>
                    </a:lnTo>
                    <a:lnTo>
                      <a:pt x="6324" y="6945"/>
                    </a:lnTo>
                    <a:lnTo>
                      <a:pt x="1286" y="5004"/>
                    </a:lnTo>
                    <a:lnTo>
                      <a:pt x="5773" y="806"/>
                    </a:lnTo>
                    <a:close/>
                    <a:moveTo>
                      <a:pt x="5615" y="1"/>
                    </a:moveTo>
                    <a:lnTo>
                      <a:pt x="1" y="5257"/>
                    </a:lnTo>
                    <a:lnTo>
                      <a:pt x="6481" y="7741"/>
                    </a:lnTo>
                    <a:lnTo>
                      <a:pt x="12096" y="2493"/>
                    </a:lnTo>
                    <a:lnTo>
                      <a:pt x="561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9"/>
              <p:cNvSpPr/>
              <p:nvPr/>
            </p:nvSpPr>
            <p:spPr>
              <a:xfrm>
                <a:off x="9750853" y="4358946"/>
                <a:ext cx="129110" cy="82833"/>
              </a:xfrm>
              <a:custGeom>
                <a:avLst/>
                <a:gdLst/>
                <a:ahLst/>
                <a:cxnLst/>
                <a:rect l="l" t="t" r="r" b="b"/>
                <a:pathLst>
                  <a:path w="10811" h="6936" extrusionOk="0">
                    <a:moveTo>
                      <a:pt x="5047" y="0"/>
                    </a:moveTo>
                    <a:lnTo>
                      <a:pt x="0" y="4723"/>
                    </a:lnTo>
                    <a:lnTo>
                      <a:pt x="5764" y="6936"/>
                    </a:lnTo>
                    <a:lnTo>
                      <a:pt x="10810" y="2213"/>
                    </a:lnTo>
                    <a:lnTo>
                      <a:pt x="504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9"/>
              <p:cNvSpPr/>
              <p:nvPr/>
            </p:nvSpPr>
            <p:spPr>
              <a:xfrm>
                <a:off x="9743222" y="4354133"/>
                <a:ext cx="144361" cy="92459"/>
              </a:xfrm>
              <a:custGeom>
                <a:avLst/>
                <a:gdLst/>
                <a:ahLst/>
                <a:cxnLst/>
                <a:rect l="l" t="t" r="r" b="b"/>
                <a:pathLst>
                  <a:path w="12088" h="7742" extrusionOk="0">
                    <a:moveTo>
                      <a:pt x="5764" y="806"/>
                    </a:moveTo>
                    <a:lnTo>
                      <a:pt x="10811" y="2747"/>
                    </a:lnTo>
                    <a:lnTo>
                      <a:pt x="6324" y="6945"/>
                    </a:lnTo>
                    <a:lnTo>
                      <a:pt x="1278" y="5004"/>
                    </a:lnTo>
                    <a:lnTo>
                      <a:pt x="5764" y="806"/>
                    </a:lnTo>
                    <a:close/>
                    <a:moveTo>
                      <a:pt x="5607" y="1"/>
                    </a:moveTo>
                    <a:lnTo>
                      <a:pt x="1" y="5248"/>
                    </a:lnTo>
                    <a:lnTo>
                      <a:pt x="6482" y="7741"/>
                    </a:lnTo>
                    <a:lnTo>
                      <a:pt x="12088" y="2494"/>
                    </a:lnTo>
                    <a:lnTo>
                      <a:pt x="56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9"/>
              <p:cNvSpPr/>
              <p:nvPr/>
            </p:nvSpPr>
            <p:spPr>
              <a:xfrm>
                <a:off x="9858646" y="4400410"/>
                <a:ext cx="129206" cy="82833"/>
              </a:xfrm>
              <a:custGeom>
                <a:avLst/>
                <a:gdLst/>
                <a:ahLst/>
                <a:cxnLst/>
                <a:rect l="l" t="t" r="r" b="b"/>
                <a:pathLst>
                  <a:path w="10819" h="6936" extrusionOk="0">
                    <a:moveTo>
                      <a:pt x="5055" y="0"/>
                    </a:moveTo>
                    <a:lnTo>
                      <a:pt x="0" y="4723"/>
                    </a:lnTo>
                    <a:lnTo>
                      <a:pt x="5763" y="6936"/>
                    </a:lnTo>
                    <a:lnTo>
                      <a:pt x="10819" y="2213"/>
                    </a:lnTo>
                    <a:lnTo>
                      <a:pt x="505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9"/>
              <p:cNvSpPr/>
              <p:nvPr/>
            </p:nvSpPr>
            <p:spPr>
              <a:xfrm>
                <a:off x="9851015" y="4395609"/>
                <a:ext cx="144456" cy="92447"/>
              </a:xfrm>
              <a:custGeom>
                <a:avLst/>
                <a:gdLst/>
                <a:ahLst/>
                <a:cxnLst/>
                <a:rect l="l" t="t" r="r" b="b"/>
                <a:pathLst>
                  <a:path w="12096" h="7741" extrusionOk="0">
                    <a:moveTo>
                      <a:pt x="5773" y="805"/>
                    </a:moveTo>
                    <a:lnTo>
                      <a:pt x="10810" y="2738"/>
                    </a:lnTo>
                    <a:lnTo>
                      <a:pt x="6324" y="6944"/>
                    </a:lnTo>
                    <a:lnTo>
                      <a:pt x="1277" y="5003"/>
                    </a:lnTo>
                    <a:lnTo>
                      <a:pt x="5773" y="805"/>
                    </a:lnTo>
                    <a:close/>
                    <a:moveTo>
                      <a:pt x="5615" y="0"/>
                    </a:moveTo>
                    <a:lnTo>
                      <a:pt x="1" y="5248"/>
                    </a:lnTo>
                    <a:lnTo>
                      <a:pt x="6481" y="7740"/>
                    </a:lnTo>
                    <a:lnTo>
                      <a:pt x="12096" y="2493"/>
                    </a:lnTo>
                    <a:lnTo>
                      <a:pt x="561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9"/>
              <p:cNvSpPr/>
              <p:nvPr/>
            </p:nvSpPr>
            <p:spPr>
              <a:xfrm>
                <a:off x="9966534" y="4441874"/>
                <a:ext cx="129110" cy="82833"/>
              </a:xfrm>
              <a:custGeom>
                <a:avLst/>
                <a:gdLst/>
                <a:ahLst/>
                <a:cxnLst/>
                <a:rect l="l" t="t" r="r" b="b"/>
                <a:pathLst>
                  <a:path w="10811" h="6936" extrusionOk="0">
                    <a:moveTo>
                      <a:pt x="5047" y="0"/>
                    </a:moveTo>
                    <a:lnTo>
                      <a:pt x="0" y="4723"/>
                    </a:lnTo>
                    <a:lnTo>
                      <a:pt x="5764" y="6936"/>
                    </a:lnTo>
                    <a:lnTo>
                      <a:pt x="10810" y="2213"/>
                    </a:lnTo>
                    <a:lnTo>
                      <a:pt x="504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9"/>
              <p:cNvSpPr/>
              <p:nvPr/>
            </p:nvSpPr>
            <p:spPr>
              <a:xfrm>
                <a:off x="9958903" y="4437073"/>
                <a:ext cx="144361" cy="92447"/>
              </a:xfrm>
              <a:custGeom>
                <a:avLst/>
                <a:gdLst/>
                <a:ahLst/>
                <a:cxnLst/>
                <a:rect l="l" t="t" r="r" b="b"/>
                <a:pathLst>
                  <a:path w="12088" h="7741" extrusionOk="0">
                    <a:moveTo>
                      <a:pt x="5764" y="805"/>
                    </a:moveTo>
                    <a:lnTo>
                      <a:pt x="10811" y="2738"/>
                    </a:lnTo>
                    <a:lnTo>
                      <a:pt x="6324" y="6936"/>
                    </a:lnTo>
                    <a:lnTo>
                      <a:pt x="1278" y="5003"/>
                    </a:lnTo>
                    <a:lnTo>
                      <a:pt x="5764" y="805"/>
                    </a:lnTo>
                    <a:close/>
                    <a:moveTo>
                      <a:pt x="5607" y="0"/>
                    </a:moveTo>
                    <a:lnTo>
                      <a:pt x="1" y="5248"/>
                    </a:lnTo>
                    <a:lnTo>
                      <a:pt x="6473" y="7740"/>
                    </a:lnTo>
                    <a:lnTo>
                      <a:pt x="12088" y="2493"/>
                    </a:lnTo>
                    <a:lnTo>
                      <a:pt x="560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9"/>
              <p:cNvSpPr/>
              <p:nvPr/>
            </p:nvSpPr>
            <p:spPr>
              <a:xfrm>
                <a:off x="9336090" y="4560320"/>
                <a:ext cx="778460" cy="84720"/>
              </a:xfrm>
              <a:custGeom>
                <a:avLst/>
                <a:gdLst/>
                <a:ahLst/>
                <a:cxnLst/>
                <a:rect l="l" t="t" r="r" b="b"/>
                <a:pathLst>
                  <a:path w="65184" h="7094" extrusionOk="0">
                    <a:moveTo>
                      <a:pt x="27" y="0"/>
                    </a:moveTo>
                    <a:lnTo>
                      <a:pt x="1" y="6874"/>
                    </a:lnTo>
                    <a:lnTo>
                      <a:pt x="65157" y="7093"/>
                    </a:lnTo>
                    <a:lnTo>
                      <a:pt x="65183" y="219"/>
                    </a:lnTo>
                    <a:lnTo>
                      <a:pt x="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9"/>
              <p:cNvSpPr/>
              <p:nvPr/>
            </p:nvSpPr>
            <p:spPr>
              <a:xfrm>
                <a:off x="9384768" y="4564500"/>
                <a:ext cx="109787" cy="74270"/>
              </a:xfrm>
              <a:custGeom>
                <a:avLst/>
                <a:gdLst/>
                <a:ahLst/>
                <a:cxnLst/>
                <a:rect l="l" t="t" r="r" b="b"/>
                <a:pathLst>
                  <a:path w="9193" h="6219" extrusionOk="0">
                    <a:moveTo>
                      <a:pt x="0" y="0"/>
                    </a:moveTo>
                    <a:lnTo>
                      <a:pt x="3018" y="6218"/>
                    </a:lnTo>
                    <a:lnTo>
                      <a:pt x="9192" y="6218"/>
                    </a:lnTo>
                    <a:lnTo>
                      <a:pt x="617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39"/>
              <p:cNvSpPr/>
              <p:nvPr/>
            </p:nvSpPr>
            <p:spPr>
              <a:xfrm>
                <a:off x="9378187" y="4560320"/>
                <a:ext cx="123044" cy="82630"/>
              </a:xfrm>
              <a:custGeom>
                <a:avLst/>
                <a:gdLst/>
                <a:ahLst/>
                <a:cxnLst/>
                <a:rect l="l" t="t" r="r" b="b"/>
                <a:pathLst>
                  <a:path w="10303" h="6919" extrusionOk="0">
                    <a:moveTo>
                      <a:pt x="6507" y="691"/>
                    </a:moveTo>
                    <a:lnTo>
                      <a:pt x="9192" y="6219"/>
                    </a:lnTo>
                    <a:lnTo>
                      <a:pt x="3787" y="6227"/>
                    </a:lnTo>
                    <a:lnTo>
                      <a:pt x="1102" y="691"/>
                    </a:lnTo>
                    <a:close/>
                    <a:moveTo>
                      <a:pt x="6945" y="0"/>
                    </a:moveTo>
                    <a:lnTo>
                      <a:pt x="0" y="9"/>
                    </a:lnTo>
                    <a:lnTo>
                      <a:pt x="3359" y="6918"/>
                    </a:lnTo>
                    <a:lnTo>
                      <a:pt x="10303" y="6909"/>
                    </a:lnTo>
                    <a:lnTo>
                      <a:pt x="694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39"/>
              <p:cNvSpPr/>
              <p:nvPr/>
            </p:nvSpPr>
            <p:spPr>
              <a:xfrm>
                <a:off x="9500287" y="4564392"/>
                <a:ext cx="109787" cy="74378"/>
              </a:xfrm>
              <a:custGeom>
                <a:avLst/>
                <a:gdLst/>
                <a:ahLst/>
                <a:cxnLst/>
                <a:rect l="l" t="t" r="r" b="b"/>
                <a:pathLst>
                  <a:path w="9193" h="6228" extrusionOk="0">
                    <a:moveTo>
                      <a:pt x="6175" y="0"/>
                    </a:moveTo>
                    <a:lnTo>
                      <a:pt x="0" y="9"/>
                    </a:lnTo>
                    <a:lnTo>
                      <a:pt x="3026" y="6227"/>
                    </a:lnTo>
                    <a:lnTo>
                      <a:pt x="9192" y="6227"/>
                    </a:lnTo>
                    <a:lnTo>
                      <a:pt x="617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9"/>
              <p:cNvSpPr/>
              <p:nvPr/>
            </p:nvSpPr>
            <p:spPr>
              <a:xfrm>
                <a:off x="9493707" y="4560320"/>
                <a:ext cx="123044" cy="82523"/>
              </a:xfrm>
              <a:custGeom>
                <a:avLst/>
                <a:gdLst/>
                <a:ahLst/>
                <a:cxnLst/>
                <a:rect l="l" t="t" r="r" b="b"/>
                <a:pathLst>
                  <a:path w="10303" h="6910" extrusionOk="0">
                    <a:moveTo>
                      <a:pt x="6507" y="691"/>
                    </a:moveTo>
                    <a:lnTo>
                      <a:pt x="9192" y="6219"/>
                    </a:lnTo>
                    <a:lnTo>
                      <a:pt x="3787" y="6219"/>
                    </a:lnTo>
                    <a:lnTo>
                      <a:pt x="1102" y="691"/>
                    </a:lnTo>
                    <a:close/>
                    <a:moveTo>
                      <a:pt x="0" y="0"/>
                    </a:moveTo>
                    <a:lnTo>
                      <a:pt x="3359" y="6909"/>
                    </a:lnTo>
                    <a:lnTo>
                      <a:pt x="10303" y="6909"/>
                    </a:lnTo>
                    <a:lnTo>
                      <a:pt x="694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9"/>
              <p:cNvSpPr/>
              <p:nvPr/>
            </p:nvSpPr>
            <p:spPr>
              <a:xfrm>
                <a:off x="9615807" y="4564392"/>
                <a:ext cx="109775" cy="74270"/>
              </a:xfrm>
              <a:custGeom>
                <a:avLst/>
                <a:gdLst/>
                <a:ahLst/>
                <a:cxnLst/>
                <a:rect l="l" t="t" r="r" b="b"/>
                <a:pathLst>
                  <a:path w="9192" h="6219" extrusionOk="0">
                    <a:moveTo>
                      <a:pt x="0" y="0"/>
                    </a:moveTo>
                    <a:lnTo>
                      <a:pt x="3026" y="6219"/>
                    </a:lnTo>
                    <a:lnTo>
                      <a:pt x="9192" y="6219"/>
                    </a:lnTo>
                    <a:lnTo>
                      <a:pt x="617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9"/>
              <p:cNvSpPr/>
              <p:nvPr/>
            </p:nvSpPr>
            <p:spPr>
              <a:xfrm>
                <a:off x="9609227" y="4560213"/>
                <a:ext cx="123044" cy="82630"/>
              </a:xfrm>
              <a:custGeom>
                <a:avLst/>
                <a:gdLst/>
                <a:ahLst/>
                <a:cxnLst/>
                <a:rect l="l" t="t" r="r" b="b"/>
                <a:pathLst>
                  <a:path w="10303" h="6919" extrusionOk="0">
                    <a:moveTo>
                      <a:pt x="6507" y="700"/>
                    </a:moveTo>
                    <a:lnTo>
                      <a:pt x="9201" y="6228"/>
                    </a:lnTo>
                    <a:lnTo>
                      <a:pt x="3787" y="6228"/>
                    </a:lnTo>
                    <a:lnTo>
                      <a:pt x="1102" y="700"/>
                    </a:lnTo>
                    <a:close/>
                    <a:moveTo>
                      <a:pt x="6944" y="1"/>
                    </a:moveTo>
                    <a:lnTo>
                      <a:pt x="0" y="9"/>
                    </a:lnTo>
                    <a:lnTo>
                      <a:pt x="3358" y="6918"/>
                    </a:lnTo>
                    <a:lnTo>
                      <a:pt x="10303" y="6918"/>
                    </a:lnTo>
                    <a:lnTo>
                      <a:pt x="694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9"/>
              <p:cNvSpPr/>
              <p:nvPr/>
            </p:nvSpPr>
            <p:spPr>
              <a:xfrm>
                <a:off x="9731315" y="4564392"/>
                <a:ext cx="109895" cy="74270"/>
              </a:xfrm>
              <a:custGeom>
                <a:avLst/>
                <a:gdLst/>
                <a:ahLst/>
                <a:cxnLst/>
                <a:rect l="l" t="t" r="r" b="b"/>
                <a:pathLst>
                  <a:path w="9202" h="6219" extrusionOk="0">
                    <a:moveTo>
                      <a:pt x="1" y="0"/>
                    </a:moveTo>
                    <a:lnTo>
                      <a:pt x="3027" y="6219"/>
                    </a:lnTo>
                    <a:lnTo>
                      <a:pt x="9201" y="6219"/>
                    </a:lnTo>
                    <a:lnTo>
                      <a:pt x="617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9"/>
              <p:cNvSpPr/>
              <p:nvPr/>
            </p:nvSpPr>
            <p:spPr>
              <a:xfrm>
                <a:off x="9724735" y="4560213"/>
                <a:ext cx="123056" cy="82630"/>
              </a:xfrm>
              <a:custGeom>
                <a:avLst/>
                <a:gdLst/>
                <a:ahLst/>
                <a:cxnLst/>
                <a:rect l="l" t="t" r="r" b="b"/>
                <a:pathLst>
                  <a:path w="10304" h="6919" extrusionOk="0">
                    <a:moveTo>
                      <a:pt x="6508" y="691"/>
                    </a:moveTo>
                    <a:lnTo>
                      <a:pt x="9201" y="6219"/>
                    </a:lnTo>
                    <a:lnTo>
                      <a:pt x="3788" y="6228"/>
                    </a:lnTo>
                    <a:lnTo>
                      <a:pt x="1112" y="691"/>
                    </a:lnTo>
                    <a:close/>
                    <a:moveTo>
                      <a:pt x="1" y="1"/>
                    </a:moveTo>
                    <a:lnTo>
                      <a:pt x="3359" y="6918"/>
                    </a:lnTo>
                    <a:lnTo>
                      <a:pt x="10303" y="6910"/>
                    </a:lnTo>
                    <a:lnTo>
                      <a:pt x="694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9"/>
              <p:cNvSpPr/>
              <p:nvPr/>
            </p:nvSpPr>
            <p:spPr>
              <a:xfrm>
                <a:off x="9846835" y="4564285"/>
                <a:ext cx="109895" cy="74378"/>
              </a:xfrm>
              <a:custGeom>
                <a:avLst/>
                <a:gdLst/>
                <a:ahLst/>
                <a:cxnLst/>
                <a:rect l="l" t="t" r="r" b="b"/>
                <a:pathLst>
                  <a:path w="9202" h="6228" extrusionOk="0">
                    <a:moveTo>
                      <a:pt x="1" y="1"/>
                    </a:moveTo>
                    <a:lnTo>
                      <a:pt x="3027" y="6228"/>
                    </a:lnTo>
                    <a:lnTo>
                      <a:pt x="9201" y="6219"/>
                    </a:lnTo>
                    <a:lnTo>
                      <a:pt x="617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9"/>
              <p:cNvSpPr/>
              <p:nvPr/>
            </p:nvSpPr>
            <p:spPr>
              <a:xfrm>
                <a:off x="9840254" y="4560213"/>
                <a:ext cx="123056" cy="82523"/>
              </a:xfrm>
              <a:custGeom>
                <a:avLst/>
                <a:gdLst/>
                <a:ahLst/>
                <a:cxnLst/>
                <a:rect l="l" t="t" r="r" b="b"/>
                <a:pathLst>
                  <a:path w="10304" h="6910" extrusionOk="0">
                    <a:moveTo>
                      <a:pt x="6508" y="691"/>
                    </a:moveTo>
                    <a:lnTo>
                      <a:pt x="9201" y="6219"/>
                    </a:lnTo>
                    <a:lnTo>
                      <a:pt x="3788" y="6219"/>
                    </a:lnTo>
                    <a:lnTo>
                      <a:pt x="1103" y="691"/>
                    </a:lnTo>
                    <a:close/>
                    <a:moveTo>
                      <a:pt x="1" y="1"/>
                    </a:moveTo>
                    <a:lnTo>
                      <a:pt x="3359" y="6910"/>
                    </a:lnTo>
                    <a:lnTo>
                      <a:pt x="10303" y="6910"/>
                    </a:lnTo>
                    <a:lnTo>
                      <a:pt x="694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9"/>
              <p:cNvSpPr/>
              <p:nvPr/>
            </p:nvSpPr>
            <p:spPr>
              <a:xfrm>
                <a:off x="9962462" y="4564285"/>
                <a:ext cx="109787" cy="74270"/>
              </a:xfrm>
              <a:custGeom>
                <a:avLst/>
                <a:gdLst/>
                <a:ahLst/>
                <a:cxnLst/>
                <a:rect l="l" t="t" r="r" b="b"/>
                <a:pathLst>
                  <a:path w="9193" h="6219" extrusionOk="0">
                    <a:moveTo>
                      <a:pt x="0" y="1"/>
                    </a:moveTo>
                    <a:lnTo>
                      <a:pt x="3018" y="6219"/>
                    </a:lnTo>
                    <a:lnTo>
                      <a:pt x="9192" y="6219"/>
                    </a:lnTo>
                    <a:lnTo>
                      <a:pt x="616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9"/>
              <p:cNvSpPr/>
              <p:nvPr/>
            </p:nvSpPr>
            <p:spPr>
              <a:xfrm>
                <a:off x="9955774" y="4560105"/>
                <a:ext cx="123056" cy="82630"/>
              </a:xfrm>
              <a:custGeom>
                <a:avLst/>
                <a:gdLst/>
                <a:ahLst/>
                <a:cxnLst/>
                <a:rect l="l" t="t" r="r" b="b"/>
                <a:pathLst>
                  <a:path w="10304" h="6919" extrusionOk="0">
                    <a:moveTo>
                      <a:pt x="6516" y="692"/>
                    </a:moveTo>
                    <a:lnTo>
                      <a:pt x="9201" y="6228"/>
                    </a:lnTo>
                    <a:lnTo>
                      <a:pt x="3796" y="6228"/>
                    </a:lnTo>
                    <a:lnTo>
                      <a:pt x="1111" y="700"/>
                    </a:lnTo>
                    <a:lnTo>
                      <a:pt x="6516" y="692"/>
                    </a:lnTo>
                    <a:close/>
                    <a:moveTo>
                      <a:pt x="6945" y="1"/>
                    </a:moveTo>
                    <a:lnTo>
                      <a:pt x="1" y="10"/>
                    </a:lnTo>
                    <a:lnTo>
                      <a:pt x="3359" y="6919"/>
                    </a:lnTo>
                    <a:lnTo>
                      <a:pt x="10303" y="6910"/>
                    </a:lnTo>
                    <a:lnTo>
                      <a:pt x="694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9"/>
              <p:cNvSpPr/>
              <p:nvPr/>
            </p:nvSpPr>
            <p:spPr>
              <a:xfrm>
                <a:off x="9336926" y="4652337"/>
                <a:ext cx="777934" cy="542094"/>
              </a:xfrm>
              <a:custGeom>
                <a:avLst/>
                <a:gdLst/>
                <a:ahLst/>
                <a:cxnLst/>
                <a:rect l="l" t="t" r="r" b="b"/>
                <a:pathLst>
                  <a:path w="65140" h="45392" extrusionOk="0">
                    <a:moveTo>
                      <a:pt x="115" y="0"/>
                    </a:moveTo>
                    <a:lnTo>
                      <a:pt x="1" y="43135"/>
                    </a:lnTo>
                    <a:lnTo>
                      <a:pt x="1" y="43240"/>
                    </a:lnTo>
                    <a:lnTo>
                      <a:pt x="10" y="43345"/>
                    </a:lnTo>
                    <a:lnTo>
                      <a:pt x="18" y="43450"/>
                    </a:lnTo>
                    <a:lnTo>
                      <a:pt x="36" y="43546"/>
                    </a:lnTo>
                    <a:lnTo>
                      <a:pt x="88" y="43747"/>
                    </a:lnTo>
                    <a:lnTo>
                      <a:pt x="158" y="43931"/>
                    </a:lnTo>
                    <a:lnTo>
                      <a:pt x="246" y="44114"/>
                    </a:lnTo>
                    <a:lnTo>
                      <a:pt x="351" y="44280"/>
                    </a:lnTo>
                    <a:lnTo>
                      <a:pt x="464" y="44438"/>
                    </a:lnTo>
                    <a:lnTo>
                      <a:pt x="596" y="44587"/>
                    </a:lnTo>
                    <a:lnTo>
                      <a:pt x="744" y="44718"/>
                    </a:lnTo>
                    <a:lnTo>
                      <a:pt x="902" y="44831"/>
                    </a:lnTo>
                    <a:lnTo>
                      <a:pt x="1077" y="44936"/>
                    </a:lnTo>
                    <a:lnTo>
                      <a:pt x="1260" y="45024"/>
                    </a:lnTo>
                    <a:lnTo>
                      <a:pt x="1444" y="45094"/>
                    </a:lnTo>
                    <a:lnTo>
                      <a:pt x="1645" y="45146"/>
                    </a:lnTo>
                    <a:lnTo>
                      <a:pt x="1855" y="45181"/>
                    </a:lnTo>
                    <a:lnTo>
                      <a:pt x="1960" y="45190"/>
                    </a:lnTo>
                    <a:lnTo>
                      <a:pt x="2065" y="45190"/>
                    </a:lnTo>
                    <a:lnTo>
                      <a:pt x="62883" y="45391"/>
                    </a:lnTo>
                    <a:lnTo>
                      <a:pt x="62997" y="45391"/>
                    </a:lnTo>
                    <a:lnTo>
                      <a:pt x="63102" y="45382"/>
                    </a:lnTo>
                    <a:lnTo>
                      <a:pt x="63303" y="45356"/>
                    </a:lnTo>
                    <a:lnTo>
                      <a:pt x="63504" y="45304"/>
                    </a:lnTo>
                    <a:lnTo>
                      <a:pt x="63696" y="45234"/>
                    </a:lnTo>
                    <a:lnTo>
                      <a:pt x="63871" y="45146"/>
                    </a:lnTo>
                    <a:lnTo>
                      <a:pt x="64046" y="45050"/>
                    </a:lnTo>
                    <a:lnTo>
                      <a:pt x="64204" y="44928"/>
                    </a:lnTo>
                    <a:lnTo>
                      <a:pt x="64352" y="44796"/>
                    </a:lnTo>
                    <a:lnTo>
                      <a:pt x="64492" y="44657"/>
                    </a:lnTo>
                    <a:lnTo>
                      <a:pt x="64606" y="44499"/>
                    </a:lnTo>
                    <a:lnTo>
                      <a:pt x="64711" y="44333"/>
                    </a:lnTo>
                    <a:lnTo>
                      <a:pt x="64798" y="44149"/>
                    </a:lnTo>
                    <a:lnTo>
                      <a:pt x="64868" y="43966"/>
                    </a:lnTo>
                    <a:lnTo>
                      <a:pt x="64921" y="43764"/>
                    </a:lnTo>
                    <a:lnTo>
                      <a:pt x="64938" y="43668"/>
                    </a:lnTo>
                    <a:lnTo>
                      <a:pt x="64956" y="43563"/>
                    </a:lnTo>
                    <a:lnTo>
                      <a:pt x="64965" y="43458"/>
                    </a:lnTo>
                    <a:lnTo>
                      <a:pt x="64965" y="43353"/>
                    </a:lnTo>
                    <a:lnTo>
                      <a:pt x="65139" y="210"/>
                    </a:lnTo>
                    <a:lnTo>
                      <a:pt x="1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9"/>
              <p:cNvSpPr/>
              <p:nvPr/>
            </p:nvSpPr>
            <p:spPr>
              <a:xfrm>
                <a:off x="9383203" y="4748629"/>
                <a:ext cx="694791" cy="8372"/>
              </a:xfrm>
              <a:custGeom>
                <a:avLst/>
                <a:gdLst/>
                <a:ahLst/>
                <a:cxnLst/>
                <a:rect l="l" t="t" r="r" b="b"/>
                <a:pathLst>
                  <a:path w="58178" h="701" extrusionOk="0">
                    <a:moveTo>
                      <a:pt x="0" y="1"/>
                    </a:moveTo>
                    <a:lnTo>
                      <a:pt x="0" y="508"/>
                    </a:lnTo>
                    <a:lnTo>
                      <a:pt x="58177" y="701"/>
                    </a:lnTo>
                    <a:lnTo>
                      <a:pt x="58177" y="193"/>
                    </a:lnTo>
                    <a:lnTo>
                      <a:pt x="0"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9"/>
              <p:cNvSpPr/>
              <p:nvPr/>
            </p:nvSpPr>
            <p:spPr>
              <a:xfrm>
                <a:off x="9384135" y="4873763"/>
                <a:ext cx="694791" cy="8467"/>
              </a:xfrm>
              <a:custGeom>
                <a:avLst/>
                <a:gdLst/>
                <a:ahLst/>
                <a:cxnLst/>
                <a:rect l="l" t="t" r="r" b="b"/>
                <a:pathLst>
                  <a:path w="58178" h="709" extrusionOk="0">
                    <a:moveTo>
                      <a:pt x="1" y="0"/>
                    </a:moveTo>
                    <a:lnTo>
                      <a:pt x="1" y="508"/>
                    </a:lnTo>
                    <a:lnTo>
                      <a:pt x="58178" y="709"/>
                    </a:lnTo>
                    <a:lnTo>
                      <a:pt x="58178" y="202"/>
                    </a:lnTo>
                    <a:lnTo>
                      <a:pt x="1"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9"/>
              <p:cNvSpPr/>
              <p:nvPr/>
            </p:nvSpPr>
            <p:spPr>
              <a:xfrm>
                <a:off x="9369827" y="5047144"/>
                <a:ext cx="694791" cy="8372"/>
              </a:xfrm>
              <a:custGeom>
                <a:avLst/>
                <a:gdLst/>
                <a:ahLst/>
                <a:cxnLst/>
                <a:rect l="l" t="t" r="r" b="b"/>
                <a:pathLst>
                  <a:path w="58178" h="701" extrusionOk="0">
                    <a:moveTo>
                      <a:pt x="1" y="1"/>
                    </a:moveTo>
                    <a:lnTo>
                      <a:pt x="1" y="508"/>
                    </a:lnTo>
                    <a:lnTo>
                      <a:pt x="58169" y="700"/>
                    </a:lnTo>
                    <a:lnTo>
                      <a:pt x="58178" y="193"/>
                    </a:lnTo>
                    <a:lnTo>
                      <a:pt x="1"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9"/>
              <p:cNvSpPr/>
              <p:nvPr/>
            </p:nvSpPr>
            <p:spPr>
              <a:xfrm>
                <a:off x="9369624" y="5101041"/>
                <a:ext cx="694791" cy="8372"/>
              </a:xfrm>
              <a:custGeom>
                <a:avLst/>
                <a:gdLst/>
                <a:ahLst/>
                <a:cxnLst/>
                <a:rect l="l" t="t" r="r" b="b"/>
                <a:pathLst>
                  <a:path w="58178" h="701" extrusionOk="0">
                    <a:moveTo>
                      <a:pt x="0" y="0"/>
                    </a:moveTo>
                    <a:lnTo>
                      <a:pt x="0" y="508"/>
                    </a:lnTo>
                    <a:lnTo>
                      <a:pt x="58177" y="700"/>
                    </a:lnTo>
                    <a:lnTo>
                      <a:pt x="58177" y="193"/>
                    </a:lnTo>
                    <a:lnTo>
                      <a:pt x="0"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9"/>
              <p:cNvSpPr/>
              <p:nvPr/>
            </p:nvSpPr>
            <p:spPr>
              <a:xfrm>
                <a:off x="9827309" y="4878886"/>
                <a:ext cx="525" cy="174014"/>
              </a:xfrm>
              <a:custGeom>
                <a:avLst/>
                <a:gdLst/>
                <a:ahLst/>
                <a:cxnLst/>
                <a:rect l="l" t="t" r="r" b="b"/>
                <a:pathLst>
                  <a:path w="44" h="14571" extrusionOk="0">
                    <a:moveTo>
                      <a:pt x="44" y="0"/>
                    </a:moveTo>
                    <a:lnTo>
                      <a:pt x="0" y="1457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9"/>
              <p:cNvSpPr/>
              <p:nvPr/>
            </p:nvSpPr>
            <p:spPr>
              <a:xfrm>
                <a:off x="9827309" y="4878886"/>
                <a:ext cx="525" cy="174014"/>
              </a:xfrm>
              <a:custGeom>
                <a:avLst/>
                <a:gdLst/>
                <a:ahLst/>
                <a:cxnLst/>
                <a:rect l="l" t="t" r="r" b="b"/>
                <a:pathLst>
                  <a:path w="44" h="14571" fill="none" extrusionOk="0">
                    <a:moveTo>
                      <a:pt x="44" y="0"/>
                    </a:moveTo>
                    <a:lnTo>
                      <a:pt x="0" y="145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9"/>
              <p:cNvSpPr/>
              <p:nvPr/>
            </p:nvSpPr>
            <p:spPr>
              <a:xfrm>
                <a:off x="9823750" y="4878779"/>
                <a:ext cx="7751" cy="174122"/>
              </a:xfrm>
              <a:custGeom>
                <a:avLst/>
                <a:gdLst/>
                <a:ahLst/>
                <a:cxnLst/>
                <a:rect l="l" t="t" r="r" b="b"/>
                <a:pathLst>
                  <a:path w="649" h="14580" extrusionOk="0">
                    <a:moveTo>
                      <a:pt x="45" y="0"/>
                    </a:moveTo>
                    <a:lnTo>
                      <a:pt x="1" y="14580"/>
                    </a:lnTo>
                    <a:lnTo>
                      <a:pt x="596" y="14580"/>
                    </a:lnTo>
                    <a:lnTo>
                      <a:pt x="648" y="9"/>
                    </a:lnTo>
                    <a:lnTo>
                      <a:pt x="45" y="0"/>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9"/>
              <p:cNvSpPr/>
              <p:nvPr/>
            </p:nvSpPr>
            <p:spPr>
              <a:xfrm>
                <a:off x="9649640" y="4878253"/>
                <a:ext cx="537" cy="174026"/>
              </a:xfrm>
              <a:custGeom>
                <a:avLst/>
                <a:gdLst/>
                <a:ahLst/>
                <a:cxnLst/>
                <a:rect l="l" t="t" r="r" b="b"/>
                <a:pathLst>
                  <a:path w="45" h="14572" extrusionOk="0">
                    <a:moveTo>
                      <a:pt x="44" y="1"/>
                    </a:moveTo>
                    <a:lnTo>
                      <a:pt x="1" y="1457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9"/>
              <p:cNvSpPr/>
              <p:nvPr/>
            </p:nvSpPr>
            <p:spPr>
              <a:xfrm>
                <a:off x="9649640" y="4878253"/>
                <a:ext cx="537" cy="174026"/>
              </a:xfrm>
              <a:custGeom>
                <a:avLst/>
                <a:gdLst/>
                <a:ahLst/>
                <a:cxnLst/>
                <a:rect l="l" t="t" r="r" b="b"/>
                <a:pathLst>
                  <a:path w="45" h="14572" fill="none" extrusionOk="0">
                    <a:moveTo>
                      <a:pt x="44" y="1"/>
                    </a:moveTo>
                    <a:lnTo>
                      <a:pt x="1" y="145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9"/>
              <p:cNvSpPr/>
              <p:nvPr/>
            </p:nvSpPr>
            <p:spPr>
              <a:xfrm>
                <a:off x="9645986" y="4878253"/>
                <a:ext cx="7739" cy="174026"/>
              </a:xfrm>
              <a:custGeom>
                <a:avLst/>
                <a:gdLst/>
                <a:ahLst/>
                <a:cxnLst/>
                <a:rect l="l" t="t" r="r" b="b"/>
                <a:pathLst>
                  <a:path w="648" h="14572" extrusionOk="0">
                    <a:moveTo>
                      <a:pt x="53" y="1"/>
                    </a:moveTo>
                    <a:lnTo>
                      <a:pt x="1" y="14571"/>
                    </a:lnTo>
                    <a:lnTo>
                      <a:pt x="604" y="14571"/>
                    </a:lnTo>
                    <a:lnTo>
                      <a:pt x="648"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39"/>
              <p:cNvSpPr/>
              <p:nvPr/>
            </p:nvSpPr>
            <p:spPr>
              <a:xfrm>
                <a:off x="9711156" y="4932353"/>
                <a:ext cx="22894" cy="77722"/>
              </a:xfrm>
              <a:custGeom>
                <a:avLst/>
                <a:gdLst/>
                <a:ahLst/>
                <a:cxnLst/>
                <a:rect l="l" t="t" r="r" b="b"/>
                <a:pathLst>
                  <a:path w="1917" h="6508" extrusionOk="0">
                    <a:moveTo>
                      <a:pt x="1794" y="1"/>
                    </a:moveTo>
                    <a:lnTo>
                      <a:pt x="1112" y="10"/>
                    </a:lnTo>
                    <a:lnTo>
                      <a:pt x="1077" y="88"/>
                    </a:lnTo>
                    <a:lnTo>
                      <a:pt x="1033" y="167"/>
                    </a:lnTo>
                    <a:lnTo>
                      <a:pt x="989" y="237"/>
                    </a:lnTo>
                    <a:lnTo>
                      <a:pt x="937" y="307"/>
                    </a:lnTo>
                    <a:lnTo>
                      <a:pt x="876" y="377"/>
                    </a:lnTo>
                    <a:lnTo>
                      <a:pt x="814" y="447"/>
                    </a:lnTo>
                    <a:lnTo>
                      <a:pt x="744" y="508"/>
                    </a:lnTo>
                    <a:lnTo>
                      <a:pt x="666" y="561"/>
                    </a:lnTo>
                    <a:lnTo>
                      <a:pt x="587" y="622"/>
                    </a:lnTo>
                    <a:lnTo>
                      <a:pt x="508" y="666"/>
                    </a:lnTo>
                    <a:lnTo>
                      <a:pt x="421" y="709"/>
                    </a:lnTo>
                    <a:lnTo>
                      <a:pt x="342" y="753"/>
                    </a:lnTo>
                    <a:lnTo>
                      <a:pt x="255" y="779"/>
                    </a:lnTo>
                    <a:lnTo>
                      <a:pt x="176" y="806"/>
                    </a:lnTo>
                    <a:lnTo>
                      <a:pt x="88" y="832"/>
                    </a:lnTo>
                    <a:lnTo>
                      <a:pt x="1" y="840"/>
                    </a:lnTo>
                    <a:lnTo>
                      <a:pt x="10" y="1523"/>
                    </a:lnTo>
                    <a:lnTo>
                      <a:pt x="849" y="1514"/>
                    </a:lnTo>
                    <a:lnTo>
                      <a:pt x="937" y="6508"/>
                    </a:lnTo>
                    <a:lnTo>
                      <a:pt x="1916" y="6490"/>
                    </a:lnTo>
                    <a:lnTo>
                      <a:pt x="1794"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9"/>
              <p:cNvSpPr/>
              <p:nvPr/>
            </p:nvSpPr>
            <p:spPr>
              <a:xfrm>
                <a:off x="9743222" y="4930788"/>
                <a:ext cx="37822" cy="79394"/>
              </a:xfrm>
              <a:custGeom>
                <a:avLst/>
                <a:gdLst/>
                <a:ahLst/>
                <a:cxnLst/>
                <a:rect l="l" t="t" r="r" b="b"/>
                <a:pathLst>
                  <a:path w="3167" h="6648" extrusionOk="0">
                    <a:moveTo>
                      <a:pt x="1514" y="971"/>
                    </a:moveTo>
                    <a:lnTo>
                      <a:pt x="1628" y="980"/>
                    </a:lnTo>
                    <a:lnTo>
                      <a:pt x="1680" y="989"/>
                    </a:lnTo>
                    <a:lnTo>
                      <a:pt x="1733" y="1006"/>
                    </a:lnTo>
                    <a:lnTo>
                      <a:pt x="1776" y="1033"/>
                    </a:lnTo>
                    <a:lnTo>
                      <a:pt x="1829" y="1059"/>
                    </a:lnTo>
                    <a:lnTo>
                      <a:pt x="1916" y="1129"/>
                    </a:lnTo>
                    <a:lnTo>
                      <a:pt x="1986" y="1216"/>
                    </a:lnTo>
                    <a:lnTo>
                      <a:pt x="2012" y="1260"/>
                    </a:lnTo>
                    <a:lnTo>
                      <a:pt x="2039" y="1313"/>
                    </a:lnTo>
                    <a:lnTo>
                      <a:pt x="2056" y="1365"/>
                    </a:lnTo>
                    <a:lnTo>
                      <a:pt x="2074" y="1418"/>
                    </a:lnTo>
                    <a:lnTo>
                      <a:pt x="2082" y="1470"/>
                    </a:lnTo>
                    <a:lnTo>
                      <a:pt x="2082" y="1522"/>
                    </a:lnTo>
                    <a:lnTo>
                      <a:pt x="2152" y="5073"/>
                    </a:lnTo>
                    <a:lnTo>
                      <a:pt x="2144" y="5134"/>
                    </a:lnTo>
                    <a:lnTo>
                      <a:pt x="2144" y="5187"/>
                    </a:lnTo>
                    <a:lnTo>
                      <a:pt x="2126" y="5239"/>
                    </a:lnTo>
                    <a:lnTo>
                      <a:pt x="2109" y="5292"/>
                    </a:lnTo>
                    <a:lnTo>
                      <a:pt x="2091" y="5344"/>
                    </a:lnTo>
                    <a:lnTo>
                      <a:pt x="2065" y="5388"/>
                    </a:lnTo>
                    <a:lnTo>
                      <a:pt x="2030" y="5432"/>
                    </a:lnTo>
                    <a:lnTo>
                      <a:pt x="1986" y="5476"/>
                    </a:lnTo>
                    <a:lnTo>
                      <a:pt x="1951" y="5519"/>
                    </a:lnTo>
                    <a:lnTo>
                      <a:pt x="1908" y="5554"/>
                    </a:lnTo>
                    <a:lnTo>
                      <a:pt x="1855" y="5581"/>
                    </a:lnTo>
                    <a:lnTo>
                      <a:pt x="1811" y="5607"/>
                    </a:lnTo>
                    <a:lnTo>
                      <a:pt x="1759" y="5624"/>
                    </a:lnTo>
                    <a:lnTo>
                      <a:pt x="1706" y="5633"/>
                    </a:lnTo>
                    <a:lnTo>
                      <a:pt x="1654" y="5642"/>
                    </a:lnTo>
                    <a:lnTo>
                      <a:pt x="1593" y="5651"/>
                    </a:lnTo>
                    <a:lnTo>
                      <a:pt x="1540" y="5651"/>
                    </a:lnTo>
                    <a:lnTo>
                      <a:pt x="1479" y="5642"/>
                    </a:lnTo>
                    <a:lnTo>
                      <a:pt x="1426" y="5624"/>
                    </a:lnTo>
                    <a:lnTo>
                      <a:pt x="1374" y="5607"/>
                    </a:lnTo>
                    <a:lnTo>
                      <a:pt x="1330" y="5589"/>
                    </a:lnTo>
                    <a:lnTo>
                      <a:pt x="1278" y="5563"/>
                    </a:lnTo>
                    <a:lnTo>
                      <a:pt x="1234" y="5528"/>
                    </a:lnTo>
                    <a:lnTo>
                      <a:pt x="1199" y="5493"/>
                    </a:lnTo>
                    <a:lnTo>
                      <a:pt x="1155" y="5449"/>
                    </a:lnTo>
                    <a:lnTo>
                      <a:pt x="1120" y="5406"/>
                    </a:lnTo>
                    <a:lnTo>
                      <a:pt x="1094" y="5362"/>
                    </a:lnTo>
                    <a:lnTo>
                      <a:pt x="1068" y="5309"/>
                    </a:lnTo>
                    <a:lnTo>
                      <a:pt x="1050" y="5257"/>
                    </a:lnTo>
                    <a:lnTo>
                      <a:pt x="1033" y="5204"/>
                    </a:lnTo>
                    <a:lnTo>
                      <a:pt x="1024" y="5152"/>
                    </a:lnTo>
                    <a:lnTo>
                      <a:pt x="1024" y="5091"/>
                    </a:lnTo>
                    <a:lnTo>
                      <a:pt x="963" y="1549"/>
                    </a:lnTo>
                    <a:lnTo>
                      <a:pt x="963" y="1487"/>
                    </a:lnTo>
                    <a:lnTo>
                      <a:pt x="972" y="1435"/>
                    </a:lnTo>
                    <a:lnTo>
                      <a:pt x="980" y="1383"/>
                    </a:lnTo>
                    <a:lnTo>
                      <a:pt x="998" y="1330"/>
                    </a:lnTo>
                    <a:lnTo>
                      <a:pt x="1024" y="1278"/>
                    </a:lnTo>
                    <a:lnTo>
                      <a:pt x="1050" y="1234"/>
                    </a:lnTo>
                    <a:lnTo>
                      <a:pt x="1077" y="1190"/>
                    </a:lnTo>
                    <a:lnTo>
                      <a:pt x="1120" y="1146"/>
                    </a:lnTo>
                    <a:lnTo>
                      <a:pt x="1155" y="1103"/>
                    </a:lnTo>
                    <a:lnTo>
                      <a:pt x="1199" y="1068"/>
                    </a:lnTo>
                    <a:lnTo>
                      <a:pt x="1252" y="1041"/>
                    </a:lnTo>
                    <a:lnTo>
                      <a:pt x="1295" y="1015"/>
                    </a:lnTo>
                    <a:lnTo>
                      <a:pt x="1348" y="998"/>
                    </a:lnTo>
                    <a:lnTo>
                      <a:pt x="1400" y="980"/>
                    </a:lnTo>
                    <a:lnTo>
                      <a:pt x="1453" y="971"/>
                    </a:lnTo>
                    <a:close/>
                    <a:moveTo>
                      <a:pt x="1523" y="1"/>
                    </a:moveTo>
                    <a:lnTo>
                      <a:pt x="1365" y="9"/>
                    </a:lnTo>
                    <a:lnTo>
                      <a:pt x="1217" y="36"/>
                    </a:lnTo>
                    <a:lnTo>
                      <a:pt x="1068" y="71"/>
                    </a:lnTo>
                    <a:lnTo>
                      <a:pt x="928" y="123"/>
                    </a:lnTo>
                    <a:lnTo>
                      <a:pt x="797" y="193"/>
                    </a:lnTo>
                    <a:lnTo>
                      <a:pt x="674" y="272"/>
                    </a:lnTo>
                    <a:lnTo>
                      <a:pt x="552" y="368"/>
                    </a:lnTo>
                    <a:lnTo>
                      <a:pt x="438" y="473"/>
                    </a:lnTo>
                    <a:lnTo>
                      <a:pt x="333" y="595"/>
                    </a:lnTo>
                    <a:lnTo>
                      <a:pt x="237" y="718"/>
                    </a:lnTo>
                    <a:lnTo>
                      <a:pt x="167" y="849"/>
                    </a:lnTo>
                    <a:lnTo>
                      <a:pt x="97" y="980"/>
                    </a:lnTo>
                    <a:lnTo>
                      <a:pt x="53" y="1129"/>
                    </a:lnTo>
                    <a:lnTo>
                      <a:pt x="18" y="1269"/>
                    </a:lnTo>
                    <a:lnTo>
                      <a:pt x="1" y="1426"/>
                    </a:lnTo>
                    <a:lnTo>
                      <a:pt x="1" y="1584"/>
                    </a:lnTo>
                    <a:lnTo>
                      <a:pt x="62" y="5126"/>
                    </a:lnTo>
                    <a:lnTo>
                      <a:pt x="71" y="5283"/>
                    </a:lnTo>
                    <a:lnTo>
                      <a:pt x="97" y="5432"/>
                    </a:lnTo>
                    <a:lnTo>
                      <a:pt x="132" y="5581"/>
                    </a:lnTo>
                    <a:lnTo>
                      <a:pt x="185" y="5720"/>
                    </a:lnTo>
                    <a:lnTo>
                      <a:pt x="255" y="5852"/>
                    </a:lnTo>
                    <a:lnTo>
                      <a:pt x="333" y="5983"/>
                    </a:lnTo>
                    <a:lnTo>
                      <a:pt x="429" y="6097"/>
                    </a:lnTo>
                    <a:lnTo>
                      <a:pt x="534" y="6210"/>
                    </a:lnTo>
                    <a:lnTo>
                      <a:pt x="657" y="6315"/>
                    </a:lnTo>
                    <a:lnTo>
                      <a:pt x="779" y="6411"/>
                    </a:lnTo>
                    <a:lnTo>
                      <a:pt x="910" y="6481"/>
                    </a:lnTo>
                    <a:lnTo>
                      <a:pt x="1042" y="6543"/>
                    </a:lnTo>
                    <a:lnTo>
                      <a:pt x="1182" y="6595"/>
                    </a:lnTo>
                    <a:lnTo>
                      <a:pt x="1330" y="6621"/>
                    </a:lnTo>
                    <a:lnTo>
                      <a:pt x="1488" y="6648"/>
                    </a:lnTo>
                    <a:lnTo>
                      <a:pt x="1645" y="6648"/>
                    </a:lnTo>
                    <a:lnTo>
                      <a:pt x="1803" y="6639"/>
                    </a:lnTo>
                    <a:lnTo>
                      <a:pt x="1951" y="6613"/>
                    </a:lnTo>
                    <a:lnTo>
                      <a:pt x="2091" y="6578"/>
                    </a:lnTo>
                    <a:lnTo>
                      <a:pt x="2231" y="6525"/>
                    </a:lnTo>
                    <a:lnTo>
                      <a:pt x="2362" y="6455"/>
                    </a:lnTo>
                    <a:lnTo>
                      <a:pt x="2493" y="6376"/>
                    </a:lnTo>
                    <a:lnTo>
                      <a:pt x="2616" y="6289"/>
                    </a:lnTo>
                    <a:lnTo>
                      <a:pt x="2730" y="6175"/>
                    </a:lnTo>
                    <a:lnTo>
                      <a:pt x="2835" y="6062"/>
                    </a:lnTo>
                    <a:lnTo>
                      <a:pt x="2922" y="5939"/>
                    </a:lnTo>
                    <a:lnTo>
                      <a:pt x="3001" y="5808"/>
                    </a:lnTo>
                    <a:lnTo>
                      <a:pt x="3062" y="5668"/>
                    </a:lnTo>
                    <a:lnTo>
                      <a:pt x="3106" y="5528"/>
                    </a:lnTo>
                    <a:lnTo>
                      <a:pt x="3141" y="5379"/>
                    </a:lnTo>
                    <a:lnTo>
                      <a:pt x="3158" y="5231"/>
                    </a:lnTo>
                    <a:lnTo>
                      <a:pt x="3167" y="5073"/>
                    </a:lnTo>
                    <a:lnTo>
                      <a:pt x="3097" y="1531"/>
                    </a:lnTo>
                    <a:lnTo>
                      <a:pt x="3088" y="1374"/>
                    </a:lnTo>
                    <a:lnTo>
                      <a:pt x="3071" y="1216"/>
                    </a:lnTo>
                    <a:lnTo>
                      <a:pt x="3027" y="1076"/>
                    </a:lnTo>
                    <a:lnTo>
                      <a:pt x="2974" y="937"/>
                    </a:lnTo>
                    <a:lnTo>
                      <a:pt x="2913" y="805"/>
                    </a:lnTo>
                    <a:lnTo>
                      <a:pt x="2835" y="674"/>
                    </a:lnTo>
                    <a:lnTo>
                      <a:pt x="2738" y="552"/>
                    </a:lnTo>
                    <a:lnTo>
                      <a:pt x="2633" y="438"/>
                    </a:lnTo>
                    <a:lnTo>
                      <a:pt x="2511" y="333"/>
                    </a:lnTo>
                    <a:lnTo>
                      <a:pt x="2389" y="246"/>
                    </a:lnTo>
                    <a:lnTo>
                      <a:pt x="2257" y="167"/>
                    </a:lnTo>
                    <a:lnTo>
                      <a:pt x="2126" y="106"/>
                    </a:lnTo>
                    <a:lnTo>
                      <a:pt x="1986" y="62"/>
                    </a:lnTo>
                    <a:lnTo>
                      <a:pt x="1838" y="27"/>
                    </a:lnTo>
                    <a:lnTo>
                      <a:pt x="1680" y="9"/>
                    </a:lnTo>
                    <a:lnTo>
                      <a:pt x="1523"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0" name="Google Shape;3350;p39"/>
            <p:cNvSpPr/>
            <p:nvPr/>
          </p:nvSpPr>
          <p:spPr>
            <a:xfrm>
              <a:off x="1455050" y="3256463"/>
              <a:ext cx="207900" cy="207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3" name="Google Shape;3443;p39"/>
          <p:cNvGrpSpPr/>
          <p:nvPr/>
        </p:nvGrpSpPr>
        <p:grpSpPr>
          <a:xfrm>
            <a:off x="457191" y="4147516"/>
            <a:ext cx="1205759" cy="428760"/>
            <a:chOff x="457191" y="4147516"/>
            <a:chExt cx="1205759" cy="428760"/>
          </a:xfrm>
        </p:grpSpPr>
        <p:grpSp>
          <p:nvGrpSpPr>
            <p:cNvPr id="3444" name="Google Shape;3444;p39"/>
            <p:cNvGrpSpPr/>
            <p:nvPr/>
          </p:nvGrpSpPr>
          <p:grpSpPr>
            <a:xfrm>
              <a:off x="457191" y="4147516"/>
              <a:ext cx="825764" cy="428760"/>
              <a:chOff x="10633266" y="4614891"/>
              <a:chExt cx="825764" cy="428760"/>
            </a:xfrm>
          </p:grpSpPr>
          <p:sp>
            <p:nvSpPr>
              <p:cNvPr id="3445" name="Google Shape;3445;p39"/>
              <p:cNvSpPr/>
              <p:nvPr/>
            </p:nvSpPr>
            <p:spPr>
              <a:xfrm rot="5400000">
                <a:off x="10831864" y="4417953"/>
                <a:ext cx="427828" cy="821704"/>
              </a:xfrm>
              <a:custGeom>
                <a:avLst/>
                <a:gdLst/>
                <a:ahLst/>
                <a:cxnLst/>
                <a:rect l="l" t="t" r="r" b="b"/>
                <a:pathLst>
                  <a:path w="35824" h="68805" extrusionOk="0">
                    <a:moveTo>
                      <a:pt x="0" y="1"/>
                    </a:moveTo>
                    <a:lnTo>
                      <a:pt x="0" y="68804"/>
                    </a:lnTo>
                    <a:lnTo>
                      <a:pt x="35823" y="68804"/>
                    </a:lnTo>
                    <a:lnTo>
                      <a:pt x="358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9"/>
              <p:cNvSpPr/>
              <p:nvPr/>
            </p:nvSpPr>
            <p:spPr>
              <a:xfrm rot="5400000">
                <a:off x="11412801" y="4623609"/>
                <a:ext cx="21317" cy="24972"/>
              </a:xfrm>
              <a:custGeom>
                <a:avLst/>
                <a:gdLst/>
                <a:ahLst/>
                <a:cxnLst/>
                <a:rect l="l" t="t" r="r" b="b"/>
                <a:pathLst>
                  <a:path w="1785" h="2091" extrusionOk="0">
                    <a:moveTo>
                      <a:pt x="1" y="0"/>
                    </a:moveTo>
                    <a:lnTo>
                      <a:pt x="1" y="2091"/>
                    </a:lnTo>
                    <a:lnTo>
                      <a:pt x="1785" y="2091"/>
                    </a:lnTo>
                    <a:lnTo>
                      <a:pt x="1785"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9"/>
              <p:cNvSpPr/>
              <p:nvPr/>
            </p:nvSpPr>
            <p:spPr>
              <a:xfrm rot="5400000">
                <a:off x="11344388" y="4623603"/>
                <a:ext cx="21317" cy="24984"/>
              </a:xfrm>
              <a:custGeom>
                <a:avLst/>
                <a:gdLst/>
                <a:ahLst/>
                <a:cxnLst/>
                <a:rect l="l" t="t" r="r" b="b"/>
                <a:pathLst>
                  <a:path w="1785" h="2092" extrusionOk="0">
                    <a:moveTo>
                      <a:pt x="1" y="1"/>
                    </a:moveTo>
                    <a:lnTo>
                      <a:pt x="1" y="2091"/>
                    </a:lnTo>
                    <a:lnTo>
                      <a:pt x="1785" y="2091"/>
                    </a:lnTo>
                    <a:lnTo>
                      <a:pt x="1785"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9"/>
              <p:cNvSpPr/>
              <p:nvPr/>
            </p:nvSpPr>
            <p:spPr>
              <a:xfrm rot="5400000">
                <a:off x="11275922" y="4623663"/>
                <a:ext cx="21317" cy="24864"/>
              </a:xfrm>
              <a:custGeom>
                <a:avLst/>
                <a:gdLst/>
                <a:ahLst/>
                <a:cxnLst/>
                <a:rect l="l" t="t" r="r" b="b"/>
                <a:pathLst>
                  <a:path w="1785" h="2082" extrusionOk="0">
                    <a:moveTo>
                      <a:pt x="1" y="0"/>
                    </a:moveTo>
                    <a:lnTo>
                      <a:pt x="1" y="2082"/>
                    </a:lnTo>
                    <a:lnTo>
                      <a:pt x="1785" y="2082"/>
                    </a:lnTo>
                    <a:lnTo>
                      <a:pt x="1785"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9"/>
              <p:cNvSpPr/>
              <p:nvPr/>
            </p:nvSpPr>
            <p:spPr>
              <a:xfrm rot="5400000">
                <a:off x="11207509" y="4623657"/>
                <a:ext cx="21317" cy="24876"/>
              </a:xfrm>
              <a:custGeom>
                <a:avLst/>
                <a:gdLst/>
                <a:ahLst/>
                <a:cxnLst/>
                <a:rect l="l" t="t" r="r" b="b"/>
                <a:pathLst>
                  <a:path w="1785" h="2083" extrusionOk="0">
                    <a:moveTo>
                      <a:pt x="1" y="1"/>
                    </a:moveTo>
                    <a:lnTo>
                      <a:pt x="1" y="2082"/>
                    </a:lnTo>
                    <a:lnTo>
                      <a:pt x="1785" y="2082"/>
                    </a:lnTo>
                    <a:lnTo>
                      <a:pt x="1785"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9"/>
              <p:cNvSpPr/>
              <p:nvPr/>
            </p:nvSpPr>
            <p:spPr>
              <a:xfrm rot="5400000">
                <a:off x="11139043" y="4623609"/>
                <a:ext cx="21317" cy="24972"/>
              </a:xfrm>
              <a:custGeom>
                <a:avLst/>
                <a:gdLst/>
                <a:ahLst/>
                <a:cxnLst/>
                <a:rect l="l" t="t" r="r" b="b"/>
                <a:pathLst>
                  <a:path w="1785" h="2091" extrusionOk="0">
                    <a:moveTo>
                      <a:pt x="1" y="0"/>
                    </a:moveTo>
                    <a:lnTo>
                      <a:pt x="1" y="2090"/>
                    </a:lnTo>
                    <a:lnTo>
                      <a:pt x="1785" y="2090"/>
                    </a:lnTo>
                    <a:lnTo>
                      <a:pt x="1785"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9"/>
              <p:cNvSpPr/>
              <p:nvPr/>
            </p:nvSpPr>
            <p:spPr>
              <a:xfrm rot="5400000">
                <a:off x="11070636" y="4623609"/>
                <a:ext cx="21317" cy="24972"/>
              </a:xfrm>
              <a:custGeom>
                <a:avLst/>
                <a:gdLst/>
                <a:ahLst/>
                <a:cxnLst/>
                <a:rect l="l" t="t" r="r" b="b"/>
                <a:pathLst>
                  <a:path w="1785" h="2091" extrusionOk="0">
                    <a:moveTo>
                      <a:pt x="1" y="1"/>
                    </a:moveTo>
                    <a:lnTo>
                      <a:pt x="1" y="2091"/>
                    </a:lnTo>
                    <a:lnTo>
                      <a:pt x="1785" y="2091"/>
                    </a:lnTo>
                    <a:lnTo>
                      <a:pt x="1785"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9"/>
              <p:cNvSpPr/>
              <p:nvPr/>
            </p:nvSpPr>
            <p:spPr>
              <a:xfrm rot="5400000">
                <a:off x="11002170" y="4623657"/>
                <a:ext cx="21317" cy="24876"/>
              </a:xfrm>
              <a:custGeom>
                <a:avLst/>
                <a:gdLst/>
                <a:ahLst/>
                <a:cxnLst/>
                <a:rect l="l" t="t" r="r" b="b"/>
                <a:pathLst>
                  <a:path w="1785" h="2083" extrusionOk="0">
                    <a:moveTo>
                      <a:pt x="1" y="1"/>
                    </a:moveTo>
                    <a:lnTo>
                      <a:pt x="1" y="2082"/>
                    </a:lnTo>
                    <a:lnTo>
                      <a:pt x="1785" y="2082"/>
                    </a:lnTo>
                    <a:lnTo>
                      <a:pt x="1785"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39"/>
              <p:cNvSpPr/>
              <p:nvPr/>
            </p:nvSpPr>
            <p:spPr>
              <a:xfrm rot="5400000">
                <a:off x="10933704" y="4623609"/>
                <a:ext cx="21317" cy="24972"/>
              </a:xfrm>
              <a:custGeom>
                <a:avLst/>
                <a:gdLst/>
                <a:ahLst/>
                <a:cxnLst/>
                <a:rect l="l" t="t" r="r" b="b"/>
                <a:pathLst>
                  <a:path w="1785" h="2091" extrusionOk="0">
                    <a:moveTo>
                      <a:pt x="1" y="0"/>
                    </a:moveTo>
                    <a:lnTo>
                      <a:pt x="1" y="2091"/>
                    </a:lnTo>
                    <a:lnTo>
                      <a:pt x="1785" y="2091"/>
                    </a:lnTo>
                    <a:lnTo>
                      <a:pt x="1785"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39"/>
              <p:cNvSpPr/>
              <p:nvPr/>
            </p:nvSpPr>
            <p:spPr>
              <a:xfrm rot="5400000">
                <a:off x="10865291" y="4623603"/>
                <a:ext cx="21317" cy="24984"/>
              </a:xfrm>
              <a:custGeom>
                <a:avLst/>
                <a:gdLst/>
                <a:ahLst/>
                <a:cxnLst/>
                <a:rect l="l" t="t" r="r" b="b"/>
                <a:pathLst>
                  <a:path w="1785" h="2092" extrusionOk="0">
                    <a:moveTo>
                      <a:pt x="1" y="1"/>
                    </a:moveTo>
                    <a:lnTo>
                      <a:pt x="1" y="2091"/>
                    </a:lnTo>
                    <a:lnTo>
                      <a:pt x="1785" y="2091"/>
                    </a:lnTo>
                    <a:lnTo>
                      <a:pt x="1785"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9"/>
              <p:cNvSpPr/>
              <p:nvPr/>
            </p:nvSpPr>
            <p:spPr>
              <a:xfrm rot="5400000">
                <a:off x="10796879" y="4623609"/>
                <a:ext cx="21317" cy="24972"/>
              </a:xfrm>
              <a:custGeom>
                <a:avLst/>
                <a:gdLst/>
                <a:ahLst/>
                <a:cxnLst/>
                <a:rect l="l" t="t" r="r" b="b"/>
                <a:pathLst>
                  <a:path w="1785" h="2091" extrusionOk="0">
                    <a:moveTo>
                      <a:pt x="1" y="0"/>
                    </a:moveTo>
                    <a:lnTo>
                      <a:pt x="1" y="2091"/>
                    </a:lnTo>
                    <a:lnTo>
                      <a:pt x="1785" y="2091"/>
                    </a:lnTo>
                    <a:lnTo>
                      <a:pt x="1785"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9"/>
              <p:cNvSpPr/>
              <p:nvPr/>
            </p:nvSpPr>
            <p:spPr>
              <a:xfrm rot="5400000">
                <a:off x="10728412" y="4623657"/>
                <a:ext cx="21317" cy="24876"/>
              </a:xfrm>
              <a:custGeom>
                <a:avLst/>
                <a:gdLst/>
                <a:ahLst/>
                <a:cxnLst/>
                <a:rect l="l" t="t" r="r" b="b"/>
                <a:pathLst>
                  <a:path w="1785" h="2083" extrusionOk="0">
                    <a:moveTo>
                      <a:pt x="1" y="1"/>
                    </a:moveTo>
                    <a:lnTo>
                      <a:pt x="1" y="2082"/>
                    </a:lnTo>
                    <a:lnTo>
                      <a:pt x="1785" y="2082"/>
                    </a:lnTo>
                    <a:lnTo>
                      <a:pt x="1785"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39"/>
              <p:cNvSpPr/>
              <p:nvPr/>
            </p:nvSpPr>
            <p:spPr>
              <a:xfrm rot="5400000">
                <a:off x="10659946" y="4623609"/>
                <a:ext cx="21317" cy="24972"/>
              </a:xfrm>
              <a:custGeom>
                <a:avLst/>
                <a:gdLst/>
                <a:ahLst/>
                <a:cxnLst/>
                <a:rect l="l" t="t" r="r" b="b"/>
                <a:pathLst>
                  <a:path w="1785" h="2091" extrusionOk="0">
                    <a:moveTo>
                      <a:pt x="1" y="0"/>
                    </a:moveTo>
                    <a:lnTo>
                      <a:pt x="1" y="2091"/>
                    </a:lnTo>
                    <a:lnTo>
                      <a:pt x="1785" y="2091"/>
                    </a:lnTo>
                    <a:lnTo>
                      <a:pt x="1785"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9"/>
              <p:cNvSpPr/>
              <p:nvPr/>
            </p:nvSpPr>
            <p:spPr>
              <a:xfrm rot="5400000">
                <a:off x="10832605" y="4417225"/>
                <a:ext cx="427088" cy="825764"/>
              </a:xfrm>
              <a:custGeom>
                <a:avLst/>
                <a:gdLst/>
                <a:ahLst/>
                <a:cxnLst/>
                <a:rect l="l" t="t" r="r" b="b"/>
                <a:pathLst>
                  <a:path w="35762" h="69145" extrusionOk="0">
                    <a:moveTo>
                      <a:pt x="2528" y="1933"/>
                    </a:moveTo>
                    <a:lnTo>
                      <a:pt x="2528" y="4024"/>
                    </a:lnTo>
                    <a:lnTo>
                      <a:pt x="744" y="4024"/>
                    </a:lnTo>
                    <a:lnTo>
                      <a:pt x="744" y="1933"/>
                    </a:lnTo>
                    <a:close/>
                    <a:moveTo>
                      <a:pt x="35019" y="1933"/>
                    </a:moveTo>
                    <a:lnTo>
                      <a:pt x="35019" y="4024"/>
                    </a:lnTo>
                    <a:lnTo>
                      <a:pt x="33226" y="4024"/>
                    </a:lnTo>
                    <a:lnTo>
                      <a:pt x="33226" y="1933"/>
                    </a:lnTo>
                    <a:close/>
                    <a:moveTo>
                      <a:pt x="2528" y="7662"/>
                    </a:moveTo>
                    <a:lnTo>
                      <a:pt x="2528" y="9752"/>
                    </a:lnTo>
                    <a:lnTo>
                      <a:pt x="744" y="9752"/>
                    </a:lnTo>
                    <a:lnTo>
                      <a:pt x="744" y="7662"/>
                    </a:lnTo>
                    <a:close/>
                    <a:moveTo>
                      <a:pt x="35019" y="7662"/>
                    </a:moveTo>
                    <a:lnTo>
                      <a:pt x="35019" y="9752"/>
                    </a:lnTo>
                    <a:lnTo>
                      <a:pt x="33226" y="9752"/>
                    </a:lnTo>
                    <a:lnTo>
                      <a:pt x="33226" y="7662"/>
                    </a:lnTo>
                    <a:close/>
                    <a:moveTo>
                      <a:pt x="2528" y="13399"/>
                    </a:moveTo>
                    <a:lnTo>
                      <a:pt x="2528" y="15481"/>
                    </a:lnTo>
                    <a:lnTo>
                      <a:pt x="744" y="15481"/>
                    </a:lnTo>
                    <a:lnTo>
                      <a:pt x="744" y="13399"/>
                    </a:lnTo>
                    <a:close/>
                    <a:moveTo>
                      <a:pt x="35019" y="13399"/>
                    </a:moveTo>
                    <a:lnTo>
                      <a:pt x="35019" y="15481"/>
                    </a:lnTo>
                    <a:lnTo>
                      <a:pt x="33226" y="15481"/>
                    </a:lnTo>
                    <a:lnTo>
                      <a:pt x="33226" y="13399"/>
                    </a:lnTo>
                    <a:close/>
                    <a:moveTo>
                      <a:pt x="2528" y="19128"/>
                    </a:moveTo>
                    <a:lnTo>
                      <a:pt x="2528" y="21209"/>
                    </a:lnTo>
                    <a:lnTo>
                      <a:pt x="744" y="21209"/>
                    </a:lnTo>
                    <a:lnTo>
                      <a:pt x="744" y="19128"/>
                    </a:lnTo>
                    <a:close/>
                    <a:moveTo>
                      <a:pt x="35019" y="19128"/>
                    </a:moveTo>
                    <a:lnTo>
                      <a:pt x="35019" y="21209"/>
                    </a:lnTo>
                    <a:lnTo>
                      <a:pt x="33226" y="21209"/>
                    </a:lnTo>
                    <a:lnTo>
                      <a:pt x="33226" y="19128"/>
                    </a:lnTo>
                    <a:close/>
                    <a:moveTo>
                      <a:pt x="2528" y="24856"/>
                    </a:moveTo>
                    <a:lnTo>
                      <a:pt x="2528" y="26946"/>
                    </a:lnTo>
                    <a:lnTo>
                      <a:pt x="744" y="26946"/>
                    </a:lnTo>
                    <a:lnTo>
                      <a:pt x="744" y="24856"/>
                    </a:lnTo>
                    <a:close/>
                    <a:moveTo>
                      <a:pt x="35019" y="24856"/>
                    </a:moveTo>
                    <a:lnTo>
                      <a:pt x="35019" y="26946"/>
                    </a:lnTo>
                    <a:lnTo>
                      <a:pt x="33226" y="26946"/>
                    </a:lnTo>
                    <a:lnTo>
                      <a:pt x="33226" y="24856"/>
                    </a:lnTo>
                    <a:close/>
                    <a:moveTo>
                      <a:pt x="2528" y="30585"/>
                    </a:moveTo>
                    <a:lnTo>
                      <a:pt x="2528" y="32675"/>
                    </a:lnTo>
                    <a:lnTo>
                      <a:pt x="744" y="32675"/>
                    </a:lnTo>
                    <a:lnTo>
                      <a:pt x="744" y="30585"/>
                    </a:lnTo>
                    <a:close/>
                    <a:moveTo>
                      <a:pt x="35019" y="30585"/>
                    </a:moveTo>
                    <a:lnTo>
                      <a:pt x="35019" y="32675"/>
                    </a:lnTo>
                    <a:lnTo>
                      <a:pt x="33226" y="32675"/>
                    </a:lnTo>
                    <a:lnTo>
                      <a:pt x="33226" y="30585"/>
                    </a:lnTo>
                    <a:close/>
                    <a:moveTo>
                      <a:pt x="32482" y="15507"/>
                    </a:moveTo>
                    <a:lnTo>
                      <a:pt x="32482" y="36567"/>
                    </a:lnTo>
                    <a:lnTo>
                      <a:pt x="3271" y="36567"/>
                    </a:lnTo>
                    <a:lnTo>
                      <a:pt x="3271" y="15507"/>
                    </a:lnTo>
                    <a:close/>
                    <a:moveTo>
                      <a:pt x="2528" y="36322"/>
                    </a:moveTo>
                    <a:lnTo>
                      <a:pt x="2528" y="38403"/>
                    </a:lnTo>
                    <a:lnTo>
                      <a:pt x="744" y="38403"/>
                    </a:lnTo>
                    <a:lnTo>
                      <a:pt x="744" y="36322"/>
                    </a:lnTo>
                    <a:close/>
                    <a:moveTo>
                      <a:pt x="35019" y="36322"/>
                    </a:moveTo>
                    <a:lnTo>
                      <a:pt x="35019" y="38403"/>
                    </a:lnTo>
                    <a:lnTo>
                      <a:pt x="33226" y="38403"/>
                    </a:lnTo>
                    <a:lnTo>
                      <a:pt x="33226" y="36322"/>
                    </a:lnTo>
                    <a:close/>
                    <a:moveTo>
                      <a:pt x="2528" y="42050"/>
                    </a:moveTo>
                    <a:lnTo>
                      <a:pt x="2528" y="44141"/>
                    </a:lnTo>
                    <a:lnTo>
                      <a:pt x="744" y="44141"/>
                    </a:lnTo>
                    <a:lnTo>
                      <a:pt x="744" y="42050"/>
                    </a:lnTo>
                    <a:close/>
                    <a:moveTo>
                      <a:pt x="35019" y="42050"/>
                    </a:moveTo>
                    <a:lnTo>
                      <a:pt x="35019" y="44141"/>
                    </a:lnTo>
                    <a:lnTo>
                      <a:pt x="33226" y="44141"/>
                    </a:lnTo>
                    <a:lnTo>
                      <a:pt x="33226" y="42050"/>
                    </a:lnTo>
                    <a:close/>
                    <a:moveTo>
                      <a:pt x="2528" y="47779"/>
                    </a:moveTo>
                    <a:lnTo>
                      <a:pt x="2528" y="49869"/>
                    </a:lnTo>
                    <a:lnTo>
                      <a:pt x="744" y="49869"/>
                    </a:lnTo>
                    <a:lnTo>
                      <a:pt x="744" y="47779"/>
                    </a:lnTo>
                    <a:close/>
                    <a:moveTo>
                      <a:pt x="35019" y="47779"/>
                    </a:moveTo>
                    <a:lnTo>
                      <a:pt x="35019" y="49869"/>
                    </a:lnTo>
                    <a:lnTo>
                      <a:pt x="33226" y="49869"/>
                    </a:lnTo>
                    <a:lnTo>
                      <a:pt x="33226" y="47779"/>
                    </a:lnTo>
                    <a:close/>
                    <a:moveTo>
                      <a:pt x="2528" y="53507"/>
                    </a:moveTo>
                    <a:lnTo>
                      <a:pt x="2528" y="55598"/>
                    </a:lnTo>
                    <a:lnTo>
                      <a:pt x="744" y="55598"/>
                    </a:lnTo>
                    <a:lnTo>
                      <a:pt x="744" y="53507"/>
                    </a:lnTo>
                    <a:close/>
                    <a:moveTo>
                      <a:pt x="35019" y="53507"/>
                    </a:moveTo>
                    <a:lnTo>
                      <a:pt x="35019" y="55598"/>
                    </a:lnTo>
                    <a:lnTo>
                      <a:pt x="33226" y="55598"/>
                    </a:lnTo>
                    <a:lnTo>
                      <a:pt x="33226" y="53507"/>
                    </a:lnTo>
                    <a:close/>
                    <a:moveTo>
                      <a:pt x="32482" y="37861"/>
                    </a:moveTo>
                    <a:lnTo>
                      <a:pt x="32482" y="58921"/>
                    </a:lnTo>
                    <a:lnTo>
                      <a:pt x="3271" y="58921"/>
                    </a:lnTo>
                    <a:lnTo>
                      <a:pt x="3271" y="37861"/>
                    </a:lnTo>
                    <a:close/>
                    <a:moveTo>
                      <a:pt x="2528" y="59245"/>
                    </a:moveTo>
                    <a:lnTo>
                      <a:pt x="2528" y="61326"/>
                    </a:lnTo>
                    <a:lnTo>
                      <a:pt x="744" y="61326"/>
                    </a:lnTo>
                    <a:lnTo>
                      <a:pt x="744" y="59245"/>
                    </a:lnTo>
                    <a:close/>
                    <a:moveTo>
                      <a:pt x="35019" y="59245"/>
                    </a:moveTo>
                    <a:lnTo>
                      <a:pt x="35019" y="61326"/>
                    </a:lnTo>
                    <a:lnTo>
                      <a:pt x="33226" y="61326"/>
                    </a:lnTo>
                    <a:lnTo>
                      <a:pt x="33226" y="59245"/>
                    </a:lnTo>
                    <a:close/>
                    <a:moveTo>
                      <a:pt x="2528" y="64973"/>
                    </a:moveTo>
                    <a:lnTo>
                      <a:pt x="2528" y="67064"/>
                    </a:lnTo>
                    <a:lnTo>
                      <a:pt x="744" y="67064"/>
                    </a:lnTo>
                    <a:lnTo>
                      <a:pt x="744" y="64973"/>
                    </a:lnTo>
                    <a:close/>
                    <a:moveTo>
                      <a:pt x="35019" y="64973"/>
                    </a:moveTo>
                    <a:lnTo>
                      <a:pt x="35019" y="67064"/>
                    </a:lnTo>
                    <a:lnTo>
                      <a:pt x="33226" y="67064"/>
                    </a:lnTo>
                    <a:lnTo>
                      <a:pt x="33226" y="64973"/>
                    </a:lnTo>
                    <a:close/>
                    <a:moveTo>
                      <a:pt x="0" y="1"/>
                    </a:moveTo>
                    <a:lnTo>
                      <a:pt x="0" y="69145"/>
                    </a:lnTo>
                    <a:lnTo>
                      <a:pt x="3271" y="69145"/>
                    </a:lnTo>
                    <a:lnTo>
                      <a:pt x="3271" y="60216"/>
                    </a:lnTo>
                    <a:lnTo>
                      <a:pt x="32482" y="60216"/>
                    </a:lnTo>
                    <a:lnTo>
                      <a:pt x="32482" y="69145"/>
                    </a:lnTo>
                    <a:lnTo>
                      <a:pt x="35762" y="69145"/>
                    </a:lnTo>
                    <a:lnTo>
                      <a:pt x="35762" y="1"/>
                    </a:lnTo>
                    <a:lnTo>
                      <a:pt x="32482" y="1"/>
                    </a:lnTo>
                    <a:lnTo>
                      <a:pt x="32482" y="14212"/>
                    </a:lnTo>
                    <a:lnTo>
                      <a:pt x="3271" y="14212"/>
                    </a:lnTo>
                    <a:lnTo>
                      <a:pt x="327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9"/>
              <p:cNvSpPr/>
              <p:nvPr/>
            </p:nvSpPr>
            <p:spPr>
              <a:xfrm rot="5400000">
                <a:off x="11412747" y="5011579"/>
                <a:ext cx="21425" cy="24972"/>
              </a:xfrm>
              <a:custGeom>
                <a:avLst/>
                <a:gdLst/>
                <a:ahLst/>
                <a:cxnLst/>
                <a:rect l="l" t="t" r="r" b="b"/>
                <a:pathLst>
                  <a:path w="1794" h="2091" extrusionOk="0">
                    <a:moveTo>
                      <a:pt x="1" y="0"/>
                    </a:moveTo>
                    <a:lnTo>
                      <a:pt x="1" y="2091"/>
                    </a:lnTo>
                    <a:lnTo>
                      <a:pt x="1794" y="2091"/>
                    </a:lnTo>
                    <a:lnTo>
                      <a:pt x="1794"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9"/>
              <p:cNvSpPr/>
              <p:nvPr/>
            </p:nvSpPr>
            <p:spPr>
              <a:xfrm rot="5400000">
                <a:off x="11344335" y="5011573"/>
                <a:ext cx="21425" cy="24984"/>
              </a:xfrm>
              <a:custGeom>
                <a:avLst/>
                <a:gdLst/>
                <a:ahLst/>
                <a:cxnLst/>
                <a:rect l="l" t="t" r="r" b="b"/>
                <a:pathLst>
                  <a:path w="1794" h="2092" extrusionOk="0">
                    <a:moveTo>
                      <a:pt x="1" y="1"/>
                    </a:moveTo>
                    <a:lnTo>
                      <a:pt x="1" y="2091"/>
                    </a:lnTo>
                    <a:lnTo>
                      <a:pt x="1794" y="2091"/>
                    </a:lnTo>
                    <a:lnTo>
                      <a:pt x="1794"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9"/>
              <p:cNvSpPr/>
              <p:nvPr/>
            </p:nvSpPr>
            <p:spPr>
              <a:xfrm rot="5400000">
                <a:off x="11275868" y="5011633"/>
                <a:ext cx="21425" cy="24864"/>
              </a:xfrm>
              <a:custGeom>
                <a:avLst/>
                <a:gdLst/>
                <a:ahLst/>
                <a:cxnLst/>
                <a:rect l="l" t="t" r="r" b="b"/>
                <a:pathLst>
                  <a:path w="1794" h="2082" extrusionOk="0">
                    <a:moveTo>
                      <a:pt x="1" y="0"/>
                    </a:moveTo>
                    <a:lnTo>
                      <a:pt x="1" y="2082"/>
                    </a:lnTo>
                    <a:lnTo>
                      <a:pt x="1794" y="2082"/>
                    </a:lnTo>
                    <a:lnTo>
                      <a:pt x="1794"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9"/>
              <p:cNvSpPr/>
              <p:nvPr/>
            </p:nvSpPr>
            <p:spPr>
              <a:xfrm rot="5400000">
                <a:off x="11207456" y="5011627"/>
                <a:ext cx="21425" cy="24876"/>
              </a:xfrm>
              <a:custGeom>
                <a:avLst/>
                <a:gdLst/>
                <a:ahLst/>
                <a:cxnLst/>
                <a:rect l="l" t="t" r="r" b="b"/>
                <a:pathLst>
                  <a:path w="1794" h="2083" extrusionOk="0">
                    <a:moveTo>
                      <a:pt x="1" y="1"/>
                    </a:moveTo>
                    <a:lnTo>
                      <a:pt x="1" y="2082"/>
                    </a:lnTo>
                    <a:lnTo>
                      <a:pt x="1794" y="2082"/>
                    </a:lnTo>
                    <a:lnTo>
                      <a:pt x="1794"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39"/>
              <p:cNvSpPr/>
              <p:nvPr/>
            </p:nvSpPr>
            <p:spPr>
              <a:xfrm rot="5400000">
                <a:off x="11138989" y="5011579"/>
                <a:ext cx="21425" cy="24972"/>
              </a:xfrm>
              <a:custGeom>
                <a:avLst/>
                <a:gdLst/>
                <a:ahLst/>
                <a:cxnLst/>
                <a:rect l="l" t="t" r="r" b="b"/>
                <a:pathLst>
                  <a:path w="1794" h="2091" extrusionOk="0">
                    <a:moveTo>
                      <a:pt x="1" y="0"/>
                    </a:moveTo>
                    <a:lnTo>
                      <a:pt x="1" y="2090"/>
                    </a:lnTo>
                    <a:lnTo>
                      <a:pt x="1794" y="2090"/>
                    </a:lnTo>
                    <a:lnTo>
                      <a:pt x="1794"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39"/>
              <p:cNvSpPr/>
              <p:nvPr/>
            </p:nvSpPr>
            <p:spPr>
              <a:xfrm rot="5400000">
                <a:off x="11070583" y="5011579"/>
                <a:ext cx="21425" cy="24972"/>
              </a:xfrm>
              <a:custGeom>
                <a:avLst/>
                <a:gdLst/>
                <a:ahLst/>
                <a:cxnLst/>
                <a:rect l="l" t="t" r="r" b="b"/>
                <a:pathLst>
                  <a:path w="1794" h="2091" extrusionOk="0">
                    <a:moveTo>
                      <a:pt x="1" y="1"/>
                    </a:moveTo>
                    <a:lnTo>
                      <a:pt x="1" y="2091"/>
                    </a:lnTo>
                    <a:lnTo>
                      <a:pt x="1794" y="2091"/>
                    </a:lnTo>
                    <a:lnTo>
                      <a:pt x="1794"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9"/>
              <p:cNvSpPr/>
              <p:nvPr/>
            </p:nvSpPr>
            <p:spPr>
              <a:xfrm rot="5400000">
                <a:off x="11002116" y="5011627"/>
                <a:ext cx="21425" cy="24876"/>
              </a:xfrm>
              <a:custGeom>
                <a:avLst/>
                <a:gdLst/>
                <a:ahLst/>
                <a:cxnLst/>
                <a:rect l="l" t="t" r="r" b="b"/>
                <a:pathLst>
                  <a:path w="1794" h="2083" extrusionOk="0">
                    <a:moveTo>
                      <a:pt x="1" y="1"/>
                    </a:moveTo>
                    <a:lnTo>
                      <a:pt x="1" y="2082"/>
                    </a:lnTo>
                    <a:lnTo>
                      <a:pt x="1794" y="2082"/>
                    </a:lnTo>
                    <a:lnTo>
                      <a:pt x="1794"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9"/>
              <p:cNvSpPr/>
              <p:nvPr/>
            </p:nvSpPr>
            <p:spPr>
              <a:xfrm rot="5400000">
                <a:off x="10933650" y="5011579"/>
                <a:ext cx="21425" cy="24972"/>
              </a:xfrm>
              <a:custGeom>
                <a:avLst/>
                <a:gdLst/>
                <a:ahLst/>
                <a:cxnLst/>
                <a:rect l="l" t="t" r="r" b="b"/>
                <a:pathLst>
                  <a:path w="1794" h="2091" extrusionOk="0">
                    <a:moveTo>
                      <a:pt x="1" y="0"/>
                    </a:moveTo>
                    <a:lnTo>
                      <a:pt x="1" y="2091"/>
                    </a:lnTo>
                    <a:lnTo>
                      <a:pt x="1794" y="2091"/>
                    </a:lnTo>
                    <a:lnTo>
                      <a:pt x="1794"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9"/>
              <p:cNvSpPr/>
              <p:nvPr/>
            </p:nvSpPr>
            <p:spPr>
              <a:xfrm rot="5400000">
                <a:off x="10865237" y="5011573"/>
                <a:ext cx="21425" cy="24984"/>
              </a:xfrm>
              <a:custGeom>
                <a:avLst/>
                <a:gdLst/>
                <a:ahLst/>
                <a:cxnLst/>
                <a:rect l="l" t="t" r="r" b="b"/>
                <a:pathLst>
                  <a:path w="1794" h="2092" extrusionOk="0">
                    <a:moveTo>
                      <a:pt x="1" y="1"/>
                    </a:moveTo>
                    <a:lnTo>
                      <a:pt x="1" y="2091"/>
                    </a:lnTo>
                    <a:lnTo>
                      <a:pt x="1794" y="2091"/>
                    </a:lnTo>
                    <a:lnTo>
                      <a:pt x="1794"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9"/>
              <p:cNvSpPr/>
              <p:nvPr/>
            </p:nvSpPr>
            <p:spPr>
              <a:xfrm rot="5400000">
                <a:off x="10796825" y="5011579"/>
                <a:ext cx="21425" cy="24972"/>
              </a:xfrm>
              <a:custGeom>
                <a:avLst/>
                <a:gdLst/>
                <a:ahLst/>
                <a:cxnLst/>
                <a:rect l="l" t="t" r="r" b="b"/>
                <a:pathLst>
                  <a:path w="1794" h="2091" extrusionOk="0">
                    <a:moveTo>
                      <a:pt x="1" y="0"/>
                    </a:moveTo>
                    <a:lnTo>
                      <a:pt x="1" y="2091"/>
                    </a:lnTo>
                    <a:lnTo>
                      <a:pt x="1794" y="2091"/>
                    </a:lnTo>
                    <a:lnTo>
                      <a:pt x="1794"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9"/>
              <p:cNvSpPr/>
              <p:nvPr/>
            </p:nvSpPr>
            <p:spPr>
              <a:xfrm rot="5400000">
                <a:off x="10728358" y="5011627"/>
                <a:ext cx="21425" cy="24876"/>
              </a:xfrm>
              <a:custGeom>
                <a:avLst/>
                <a:gdLst/>
                <a:ahLst/>
                <a:cxnLst/>
                <a:rect l="l" t="t" r="r" b="b"/>
                <a:pathLst>
                  <a:path w="1794" h="2083" extrusionOk="0">
                    <a:moveTo>
                      <a:pt x="1" y="1"/>
                    </a:moveTo>
                    <a:lnTo>
                      <a:pt x="1" y="2082"/>
                    </a:lnTo>
                    <a:lnTo>
                      <a:pt x="1794" y="2082"/>
                    </a:lnTo>
                    <a:lnTo>
                      <a:pt x="1794" y="1"/>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9"/>
              <p:cNvSpPr/>
              <p:nvPr/>
            </p:nvSpPr>
            <p:spPr>
              <a:xfrm rot="5400000">
                <a:off x="10659892" y="5011579"/>
                <a:ext cx="21425" cy="24972"/>
              </a:xfrm>
              <a:custGeom>
                <a:avLst/>
                <a:gdLst/>
                <a:ahLst/>
                <a:cxnLst/>
                <a:rect l="l" t="t" r="r" b="b"/>
                <a:pathLst>
                  <a:path w="1794" h="2091" extrusionOk="0">
                    <a:moveTo>
                      <a:pt x="1" y="0"/>
                    </a:moveTo>
                    <a:lnTo>
                      <a:pt x="1" y="2091"/>
                    </a:lnTo>
                    <a:lnTo>
                      <a:pt x="1794" y="2091"/>
                    </a:lnTo>
                    <a:lnTo>
                      <a:pt x="1794"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2" name="Google Shape;3352;p39"/>
            <p:cNvSpPr/>
            <p:nvPr/>
          </p:nvSpPr>
          <p:spPr>
            <a:xfrm>
              <a:off x="1455050" y="4257938"/>
              <a:ext cx="207900" cy="2079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71" name="Google Shape;3471;p39"/>
          <p:cNvCxnSpPr>
            <a:cxnSpLocks/>
            <a:stCxn id="3326" idx="6"/>
          </p:cNvCxnSpPr>
          <p:nvPr/>
        </p:nvCxnSpPr>
        <p:spPr>
          <a:xfrm>
            <a:off x="3618950" y="1371463"/>
            <a:ext cx="867300" cy="0"/>
          </a:xfrm>
          <a:prstGeom prst="straightConnector1">
            <a:avLst/>
          </a:prstGeom>
          <a:noFill/>
          <a:ln w="9525" cap="flat" cmpd="sng">
            <a:solidFill>
              <a:schemeClr val="dk2"/>
            </a:solidFill>
            <a:prstDash val="dash"/>
            <a:round/>
            <a:headEnd type="none" w="med" len="med"/>
            <a:tailEnd type="none" w="med" len="med"/>
          </a:ln>
        </p:spPr>
      </p:cxnSp>
      <p:cxnSp>
        <p:nvCxnSpPr>
          <p:cNvPr id="3472" name="Google Shape;3472;p39"/>
          <p:cNvCxnSpPr>
            <a:cxnSpLocks/>
            <a:endCxn id="3323" idx="1"/>
          </p:cNvCxnSpPr>
          <p:nvPr/>
        </p:nvCxnSpPr>
        <p:spPr>
          <a:xfrm>
            <a:off x="5904425" y="1371550"/>
            <a:ext cx="861000" cy="0"/>
          </a:xfrm>
          <a:prstGeom prst="straightConnector1">
            <a:avLst/>
          </a:prstGeom>
          <a:noFill/>
          <a:ln w="9525" cap="flat" cmpd="sng">
            <a:solidFill>
              <a:schemeClr val="dk2"/>
            </a:solidFill>
            <a:prstDash val="dash"/>
            <a:round/>
            <a:headEnd type="none" w="med" len="med"/>
            <a:tailEnd type="oval" w="med" len="med"/>
          </a:ln>
        </p:spPr>
      </p:cxnSp>
      <p:cxnSp>
        <p:nvCxnSpPr>
          <p:cNvPr id="3473" name="Google Shape;3473;p39"/>
          <p:cNvCxnSpPr>
            <a:cxnSpLocks/>
            <a:stCxn id="3331" idx="6"/>
          </p:cNvCxnSpPr>
          <p:nvPr/>
        </p:nvCxnSpPr>
        <p:spPr>
          <a:xfrm>
            <a:off x="3618950" y="2365949"/>
            <a:ext cx="867300" cy="0"/>
          </a:xfrm>
          <a:prstGeom prst="straightConnector1">
            <a:avLst/>
          </a:prstGeom>
          <a:noFill/>
          <a:ln w="9525" cap="flat" cmpd="sng">
            <a:solidFill>
              <a:schemeClr val="dk2"/>
            </a:solidFill>
            <a:prstDash val="dash"/>
            <a:round/>
            <a:headEnd type="none" w="med" len="med"/>
            <a:tailEnd type="none" w="med" len="med"/>
          </a:ln>
        </p:spPr>
      </p:cxnSp>
      <p:cxnSp>
        <p:nvCxnSpPr>
          <p:cNvPr id="3474" name="Google Shape;3474;p39"/>
          <p:cNvCxnSpPr>
            <a:cxnSpLocks/>
            <a:stCxn id="3337" idx="6"/>
          </p:cNvCxnSpPr>
          <p:nvPr/>
        </p:nvCxnSpPr>
        <p:spPr>
          <a:xfrm>
            <a:off x="3623475" y="3363928"/>
            <a:ext cx="862800" cy="0"/>
          </a:xfrm>
          <a:prstGeom prst="straightConnector1">
            <a:avLst/>
          </a:prstGeom>
          <a:noFill/>
          <a:ln w="9525" cap="flat" cmpd="sng">
            <a:solidFill>
              <a:schemeClr val="dk2"/>
            </a:solidFill>
            <a:prstDash val="dash"/>
            <a:round/>
            <a:headEnd type="none" w="med" len="med"/>
            <a:tailEnd type="none" w="med" len="med"/>
          </a:ln>
        </p:spPr>
      </p:cxnSp>
      <p:cxnSp>
        <p:nvCxnSpPr>
          <p:cNvPr id="3475" name="Google Shape;3475;p39"/>
          <p:cNvCxnSpPr>
            <a:cxnSpLocks/>
            <a:stCxn id="3343" idx="6"/>
          </p:cNvCxnSpPr>
          <p:nvPr/>
        </p:nvCxnSpPr>
        <p:spPr>
          <a:xfrm>
            <a:off x="3618950" y="4361906"/>
            <a:ext cx="867300" cy="0"/>
          </a:xfrm>
          <a:prstGeom prst="straightConnector1">
            <a:avLst/>
          </a:prstGeom>
          <a:noFill/>
          <a:ln w="9525" cap="flat" cmpd="sng">
            <a:solidFill>
              <a:schemeClr val="dk2"/>
            </a:solidFill>
            <a:prstDash val="dash"/>
            <a:round/>
            <a:headEnd type="none" w="med" len="med"/>
            <a:tailEnd type="none" w="med" len="med"/>
          </a:ln>
        </p:spPr>
      </p:cxnSp>
      <p:cxnSp>
        <p:nvCxnSpPr>
          <p:cNvPr id="3476" name="Google Shape;3476;p39"/>
          <p:cNvCxnSpPr>
            <a:cxnSpLocks/>
            <a:endCxn id="3328" idx="1"/>
          </p:cNvCxnSpPr>
          <p:nvPr/>
        </p:nvCxnSpPr>
        <p:spPr>
          <a:xfrm>
            <a:off x="5904425" y="2365949"/>
            <a:ext cx="861000" cy="0"/>
          </a:xfrm>
          <a:prstGeom prst="straightConnector1">
            <a:avLst/>
          </a:prstGeom>
          <a:noFill/>
          <a:ln w="9525" cap="flat" cmpd="sng">
            <a:solidFill>
              <a:schemeClr val="dk2"/>
            </a:solidFill>
            <a:prstDash val="dash"/>
            <a:round/>
            <a:headEnd type="none" w="med" len="med"/>
            <a:tailEnd type="oval" w="med" len="med"/>
          </a:ln>
        </p:spPr>
      </p:cxnSp>
      <p:cxnSp>
        <p:nvCxnSpPr>
          <p:cNvPr id="3477" name="Google Shape;3477;p39"/>
          <p:cNvCxnSpPr>
            <a:cxnSpLocks/>
            <a:endCxn id="3334" idx="1"/>
          </p:cNvCxnSpPr>
          <p:nvPr/>
        </p:nvCxnSpPr>
        <p:spPr>
          <a:xfrm>
            <a:off x="5904425" y="3363928"/>
            <a:ext cx="862800" cy="0"/>
          </a:xfrm>
          <a:prstGeom prst="straightConnector1">
            <a:avLst/>
          </a:prstGeom>
          <a:noFill/>
          <a:ln w="9525" cap="flat" cmpd="sng">
            <a:solidFill>
              <a:schemeClr val="dk2"/>
            </a:solidFill>
            <a:prstDash val="dash"/>
            <a:round/>
            <a:headEnd type="none" w="med" len="med"/>
            <a:tailEnd type="oval" w="med" len="med"/>
          </a:ln>
        </p:spPr>
      </p:cxnSp>
      <p:cxnSp>
        <p:nvCxnSpPr>
          <p:cNvPr id="3478" name="Google Shape;3478;p39"/>
          <p:cNvCxnSpPr>
            <a:cxnSpLocks/>
            <a:endCxn id="3340" idx="1"/>
          </p:cNvCxnSpPr>
          <p:nvPr/>
        </p:nvCxnSpPr>
        <p:spPr>
          <a:xfrm>
            <a:off x="5904425" y="4361906"/>
            <a:ext cx="852300" cy="0"/>
          </a:xfrm>
          <a:prstGeom prst="straightConnector1">
            <a:avLst/>
          </a:prstGeom>
          <a:noFill/>
          <a:ln w="9525" cap="flat" cmpd="sng">
            <a:solidFill>
              <a:schemeClr val="dk2"/>
            </a:solidFill>
            <a:prstDash val="dash"/>
            <a:round/>
            <a:headEnd type="none" w="med" len="med"/>
            <a:tailEnd type="oval" w="med" len="med"/>
          </a:ln>
        </p:spPr>
      </p:cxnSp>
      <p:sp>
        <p:nvSpPr>
          <p:cNvPr id="3" name="Rectangle 1">
            <a:extLst>
              <a:ext uri="{FF2B5EF4-FFF2-40B4-BE49-F238E27FC236}">
                <a16:creationId xmlns:a16="http://schemas.microsoft.com/office/drawing/2014/main" id="{64EC260F-4A16-5231-D3BE-FE75D462C92B}"/>
              </a:ext>
            </a:extLst>
          </p:cNvPr>
          <p:cNvSpPr>
            <a:spLocks noChangeArrowheads="1"/>
          </p:cNvSpPr>
          <p:nvPr/>
        </p:nvSpPr>
        <p:spPr bwMode="auto">
          <a:xfrm>
            <a:off x="514350" y="27162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Oval 1">
            <a:extLst>
              <a:ext uri="{FF2B5EF4-FFF2-40B4-BE49-F238E27FC236}">
                <a16:creationId xmlns:a16="http://schemas.microsoft.com/office/drawing/2014/main" id="{71746938-4A3D-5677-1F03-D548D2FE7E1E}"/>
              </a:ext>
            </a:extLst>
          </p:cNvPr>
          <p:cNvSpPr/>
          <p:nvPr/>
        </p:nvSpPr>
        <p:spPr>
          <a:xfrm>
            <a:off x="4699922" y="935097"/>
            <a:ext cx="998828" cy="872731"/>
          </a:xfrm>
          <a:prstGeom prst="ellipse">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452DF39-3834-ED12-49DB-A229DE5A5648}"/>
              </a:ext>
            </a:extLst>
          </p:cNvPr>
          <p:cNvSpPr/>
          <p:nvPr/>
        </p:nvSpPr>
        <p:spPr>
          <a:xfrm>
            <a:off x="4734136" y="1992299"/>
            <a:ext cx="998828" cy="872731"/>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19AE8885-0B88-B888-4433-E1C3D01E9730}"/>
              </a:ext>
            </a:extLst>
          </p:cNvPr>
          <p:cNvSpPr/>
          <p:nvPr/>
        </p:nvSpPr>
        <p:spPr>
          <a:xfrm>
            <a:off x="4778816" y="3015756"/>
            <a:ext cx="938550" cy="1048298"/>
          </a:xfrm>
          <a:prstGeom prst="ellipse">
            <a:avLst/>
          </a:prstGeom>
          <a:blipFill>
            <a:blip r:embed="rId5"/>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E9B2A27-3354-3CB5-8ECA-72D4BC8BABE4}"/>
              </a:ext>
            </a:extLst>
          </p:cNvPr>
          <p:cNvSpPr/>
          <p:nvPr/>
        </p:nvSpPr>
        <p:spPr>
          <a:xfrm>
            <a:off x="4778816" y="4060876"/>
            <a:ext cx="940572" cy="975678"/>
          </a:xfrm>
          <a:prstGeom prst="ellipse">
            <a:avLst/>
          </a:prstGeom>
          <a:blipFill>
            <a:blip r:embed="rId6"/>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7053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370" name="Google Shape;370;p16"/>
          <p:cNvSpPr txBox="1">
            <a:spLocks noGrp="1"/>
          </p:cNvSpPr>
          <p:nvPr>
            <p:ph type="title"/>
          </p:nvPr>
        </p:nvSpPr>
        <p:spPr>
          <a:xfrm>
            <a:off x="513600" y="410400"/>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Modelling</a:t>
            </a:r>
            <a:endParaRPr dirty="0"/>
          </a:p>
        </p:txBody>
      </p:sp>
      <p:pic>
        <p:nvPicPr>
          <p:cNvPr id="3" name="Picture 2">
            <a:extLst>
              <a:ext uri="{FF2B5EF4-FFF2-40B4-BE49-F238E27FC236}">
                <a16:creationId xmlns:a16="http://schemas.microsoft.com/office/drawing/2014/main" id="{DFC14C7A-BCEC-4F70-8C20-E72650419761}"/>
              </a:ext>
            </a:extLst>
          </p:cNvPr>
          <p:cNvPicPr>
            <a:picLocks noChangeAspect="1"/>
          </p:cNvPicPr>
          <p:nvPr/>
        </p:nvPicPr>
        <p:blipFill rotWithShape="1">
          <a:blip r:embed="rId3"/>
          <a:srcRect l="24236" t="22817" r="18298" b="7978"/>
          <a:stretch/>
        </p:blipFill>
        <p:spPr>
          <a:xfrm>
            <a:off x="595242" y="1129050"/>
            <a:ext cx="3899508" cy="2641518"/>
          </a:xfrm>
          <a:prstGeom prst="rect">
            <a:avLst/>
          </a:prstGeom>
        </p:spPr>
      </p:pic>
      <p:sp>
        <p:nvSpPr>
          <p:cNvPr id="5" name="TextBox 4">
            <a:extLst>
              <a:ext uri="{FF2B5EF4-FFF2-40B4-BE49-F238E27FC236}">
                <a16:creationId xmlns:a16="http://schemas.microsoft.com/office/drawing/2014/main" id="{F38AAACC-D30A-192C-FE11-2F1C1BDED6EF}"/>
              </a:ext>
            </a:extLst>
          </p:cNvPr>
          <p:cNvSpPr txBox="1"/>
          <p:nvPr/>
        </p:nvSpPr>
        <p:spPr>
          <a:xfrm>
            <a:off x="520075" y="4014450"/>
            <a:ext cx="3838903" cy="523220"/>
          </a:xfrm>
          <a:prstGeom prst="rect">
            <a:avLst/>
          </a:prstGeom>
          <a:noFill/>
        </p:spPr>
        <p:txBody>
          <a:bodyPr wrap="square">
            <a:spAutoFit/>
          </a:bodyPr>
          <a:lstStyle/>
          <a:p>
            <a:r>
              <a:rPr lang="en-US" b="0" i="0" dirty="0">
                <a:solidFill>
                  <a:srgbClr val="D5D5D5"/>
                </a:solidFill>
                <a:effectLst/>
                <a:highlight>
                  <a:srgbClr val="383838"/>
                </a:highlight>
                <a:latin typeface="Courier New" panose="02070309020205020404" pitchFamily="49" charset="0"/>
              </a:rPr>
              <a:t>Overall AUC score: 0.6069782769104252</a:t>
            </a:r>
            <a:endParaRPr lang="en-US" dirty="0"/>
          </a:p>
        </p:txBody>
      </p:sp>
      <p:sp>
        <p:nvSpPr>
          <p:cNvPr id="7" name="TextBox 6">
            <a:extLst>
              <a:ext uri="{FF2B5EF4-FFF2-40B4-BE49-F238E27FC236}">
                <a16:creationId xmlns:a16="http://schemas.microsoft.com/office/drawing/2014/main" id="{17A8EF00-CC79-5ED4-886D-E598FEE01944}"/>
              </a:ext>
            </a:extLst>
          </p:cNvPr>
          <p:cNvSpPr txBox="1"/>
          <p:nvPr/>
        </p:nvSpPr>
        <p:spPr>
          <a:xfrm>
            <a:off x="4785024" y="1129050"/>
            <a:ext cx="3996369" cy="3416320"/>
          </a:xfrm>
          <a:prstGeom prst="rect">
            <a:avLst/>
          </a:prstGeom>
          <a:noFill/>
        </p:spPr>
        <p:txBody>
          <a:bodyPr wrap="square">
            <a:spAutoFit/>
          </a:bodyPr>
          <a:lstStyle/>
          <a:p>
            <a:r>
              <a:rPr lang="en-US" sz="1200" b="0" i="0" dirty="0">
                <a:solidFill>
                  <a:srgbClr val="D5D5D5"/>
                </a:solidFill>
                <a:effectLst/>
                <a:highlight>
                  <a:srgbClr val="383838"/>
                </a:highlight>
                <a:latin typeface="Courier New" panose="02070309020205020404" pitchFamily="49" charset="0"/>
              </a:rPr>
              <a:t>Gini Impurity for Action/Adventure/Sci-Fi: 0.188827207256484 </a:t>
            </a:r>
          </a:p>
          <a:p>
            <a:r>
              <a:rPr lang="en-US" sz="1200" b="0" i="0" dirty="0">
                <a:solidFill>
                  <a:srgbClr val="D5D5D5"/>
                </a:solidFill>
                <a:effectLst/>
                <a:highlight>
                  <a:srgbClr val="383838"/>
                </a:highlight>
                <a:latin typeface="Courier New" panose="02070309020205020404" pitchFamily="49" charset="0"/>
              </a:rPr>
              <a:t>Gini Impurity for Animation/Fantasy: 0.14821773219937667 </a:t>
            </a:r>
          </a:p>
          <a:p>
            <a:r>
              <a:rPr lang="en-US" sz="1200" b="0" i="0" dirty="0">
                <a:solidFill>
                  <a:srgbClr val="D5D5D5"/>
                </a:solidFill>
                <a:effectLst/>
                <a:highlight>
                  <a:srgbClr val="383838"/>
                </a:highlight>
                <a:latin typeface="Courier New" panose="02070309020205020404" pitchFamily="49" charset="0"/>
              </a:rPr>
              <a:t>Gini Impurity for Biography/History/War: 0.14748358352718985 </a:t>
            </a:r>
          </a:p>
          <a:p>
            <a:r>
              <a:rPr lang="en-US" sz="1200" b="0" i="0" dirty="0">
                <a:solidFill>
                  <a:srgbClr val="D5D5D5"/>
                </a:solidFill>
                <a:effectLst/>
                <a:highlight>
                  <a:srgbClr val="383838"/>
                </a:highlight>
                <a:latin typeface="Courier New" panose="02070309020205020404" pitchFamily="49" charset="0"/>
              </a:rPr>
              <a:t>Gini Impurity for Comedy/Family: 0.1776093624032694 </a:t>
            </a:r>
          </a:p>
          <a:p>
            <a:r>
              <a:rPr lang="en-US" sz="1200" b="0" i="0" dirty="0">
                <a:solidFill>
                  <a:srgbClr val="D5D5D5"/>
                </a:solidFill>
                <a:effectLst/>
                <a:highlight>
                  <a:srgbClr val="383838"/>
                </a:highlight>
                <a:latin typeface="Courier New" panose="02070309020205020404" pitchFamily="49" charset="0"/>
              </a:rPr>
              <a:t>Gini Impurity for Crime/Thriller/Mystery/Film-Noir: 0.19213039067866908 </a:t>
            </a:r>
          </a:p>
          <a:p>
            <a:r>
              <a:rPr lang="en-US" sz="1200" b="0" i="0" dirty="0">
                <a:solidFill>
                  <a:srgbClr val="D5D5D5"/>
                </a:solidFill>
                <a:effectLst/>
                <a:highlight>
                  <a:srgbClr val="383838"/>
                </a:highlight>
                <a:latin typeface="Courier New" panose="02070309020205020404" pitchFamily="49" charset="0"/>
              </a:rPr>
              <a:t>Gini Impurity for Drama/Romance: 0.19233814601809096 </a:t>
            </a:r>
          </a:p>
          <a:p>
            <a:r>
              <a:rPr lang="en-US" sz="1200" b="0" i="0" dirty="0">
                <a:solidFill>
                  <a:srgbClr val="D5D5D5"/>
                </a:solidFill>
                <a:effectLst/>
                <a:highlight>
                  <a:srgbClr val="383838"/>
                </a:highlight>
                <a:latin typeface="Courier New" panose="02070309020205020404" pitchFamily="49" charset="0"/>
              </a:rPr>
              <a:t>Gini Impurity for Horror/Short: 0.16739734026342915 </a:t>
            </a:r>
          </a:p>
          <a:p>
            <a:r>
              <a:rPr lang="en-US" sz="1200" b="0" i="0" dirty="0">
                <a:solidFill>
                  <a:srgbClr val="D5D5D5"/>
                </a:solidFill>
                <a:effectLst/>
                <a:highlight>
                  <a:srgbClr val="383838"/>
                </a:highlight>
                <a:latin typeface="Courier New" panose="02070309020205020404" pitchFamily="49" charset="0"/>
              </a:rPr>
              <a:t>Gini Impurity for Music/Musical: 0.11693845081776531 Gini Impurity for Others: 0.1117060988533634</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9" name="Picture 8">
            <a:extLst>
              <a:ext uri="{FF2B5EF4-FFF2-40B4-BE49-F238E27FC236}">
                <a16:creationId xmlns:a16="http://schemas.microsoft.com/office/drawing/2014/main" id="{25D18C98-6524-1DE5-1F1F-8B4109E10B2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5000"/>
                    </a14:imgEffect>
                  </a14:imgLayer>
                </a14:imgProps>
              </a:ext>
            </a:extLst>
          </a:blip>
          <a:stretch>
            <a:fillRect/>
          </a:stretch>
        </p:blipFill>
        <p:spPr>
          <a:xfrm>
            <a:off x="0" y="1147"/>
            <a:ext cx="9144000" cy="5141205"/>
          </a:xfrm>
          <a:prstGeom prst="rect">
            <a:avLst/>
          </a:prstGeom>
        </p:spPr>
      </p:pic>
      <p:grpSp>
        <p:nvGrpSpPr>
          <p:cNvPr id="284" name="Google Shape;284;p44"/>
          <p:cNvGrpSpPr/>
          <p:nvPr/>
        </p:nvGrpSpPr>
        <p:grpSpPr>
          <a:xfrm>
            <a:off x="0" y="-55179"/>
            <a:ext cx="9144000" cy="5265682"/>
            <a:chOff x="615600" y="2766800"/>
            <a:chExt cx="7912800" cy="2226226"/>
          </a:xfrm>
        </p:grpSpPr>
        <p:pic>
          <p:nvPicPr>
            <p:cNvPr id="285" name="Google Shape;285;p44"/>
            <p:cNvPicPr preferRelativeResize="0"/>
            <p:nvPr/>
          </p:nvPicPr>
          <p:blipFill rotWithShape="1">
            <a:blip r:embed="rId5">
              <a:alphaModFix/>
            </a:blip>
            <a:srcRect l="2723" t="46158" r="1720" b="46165"/>
            <a:stretch/>
          </p:blipFill>
          <p:spPr>
            <a:xfrm>
              <a:off x="615600" y="2766800"/>
              <a:ext cx="7912800" cy="336901"/>
            </a:xfrm>
            <a:prstGeom prst="rect">
              <a:avLst/>
            </a:prstGeom>
            <a:noFill/>
            <a:ln>
              <a:noFill/>
            </a:ln>
          </p:spPr>
        </p:pic>
        <p:pic>
          <p:nvPicPr>
            <p:cNvPr id="286" name="Google Shape;286;p44"/>
            <p:cNvPicPr preferRelativeResize="0"/>
            <p:nvPr/>
          </p:nvPicPr>
          <p:blipFill rotWithShape="1">
            <a:blip r:embed="rId5">
              <a:alphaModFix/>
            </a:blip>
            <a:srcRect l="2723" t="46158" r="1720" b="46165"/>
            <a:stretch/>
          </p:blipFill>
          <p:spPr>
            <a:xfrm>
              <a:off x="615600" y="4656125"/>
              <a:ext cx="7912800" cy="336901"/>
            </a:xfrm>
            <a:prstGeom prst="rect">
              <a:avLst/>
            </a:prstGeom>
            <a:noFill/>
            <a:ln>
              <a:noFill/>
            </a:ln>
          </p:spPr>
        </p:pic>
      </p:grpSp>
      <p:sp>
        <p:nvSpPr>
          <p:cNvPr id="281" name="Google Shape;281;p44"/>
          <p:cNvSpPr txBox="1">
            <a:spLocks noGrp="1"/>
          </p:cNvSpPr>
          <p:nvPr>
            <p:ph type="title"/>
          </p:nvPr>
        </p:nvSpPr>
        <p:spPr>
          <a:xfrm>
            <a:off x="3523592" y="1734713"/>
            <a:ext cx="4150271" cy="11037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az-Latn-AZ" sz="3200" dirty="0">
                <a:solidFill>
                  <a:schemeClr val="accent4">
                    <a:lumMod val="60000"/>
                    <a:lumOff val="40000"/>
                  </a:schemeClr>
                </a:solidFill>
              </a:rPr>
            </a:br>
            <a:r>
              <a:rPr lang="en-US" sz="3200" dirty="0">
                <a:solidFill>
                  <a:schemeClr val="accent4">
                    <a:lumMod val="60000"/>
                    <a:lumOff val="40000"/>
                  </a:schemeClr>
                </a:solidFill>
              </a:rPr>
              <a:t> </a:t>
            </a:r>
            <a:br>
              <a:rPr lang="az-Latn-AZ" sz="3200" dirty="0">
                <a:solidFill>
                  <a:schemeClr val="accent4">
                    <a:lumMod val="60000"/>
                    <a:lumOff val="40000"/>
                  </a:schemeClr>
                </a:solidFill>
              </a:rPr>
            </a:br>
            <a:r>
              <a:rPr lang="en-US" sz="1800" dirty="0">
                <a:solidFill>
                  <a:schemeClr val="accent4">
                    <a:lumMod val="60000"/>
                    <a:lumOff val="40000"/>
                  </a:schemeClr>
                </a:solidFill>
              </a:rPr>
              <a:t>Spoiler alert: it’s not by chance, it’s thanks to advanced data analytics in entertainment industry.</a:t>
            </a:r>
            <a:endParaRPr sz="1800" dirty="0">
              <a:solidFill>
                <a:schemeClr val="accent4">
                  <a:lumMod val="60000"/>
                  <a:lumOff val="40000"/>
                </a:schemeClr>
              </a:solidFill>
            </a:endParaRPr>
          </a:p>
        </p:txBody>
      </p:sp>
      <p:sp>
        <p:nvSpPr>
          <p:cNvPr id="8" name="TextBox 7">
            <a:extLst>
              <a:ext uri="{FF2B5EF4-FFF2-40B4-BE49-F238E27FC236}">
                <a16:creationId xmlns:a16="http://schemas.microsoft.com/office/drawing/2014/main" id="{6459A85F-100E-FCB6-D470-547BC36F47F5}"/>
              </a:ext>
            </a:extLst>
          </p:cNvPr>
          <p:cNvSpPr txBox="1"/>
          <p:nvPr/>
        </p:nvSpPr>
        <p:spPr>
          <a:xfrm>
            <a:off x="2108636" y="661380"/>
            <a:ext cx="1710557" cy="3170099"/>
          </a:xfrm>
          <a:prstGeom prst="rect">
            <a:avLst/>
          </a:prstGeom>
          <a:noFill/>
        </p:spPr>
        <p:txBody>
          <a:bodyPr wrap="square">
            <a:spAutoFit/>
          </a:bodyPr>
          <a:lstStyle/>
          <a:p>
            <a:r>
              <a:rPr kumimoji="0" lang="en-US" sz="20000" b="1" i="0" u="none" strike="noStrike" kern="0" cap="none" spc="0" normalizeH="0" baseline="0" noProof="0" dirty="0">
                <a:ln>
                  <a:noFill/>
                </a:ln>
                <a:solidFill>
                  <a:schemeClr val="accent4">
                    <a:lumMod val="60000"/>
                    <a:lumOff val="40000"/>
                  </a:schemeClr>
                </a:solidFill>
                <a:effectLst/>
                <a:uLnTx/>
                <a:uFillTx/>
                <a:latin typeface="Fira Sans Extra Condensed"/>
                <a:sym typeface="Fira Sans Extra Condensed"/>
              </a:rPr>
              <a:t>?</a:t>
            </a:r>
            <a:r>
              <a:rPr kumimoji="0" lang="en-US" sz="4800" b="1" i="0" u="none" strike="noStrike" kern="0" cap="none" spc="0" normalizeH="0" baseline="0" noProof="0" dirty="0">
                <a:ln>
                  <a:noFill/>
                </a:ln>
                <a:solidFill>
                  <a:srgbClr val="000000"/>
                </a:solidFill>
                <a:effectLst/>
                <a:uLnTx/>
                <a:uFillTx/>
                <a:latin typeface="Fira Sans Extra Condensed"/>
                <a:sym typeface="Fira Sans Extra Condensed"/>
                <a:hlinkClick r:id="rId6" action="ppaction://hlinksldjump">
                  <a:extLst>
                    <a:ext uri="{A12FA001-AC4F-418D-AE19-62706E023703}">
                      <ahyp:hlinkClr xmlns:ahyp="http://schemas.microsoft.com/office/drawing/2018/hyperlinkcolor" val="tx"/>
                    </a:ext>
                  </a:extLst>
                </a:hlinkClick>
              </a:rPr>
              <a:t> </a:t>
            </a:r>
            <a:endParaRPr lang="en-US" dirty="0"/>
          </a:p>
        </p:txBody>
      </p:sp>
    </p:spTree>
    <p:extLst>
      <p:ext uri="{BB962C8B-B14F-4D97-AF65-F5344CB8AC3E}">
        <p14:creationId xmlns:p14="http://schemas.microsoft.com/office/powerpoint/2010/main" val="2205940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25"/>
                                  </p:iterate>
                                  <p:childTnLst>
                                    <p:set>
                                      <p:cBhvr override="childStyle">
                                        <p:cTn id="6" dur="indefinite"/>
                                        <p:tgtEl>
                                          <p:spTgt spid="281"/>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14"/>
        <p:cNvGrpSpPr/>
        <p:nvPr/>
      </p:nvGrpSpPr>
      <p:grpSpPr>
        <a:xfrm>
          <a:off x="0" y="0"/>
          <a:ext cx="0" cy="0"/>
          <a:chOff x="0" y="0"/>
          <a:chExt cx="0" cy="0"/>
        </a:xfrm>
      </p:grpSpPr>
      <p:cxnSp>
        <p:nvCxnSpPr>
          <p:cNvPr id="3901" name="Google Shape;3901;p44"/>
          <p:cNvCxnSpPr>
            <a:cxnSpLocks/>
            <a:stCxn id="3897" idx="6"/>
          </p:cNvCxnSpPr>
          <p:nvPr/>
        </p:nvCxnSpPr>
        <p:spPr>
          <a:xfrm flipV="1">
            <a:off x="1715848" y="4229708"/>
            <a:ext cx="1355542" cy="88655"/>
          </a:xfrm>
          <a:prstGeom prst="straightConnector1">
            <a:avLst/>
          </a:prstGeom>
          <a:noFill/>
          <a:ln w="9525" cap="flat" cmpd="sng">
            <a:solidFill>
              <a:schemeClr val="dk2"/>
            </a:solidFill>
            <a:prstDash val="dash"/>
            <a:round/>
            <a:headEnd type="none" w="med" len="med"/>
            <a:tailEnd type="none" w="med" len="med"/>
          </a:ln>
        </p:spPr>
      </p:cxnSp>
      <p:cxnSp>
        <p:nvCxnSpPr>
          <p:cNvPr id="3902" name="Google Shape;3902;p44"/>
          <p:cNvCxnSpPr>
            <a:cxnSpLocks/>
          </p:cNvCxnSpPr>
          <p:nvPr/>
        </p:nvCxnSpPr>
        <p:spPr>
          <a:xfrm>
            <a:off x="3818700" y="4229688"/>
            <a:ext cx="1684500" cy="0"/>
          </a:xfrm>
          <a:prstGeom prst="straightConnector1">
            <a:avLst/>
          </a:prstGeom>
          <a:noFill/>
          <a:ln w="9525" cap="flat" cmpd="sng">
            <a:solidFill>
              <a:schemeClr val="dk2"/>
            </a:solidFill>
            <a:prstDash val="dash"/>
            <a:round/>
            <a:headEnd type="none" w="med" len="med"/>
            <a:tailEnd type="none" w="med" len="med"/>
          </a:ln>
        </p:spPr>
      </p:cxnSp>
      <p:pic>
        <p:nvPicPr>
          <p:cNvPr id="2" name="Picture 1">
            <a:extLst>
              <a:ext uri="{FF2B5EF4-FFF2-40B4-BE49-F238E27FC236}">
                <a16:creationId xmlns:a16="http://schemas.microsoft.com/office/drawing/2014/main" id="{27DC30C1-ADBE-2257-D813-6CA7CA9C2E63}"/>
              </a:ext>
            </a:extLst>
          </p:cNvPr>
          <p:cNvPicPr>
            <a:picLocks noChangeAspect="1"/>
          </p:cNvPicPr>
          <p:nvPr/>
        </p:nvPicPr>
        <p:blipFill>
          <a:blip r:embed="rId3"/>
          <a:stretch>
            <a:fillRect/>
          </a:stretch>
        </p:blipFill>
        <p:spPr>
          <a:xfrm>
            <a:off x="1263411" y="999838"/>
            <a:ext cx="7562850" cy="3333750"/>
          </a:xfrm>
          <a:prstGeom prst="rect">
            <a:avLst/>
          </a:prstGeom>
        </p:spPr>
      </p:pic>
      <p:grpSp>
        <p:nvGrpSpPr>
          <p:cNvPr id="3840" name="Google Shape;3840;p44"/>
          <p:cNvGrpSpPr/>
          <p:nvPr/>
        </p:nvGrpSpPr>
        <p:grpSpPr>
          <a:xfrm>
            <a:off x="457203" y="3492079"/>
            <a:ext cx="1277004" cy="1224081"/>
            <a:chOff x="457200" y="1467700"/>
            <a:chExt cx="2317950" cy="2039625"/>
          </a:xfrm>
        </p:grpSpPr>
        <p:grpSp>
          <p:nvGrpSpPr>
            <p:cNvPr id="3841" name="Google Shape;3841;p44"/>
            <p:cNvGrpSpPr/>
            <p:nvPr/>
          </p:nvGrpSpPr>
          <p:grpSpPr>
            <a:xfrm>
              <a:off x="457200" y="1467700"/>
              <a:ext cx="2317950" cy="2039625"/>
              <a:chOff x="457200" y="2692450"/>
              <a:chExt cx="2317950" cy="2039625"/>
            </a:xfrm>
          </p:grpSpPr>
          <p:sp>
            <p:nvSpPr>
              <p:cNvPr id="3842" name="Google Shape;3842;p44"/>
              <p:cNvSpPr/>
              <p:nvPr/>
            </p:nvSpPr>
            <p:spPr>
              <a:xfrm>
                <a:off x="457200" y="4462250"/>
                <a:ext cx="2317950" cy="269825"/>
              </a:xfrm>
              <a:custGeom>
                <a:avLst/>
                <a:gdLst/>
                <a:ahLst/>
                <a:cxnLst/>
                <a:rect l="l" t="t" r="r" b="b"/>
                <a:pathLst>
                  <a:path w="92718" h="10793" extrusionOk="0">
                    <a:moveTo>
                      <a:pt x="46363" y="1"/>
                    </a:moveTo>
                    <a:lnTo>
                      <a:pt x="43977" y="10"/>
                    </a:lnTo>
                    <a:lnTo>
                      <a:pt x="41617" y="28"/>
                    </a:lnTo>
                    <a:lnTo>
                      <a:pt x="39303" y="63"/>
                    </a:lnTo>
                    <a:lnTo>
                      <a:pt x="37015" y="108"/>
                    </a:lnTo>
                    <a:lnTo>
                      <a:pt x="34772" y="171"/>
                    </a:lnTo>
                    <a:lnTo>
                      <a:pt x="32575" y="243"/>
                    </a:lnTo>
                    <a:lnTo>
                      <a:pt x="30421" y="333"/>
                    </a:lnTo>
                    <a:lnTo>
                      <a:pt x="28313" y="422"/>
                    </a:lnTo>
                    <a:lnTo>
                      <a:pt x="26259" y="539"/>
                    </a:lnTo>
                    <a:lnTo>
                      <a:pt x="24267" y="656"/>
                    </a:lnTo>
                    <a:lnTo>
                      <a:pt x="22320" y="781"/>
                    </a:lnTo>
                    <a:lnTo>
                      <a:pt x="20445" y="925"/>
                    </a:lnTo>
                    <a:lnTo>
                      <a:pt x="18624" y="1077"/>
                    </a:lnTo>
                    <a:lnTo>
                      <a:pt x="16875" y="1239"/>
                    </a:lnTo>
                    <a:lnTo>
                      <a:pt x="15188" y="1400"/>
                    </a:lnTo>
                    <a:lnTo>
                      <a:pt x="13582" y="1580"/>
                    </a:lnTo>
                    <a:lnTo>
                      <a:pt x="12048" y="1768"/>
                    </a:lnTo>
                    <a:lnTo>
                      <a:pt x="10586" y="1965"/>
                    </a:lnTo>
                    <a:lnTo>
                      <a:pt x="9213" y="2172"/>
                    </a:lnTo>
                    <a:lnTo>
                      <a:pt x="7922" y="2378"/>
                    </a:lnTo>
                    <a:lnTo>
                      <a:pt x="7303" y="2486"/>
                    </a:lnTo>
                    <a:lnTo>
                      <a:pt x="6710" y="2602"/>
                    </a:lnTo>
                    <a:lnTo>
                      <a:pt x="6145" y="2710"/>
                    </a:lnTo>
                    <a:lnTo>
                      <a:pt x="5598" y="2827"/>
                    </a:lnTo>
                    <a:lnTo>
                      <a:pt x="5078" y="2943"/>
                    </a:lnTo>
                    <a:lnTo>
                      <a:pt x="4575" y="3060"/>
                    </a:lnTo>
                    <a:lnTo>
                      <a:pt x="4100" y="3176"/>
                    </a:lnTo>
                    <a:lnTo>
                      <a:pt x="3642" y="3293"/>
                    </a:lnTo>
                    <a:lnTo>
                      <a:pt x="3221" y="3419"/>
                    </a:lnTo>
                    <a:lnTo>
                      <a:pt x="2817" y="3544"/>
                    </a:lnTo>
                    <a:lnTo>
                      <a:pt x="2440" y="3670"/>
                    </a:lnTo>
                    <a:lnTo>
                      <a:pt x="2090" y="3795"/>
                    </a:lnTo>
                    <a:lnTo>
                      <a:pt x="1758" y="3921"/>
                    </a:lnTo>
                    <a:lnTo>
                      <a:pt x="1462" y="4047"/>
                    </a:lnTo>
                    <a:lnTo>
                      <a:pt x="1193" y="4181"/>
                    </a:lnTo>
                    <a:lnTo>
                      <a:pt x="942" y="4307"/>
                    </a:lnTo>
                    <a:lnTo>
                      <a:pt x="727" y="4441"/>
                    </a:lnTo>
                    <a:lnTo>
                      <a:pt x="538" y="4576"/>
                    </a:lnTo>
                    <a:lnTo>
                      <a:pt x="377" y="4711"/>
                    </a:lnTo>
                    <a:lnTo>
                      <a:pt x="242" y="4845"/>
                    </a:lnTo>
                    <a:lnTo>
                      <a:pt x="188" y="4917"/>
                    </a:lnTo>
                    <a:lnTo>
                      <a:pt x="135" y="4980"/>
                    </a:lnTo>
                    <a:lnTo>
                      <a:pt x="99" y="5051"/>
                    </a:lnTo>
                    <a:lnTo>
                      <a:pt x="63" y="5114"/>
                    </a:lnTo>
                    <a:lnTo>
                      <a:pt x="36" y="5186"/>
                    </a:lnTo>
                    <a:lnTo>
                      <a:pt x="18" y="5258"/>
                    </a:lnTo>
                    <a:lnTo>
                      <a:pt x="9" y="5330"/>
                    </a:lnTo>
                    <a:lnTo>
                      <a:pt x="0" y="5392"/>
                    </a:lnTo>
                    <a:lnTo>
                      <a:pt x="9" y="5464"/>
                    </a:lnTo>
                    <a:lnTo>
                      <a:pt x="18" y="5536"/>
                    </a:lnTo>
                    <a:lnTo>
                      <a:pt x="36" y="5608"/>
                    </a:lnTo>
                    <a:lnTo>
                      <a:pt x="63" y="5670"/>
                    </a:lnTo>
                    <a:lnTo>
                      <a:pt x="99" y="5742"/>
                    </a:lnTo>
                    <a:lnTo>
                      <a:pt x="135" y="5814"/>
                    </a:lnTo>
                    <a:lnTo>
                      <a:pt x="188" y="5877"/>
                    </a:lnTo>
                    <a:lnTo>
                      <a:pt x="242" y="5949"/>
                    </a:lnTo>
                    <a:lnTo>
                      <a:pt x="377" y="6083"/>
                    </a:lnTo>
                    <a:lnTo>
                      <a:pt x="538" y="6218"/>
                    </a:lnTo>
                    <a:lnTo>
                      <a:pt x="727" y="6352"/>
                    </a:lnTo>
                    <a:lnTo>
                      <a:pt x="942" y="6487"/>
                    </a:lnTo>
                    <a:lnTo>
                      <a:pt x="1193" y="6612"/>
                    </a:lnTo>
                    <a:lnTo>
                      <a:pt x="1462" y="6747"/>
                    </a:lnTo>
                    <a:lnTo>
                      <a:pt x="1758" y="6873"/>
                    </a:lnTo>
                    <a:lnTo>
                      <a:pt x="2090" y="6998"/>
                    </a:lnTo>
                    <a:lnTo>
                      <a:pt x="2440" y="7124"/>
                    </a:lnTo>
                    <a:lnTo>
                      <a:pt x="2817" y="7249"/>
                    </a:lnTo>
                    <a:lnTo>
                      <a:pt x="3221" y="7375"/>
                    </a:lnTo>
                    <a:lnTo>
                      <a:pt x="3642" y="7492"/>
                    </a:lnTo>
                    <a:lnTo>
                      <a:pt x="4100" y="7617"/>
                    </a:lnTo>
                    <a:lnTo>
                      <a:pt x="4575" y="7734"/>
                    </a:lnTo>
                    <a:lnTo>
                      <a:pt x="5078" y="7850"/>
                    </a:lnTo>
                    <a:lnTo>
                      <a:pt x="5598" y="7967"/>
                    </a:lnTo>
                    <a:lnTo>
                      <a:pt x="6145" y="8084"/>
                    </a:lnTo>
                    <a:lnTo>
                      <a:pt x="6710" y="8191"/>
                    </a:lnTo>
                    <a:lnTo>
                      <a:pt x="7303" y="8299"/>
                    </a:lnTo>
                    <a:lnTo>
                      <a:pt x="7922" y="8407"/>
                    </a:lnTo>
                    <a:lnTo>
                      <a:pt x="9213" y="8622"/>
                    </a:lnTo>
                    <a:lnTo>
                      <a:pt x="10586" y="8828"/>
                    </a:lnTo>
                    <a:lnTo>
                      <a:pt x="12048" y="9026"/>
                    </a:lnTo>
                    <a:lnTo>
                      <a:pt x="13582" y="9205"/>
                    </a:lnTo>
                    <a:lnTo>
                      <a:pt x="15188" y="9385"/>
                    </a:lnTo>
                    <a:lnTo>
                      <a:pt x="16875" y="9555"/>
                    </a:lnTo>
                    <a:lnTo>
                      <a:pt x="18624" y="9716"/>
                    </a:lnTo>
                    <a:lnTo>
                      <a:pt x="20445" y="9869"/>
                    </a:lnTo>
                    <a:lnTo>
                      <a:pt x="22320" y="10004"/>
                    </a:lnTo>
                    <a:lnTo>
                      <a:pt x="24267" y="10138"/>
                    </a:lnTo>
                    <a:lnTo>
                      <a:pt x="26259" y="10255"/>
                    </a:lnTo>
                    <a:lnTo>
                      <a:pt x="28313" y="10362"/>
                    </a:lnTo>
                    <a:lnTo>
                      <a:pt x="30421" y="10461"/>
                    </a:lnTo>
                    <a:lnTo>
                      <a:pt x="32575" y="10542"/>
                    </a:lnTo>
                    <a:lnTo>
                      <a:pt x="34772" y="10623"/>
                    </a:lnTo>
                    <a:lnTo>
                      <a:pt x="37015" y="10676"/>
                    </a:lnTo>
                    <a:lnTo>
                      <a:pt x="39303" y="10730"/>
                    </a:lnTo>
                    <a:lnTo>
                      <a:pt x="41617" y="10757"/>
                    </a:lnTo>
                    <a:lnTo>
                      <a:pt x="43977" y="10784"/>
                    </a:lnTo>
                    <a:lnTo>
                      <a:pt x="46363" y="10793"/>
                    </a:lnTo>
                    <a:lnTo>
                      <a:pt x="48750" y="10784"/>
                    </a:lnTo>
                    <a:lnTo>
                      <a:pt x="51100" y="10757"/>
                    </a:lnTo>
                    <a:lnTo>
                      <a:pt x="53424" y="10730"/>
                    </a:lnTo>
                    <a:lnTo>
                      <a:pt x="55702" y="10676"/>
                    </a:lnTo>
                    <a:lnTo>
                      <a:pt x="57945" y="10623"/>
                    </a:lnTo>
                    <a:lnTo>
                      <a:pt x="60152" y="10542"/>
                    </a:lnTo>
                    <a:lnTo>
                      <a:pt x="62305" y="10461"/>
                    </a:lnTo>
                    <a:lnTo>
                      <a:pt x="64404" y="10362"/>
                    </a:lnTo>
                    <a:lnTo>
                      <a:pt x="66459" y="10255"/>
                    </a:lnTo>
                    <a:lnTo>
                      <a:pt x="68459" y="10138"/>
                    </a:lnTo>
                    <a:lnTo>
                      <a:pt x="70397" y="10004"/>
                    </a:lnTo>
                    <a:lnTo>
                      <a:pt x="72281" y="9869"/>
                    </a:lnTo>
                    <a:lnTo>
                      <a:pt x="74102" y="9716"/>
                    </a:lnTo>
                    <a:lnTo>
                      <a:pt x="75852" y="9555"/>
                    </a:lnTo>
                    <a:lnTo>
                      <a:pt x="77529" y="9385"/>
                    </a:lnTo>
                    <a:lnTo>
                      <a:pt x="79144" y="9205"/>
                    </a:lnTo>
                    <a:lnTo>
                      <a:pt x="80678" y="9026"/>
                    </a:lnTo>
                    <a:lnTo>
                      <a:pt x="82132" y="8828"/>
                    </a:lnTo>
                    <a:lnTo>
                      <a:pt x="83513" y="8622"/>
                    </a:lnTo>
                    <a:lnTo>
                      <a:pt x="84805" y="8407"/>
                    </a:lnTo>
                    <a:lnTo>
                      <a:pt x="85415" y="8299"/>
                    </a:lnTo>
                    <a:lnTo>
                      <a:pt x="86007" y="8191"/>
                    </a:lnTo>
                    <a:lnTo>
                      <a:pt x="86581" y="8084"/>
                    </a:lnTo>
                    <a:lnTo>
                      <a:pt x="87128" y="7967"/>
                    </a:lnTo>
                    <a:lnTo>
                      <a:pt x="87649" y="7850"/>
                    </a:lnTo>
                    <a:lnTo>
                      <a:pt x="88151" y="7734"/>
                    </a:lnTo>
                    <a:lnTo>
                      <a:pt x="88627" y="7617"/>
                    </a:lnTo>
                    <a:lnTo>
                      <a:pt x="89075" y="7492"/>
                    </a:lnTo>
                    <a:lnTo>
                      <a:pt x="89506" y="7375"/>
                    </a:lnTo>
                    <a:lnTo>
                      <a:pt x="89910" y="7249"/>
                    </a:lnTo>
                    <a:lnTo>
                      <a:pt x="90286" y="7124"/>
                    </a:lnTo>
                    <a:lnTo>
                      <a:pt x="90636" y="6998"/>
                    </a:lnTo>
                    <a:lnTo>
                      <a:pt x="90959" y="6873"/>
                    </a:lnTo>
                    <a:lnTo>
                      <a:pt x="91264" y="6747"/>
                    </a:lnTo>
                    <a:lnTo>
                      <a:pt x="91533" y="6612"/>
                    </a:lnTo>
                    <a:lnTo>
                      <a:pt x="91776" y="6487"/>
                    </a:lnTo>
                    <a:lnTo>
                      <a:pt x="92000" y="6352"/>
                    </a:lnTo>
                    <a:lnTo>
                      <a:pt x="92188" y="6218"/>
                    </a:lnTo>
                    <a:lnTo>
                      <a:pt x="92350" y="6083"/>
                    </a:lnTo>
                    <a:lnTo>
                      <a:pt x="92484" y="5949"/>
                    </a:lnTo>
                    <a:lnTo>
                      <a:pt x="92538" y="5877"/>
                    </a:lnTo>
                    <a:lnTo>
                      <a:pt x="92583" y="5814"/>
                    </a:lnTo>
                    <a:lnTo>
                      <a:pt x="92628" y="5742"/>
                    </a:lnTo>
                    <a:lnTo>
                      <a:pt x="92664" y="5670"/>
                    </a:lnTo>
                    <a:lnTo>
                      <a:pt x="92691" y="5608"/>
                    </a:lnTo>
                    <a:lnTo>
                      <a:pt x="92709" y="5536"/>
                    </a:lnTo>
                    <a:lnTo>
                      <a:pt x="92718" y="5464"/>
                    </a:lnTo>
                    <a:lnTo>
                      <a:pt x="92718" y="5392"/>
                    </a:lnTo>
                    <a:lnTo>
                      <a:pt x="92718" y="5330"/>
                    </a:lnTo>
                    <a:lnTo>
                      <a:pt x="92709" y="5258"/>
                    </a:lnTo>
                    <a:lnTo>
                      <a:pt x="92691" y="5186"/>
                    </a:lnTo>
                    <a:lnTo>
                      <a:pt x="92664" y="5114"/>
                    </a:lnTo>
                    <a:lnTo>
                      <a:pt x="92628" y="5051"/>
                    </a:lnTo>
                    <a:lnTo>
                      <a:pt x="92583" y="4980"/>
                    </a:lnTo>
                    <a:lnTo>
                      <a:pt x="92538" y="4917"/>
                    </a:lnTo>
                    <a:lnTo>
                      <a:pt x="92484" y="4845"/>
                    </a:lnTo>
                    <a:lnTo>
                      <a:pt x="92350" y="4711"/>
                    </a:lnTo>
                    <a:lnTo>
                      <a:pt x="92188" y="4576"/>
                    </a:lnTo>
                    <a:lnTo>
                      <a:pt x="92000" y="4441"/>
                    </a:lnTo>
                    <a:lnTo>
                      <a:pt x="91776" y="4307"/>
                    </a:lnTo>
                    <a:lnTo>
                      <a:pt x="91533" y="4181"/>
                    </a:lnTo>
                    <a:lnTo>
                      <a:pt x="91264" y="4047"/>
                    </a:lnTo>
                    <a:lnTo>
                      <a:pt x="90959" y="3921"/>
                    </a:lnTo>
                    <a:lnTo>
                      <a:pt x="90636" y="3795"/>
                    </a:lnTo>
                    <a:lnTo>
                      <a:pt x="90286" y="3670"/>
                    </a:lnTo>
                    <a:lnTo>
                      <a:pt x="89910" y="3544"/>
                    </a:lnTo>
                    <a:lnTo>
                      <a:pt x="89506" y="3419"/>
                    </a:lnTo>
                    <a:lnTo>
                      <a:pt x="89075" y="3293"/>
                    </a:lnTo>
                    <a:lnTo>
                      <a:pt x="88627" y="3176"/>
                    </a:lnTo>
                    <a:lnTo>
                      <a:pt x="88151" y="3060"/>
                    </a:lnTo>
                    <a:lnTo>
                      <a:pt x="87649" y="2943"/>
                    </a:lnTo>
                    <a:lnTo>
                      <a:pt x="87128" y="2827"/>
                    </a:lnTo>
                    <a:lnTo>
                      <a:pt x="86581" y="2710"/>
                    </a:lnTo>
                    <a:lnTo>
                      <a:pt x="86007" y="2602"/>
                    </a:lnTo>
                    <a:lnTo>
                      <a:pt x="85415" y="2486"/>
                    </a:lnTo>
                    <a:lnTo>
                      <a:pt x="84805" y="2378"/>
                    </a:lnTo>
                    <a:lnTo>
                      <a:pt x="83513" y="2172"/>
                    </a:lnTo>
                    <a:lnTo>
                      <a:pt x="82132" y="1965"/>
                    </a:lnTo>
                    <a:lnTo>
                      <a:pt x="80678" y="1768"/>
                    </a:lnTo>
                    <a:lnTo>
                      <a:pt x="79144" y="1580"/>
                    </a:lnTo>
                    <a:lnTo>
                      <a:pt x="77529" y="1400"/>
                    </a:lnTo>
                    <a:lnTo>
                      <a:pt x="75852" y="1239"/>
                    </a:lnTo>
                    <a:lnTo>
                      <a:pt x="74102" y="1077"/>
                    </a:lnTo>
                    <a:lnTo>
                      <a:pt x="72281" y="925"/>
                    </a:lnTo>
                    <a:lnTo>
                      <a:pt x="70397" y="781"/>
                    </a:lnTo>
                    <a:lnTo>
                      <a:pt x="68459" y="656"/>
                    </a:lnTo>
                    <a:lnTo>
                      <a:pt x="66459" y="539"/>
                    </a:lnTo>
                    <a:lnTo>
                      <a:pt x="64404" y="422"/>
                    </a:lnTo>
                    <a:lnTo>
                      <a:pt x="62305" y="333"/>
                    </a:lnTo>
                    <a:lnTo>
                      <a:pt x="60152" y="243"/>
                    </a:lnTo>
                    <a:lnTo>
                      <a:pt x="57945" y="171"/>
                    </a:lnTo>
                    <a:lnTo>
                      <a:pt x="55702" y="108"/>
                    </a:lnTo>
                    <a:lnTo>
                      <a:pt x="53424" y="63"/>
                    </a:lnTo>
                    <a:lnTo>
                      <a:pt x="51100" y="28"/>
                    </a:lnTo>
                    <a:lnTo>
                      <a:pt x="48750" y="10"/>
                    </a:lnTo>
                    <a:lnTo>
                      <a:pt x="46363"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44"/>
              <p:cNvSpPr/>
              <p:nvPr/>
            </p:nvSpPr>
            <p:spPr>
              <a:xfrm>
                <a:off x="457200" y="4462250"/>
                <a:ext cx="2317950" cy="269825"/>
              </a:xfrm>
              <a:custGeom>
                <a:avLst/>
                <a:gdLst/>
                <a:ahLst/>
                <a:cxnLst/>
                <a:rect l="l" t="t" r="r" b="b"/>
                <a:pathLst>
                  <a:path w="92718" h="10793" fill="none" extrusionOk="0">
                    <a:moveTo>
                      <a:pt x="46363" y="1"/>
                    </a:moveTo>
                    <a:lnTo>
                      <a:pt x="46363" y="1"/>
                    </a:lnTo>
                    <a:lnTo>
                      <a:pt x="43977" y="10"/>
                    </a:lnTo>
                    <a:lnTo>
                      <a:pt x="41617" y="28"/>
                    </a:lnTo>
                    <a:lnTo>
                      <a:pt x="39303" y="63"/>
                    </a:lnTo>
                    <a:lnTo>
                      <a:pt x="37015" y="108"/>
                    </a:lnTo>
                    <a:lnTo>
                      <a:pt x="34772" y="171"/>
                    </a:lnTo>
                    <a:lnTo>
                      <a:pt x="32575" y="243"/>
                    </a:lnTo>
                    <a:lnTo>
                      <a:pt x="30421" y="333"/>
                    </a:lnTo>
                    <a:lnTo>
                      <a:pt x="28313" y="422"/>
                    </a:lnTo>
                    <a:lnTo>
                      <a:pt x="26259" y="539"/>
                    </a:lnTo>
                    <a:lnTo>
                      <a:pt x="24267" y="656"/>
                    </a:lnTo>
                    <a:lnTo>
                      <a:pt x="22320" y="781"/>
                    </a:lnTo>
                    <a:lnTo>
                      <a:pt x="20445" y="925"/>
                    </a:lnTo>
                    <a:lnTo>
                      <a:pt x="18624" y="1077"/>
                    </a:lnTo>
                    <a:lnTo>
                      <a:pt x="16875" y="1239"/>
                    </a:lnTo>
                    <a:lnTo>
                      <a:pt x="15188" y="1400"/>
                    </a:lnTo>
                    <a:lnTo>
                      <a:pt x="13582" y="1580"/>
                    </a:lnTo>
                    <a:lnTo>
                      <a:pt x="12048" y="1768"/>
                    </a:lnTo>
                    <a:lnTo>
                      <a:pt x="10586" y="1965"/>
                    </a:lnTo>
                    <a:lnTo>
                      <a:pt x="9213" y="2172"/>
                    </a:lnTo>
                    <a:lnTo>
                      <a:pt x="7922" y="2378"/>
                    </a:lnTo>
                    <a:lnTo>
                      <a:pt x="7303" y="2486"/>
                    </a:lnTo>
                    <a:lnTo>
                      <a:pt x="6710" y="2602"/>
                    </a:lnTo>
                    <a:lnTo>
                      <a:pt x="6145" y="2710"/>
                    </a:lnTo>
                    <a:lnTo>
                      <a:pt x="5598" y="2827"/>
                    </a:lnTo>
                    <a:lnTo>
                      <a:pt x="5078" y="2943"/>
                    </a:lnTo>
                    <a:lnTo>
                      <a:pt x="4575" y="3060"/>
                    </a:lnTo>
                    <a:lnTo>
                      <a:pt x="4100" y="3176"/>
                    </a:lnTo>
                    <a:lnTo>
                      <a:pt x="3642" y="3293"/>
                    </a:lnTo>
                    <a:lnTo>
                      <a:pt x="3221" y="3419"/>
                    </a:lnTo>
                    <a:lnTo>
                      <a:pt x="2817" y="3544"/>
                    </a:lnTo>
                    <a:lnTo>
                      <a:pt x="2440" y="3670"/>
                    </a:lnTo>
                    <a:lnTo>
                      <a:pt x="2090" y="3795"/>
                    </a:lnTo>
                    <a:lnTo>
                      <a:pt x="1758" y="3921"/>
                    </a:lnTo>
                    <a:lnTo>
                      <a:pt x="1462" y="4047"/>
                    </a:lnTo>
                    <a:lnTo>
                      <a:pt x="1193" y="4181"/>
                    </a:lnTo>
                    <a:lnTo>
                      <a:pt x="942" y="4307"/>
                    </a:lnTo>
                    <a:lnTo>
                      <a:pt x="727" y="4441"/>
                    </a:lnTo>
                    <a:lnTo>
                      <a:pt x="538" y="4576"/>
                    </a:lnTo>
                    <a:lnTo>
                      <a:pt x="377" y="4711"/>
                    </a:lnTo>
                    <a:lnTo>
                      <a:pt x="242" y="4845"/>
                    </a:lnTo>
                    <a:lnTo>
                      <a:pt x="188" y="4917"/>
                    </a:lnTo>
                    <a:lnTo>
                      <a:pt x="135" y="4980"/>
                    </a:lnTo>
                    <a:lnTo>
                      <a:pt x="99" y="5051"/>
                    </a:lnTo>
                    <a:lnTo>
                      <a:pt x="63" y="5114"/>
                    </a:lnTo>
                    <a:lnTo>
                      <a:pt x="36" y="5186"/>
                    </a:lnTo>
                    <a:lnTo>
                      <a:pt x="18" y="5258"/>
                    </a:lnTo>
                    <a:lnTo>
                      <a:pt x="9" y="5330"/>
                    </a:lnTo>
                    <a:lnTo>
                      <a:pt x="0" y="5392"/>
                    </a:lnTo>
                    <a:lnTo>
                      <a:pt x="0" y="5392"/>
                    </a:lnTo>
                    <a:lnTo>
                      <a:pt x="9" y="5464"/>
                    </a:lnTo>
                    <a:lnTo>
                      <a:pt x="18" y="5536"/>
                    </a:lnTo>
                    <a:lnTo>
                      <a:pt x="36" y="5608"/>
                    </a:lnTo>
                    <a:lnTo>
                      <a:pt x="63" y="5670"/>
                    </a:lnTo>
                    <a:lnTo>
                      <a:pt x="99" y="5742"/>
                    </a:lnTo>
                    <a:lnTo>
                      <a:pt x="135" y="5814"/>
                    </a:lnTo>
                    <a:lnTo>
                      <a:pt x="188" y="5877"/>
                    </a:lnTo>
                    <a:lnTo>
                      <a:pt x="242" y="5949"/>
                    </a:lnTo>
                    <a:lnTo>
                      <a:pt x="377" y="6083"/>
                    </a:lnTo>
                    <a:lnTo>
                      <a:pt x="538" y="6218"/>
                    </a:lnTo>
                    <a:lnTo>
                      <a:pt x="727" y="6352"/>
                    </a:lnTo>
                    <a:lnTo>
                      <a:pt x="942" y="6487"/>
                    </a:lnTo>
                    <a:lnTo>
                      <a:pt x="1193" y="6612"/>
                    </a:lnTo>
                    <a:lnTo>
                      <a:pt x="1462" y="6747"/>
                    </a:lnTo>
                    <a:lnTo>
                      <a:pt x="1758" y="6873"/>
                    </a:lnTo>
                    <a:lnTo>
                      <a:pt x="2090" y="6998"/>
                    </a:lnTo>
                    <a:lnTo>
                      <a:pt x="2440" y="7124"/>
                    </a:lnTo>
                    <a:lnTo>
                      <a:pt x="2817" y="7249"/>
                    </a:lnTo>
                    <a:lnTo>
                      <a:pt x="3221" y="7375"/>
                    </a:lnTo>
                    <a:lnTo>
                      <a:pt x="3642" y="7492"/>
                    </a:lnTo>
                    <a:lnTo>
                      <a:pt x="4100" y="7617"/>
                    </a:lnTo>
                    <a:lnTo>
                      <a:pt x="4575" y="7734"/>
                    </a:lnTo>
                    <a:lnTo>
                      <a:pt x="5078" y="7850"/>
                    </a:lnTo>
                    <a:lnTo>
                      <a:pt x="5598" y="7967"/>
                    </a:lnTo>
                    <a:lnTo>
                      <a:pt x="6145" y="8084"/>
                    </a:lnTo>
                    <a:lnTo>
                      <a:pt x="6710" y="8191"/>
                    </a:lnTo>
                    <a:lnTo>
                      <a:pt x="7303" y="8299"/>
                    </a:lnTo>
                    <a:lnTo>
                      <a:pt x="7922" y="8407"/>
                    </a:lnTo>
                    <a:lnTo>
                      <a:pt x="9213" y="8622"/>
                    </a:lnTo>
                    <a:lnTo>
                      <a:pt x="10586" y="8828"/>
                    </a:lnTo>
                    <a:lnTo>
                      <a:pt x="12048" y="9026"/>
                    </a:lnTo>
                    <a:lnTo>
                      <a:pt x="13582" y="9205"/>
                    </a:lnTo>
                    <a:lnTo>
                      <a:pt x="15188" y="9385"/>
                    </a:lnTo>
                    <a:lnTo>
                      <a:pt x="16875" y="9555"/>
                    </a:lnTo>
                    <a:lnTo>
                      <a:pt x="18624" y="9716"/>
                    </a:lnTo>
                    <a:lnTo>
                      <a:pt x="20445" y="9869"/>
                    </a:lnTo>
                    <a:lnTo>
                      <a:pt x="22320" y="10004"/>
                    </a:lnTo>
                    <a:lnTo>
                      <a:pt x="24267" y="10138"/>
                    </a:lnTo>
                    <a:lnTo>
                      <a:pt x="26259" y="10255"/>
                    </a:lnTo>
                    <a:lnTo>
                      <a:pt x="28313" y="10362"/>
                    </a:lnTo>
                    <a:lnTo>
                      <a:pt x="30421" y="10461"/>
                    </a:lnTo>
                    <a:lnTo>
                      <a:pt x="32575" y="10542"/>
                    </a:lnTo>
                    <a:lnTo>
                      <a:pt x="34772" y="10623"/>
                    </a:lnTo>
                    <a:lnTo>
                      <a:pt x="37015" y="10676"/>
                    </a:lnTo>
                    <a:lnTo>
                      <a:pt x="39303" y="10730"/>
                    </a:lnTo>
                    <a:lnTo>
                      <a:pt x="41617" y="10757"/>
                    </a:lnTo>
                    <a:lnTo>
                      <a:pt x="43977" y="10784"/>
                    </a:lnTo>
                    <a:lnTo>
                      <a:pt x="46363" y="10793"/>
                    </a:lnTo>
                    <a:lnTo>
                      <a:pt x="46363" y="10793"/>
                    </a:lnTo>
                    <a:lnTo>
                      <a:pt x="48750" y="10784"/>
                    </a:lnTo>
                    <a:lnTo>
                      <a:pt x="51100" y="10757"/>
                    </a:lnTo>
                    <a:lnTo>
                      <a:pt x="53424" y="10730"/>
                    </a:lnTo>
                    <a:lnTo>
                      <a:pt x="55702" y="10676"/>
                    </a:lnTo>
                    <a:lnTo>
                      <a:pt x="57945" y="10623"/>
                    </a:lnTo>
                    <a:lnTo>
                      <a:pt x="60152" y="10542"/>
                    </a:lnTo>
                    <a:lnTo>
                      <a:pt x="62305" y="10461"/>
                    </a:lnTo>
                    <a:lnTo>
                      <a:pt x="64404" y="10362"/>
                    </a:lnTo>
                    <a:lnTo>
                      <a:pt x="66459" y="10255"/>
                    </a:lnTo>
                    <a:lnTo>
                      <a:pt x="68459" y="10138"/>
                    </a:lnTo>
                    <a:lnTo>
                      <a:pt x="70397" y="10004"/>
                    </a:lnTo>
                    <a:lnTo>
                      <a:pt x="72281" y="9869"/>
                    </a:lnTo>
                    <a:lnTo>
                      <a:pt x="74102" y="9716"/>
                    </a:lnTo>
                    <a:lnTo>
                      <a:pt x="75852" y="9555"/>
                    </a:lnTo>
                    <a:lnTo>
                      <a:pt x="77529" y="9385"/>
                    </a:lnTo>
                    <a:lnTo>
                      <a:pt x="79144" y="9205"/>
                    </a:lnTo>
                    <a:lnTo>
                      <a:pt x="80678" y="9026"/>
                    </a:lnTo>
                    <a:lnTo>
                      <a:pt x="82132" y="8828"/>
                    </a:lnTo>
                    <a:lnTo>
                      <a:pt x="83513" y="8622"/>
                    </a:lnTo>
                    <a:lnTo>
                      <a:pt x="84805" y="8407"/>
                    </a:lnTo>
                    <a:lnTo>
                      <a:pt x="85415" y="8299"/>
                    </a:lnTo>
                    <a:lnTo>
                      <a:pt x="86007" y="8191"/>
                    </a:lnTo>
                    <a:lnTo>
                      <a:pt x="86581" y="8084"/>
                    </a:lnTo>
                    <a:lnTo>
                      <a:pt x="87128" y="7967"/>
                    </a:lnTo>
                    <a:lnTo>
                      <a:pt x="87649" y="7850"/>
                    </a:lnTo>
                    <a:lnTo>
                      <a:pt x="88151" y="7734"/>
                    </a:lnTo>
                    <a:lnTo>
                      <a:pt x="88627" y="7617"/>
                    </a:lnTo>
                    <a:lnTo>
                      <a:pt x="89075" y="7492"/>
                    </a:lnTo>
                    <a:lnTo>
                      <a:pt x="89506" y="7375"/>
                    </a:lnTo>
                    <a:lnTo>
                      <a:pt x="89910" y="7249"/>
                    </a:lnTo>
                    <a:lnTo>
                      <a:pt x="90286" y="7124"/>
                    </a:lnTo>
                    <a:lnTo>
                      <a:pt x="90636" y="6998"/>
                    </a:lnTo>
                    <a:lnTo>
                      <a:pt x="90959" y="6873"/>
                    </a:lnTo>
                    <a:lnTo>
                      <a:pt x="91264" y="6747"/>
                    </a:lnTo>
                    <a:lnTo>
                      <a:pt x="91533" y="6612"/>
                    </a:lnTo>
                    <a:lnTo>
                      <a:pt x="91776" y="6487"/>
                    </a:lnTo>
                    <a:lnTo>
                      <a:pt x="92000" y="6352"/>
                    </a:lnTo>
                    <a:lnTo>
                      <a:pt x="92188" y="6218"/>
                    </a:lnTo>
                    <a:lnTo>
                      <a:pt x="92350" y="6083"/>
                    </a:lnTo>
                    <a:lnTo>
                      <a:pt x="92484" y="5949"/>
                    </a:lnTo>
                    <a:lnTo>
                      <a:pt x="92538" y="5877"/>
                    </a:lnTo>
                    <a:lnTo>
                      <a:pt x="92583" y="5814"/>
                    </a:lnTo>
                    <a:lnTo>
                      <a:pt x="92628" y="5742"/>
                    </a:lnTo>
                    <a:lnTo>
                      <a:pt x="92664" y="5670"/>
                    </a:lnTo>
                    <a:lnTo>
                      <a:pt x="92691" y="5608"/>
                    </a:lnTo>
                    <a:lnTo>
                      <a:pt x="92709" y="5536"/>
                    </a:lnTo>
                    <a:lnTo>
                      <a:pt x="92718" y="5464"/>
                    </a:lnTo>
                    <a:lnTo>
                      <a:pt x="92718" y="5392"/>
                    </a:lnTo>
                    <a:lnTo>
                      <a:pt x="92718" y="5392"/>
                    </a:lnTo>
                    <a:lnTo>
                      <a:pt x="92718" y="5330"/>
                    </a:lnTo>
                    <a:lnTo>
                      <a:pt x="92709" y="5258"/>
                    </a:lnTo>
                    <a:lnTo>
                      <a:pt x="92691" y="5186"/>
                    </a:lnTo>
                    <a:lnTo>
                      <a:pt x="92664" y="5114"/>
                    </a:lnTo>
                    <a:lnTo>
                      <a:pt x="92628" y="5051"/>
                    </a:lnTo>
                    <a:lnTo>
                      <a:pt x="92583" y="4980"/>
                    </a:lnTo>
                    <a:lnTo>
                      <a:pt x="92538" y="4917"/>
                    </a:lnTo>
                    <a:lnTo>
                      <a:pt x="92484" y="4845"/>
                    </a:lnTo>
                    <a:lnTo>
                      <a:pt x="92350" y="4711"/>
                    </a:lnTo>
                    <a:lnTo>
                      <a:pt x="92188" y="4576"/>
                    </a:lnTo>
                    <a:lnTo>
                      <a:pt x="92000" y="4441"/>
                    </a:lnTo>
                    <a:lnTo>
                      <a:pt x="91776" y="4307"/>
                    </a:lnTo>
                    <a:lnTo>
                      <a:pt x="91533" y="4181"/>
                    </a:lnTo>
                    <a:lnTo>
                      <a:pt x="91264" y="4047"/>
                    </a:lnTo>
                    <a:lnTo>
                      <a:pt x="90959" y="3921"/>
                    </a:lnTo>
                    <a:lnTo>
                      <a:pt x="90636" y="3795"/>
                    </a:lnTo>
                    <a:lnTo>
                      <a:pt x="90286" y="3670"/>
                    </a:lnTo>
                    <a:lnTo>
                      <a:pt x="89910" y="3544"/>
                    </a:lnTo>
                    <a:lnTo>
                      <a:pt x="89506" y="3419"/>
                    </a:lnTo>
                    <a:lnTo>
                      <a:pt x="89075" y="3293"/>
                    </a:lnTo>
                    <a:lnTo>
                      <a:pt x="88627" y="3176"/>
                    </a:lnTo>
                    <a:lnTo>
                      <a:pt x="88151" y="3060"/>
                    </a:lnTo>
                    <a:lnTo>
                      <a:pt x="87649" y="2943"/>
                    </a:lnTo>
                    <a:lnTo>
                      <a:pt x="87128" y="2827"/>
                    </a:lnTo>
                    <a:lnTo>
                      <a:pt x="86581" y="2710"/>
                    </a:lnTo>
                    <a:lnTo>
                      <a:pt x="86007" y="2602"/>
                    </a:lnTo>
                    <a:lnTo>
                      <a:pt x="85415" y="2486"/>
                    </a:lnTo>
                    <a:lnTo>
                      <a:pt x="84805" y="2378"/>
                    </a:lnTo>
                    <a:lnTo>
                      <a:pt x="83513" y="2172"/>
                    </a:lnTo>
                    <a:lnTo>
                      <a:pt x="82132" y="1965"/>
                    </a:lnTo>
                    <a:lnTo>
                      <a:pt x="80678" y="1768"/>
                    </a:lnTo>
                    <a:lnTo>
                      <a:pt x="79144" y="1580"/>
                    </a:lnTo>
                    <a:lnTo>
                      <a:pt x="77529" y="1400"/>
                    </a:lnTo>
                    <a:lnTo>
                      <a:pt x="75852" y="1239"/>
                    </a:lnTo>
                    <a:lnTo>
                      <a:pt x="74102" y="1077"/>
                    </a:lnTo>
                    <a:lnTo>
                      <a:pt x="72281" y="925"/>
                    </a:lnTo>
                    <a:lnTo>
                      <a:pt x="70397" y="781"/>
                    </a:lnTo>
                    <a:lnTo>
                      <a:pt x="68459" y="656"/>
                    </a:lnTo>
                    <a:lnTo>
                      <a:pt x="66459" y="539"/>
                    </a:lnTo>
                    <a:lnTo>
                      <a:pt x="64404" y="422"/>
                    </a:lnTo>
                    <a:lnTo>
                      <a:pt x="62305" y="333"/>
                    </a:lnTo>
                    <a:lnTo>
                      <a:pt x="60152" y="243"/>
                    </a:lnTo>
                    <a:lnTo>
                      <a:pt x="57945" y="171"/>
                    </a:lnTo>
                    <a:lnTo>
                      <a:pt x="55702" y="108"/>
                    </a:lnTo>
                    <a:lnTo>
                      <a:pt x="53424" y="63"/>
                    </a:lnTo>
                    <a:lnTo>
                      <a:pt x="51100" y="28"/>
                    </a:lnTo>
                    <a:lnTo>
                      <a:pt x="48750" y="10"/>
                    </a:lnTo>
                    <a:lnTo>
                      <a:pt x="463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4"/>
              <p:cNvSpPr/>
              <p:nvPr/>
            </p:nvSpPr>
            <p:spPr>
              <a:xfrm>
                <a:off x="573825" y="3777975"/>
                <a:ext cx="146025" cy="160825"/>
              </a:xfrm>
              <a:custGeom>
                <a:avLst/>
                <a:gdLst/>
                <a:ahLst/>
                <a:cxnLst/>
                <a:rect l="l" t="t" r="r" b="b"/>
                <a:pathLst>
                  <a:path w="5841" h="6433" extrusionOk="0">
                    <a:moveTo>
                      <a:pt x="0" y="0"/>
                    </a:moveTo>
                    <a:lnTo>
                      <a:pt x="0" y="6433"/>
                    </a:lnTo>
                    <a:lnTo>
                      <a:pt x="5840" y="6433"/>
                    </a:lnTo>
                    <a:lnTo>
                      <a:pt x="58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4"/>
              <p:cNvSpPr/>
              <p:nvPr/>
            </p:nvSpPr>
            <p:spPr>
              <a:xfrm>
                <a:off x="549150" y="3753525"/>
                <a:ext cx="49125" cy="209725"/>
              </a:xfrm>
              <a:custGeom>
                <a:avLst/>
                <a:gdLst/>
                <a:ahLst/>
                <a:cxnLst/>
                <a:rect l="l" t="t" r="r" b="b"/>
                <a:pathLst>
                  <a:path w="1965" h="8389" extrusionOk="0">
                    <a:moveTo>
                      <a:pt x="888" y="1"/>
                    </a:moveTo>
                    <a:lnTo>
                      <a:pt x="790" y="18"/>
                    </a:lnTo>
                    <a:lnTo>
                      <a:pt x="691" y="45"/>
                    </a:lnTo>
                    <a:lnTo>
                      <a:pt x="601" y="72"/>
                    </a:lnTo>
                    <a:lnTo>
                      <a:pt x="521" y="117"/>
                    </a:lnTo>
                    <a:lnTo>
                      <a:pt x="440" y="162"/>
                    </a:lnTo>
                    <a:lnTo>
                      <a:pt x="359" y="225"/>
                    </a:lnTo>
                    <a:lnTo>
                      <a:pt x="287" y="288"/>
                    </a:lnTo>
                    <a:lnTo>
                      <a:pt x="224" y="350"/>
                    </a:lnTo>
                    <a:lnTo>
                      <a:pt x="171" y="431"/>
                    </a:lnTo>
                    <a:lnTo>
                      <a:pt x="126" y="512"/>
                    </a:lnTo>
                    <a:lnTo>
                      <a:pt x="81" y="593"/>
                    </a:lnTo>
                    <a:lnTo>
                      <a:pt x="45" y="682"/>
                    </a:lnTo>
                    <a:lnTo>
                      <a:pt x="27" y="781"/>
                    </a:lnTo>
                    <a:lnTo>
                      <a:pt x="9" y="880"/>
                    </a:lnTo>
                    <a:lnTo>
                      <a:pt x="0" y="978"/>
                    </a:lnTo>
                    <a:lnTo>
                      <a:pt x="0" y="7411"/>
                    </a:lnTo>
                    <a:lnTo>
                      <a:pt x="9" y="7509"/>
                    </a:lnTo>
                    <a:lnTo>
                      <a:pt x="27" y="7608"/>
                    </a:lnTo>
                    <a:lnTo>
                      <a:pt x="45" y="7707"/>
                    </a:lnTo>
                    <a:lnTo>
                      <a:pt x="81" y="7797"/>
                    </a:lnTo>
                    <a:lnTo>
                      <a:pt x="126" y="7877"/>
                    </a:lnTo>
                    <a:lnTo>
                      <a:pt x="171" y="7958"/>
                    </a:lnTo>
                    <a:lnTo>
                      <a:pt x="224" y="8039"/>
                    </a:lnTo>
                    <a:lnTo>
                      <a:pt x="287" y="8102"/>
                    </a:lnTo>
                    <a:lnTo>
                      <a:pt x="359" y="8164"/>
                    </a:lnTo>
                    <a:lnTo>
                      <a:pt x="440" y="8227"/>
                    </a:lnTo>
                    <a:lnTo>
                      <a:pt x="521" y="8272"/>
                    </a:lnTo>
                    <a:lnTo>
                      <a:pt x="601" y="8317"/>
                    </a:lnTo>
                    <a:lnTo>
                      <a:pt x="691" y="8344"/>
                    </a:lnTo>
                    <a:lnTo>
                      <a:pt x="790" y="8371"/>
                    </a:lnTo>
                    <a:lnTo>
                      <a:pt x="888" y="8389"/>
                    </a:lnTo>
                    <a:lnTo>
                      <a:pt x="1086" y="8389"/>
                    </a:lnTo>
                    <a:lnTo>
                      <a:pt x="1184" y="8371"/>
                    </a:lnTo>
                    <a:lnTo>
                      <a:pt x="1274" y="8344"/>
                    </a:lnTo>
                    <a:lnTo>
                      <a:pt x="1364" y="8317"/>
                    </a:lnTo>
                    <a:lnTo>
                      <a:pt x="1454" y="8272"/>
                    </a:lnTo>
                    <a:lnTo>
                      <a:pt x="1534" y="8227"/>
                    </a:lnTo>
                    <a:lnTo>
                      <a:pt x="1606" y="8164"/>
                    </a:lnTo>
                    <a:lnTo>
                      <a:pt x="1678" y="8102"/>
                    </a:lnTo>
                    <a:lnTo>
                      <a:pt x="1741" y="8039"/>
                    </a:lnTo>
                    <a:lnTo>
                      <a:pt x="1794" y="7958"/>
                    </a:lnTo>
                    <a:lnTo>
                      <a:pt x="1848" y="7877"/>
                    </a:lnTo>
                    <a:lnTo>
                      <a:pt x="1884" y="7797"/>
                    </a:lnTo>
                    <a:lnTo>
                      <a:pt x="1920" y="7707"/>
                    </a:lnTo>
                    <a:lnTo>
                      <a:pt x="1947" y="7608"/>
                    </a:lnTo>
                    <a:lnTo>
                      <a:pt x="1956" y="7509"/>
                    </a:lnTo>
                    <a:lnTo>
                      <a:pt x="1965" y="7411"/>
                    </a:lnTo>
                    <a:lnTo>
                      <a:pt x="1965" y="978"/>
                    </a:lnTo>
                    <a:lnTo>
                      <a:pt x="1956" y="880"/>
                    </a:lnTo>
                    <a:lnTo>
                      <a:pt x="1947" y="781"/>
                    </a:lnTo>
                    <a:lnTo>
                      <a:pt x="1920" y="682"/>
                    </a:lnTo>
                    <a:lnTo>
                      <a:pt x="1884" y="593"/>
                    </a:lnTo>
                    <a:lnTo>
                      <a:pt x="1848" y="512"/>
                    </a:lnTo>
                    <a:lnTo>
                      <a:pt x="1794" y="431"/>
                    </a:lnTo>
                    <a:lnTo>
                      <a:pt x="1741" y="350"/>
                    </a:lnTo>
                    <a:lnTo>
                      <a:pt x="1678" y="288"/>
                    </a:lnTo>
                    <a:lnTo>
                      <a:pt x="1606" y="225"/>
                    </a:lnTo>
                    <a:lnTo>
                      <a:pt x="1534" y="162"/>
                    </a:lnTo>
                    <a:lnTo>
                      <a:pt x="1454" y="117"/>
                    </a:lnTo>
                    <a:lnTo>
                      <a:pt x="1364" y="72"/>
                    </a:lnTo>
                    <a:lnTo>
                      <a:pt x="1274" y="45"/>
                    </a:lnTo>
                    <a:lnTo>
                      <a:pt x="1184" y="18"/>
                    </a:lnTo>
                    <a:lnTo>
                      <a:pt x="10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4"/>
              <p:cNvSpPr/>
              <p:nvPr/>
            </p:nvSpPr>
            <p:spPr>
              <a:xfrm>
                <a:off x="2265550" y="3807125"/>
                <a:ext cx="451075" cy="594600"/>
              </a:xfrm>
              <a:custGeom>
                <a:avLst/>
                <a:gdLst/>
                <a:ahLst/>
                <a:cxnLst/>
                <a:rect l="l" t="t" r="r" b="b"/>
                <a:pathLst>
                  <a:path w="18043" h="23784" extrusionOk="0">
                    <a:moveTo>
                      <a:pt x="18042" y="1"/>
                    </a:moveTo>
                    <a:lnTo>
                      <a:pt x="1" y="8766"/>
                    </a:lnTo>
                    <a:lnTo>
                      <a:pt x="19" y="14480"/>
                    </a:lnTo>
                    <a:lnTo>
                      <a:pt x="18042" y="23783"/>
                    </a:lnTo>
                    <a:lnTo>
                      <a:pt x="1804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4"/>
              <p:cNvSpPr/>
              <p:nvPr/>
            </p:nvSpPr>
            <p:spPr>
              <a:xfrm>
                <a:off x="2692150" y="3782450"/>
                <a:ext cx="48900" cy="643725"/>
              </a:xfrm>
              <a:custGeom>
                <a:avLst/>
                <a:gdLst/>
                <a:ahLst/>
                <a:cxnLst/>
                <a:rect l="l" t="t" r="r" b="b"/>
                <a:pathLst>
                  <a:path w="1956" h="25749" extrusionOk="0">
                    <a:moveTo>
                      <a:pt x="978" y="1"/>
                    </a:moveTo>
                    <a:lnTo>
                      <a:pt x="879" y="10"/>
                    </a:lnTo>
                    <a:lnTo>
                      <a:pt x="781" y="28"/>
                    </a:lnTo>
                    <a:lnTo>
                      <a:pt x="691" y="46"/>
                    </a:lnTo>
                    <a:lnTo>
                      <a:pt x="601" y="82"/>
                    </a:lnTo>
                    <a:lnTo>
                      <a:pt x="512" y="126"/>
                    </a:lnTo>
                    <a:lnTo>
                      <a:pt x="431" y="171"/>
                    </a:lnTo>
                    <a:lnTo>
                      <a:pt x="359" y="225"/>
                    </a:lnTo>
                    <a:lnTo>
                      <a:pt x="287" y="288"/>
                    </a:lnTo>
                    <a:lnTo>
                      <a:pt x="224" y="360"/>
                    </a:lnTo>
                    <a:lnTo>
                      <a:pt x="162" y="440"/>
                    </a:lnTo>
                    <a:lnTo>
                      <a:pt x="117" y="521"/>
                    </a:lnTo>
                    <a:lnTo>
                      <a:pt x="72" y="602"/>
                    </a:lnTo>
                    <a:lnTo>
                      <a:pt x="45" y="692"/>
                    </a:lnTo>
                    <a:lnTo>
                      <a:pt x="18" y="790"/>
                    </a:lnTo>
                    <a:lnTo>
                      <a:pt x="0" y="880"/>
                    </a:lnTo>
                    <a:lnTo>
                      <a:pt x="0" y="988"/>
                    </a:lnTo>
                    <a:lnTo>
                      <a:pt x="0" y="24770"/>
                    </a:lnTo>
                    <a:lnTo>
                      <a:pt x="0" y="24869"/>
                    </a:lnTo>
                    <a:lnTo>
                      <a:pt x="18" y="24968"/>
                    </a:lnTo>
                    <a:lnTo>
                      <a:pt x="45" y="25057"/>
                    </a:lnTo>
                    <a:lnTo>
                      <a:pt x="72" y="25147"/>
                    </a:lnTo>
                    <a:lnTo>
                      <a:pt x="117" y="25237"/>
                    </a:lnTo>
                    <a:lnTo>
                      <a:pt x="162" y="25318"/>
                    </a:lnTo>
                    <a:lnTo>
                      <a:pt x="224" y="25389"/>
                    </a:lnTo>
                    <a:lnTo>
                      <a:pt x="287" y="25461"/>
                    </a:lnTo>
                    <a:lnTo>
                      <a:pt x="359" y="25524"/>
                    </a:lnTo>
                    <a:lnTo>
                      <a:pt x="431" y="25578"/>
                    </a:lnTo>
                    <a:lnTo>
                      <a:pt x="512" y="25632"/>
                    </a:lnTo>
                    <a:lnTo>
                      <a:pt x="601" y="25668"/>
                    </a:lnTo>
                    <a:lnTo>
                      <a:pt x="691" y="25703"/>
                    </a:lnTo>
                    <a:lnTo>
                      <a:pt x="781" y="25730"/>
                    </a:lnTo>
                    <a:lnTo>
                      <a:pt x="879" y="25739"/>
                    </a:lnTo>
                    <a:lnTo>
                      <a:pt x="978" y="25748"/>
                    </a:lnTo>
                    <a:lnTo>
                      <a:pt x="1077" y="25739"/>
                    </a:lnTo>
                    <a:lnTo>
                      <a:pt x="1175" y="25730"/>
                    </a:lnTo>
                    <a:lnTo>
                      <a:pt x="1274" y="25703"/>
                    </a:lnTo>
                    <a:lnTo>
                      <a:pt x="1364" y="25668"/>
                    </a:lnTo>
                    <a:lnTo>
                      <a:pt x="1445" y="25632"/>
                    </a:lnTo>
                    <a:lnTo>
                      <a:pt x="1525" y="25578"/>
                    </a:lnTo>
                    <a:lnTo>
                      <a:pt x="1606" y="25524"/>
                    </a:lnTo>
                    <a:lnTo>
                      <a:pt x="1669" y="25461"/>
                    </a:lnTo>
                    <a:lnTo>
                      <a:pt x="1732" y="25389"/>
                    </a:lnTo>
                    <a:lnTo>
                      <a:pt x="1794" y="25318"/>
                    </a:lnTo>
                    <a:lnTo>
                      <a:pt x="1839" y="25237"/>
                    </a:lnTo>
                    <a:lnTo>
                      <a:pt x="1884" y="25147"/>
                    </a:lnTo>
                    <a:lnTo>
                      <a:pt x="1911" y="25057"/>
                    </a:lnTo>
                    <a:lnTo>
                      <a:pt x="1938" y="24968"/>
                    </a:lnTo>
                    <a:lnTo>
                      <a:pt x="1956" y="24869"/>
                    </a:lnTo>
                    <a:lnTo>
                      <a:pt x="1956" y="24770"/>
                    </a:lnTo>
                    <a:lnTo>
                      <a:pt x="1956" y="988"/>
                    </a:lnTo>
                    <a:lnTo>
                      <a:pt x="1956" y="880"/>
                    </a:lnTo>
                    <a:lnTo>
                      <a:pt x="1938" y="790"/>
                    </a:lnTo>
                    <a:lnTo>
                      <a:pt x="1911" y="692"/>
                    </a:lnTo>
                    <a:lnTo>
                      <a:pt x="1884" y="602"/>
                    </a:lnTo>
                    <a:lnTo>
                      <a:pt x="1839" y="521"/>
                    </a:lnTo>
                    <a:lnTo>
                      <a:pt x="1794" y="440"/>
                    </a:lnTo>
                    <a:lnTo>
                      <a:pt x="1732" y="360"/>
                    </a:lnTo>
                    <a:lnTo>
                      <a:pt x="1669" y="288"/>
                    </a:lnTo>
                    <a:lnTo>
                      <a:pt x="1606" y="225"/>
                    </a:lnTo>
                    <a:lnTo>
                      <a:pt x="1525" y="171"/>
                    </a:lnTo>
                    <a:lnTo>
                      <a:pt x="1445" y="126"/>
                    </a:lnTo>
                    <a:lnTo>
                      <a:pt x="1364" y="82"/>
                    </a:lnTo>
                    <a:lnTo>
                      <a:pt x="1274" y="46"/>
                    </a:lnTo>
                    <a:lnTo>
                      <a:pt x="1175" y="28"/>
                    </a:lnTo>
                    <a:lnTo>
                      <a:pt x="1077" y="10"/>
                    </a:lnTo>
                    <a:lnTo>
                      <a:pt x="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4"/>
              <p:cNvSpPr/>
              <p:nvPr/>
            </p:nvSpPr>
            <p:spPr>
              <a:xfrm>
                <a:off x="2278350" y="3939450"/>
                <a:ext cx="98925" cy="308425"/>
              </a:xfrm>
              <a:custGeom>
                <a:avLst/>
                <a:gdLst/>
                <a:ahLst/>
                <a:cxnLst/>
                <a:rect l="l" t="t" r="r" b="b"/>
                <a:pathLst>
                  <a:path w="3957" h="12337" extrusionOk="0">
                    <a:moveTo>
                      <a:pt x="745" y="1"/>
                    </a:moveTo>
                    <a:lnTo>
                      <a:pt x="664" y="10"/>
                    </a:lnTo>
                    <a:lnTo>
                      <a:pt x="592" y="19"/>
                    </a:lnTo>
                    <a:lnTo>
                      <a:pt x="521" y="37"/>
                    </a:lnTo>
                    <a:lnTo>
                      <a:pt x="458" y="63"/>
                    </a:lnTo>
                    <a:lnTo>
                      <a:pt x="386" y="90"/>
                    </a:lnTo>
                    <a:lnTo>
                      <a:pt x="332" y="135"/>
                    </a:lnTo>
                    <a:lnTo>
                      <a:pt x="269" y="171"/>
                    </a:lnTo>
                    <a:lnTo>
                      <a:pt x="216" y="225"/>
                    </a:lnTo>
                    <a:lnTo>
                      <a:pt x="171" y="270"/>
                    </a:lnTo>
                    <a:lnTo>
                      <a:pt x="126" y="333"/>
                    </a:lnTo>
                    <a:lnTo>
                      <a:pt x="90" y="395"/>
                    </a:lnTo>
                    <a:lnTo>
                      <a:pt x="63" y="458"/>
                    </a:lnTo>
                    <a:lnTo>
                      <a:pt x="36" y="521"/>
                    </a:lnTo>
                    <a:lnTo>
                      <a:pt x="18" y="593"/>
                    </a:lnTo>
                    <a:lnTo>
                      <a:pt x="9" y="665"/>
                    </a:lnTo>
                    <a:lnTo>
                      <a:pt x="0" y="745"/>
                    </a:lnTo>
                    <a:lnTo>
                      <a:pt x="0" y="11600"/>
                    </a:lnTo>
                    <a:lnTo>
                      <a:pt x="9" y="11672"/>
                    </a:lnTo>
                    <a:lnTo>
                      <a:pt x="18" y="11744"/>
                    </a:lnTo>
                    <a:lnTo>
                      <a:pt x="36" y="11816"/>
                    </a:lnTo>
                    <a:lnTo>
                      <a:pt x="63" y="11888"/>
                    </a:lnTo>
                    <a:lnTo>
                      <a:pt x="90" y="11950"/>
                    </a:lnTo>
                    <a:lnTo>
                      <a:pt x="126" y="12013"/>
                    </a:lnTo>
                    <a:lnTo>
                      <a:pt x="171" y="12067"/>
                    </a:lnTo>
                    <a:lnTo>
                      <a:pt x="216" y="12121"/>
                    </a:lnTo>
                    <a:lnTo>
                      <a:pt x="269" y="12166"/>
                    </a:lnTo>
                    <a:lnTo>
                      <a:pt x="332" y="12211"/>
                    </a:lnTo>
                    <a:lnTo>
                      <a:pt x="386" y="12246"/>
                    </a:lnTo>
                    <a:lnTo>
                      <a:pt x="458" y="12282"/>
                    </a:lnTo>
                    <a:lnTo>
                      <a:pt x="521" y="12300"/>
                    </a:lnTo>
                    <a:lnTo>
                      <a:pt x="592" y="12318"/>
                    </a:lnTo>
                    <a:lnTo>
                      <a:pt x="664" y="12336"/>
                    </a:lnTo>
                    <a:lnTo>
                      <a:pt x="3293" y="12336"/>
                    </a:lnTo>
                    <a:lnTo>
                      <a:pt x="3365" y="12318"/>
                    </a:lnTo>
                    <a:lnTo>
                      <a:pt x="3436" y="12300"/>
                    </a:lnTo>
                    <a:lnTo>
                      <a:pt x="3508" y="12282"/>
                    </a:lnTo>
                    <a:lnTo>
                      <a:pt x="3571" y="12246"/>
                    </a:lnTo>
                    <a:lnTo>
                      <a:pt x="3634" y="12211"/>
                    </a:lnTo>
                    <a:lnTo>
                      <a:pt x="3687" y="12166"/>
                    </a:lnTo>
                    <a:lnTo>
                      <a:pt x="3741" y="12121"/>
                    </a:lnTo>
                    <a:lnTo>
                      <a:pt x="3786" y="12067"/>
                    </a:lnTo>
                    <a:lnTo>
                      <a:pt x="3831" y="12013"/>
                    </a:lnTo>
                    <a:lnTo>
                      <a:pt x="3867" y="11950"/>
                    </a:lnTo>
                    <a:lnTo>
                      <a:pt x="3894" y="11888"/>
                    </a:lnTo>
                    <a:lnTo>
                      <a:pt x="3921" y="11816"/>
                    </a:lnTo>
                    <a:lnTo>
                      <a:pt x="3939" y="11744"/>
                    </a:lnTo>
                    <a:lnTo>
                      <a:pt x="3957" y="11672"/>
                    </a:lnTo>
                    <a:lnTo>
                      <a:pt x="3957" y="11600"/>
                    </a:lnTo>
                    <a:lnTo>
                      <a:pt x="3957" y="745"/>
                    </a:lnTo>
                    <a:lnTo>
                      <a:pt x="3957" y="665"/>
                    </a:lnTo>
                    <a:lnTo>
                      <a:pt x="3939" y="593"/>
                    </a:lnTo>
                    <a:lnTo>
                      <a:pt x="3921" y="521"/>
                    </a:lnTo>
                    <a:lnTo>
                      <a:pt x="3894" y="458"/>
                    </a:lnTo>
                    <a:lnTo>
                      <a:pt x="3867" y="395"/>
                    </a:lnTo>
                    <a:lnTo>
                      <a:pt x="3831" y="333"/>
                    </a:lnTo>
                    <a:lnTo>
                      <a:pt x="3786" y="270"/>
                    </a:lnTo>
                    <a:lnTo>
                      <a:pt x="3741" y="225"/>
                    </a:lnTo>
                    <a:lnTo>
                      <a:pt x="3687" y="171"/>
                    </a:lnTo>
                    <a:lnTo>
                      <a:pt x="3634" y="135"/>
                    </a:lnTo>
                    <a:lnTo>
                      <a:pt x="3571" y="90"/>
                    </a:lnTo>
                    <a:lnTo>
                      <a:pt x="3508" y="63"/>
                    </a:lnTo>
                    <a:lnTo>
                      <a:pt x="3436" y="37"/>
                    </a:lnTo>
                    <a:lnTo>
                      <a:pt x="3365" y="19"/>
                    </a:lnTo>
                    <a:lnTo>
                      <a:pt x="3293" y="10"/>
                    </a:lnTo>
                    <a:lnTo>
                      <a:pt x="32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4"/>
              <p:cNvSpPr/>
              <p:nvPr/>
            </p:nvSpPr>
            <p:spPr>
              <a:xfrm>
                <a:off x="719825" y="3611550"/>
                <a:ext cx="1558550" cy="985525"/>
              </a:xfrm>
              <a:custGeom>
                <a:avLst/>
                <a:gdLst/>
                <a:ahLst/>
                <a:cxnLst/>
                <a:rect l="l" t="t" r="r" b="b"/>
                <a:pathLst>
                  <a:path w="62342" h="39421" extrusionOk="0">
                    <a:moveTo>
                      <a:pt x="1741" y="1"/>
                    </a:moveTo>
                    <a:lnTo>
                      <a:pt x="1561" y="10"/>
                    </a:lnTo>
                    <a:lnTo>
                      <a:pt x="1391" y="37"/>
                    </a:lnTo>
                    <a:lnTo>
                      <a:pt x="1220" y="81"/>
                    </a:lnTo>
                    <a:lnTo>
                      <a:pt x="1059" y="144"/>
                    </a:lnTo>
                    <a:lnTo>
                      <a:pt x="906" y="216"/>
                    </a:lnTo>
                    <a:lnTo>
                      <a:pt x="763" y="306"/>
                    </a:lnTo>
                    <a:lnTo>
                      <a:pt x="628" y="404"/>
                    </a:lnTo>
                    <a:lnTo>
                      <a:pt x="512" y="512"/>
                    </a:lnTo>
                    <a:lnTo>
                      <a:pt x="395" y="638"/>
                    </a:lnTo>
                    <a:lnTo>
                      <a:pt x="296" y="772"/>
                    </a:lnTo>
                    <a:lnTo>
                      <a:pt x="207" y="916"/>
                    </a:lnTo>
                    <a:lnTo>
                      <a:pt x="135" y="1068"/>
                    </a:lnTo>
                    <a:lnTo>
                      <a:pt x="72" y="1230"/>
                    </a:lnTo>
                    <a:lnTo>
                      <a:pt x="36" y="1400"/>
                    </a:lnTo>
                    <a:lnTo>
                      <a:pt x="9" y="1571"/>
                    </a:lnTo>
                    <a:lnTo>
                      <a:pt x="0" y="1750"/>
                    </a:lnTo>
                    <a:lnTo>
                      <a:pt x="0" y="37680"/>
                    </a:lnTo>
                    <a:lnTo>
                      <a:pt x="9" y="37850"/>
                    </a:lnTo>
                    <a:lnTo>
                      <a:pt x="36" y="38030"/>
                    </a:lnTo>
                    <a:lnTo>
                      <a:pt x="72" y="38191"/>
                    </a:lnTo>
                    <a:lnTo>
                      <a:pt x="135" y="38353"/>
                    </a:lnTo>
                    <a:lnTo>
                      <a:pt x="207" y="38505"/>
                    </a:lnTo>
                    <a:lnTo>
                      <a:pt x="296" y="38649"/>
                    </a:lnTo>
                    <a:lnTo>
                      <a:pt x="395" y="38783"/>
                    </a:lnTo>
                    <a:lnTo>
                      <a:pt x="512" y="38909"/>
                    </a:lnTo>
                    <a:lnTo>
                      <a:pt x="628" y="39017"/>
                    </a:lnTo>
                    <a:lnTo>
                      <a:pt x="763" y="39124"/>
                    </a:lnTo>
                    <a:lnTo>
                      <a:pt x="906" y="39205"/>
                    </a:lnTo>
                    <a:lnTo>
                      <a:pt x="1059" y="39286"/>
                    </a:lnTo>
                    <a:lnTo>
                      <a:pt x="1220" y="39340"/>
                    </a:lnTo>
                    <a:lnTo>
                      <a:pt x="1391" y="39384"/>
                    </a:lnTo>
                    <a:lnTo>
                      <a:pt x="1561" y="39411"/>
                    </a:lnTo>
                    <a:lnTo>
                      <a:pt x="1741" y="39420"/>
                    </a:lnTo>
                    <a:lnTo>
                      <a:pt x="60601" y="39420"/>
                    </a:lnTo>
                    <a:lnTo>
                      <a:pt x="60780" y="39411"/>
                    </a:lnTo>
                    <a:lnTo>
                      <a:pt x="60951" y="39384"/>
                    </a:lnTo>
                    <a:lnTo>
                      <a:pt x="61112" y="39340"/>
                    </a:lnTo>
                    <a:lnTo>
                      <a:pt x="61274" y="39286"/>
                    </a:lnTo>
                    <a:lnTo>
                      <a:pt x="61426" y="39205"/>
                    </a:lnTo>
                    <a:lnTo>
                      <a:pt x="61570" y="39124"/>
                    </a:lnTo>
                    <a:lnTo>
                      <a:pt x="61704" y="39017"/>
                    </a:lnTo>
                    <a:lnTo>
                      <a:pt x="61830" y="38909"/>
                    </a:lnTo>
                    <a:lnTo>
                      <a:pt x="61947" y="38783"/>
                    </a:lnTo>
                    <a:lnTo>
                      <a:pt x="62045" y="38649"/>
                    </a:lnTo>
                    <a:lnTo>
                      <a:pt x="62135" y="38505"/>
                    </a:lnTo>
                    <a:lnTo>
                      <a:pt x="62207" y="38353"/>
                    </a:lnTo>
                    <a:lnTo>
                      <a:pt x="62261" y="38191"/>
                    </a:lnTo>
                    <a:lnTo>
                      <a:pt x="62305" y="38030"/>
                    </a:lnTo>
                    <a:lnTo>
                      <a:pt x="62332" y="37850"/>
                    </a:lnTo>
                    <a:lnTo>
                      <a:pt x="62341" y="37680"/>
                    </a:lnTo>
                    <a:lnTo>
                      <a:pt x="62341" y="1750"/>
                    </a:lnTo>
                    <a:lnTo>
                      <a:pt x="62332" y="1571"/>
                    </a:lnTo>
                    <a:lnTo>
                      <a:pt x="62305" y="1400"/>
                    </a:lnTo>
                    <a:lnTo>
                      <a:pt x="62261" y="1230"/>
                    </a:lnTo>
                    <a:lnTo>
                      <a:pt x="62207" y="1068"/>
                    </a:lnTo>
                    <a:lnTo>
                      <a:pt x="62135" y="916"/>
                    </a:lnTo>
                    <a:lnTo>
                      <a:pt x="62045" y="772"/>
                    </a:lnTo>
                    <a:lnTo>
                      <a:pt x="61947" y="638"/>
                    </a:lnTo>
                    <a:lnTo>
                      <a:pt x="61830" y="512"/>
                    </a:lnTo>
                    <a:lnTo>
                      <a:pt x="61704" y="404"/>
                    </a:lnTo>
                    <a:lnTo>
                      <a:pt x="61570" y="306"/>
                    </a:lnTo>
                    <a:lnTo>
                      <a:pt x="61426" y="216"/>
                    </a:lnTo>
                    <a:lnTo>
                      <a:pt x="61274" y="144"/>
                    </a:lnTo>
                    <a:lnTo>
                      <a:pt x="61112" y="81"/>
                    </a:lnTo>
                    <a:lnTo>
                      <a:pt x="60951" y="37"/>
                    </a:lnTo>
                    <a:lnTo>
                      <a:pt x="60780" y="10"/>
                    </a:lnTo>
                    <a:lnTo>
                      <a:pt x="6060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4"/>
              <p:cNvSpPr/>
              <p:nvPr/>
            </p:nvSpPr>
            <p:spPr>
              <a:xfrm>
                <a:off x="838025" y="4349900"/>
                <a:ext cx="162625" cy="162625"/>
              </a:xfrm>
              <a:custGeom>
                <a:avLst/>
                <a:gdLst/>
                <a:ahLst/>
                <a:cxnLst/>
                <a:rect l="l" t="t" r="r" b="b"/>
                <a:pathLst>
                  <a:path w="6505" h="6505" extrusionOk="0">
                    <a:moveTo>
                      <a:pt x="3086" y="0"/>
                    </a:moveTo>
                    <a:lnTo>
                      <a:pt x="2916" y="18"/>
                    </a:lnTo>
                    <a:lnTo>
                      <a:pt x="2754" y="36"/>
                    </a:lnTo>
                    <a:lnTo>
                      <a:pt x="2593" y="63"/>
                    </a:lnTo>
                    <a:lnTo>
                      <a:pt x="2440" y="99"/>
                    </a:lnTo>
                    <a:lnTo>
                      <a:pt x="2279" y="144"/>
                    </a:lnTo>
                    <a:lnTo>
                      <a:pt x="2135" y="197"/>
                    </a:lnTo>
                    <a:lnTo>
                      <a:pt x="1983" y="251"/>
                    </a:lnTo>
                    <a:lnTo>
                      <a:pt x="1839" y="314"/>
                    </a:lnTo>
                    <a:lnTo>
                      <a:pt x="1696" y="386"/>
                    </a:lnTo>
                    <a:lnTo>
                      <a:pt x="1561" y="467"/>
                    </a:lnTo>
                    <a:lnTo>
                      <a:pt x="1436" y="556"/>
                    </a:lnTo>
                    <a:lnTo>
                      <a:pt x="1301" y="646"/>
                    </a:lnTo>
                    <a:lnTo>
                      <a:pt x="1184" y="736"/>
                    </a:lnTo>
                    <a:lnTo>
                      <a:pt x="1059" y="843"/>
                    </a:lnTo>
                    <a:lnTo>
                      <a:pt x="951" y="951"/>
                    </a:lnTo>
                    <a:lnTo>
                      <a:pt x="843" y="1059"/>
                    </a:lnTo>
                    <a:lnTo>
                      <a:pt x="736" y="1184"/>
                    </a:lnTo>
                    <a:lnTo>
                      <a:pt x="646" y="1301"/>
                    </a:lnTo>
                    <a:lnTo>
                      <a:pt x="556" y="1435"/>
                    </a:lnTo>
                    <a:lnTo>
                      <a:pt x="467" y="1561"/>
                    </a:lnTo>
                    <a:lnTo>
                      <a:pt x="386" y="1696"/>
                    </a:lnTo>
                    <a:lnTo>
                      <a:pt x="314" y="1839"/>
                    </a:lnTo>
                    <a:lnTo>
                      <a:pt x="251" y="1983"/>
                    </a:lnTo>
                    <a:lnTo>
                      <a:pt x="197" y="2135"/>
                    </a:lnTo>
                    <a:lnTo>
                      <a:pt x="144" y="2279"/>
                    </a:lnTo>
                    <a:lnTo>
                      <a:pt x="99" y="2440"/>
                    </a:lnTo>
                    <a:lnTo>
                      <a:pt x="63" y="2593"/>
                    </a:lnTo>
                    <a:lnTo>
                      <a:pt x="36" y="2754"/>
                    </a:lnTo>
                    <a:lnTo>
                      <a:pt x="18" y="2916"/>
                    </a:lnTo>
                    <a:lnTo>
                      <a:pt x="0" y="3086"/>
                    </a:lnTo>
                    <a:lnTo>
                      <a:pt x="0" y="3248"/>
                    </a:lnTo>
                    <a:lnTo>
                      <a:pt x="0" y="3418"/>
                    </a:lnTo>
                    <a:lnTo>
                      <a:pt x="18" y="3580"/>
                    </a:lnTo>
                    <a:lnTo>
                      <a:pt x="36" y="3741"/>
                    </a:lnTo>
                    <a:lnTo>
                      <a:pt x="63" y="3903"/>
                    </a:lnTo>
                    <a:lnTo>
                      <a:pt x="99" y="4064"/>
                    </a:lnTo>
                    <a:lnTo>
                      <a:pt x="144" y="4217"/>
                    </a:lnTo>
                    <a:lnTo>
                      <a:pt x="197" y="4369"/>
                    </a:lnTo>
                    <a:lnTo>
                      <a:pt x="251" y="4513"/>
                    </a:lnTo>
                    <a:lnTo>
                      <a:pt x="314" y="4656"/>
                    </a:lnTo>
                    <a:lnTo>
                      <a:pt x="386" y="4800"/>
                    </a:lnTo>
                    <a:lnTo>
                      <a:pt x="467" y="4934"/>
                    </a:lnTo>
                    <a:lnTo>
                      <a:pt x="556" y="5069"/>
                    </a:lnTo>
                    <a:lnTo>
                      <a:pt x="646" y="5194"/>
                    </a:lnTo>
                    <a:lnTo>
                      <a:pt x="736" y="5320"/>
                    </a:lnTo>
                    <a:lnTo>
                      <a:pt x="843" y="5437"/>
                    </a:lnTo>
                    <a:lnTo>
                      <a:pt x="951" y="5544"/>
                    </a:lnTo>
                    <a:lnTo>
                      <a:pt x="1059" y="5652"/>
                    </a:lnTo>
                    <a:lnTo>
                      <a:pt x="1184" y="5760"/>
                    </a:lnTo>
                    <a:lnTo>
                      <a:pt x="1301" y="5858"/>
                    </a:lnTo>
                    <a:lnTo>
                      <a:pt x="1436" y="5948"/>
                    </a:lnTo>
                    <a:lnTo>
                      <a:pt x="1561" y="6029"/>
                    </a:lnTo>
                    <a:lnTo>
                      <a:pt x="1696" y="6109"/>
                    </a:lnTo>
                    <a:lnTo>
                      <a:pt x="1839" y="6181"/>
                    </a:lnTo>
                    <a:lnTo>
                      <a:pt x="1983" y="6244"/>
                    </a:lnTo>
                    <a:lnTo>
                      <a:pt x="2135" y="6307"/>
                    </a:lnTo>
                    <a:lnTo>
                      <a:pt x="2279" y="6352"/>
                    </a:lnTo>
                    <a:lnTo>
                      <a:pt x="2440" y="6397"/>
                    </a:lnTo>
                    <a:lnTo>
                      <a:pt x="2593" y="6432"/>
                    </a:lnTo>
                    <a:lnTo>
                      <a:pt x="2754" y="6459"/>
                    </a:lnTo>
                    <a:lnTo>
                      <a:pt x="2916" y="6486"/>
                    </a:lnTo>
                    <a:lnTo>
                      <a:pt x="3086" y="6495"/>
                    </a:lnTo>
                    <a:lnTo>
                      <a:pt x="3248" y="6504"/>
                    </a:lnTo>
                    <a:lnTo>
                      <a:pt x="3418" y="6495"/>
                    </a:lnTo>
                    <a:lnTo>
                      <a:pt x="3580" y="6486"/>
                    </a:lnTo>
                    <a:lnTo>
                      <a:pt x="3741" y="6459"/>
                    </a:lnTo>
                    <a:lnTo>
                      <a:pt x="3903" y="6432"/>
                    </a:lnTo>
                    <a:lnTo>
                      <a:pt x="4064" y="6397"/>
                    </a:lnTo>
                    <a:lnTo>
                      <a:pt x="4217" y="6352"/>
                    </a:lnTo>
                    <a:lnTo>
                      <a:pt x="4369" y="6307"/>
                    </a:lnTo>
                    <a:lnTo>
                      <a:pt x="4513" y="6244"/>
                    </a:lnTo>
                    <a:lnTo>
                      <a:pt x="4656" y="6181"/>
                    </a:lnTo>
                    <a:lnTo>
                      <a:pt x="4800" y="6109"/>
                    </a:lnTo>
                    <a:lnTo>
                      <a:pt x="4934" y="6029"/>
                    </a:lnTo>
                    <a:lnTo>
                      <a:pt x="5069" y="5948"/>
                    </a:lnTo>
                    <a:lnTo>
                      <a:pt x="5194" y="5858"/>
                    </a:lnTo>
                    <a:lnTo>
                      <a:pt x="5320" y="5760"/>
                    </a:lnTo>
                    <a:lnTo>
                      <a:pt x="5437" y="5652"/>
                    </a:lnTo>
                    <a:lnTo>
                      <a:pt x="5544" y="5544"/>
                    </a:lnTo>
                    <a:lnTo>
                      <a:pt x="5652" y="5437"/>
                    </a:lnTo>
                    <a:lnTo>
                      <a:pt x="5760" y="5320"/>
                    </a:lnTo>
                    <a:lnTo>
                      <a:pt x="5858" y="5194"/>
                    </a:lnTo>
                    <a:lnTo>
                      <a:pt x="5948" y="5069"/>
                    </a:lnTo>
                    <a:lnTo>
                      <a:pt x="6029" y="4934"/>
                    </a:lnTo>
                    <a:lnTo>
                      <a:pt x="6110" y="4800"/>
                    </a:lnTo>
                    <a:lnTo>
                      <a:pt x="6181" y="4656"/>
                    </a:lnTo>
                    <a:lnTo>
                      <a:pt x="6244" y="4513"/>
                    </a:lnTo>
                    <a:lnTo>
                      <a:pt x="6307" y="4369"/>
                    </a:lnTo>
                    <a:lnTo>
                      <a:pt x="6352" y="4217"/>
                    </a:lnTo>
                    <a:lnTo>
                      <a:pt x="6397" y="4064"/>
                    </a:lnTo>
                    <a:lnTo>
                      <a:pt x="6432" y="3903"/>
                    </a:lnTo>
                    <a:lnTo>
                      <a:pt x="6459" y="3741"/>
                    </a:lnTo>
                    <a:lnTo>
                      <a:pt x="6486" y="3580"/>
                    </a:lnTo>
                    <a:lnTo>
                      <a:pt x="6495" y="3418"/>
                    </a:lnTo>
                    <a:lnTo>
                      <a:pt x="6504" y="3248"/>
                    </a:lnTo>
                    <a:lnTo>
                      <a:pt x="6495" y="3086"/>
                    </a:lnTo>
                    <a:lnTo>
                      <a:pt x="6486" y="2916"/>
                    </a:lnTo>
                    <a:lnTo>
                      <a:pt x="6459" y="2754"/>
                    </a:lnTo>
                    <a:lnTo>
                      <a:pt x="6432" y="2593"/>
                    </a:lnTo>
                    <a:lnTo>
                      <a:pt x="6397" y="2440"/>
                    </a:lnTo>
                    <a:lnTo>
                      <a:pt x="6352" y="2279"/>
                    </a:lnTo>
                    <a:lnTo>
                      <a:pt x="6307" y="2135"/>
                    </a:lnTo>
                    <a:lnTo>
                      <a:pt x="6244" y="1983"/>
                    </a:lnTo>
                    <a:lnTo>
                      <a:pt x="6181" y="1839"/>
                    </a:lnTo>
                    <a:lnTo>
                      <a:pt x="6110" y="1696"/>
                    </a:lnTo>
                    <a:lnTo>
                      <a:pt x="6029" y="1561"/>
                    </a:lnTo>
                    <a:lnTo>
                      <a:pt x="5948" y="1435"/>
                    </a:lnTo>
                    <a:lnTo>
                      <a:pt x="5858" y="1301"/>
                    </a:lnTo>
                    <a:lnTo>
                      <a:pt x="5760" y="1184"/>
                    </a:lnTo>
                    <a:lnTo>
                      <a:pt x="5652" y="1059"/>
                    </a:lnTo>
                    <a:lnTo>
                      <a:pt x="5544" y="951"/>
                    </a:lnTo>
                    <a:lnTo>
                      <a:pt x="5437" y="843"/>
                    </a:lnTo>
                    <a:lnTo>
                      <a:pt x="5320" y="736"/>
                    </a:lnTo>
                    <a:lnTo>
                      <a:pt x="5194" y="646"/>
                    </a:lnTo>
                    <a:lnTo>
                      <a:pt x="5069" y="556"/>
                    </a:lnTo>
                    <a:lnTo>
                      <a:pt x="4934" y="467"/>
                    </a:lnTo>
                    <a:lnTo>
                      <a:pt x="4800" y="386"/>
                    </a:lnTo>
                    <a:lnTo>
                      <a:pt x="4656" y="314"/>
                    </a:lnTo>
                    <a:lnTo>
                      <a:pt x="4513" y="251"/>
                    </a:lnTo>
                    <a:lnTo>
                      <a:pt x="4369" y="197"/>
                    </a:lnTo>
                    <a:lnTo>
                      <a:pt x="4217" y="144"/>
                    </a:lnTo>
                    <a:lnTo>
                      <a:pt x="4064" y="99"/>
                    </a:lnTo>
                    <a:lnTo>
                      <a:pt x="3903" y="63"/>
                    </a:lnTo>
                    <a:lnTo>
                      <a:pt x="3741" y="36"/>
                    </a:lnTo>
                    <a:lnTo>
                      <a:pt x="3580" y="18"/>
                    </a:lnTo>
                    <a:lnTo>
                      <a:pt x="341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4"/>
              <p:cNvSpPr/>
              <p:nvPr/>
            </p:nvSpPr>
            <p:spPr>
              <a:xfrm>
                <a:off x="853275" y="4367825"/>
                <a:ext cx="129200" cy="129450"/>
              </a:xfrm>
              <a:custGeom>
                <a:avLst/>
                <a:gdLst/>
                <a:ahLst/>
                <a:cxnLst/>
                <a:rect l="l" t="t" r="r" b="b"/>
                <a:pathLst>
                  <a:path w="5168" h="5178" extrusionOk="0">
                    <a:moveTo>
                      <a:pt x="4827" y="1"/>
                    </a:moveTo>
                    <a:lnTo>
                      <a:pt x="0" y="4827"/>
                    </a:lnTo>
                    <a:lnTo>
                      <a:pt x="341" y="5177"/>
                    </a:lnTo>
                    <a:lnTo>
                      <a:pt x="5168" y="351"/>
                    </a:lnTo>
                    <a:lnTo>
                      <a:pt x="48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4"/>
              <p:cNvSpPr/>
              <p:nvPr/>
            </p:nvSpPr>
            <p:spPr>
              <a:xfrm>
                <a:off x="1106025" y="4349900"/>
                <a:ext cx="162625" cy="162625"/>
              </a:xfrm>
              <a:custGeom>
                <a:avLst/>
                <a:gdLst/>
                <a:ahLst/>
                <a:cxnLst/>
                <a:rect l="l" t="t" r="r" b="b"/>
                <a:pathLst>
                  <a:path w="6505" h="6505" extrusionOk="0">
                    <a:moveTo>
                      <a:pt x="3087" y="0"/>
                    </a:moveTo>
                    <a:lnTo>
                      <a:pt x="2916" y="18"/>
                    </a:lnTo>
                    <a:lnTo>
                      <a:pt x="2755" y="36"/>
                    </a:lnTo>
                    <a:lnTo>
                      <a:pt x="2593" y="63"/>
                    </a:lnTo>
                    <a:lnTo>
                      <a:pt x="2441" y="99"/>
                    </a:lnTo>
                    <a:lnTo>
                      <a:pt x="2288" y="144"/>
                    </a:lnTo>
                    <a:lnTo>
                      <a:pt x="2136" y="197"/>
                    </a:lnTo>
                    <a:lnTo>
                      <a:pt x="1983" y="251"/>
                    </a:lnTo>
                    <a:lnTo>
                      <a:pt x="1840" y="314"/>
                    </a:lnTo>
                    <a:lnTo>
                      <a:pt x="1705" y="386"/>
                    </a:lnTo>
                    <a:lnTo>
                      <a:pt x="1562" y="467"/>
                    </a:lnTo>
                    <a:lnTo>
                      <a:pt x="1436" y="556"/>
                    </a:lnTo>
                    <a:lnTo>
                      <a:pt x="1311" y="646"/>
                    </a:lnTo>
                    <a:lnTo>
                      <a:pt x="1185" y="736"/>
                    </a:lnTo>
                    <a:lnTo>
                      <a:pt x="1068" y="843"/>
                    </a:lnTo>
                    <a:lnTo>
                      <a:pt x="952" y="951"/>
                    </a:lnTo>
                    <a:lnTo>
                      <a:pt x="844" y="1059"/>
                    </a:lnTo>
                    <a:lnTo>
                      <a:pt x="745" y="1184"/>
                    </a:lnTo>
                    <a:lnTo>
                      <a:pt x="647" y="1301"/>
                    </a:lnTo>
                    <a:lnTo>
                      <a:pt x="557" y="1435"/>
                    </a:lnTo>
                    <a:lnTo>
                      <a:pt x="467" y="1561"/>
                    </a:lnTo>
                    <a:lnTo>
                      <a:pt x="395" y="1696"/>
                    </a:lnTo>
                    <a:lnTo>
                      <a:pt x="324" y="1839"/>
                    </a:lnTo>
                    <a:lnTo>
                      <a:pt x="252" y="1983"/>
                    </a:lnTo>
                    <a:lnTo>
                      <a:pt x="198" y="2135"/>
                    </a:lnTo>
                    <a:lnTo>
                      <a:pt x="144" y="2279"/>
                    </a:lnTo>
                    <a:lnTo>
                      <a:pt x="99" y="2440"/>
                    </a:lnTo>
                    <a:lnTo>
                      <a:pt x="64" y="2593"/>
                    </a:lnTo>
                    <a:lnTo>
                      <a:pt x="37" y="2754"/>
                    </a:lnTo>
                    <a:lnTo>
                      <a:pt x="19" y="2916"/>
                    </a:lnTo>
                    <a:lnTo>
                      <a:pt x="1" y="3086"/>
                    </a:lnTo>
                    <a:lnTo>
                      <a:pt x="1" y="3248"/>
                    </a:lnTo>
                    <a:lnTo>
                      <a:pt x="1" y="3418"/>
                    </a:lnTo>
                    <a:lnTo>
                      <a:pt x="19" y="3580"/>
                    </a:lnTo>
                    <a:lnTo>
                      <a:pt x="37" y="3741"/>
                    </a:lnTo>
                    <a:lnTo>
                      <a:pt x="64" y="3903"/>
                    </a:lnTo>
                    <a:lnTo>
                      <a:pt x="99" y="4064"/>
                    </a:lnTo>
                    <a:lnTo>
                      <a:pt x="144" y="4217"/>
                    </a:lnTo>
                    <a:lnTo>
                      <a:pt x="198" y="4369"/>
                    </a:lnTo>
                    <a:lnTo>
                      <a:pt x="252" y="4513"/>
                    </a:lnTo>
                    <a:lnTo>
                      <a:pt x="324" y="4656"/>
                    </a:lnTo>
                    <a:lnTo>
                      <a:pt x="395" y="4800"/>
                    </a:lnTo>
                    <a:lnTo>
                      <a:pt x="467" y="4934"/>
                    </a:lnTo>
                    <a:lnTo>
                      <a:pt x="557" y="5069"/>
                    </a:lnTo>
                    <a:lnTo>
                      <a:pt x="647" y="5194"/>
                    </a:lnTo>
                    <a:lnTo>
                      <a:pt x="745" y="5320"/>
                    </a:lnTo>
                    <a:lnTo>
                      <a:pt x="844" y="5437"/>
                    </a:lnTo>
                    <a:lnTo>
                      <a:pt x="952" y="5544"/>
                    </a:lnTo>
                    <a:lnTo>
                      <a:pt x="1068" y="5652"/>
                    </a:lnTo>
                    <a:lnTo>
                      <a:pt x="1185" y="5760"/>
                    </a:lnTo>
                    <a:lnTo>
                      <a:pt x="1311" y="5858"/>
                    </a:lnTo>
                    <a:lnTo>
                      <a:pt x="1436" y="5948"/>
                    </a:lnTo>
                    <a:lnTo>
                      <a:pt x="1562" y="6029"/>
                    </a:lnTo>
                    <a:lnTo>
                      <a:pt x="1705" y="6109"/>
                    </a:lnTo>
                    <a:lnTo>
                      <a:pt x="1840" y="6181"/>
                    </a:lnTo>
                    <a:lnTo>
                      <a:pt x="1983" y="6244"/>
                    </a:lnTo>
                    <a:lnTo>
                      <a:pt x="2136" y="6307"/>
                    </a:lnTo>
                    <a:lnTo>
                      <a:pt x="2288" y="6352"/>
                    </a:lnTo>
                    <a:lnTo>
                      <a:pt x="2441" y="6397"/>
                    </a:lnTo>
                    <a:lnTo>
                      <a:pt x="2593" y="6432"/>
                    </a:lnTo>
                    <a:lnTo>
                      <a:pt x="2755" y="6459"/>
                    </a:lnTo>
                    <a:lnTo>
                      <a:pt x="2916" y="6486"/>
                    </a:lnTo>
                    <a:lnTo>
                      <a:pt x="3087" y="6495"/>
                    </a:lnTo>
                    <a:lnTo>
                      <a:pt x="3248" y="6504"/>
                    </a:lnTo>
                    <a:lnTo>
                      <a:pt x="3419" y="6495"/>
                    </a:lnTo>
                    <a:lnTo>
                      <a:pt x="3580" y="6486"/>
                    </a:lnTo>
                    <a:lnTo>
                      <a:pt x="3751" y="6459"/>
                    </a:lnTo>
                    <a:lnTo>
                      <a:pt x="3903" y="6432"/>
                    </a:lnTo>
                    <a:lnTo>
                      <a:pt x="4065" y="6397"/>
                    </a:lnTo>
                    <a:lnTo>
                      <a:pt x="4217" y="6352"/>
                    </a:lnTo>
                    <a:lnTo>
                      <a:pt x="4370" y="6307"/>
                    </a:lnTo>
                    <a:lnTo>
                      <a:pt x="4513" y="6244"/>
                    </a:lnTo>
                    <a:lnTo>
                      <a:pt x="4666" y="6181"/>
                    </a:lnTo>
                    <a:lnTo>
                      <a:pt x="4800" y="6109"/>
                    </a:lnTo>
                    <a:lnTo>
                      <a:pt x="4935" y="6029"/>
                    </a:lnTo>
                    <a:lnTo>
                      <a:pt x="5069" y="5948"/>
                    </a:lnTo>
                    <a:lnTo>
                      <a:pt x="5195" y="5858"/>
                    </a:lnTo>
                    <a:lnTo>
                      <a:pt x="5321" y="5760"/>
                    </a:lnTo>
                    <a:lnTo>
                      <a:pt x="5437" y="5652"/>
                    </a:lnTo>
                    <a:lnTo>
                      <a:pt x="5554" y="5544"/>
                    </a:lnTo>
                    <a:lnTo>
                      <a:pt x="5662" y="5437"/>
                    </a:lnTo>
                    <a:lnTo>
                      <a:pt x="5760" y="5320"/>
                    </a:lnTo>
                    <a:lnTo>
                      <a:pt x="5859" y="5194"/>
                    </a:lnTo>
                    <a:lnTo>
                      <a:pt x="5949" y="5069"/>
                    </a:lnTo>
                    <a:lnTo>
                      <a:pt x="6029" y="4934"/>
                    </a:lnTo>
                    <a:lnTo>
                      <a:pt x="6110" y="4800"/>
                    </a:lnTo>
                    <a:lnTo>
                      <a:pt x="6182" y="4656"/>
                    </a:lnTo>
                    <a:lnTo>
                      <a:pt x="6245" y="4513"/>
                    </a:lnTo>
                    <a:lnTo>
                      <a:pt x="6308" y="4369"/>
                    </a:lnTo>
                    <a:lnTo>
                      <a:pt x="6361" y="4217"/>
                    </a:lnTo>
                    <a:lnTo>
                      <a:pt x="6397" y="4064"/>
                    </a:lnTo>
                    <a:lnTo>
                      <a:pt x="6442" y="3903"/>
                    </a:lnTo>
                    <a:lnTo>
                      <a:pt x="6469" y="3741"/>
                    </a:lnTo>
                    <a:lnTo>
                      <a:pt x="6487" y="3580"/>
                    </a:lnTo>
                    <a:lnTo>
                      <a:pt x="6496" y="3418"/>
                    </a:lnTo>
                    <a:lnTo>
                      <a:pt x="6505" y="3248"/>
                    </a:lnTo>
                    <a:lnTo>
                      <a:pt x="6496" y="3086"/>
                    </a:lnTo>
                    <a:lnTo>
                      <a:pt x="6487" y="2916"/>
                    </a:lnTo>
                    <a:lnTo>
                      <a:pt x="6469" y="2754"/>
                    </a:lnTo>
                    <a:lnTo>
                      <a:pt x="6442" y="2593"/>
                    </a:lnTo>
                    <a:lnTo>
                      <a:pt x="6397" y="2440"/>
                    </a:lnTo>
                    <a:lnTo>
                      <a:pt x="6361" y="2279"/>
                    </a:lnTo>
                    <a:lnTo>
                      <a:pt x="6308" y="2135"/>
                    </a:lnTo>
                    <a:lnTo>
                      <a:pt x="6245" y="1983"/>
                    </a:lnTo>
                    <a:lnTo>
                      <a:pt x="6182" y="1839"/>
                    </a:lnTo>
                    <a:lnTo>
                      <a:pt x="6110" y="1696"/>
                    </a:lnTo>
                    <a:lnTo>
                      <a:pt x="6029" y="1561"/>
                    </a:lnTo>
                    <a:lnTo>
                      <a:pt x="5949" y="1435"/>
                    </a:lnTo>
                    <a:lnTo>
                      <a:pt x="5859" y="1301"/>
                    </a:lnTo>
                    <a:lnTo>
                      <a:pt x="5760" y="1184"/>
                    </a:lnTo>
                    <a:lnTo>
                      <a:pt x="5662" y="1059"/>
                    </a:lnTo>
                    <a:lnTo>
                      <a:pt x="5554" y="951"/>
                    </a:lnTo>
                    <a:lnTo>
                      <a:pt x="5437" y="843"/>
                    </a:lnTo>
                    <a:lnTo>
                      <a:pt x="5321" y="736"/>
                    </a:lnTo>
                    <a:lnTo>
                      <a:pt x="5195" y="646"/>
                    </a:lnTo>
                    <a:lnTo>
                      <a:pt x="5069" y="556"/>
                    </a:lnTo>
                    <a:lnTo>
                      <a:pt x="4935" y="467"/>
                    </a:lnTo>
                    <a:lnTo>
                      <a:pt x="4800" y="386"/>
                    </a:lnTo>
                    <a:lnTo>
                      <a:pt x="4666" y="314"/>
                    </a:lnTo>
                    <a:lnTo>
                      <a:pt x="4513" y="251"/>
                    </a:lnTo>
                    <a:lnTo>
                      <a:pt x="4370" y="197"/>
                    </a:lnTo>
                    <a:lnTo>
                      <a:pt x="4217" y="144"/>
                    </a:lnTo>
                    <a:lnTo>
                      <a:pt x="4065" y="99"/>
                    </a:lnTo>
                    <a:lnTo>
                      <a:pt x="3903" y="63"/>
                    </a:lnTo>
                    <a:lnTo>
                      <a:pt x="3751" y="36"/>
                    </a:lnTo>
                    <a:lnTo>
                      <a:pt x="3580" y="18"/>
                    </a:lnTo>
                    <a:lnTo>
                      <a:pt x="34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4"/>
              <p:cNvSpPr/>
              <p:nvPr/>
            </p:nvSpPr>
            <p:spPr>
              <a:xfrm>
                <a:off x="1121050" y="4367825"/>
                <a:ext cx="129450" cy="129450"/>
              </a:xfrm>
              <a:custGeom>
                <a:avLst/>
                <a:gdLst/>
                <a:ahLst/>
                <a:cxnLst/>
                <a:rect l="l" t="t" r="r" b="b"/>
                <a:pathLst>
                  <a:path w="5178" h="5178" extrusionOk="0">
                    <a:moveTo>
                      <a:pt x="4827" y="1"/>
                    </a:moveTo>
                    <a:lnTo>
                      <a:pt x="1" y="4827"/>
                    </a:lnTo>
                    <a:lnTo>
                      <a:pt x="351" y="5177"/>
                    </a:lnTo>
                    <a:lnTo>
                      <a:pt x="5177" y="351"/>
                    </a:lnTo>
                    <a:lnTo>
                      <a:pt x="48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4"/>
              <p:cNvSpPr/>
              <p:nvPr/>
            </p:nvSpPr>
            <p:spPr>
              <a:xfrm>
                <a:off x="1374050" y="4349900"/>
                <a:ext cx="162625" cy="162625"/>
              </a:xfrm>
              <a:custGeom>
                <a:avLst/>
                <a:gdLst/>
                <a:ahLst/>
                <a:cxnLst/>
                <a:rect l="l" t="t" r="r" b="b"/>
                <a:pathLst>
                  <a:path w="6505" h="6505" extrusionOk="0">
                    <a:moveTo>
                      <a:pt x="3086" y="0"/>
                    </a:moveTo>
                    <a:lnTo>
                      <a:pt x="2925" y="18"/>
                    </a:lnTo>
                    <a:lnTo>
                      <a:pt x="2755" y="36"/>
                    </a:lnTo>
                    <a:lnTo>
                      <a:pt x="2602" y="63"/>
                    </a:lnTo>
                    <a:lnTo>
                      <a:pt x="2441" y="99"/>
                    </a:lnTo>
                    <a:lnTo>
                      <a:pt x="2288" y="144"/>
                    </a:lnTo>
                    <a:lnTo>
                      <a:pt x="2135" y="197"/>
                    </a:lnTo>
                    <a:lnTo>
                      <a:pt x="1992" y="251"/>
                    </a:lnTo>
                    <a:lnTo>
                      <a:pt x="1839" y="314"/>
                    </a:lnTo>
                    <a:lnTo>
                      <a:pt x="1705" y="386"/>
                    </a:lnTo>
                    <a:lnTo>
                      <a:pt x="1570" y="467"/>
                    </a:lnTo>
                    <a:lnTo>
                      <a:pt x="1436" y="556"/>
                    </a:lnTo>
                    <a:lnTo>
                      <a:pt x="1310" y="646"/>
                    </a:lnTo>
                    <a:lnTo>
                      <a:pt x="1185" y="736"/>
                    </a:lnTo>
                    <a:lnTo>
                      <a:pt x="1068" y="843"/>
                    </a:lnTo>
                    <a:lnTo>
                      <a:pt x="951" y="951"/>
                    </a:lnTo>
                    <a:lnTo>
                      <a:pt x="844" y="1059"/>
                    </a:lnTo>
                    <a:lnTo>
                      <a:pt x="745" y="1184"/>
                    </a:lnTo>
                    <a:lnTo>
                      <a:pt x="646" y="1301"/>
                    </a:lnTo>
                    <a:lnTo>
                      <a:pt x="557" y="1435"/>
                    </a:lnTo>
                    <a:lnTo>
                      <a:pt x="476" y="1561"/>
                    </a:lnTo>
                    <a:lnTo>
                      <a:pt x="395" y="1696"/>
                    </a:lnTo>
                    <a:lnTo>
                      <a:pt x="323" y="1839"/>
                    </a:lnTo>
                    <a:lnTo>
                      <a:pt x="261" y="1983"/>
                    </a:lnTo>
                    <a:lnTo>
                      <a:pt x="198" y="2135"/>
                    </a:lnTo>
                    <a:lnTo>
                      <a:pt x="144" y="2279"/>
                    </a:lnTo>
                    <a:lnTo>
                      <a:pt x="108" y="2440"/>
                    </a:lnTo>
                    <a:lnTo>
                      <a:pt x="72" y="2593"/>
                    </a:lnTo>
                    <a:lnTo>
                      <a:pt x="36" y="2754"/>
                    </a:lnTo>
                    <a:lnTo>
                      <a:pt x="18" y="2916"/>
                    </a:lnTo>
                    <a:lnTo>
                      <a:pt x="9" y="3086"/>
                    </a:lnTo>
                    <a:lnTo>
                      <a:pt x="0" y="3248"/>
                    </a:lnTo>
                    <a:lnTo>
                      <a:pt x="9" y="3418"/>
                    </a:lnTo>
                    <a:lnTo>
                      <a:pt x="18" y="3580"/>
                    </a:lnTo>
                    <a:lnTo>
                      <a:pt x="36" y="3741"/>
                    </a:lnTo>
                    <a:lnTo>
                      <a:pt x="72" y="3903"/>
                    </a:lnTo>
                    <a:lnTo>
                      <a:pt x="108" y="4064"/>
                    </a:lnTo>
                    <a:lnTo>
                      <a:pt x="144" y="4217"/>
                    </a:lnTo>
                    <a:lnTo>
                      <a:pt x="198" y="4369"/>
                    </a:lnTo>
                    <a:lnTo>
                      <a:pt x="261" y="4513"/>
                    </a:lnTo>
                    <a:lnTo>
                      <a:pt x="323" y="4656"/>
                    </a:lnTo>
                    <a:lnTo>
                      <a:pt x="395" y="4800"/>
                    </a:lnTo>
                    <a:lnTo>
                      <a:pt x="476" y="4934"/>
                    </a:lnTo>
                    <a:lnTo>
                      <a:pt x="557" y="5069"/>
                    </a:lnTo>
                    <a:lnTo>
                      <a:pt x="646" y="5194"/>
                    </a:lnTo>
                    <a:lnTo>
                      <a:pt x="745" y="5320"/>
                    </a:lnTo>
                    <a:lnTo>
                      <a:pt x="844" y="5437"/>
                    </a:lnTo>
                    <a:lnTo>
                      <a:pt x="951" y="5544"/>
                    </a:lnTo>
                    <a:lnTo>
                      <a:pt x="1068" y="5652"/>
                    </a:lnTo>
                    <a:lnTo>
                      <a:pt x="1185" y="5760"/>
                    </a:lnTo>
                    <a:lnTo>
                      <a:pt x="1310" y="5858"/>
                    </a:lnTo>
                    <a:lnTo>
                      <a:pt x="1436" y="5948"/>
                    </a:lnTo>
                    <a:lnTo>
                      <a:pt x="1570" y="6029"/>
                    </a:lnTo>
                    <a:lnTo>
                      <a:pt x="1705" y="6109"/>
                    </a:lnTo>
                    <a:lnTo>
                      <a:pt x="1839" y="6181"/>
                    </a:lnTo>
                    <a:lnTo>
                      <a:pt x="1992" y="6244"/>
                    </a:lnTo>
                    <a:lnTo>
                      <a:pt x="2135" y="6307"/>
                    </a:lnTo>
                    <a:lnTo>
                      <a:pt x="2288" y="6352"/>
                    </a:lnTo>
                    <a:lnTo>
                      <a:pt x="2441" y="6397"/>
                    </a:lnTo>
                    <a:lnTo>
                      <a:pt x="2602" y="6432"/>
                    </a:lnTo>
                    <a:lnTo>
                      <a:pt x="2755" y="6459"/>
                    </a:lnTo>
                    <a:lnTo>
                      <a:pt x="2925" y="6486"/>
                    </a:lnTo>
                    <a:lnTo>
                      <a:pt x="3086" y="6495"/>
                    </a:lnTo>
                    <a:lnTo>
                      <a:pt x="3257" y="6504"/>
                    </a:lnTo>
                    <a:lnTo>
                      <a:pt x="3418" y="6495"/>
                    </a:lnTo>
                    <a:lnTo>
                      <a:pt x="3589" y="6486"/>
                    </a:lnTo>
                    <a:lnTo>
                      <a:pt x="3750" y="6459"/>
                    </a:lnTo>
                    <a:lnTo>
                      <a:pt x="3912" y="6432"/>
                    </a:lnTo>
                    <a:lnTo>
                      <a:pt x="4064" y="6397"/>
                    </a:lnTo>
                    <a:lnTo>
                      <a:pt x="4217" y="6352"/>
                    </a:lnTo>
                    <a:lnTo>
                      <a:pt x="4369" y="6307"/>
                    </a:lnTo>
                    <a:lnTo>
                      <a:pt x="4522" y="6244"/>
                    </a:lnTo>
                    <a:lnTo>
                      <a:pt x="4665" y="6181"/>
                    </a:lnTo>
                    <a:lnTo>
                      <a:pt x="4800" y="6109"/>
                    </a:lnTo>
                    <a:lnTo>
                      <a:pt x="4943" y="6029"/>
                    </a:lnTo>
                    <a:lnTo>
                      <a:pt x="5069" y="5948"/>
                    </a:lnTo>
                    <a:lnTo>
                      <a:pt x="5204" y="5858"/>
                    </a:lnTo>
                    <a:lnTo>
                      <a:pt x="5320" y="5760"/>
                    </a:lnTo>
                    <a:lnTo>
                      <a:pt x="5437" y="5652"/>
                    </a:lnTo>
                    <a:lnTo>
                      <a:pt x="5554" y="5544"/>
                    </a:lnTo>
                    <a:lnTo>
                      <a:pt x="5661" y="5437"/>
                    </a:lnTo>
                    <a:lnTo>
                      <a:pt x="5760" y="5320"/>
                    </a:lnTo>
                    <a:lnTo>
                      <a:pt x="5859" y="5194"/>
                    </a:lnTo>
                    <a:lnTo>
                      <a:pt x="5948" y="5069"/>
                    </a:lnTo>
                    <a:lnTo>
                      <a:pt x="6038" y="4934"/>
                    </a:lnTo>
                    <a:lnTo>
                      <a:pt x="6110" y="4800"/>
                    </a:lnTo>
                    <a:lnTo>
                      <a:pt x="6182" y="4656"/>
                    </a:lnTo>
                    <a:lnTo>
                      <a:pt x="6253" y="4513"/>
                    </a:lnTo>
                    <a:lnTo>
                      <a:pt x="6307" y="4369"/>
                    </a:lnTo>
                    <a:lnTo>
                      <a:pt x="6361" y="4217"/>
                    </a:lnTo>
                    <a:lnTo>
                      <a:pt x="6406" y="4064"/>
                    </a:lnTo>
                    <a:lnTo>
                      <a:pt x="6442" y="3903"/>
                    </a:lnTo>
                    <a:lnTo>
                      <a:pt x="6469" y="3741"/>
                    </a:lnTo>
                    <a:lnTo>
                      <a:pt x="6487" y="3580"/>
                    </a:lnTo>
                    <a:lnTo>
                      <a:pt x="6504" y="3418"/>
                    </a:lnTo>
                    <a:lnTo>
                      <a:pt x="6504" y="3248"/>
                    </a:lnTo>
                    <a:lnTo>
                      <a:pt x="6504" y="3086"/>
                    </a:lnTo>
                    <a:lnTo>
                      <a:pt x="6487" y="2916"/>
                    </a:lnTo>
                    <a:lnTo>
                      <a:pt x="6469" y="2754"/>
                    </a:lnTo>
                    <a:lnTo>
                      <a:pt x="6442" y="2593"/>
                    </a:lnTo>
                    <a:lnTo>
                      <a:pt x="6406" y="2440"/>
                    </a:lnTo>
                    <a:lnTo>
                      <a:pt x="6361" y="2279"/>
                    </a:lnTo>
                    <a:lnTo>
                      <a:pt x="6307" y="2135"/>
                    </a:lnTo>
                    <a:lnTo>
                      <a:pt x="6253" y="1983"/>
                    </a:lnTo>
                    <a:lnTo>
                      <a:pt x="6182" y="1839"/>
                    </a:lnTo>
                    <a:lnTo>
                      <a:pt x="6110" y="1696"/>
                    </a:lnTo>
                    <a:lnTo>
                      <a:pt x="6038" y="1561"/>
                    </a:lnTo>
                    <a:lnTo>
                      <a:pt x="5948" y="1435"/>
                    </a:lnTo>
                    <a:lnTo>
                      <a:pt x="5859" y="1301"/>
                    </a:lnTo>
                    <a:lnTo>
                      <a:pt x="5760" y="1184"/>
                    </a:lnTo>
                    <a:lnTo>
                      <a:pt x="5661" y="1059"/>
                    </a:lnTo>
                    <a:lnTo>
                      <a:pt x="5554" y="951"/>
                    </a:lnTo>
                    <a:lnTo>
                      <a:pt x="5437" y="843"/>
                    </a:lnTo>
                    <a:lnTo>
                      <a:pt x="5320" y="736"/>
                    </a:lnTo>
                    <a:lnTo>
                      <a:pt x="5204" y="646"/>
                    </a:lnTo>
                    <a:lnTo>
                      <a:pt x="5069" y="556"/>
                    </a:lnTo>
                    <a:lnTo>
                      <a:pt x="4943" y="467"/>
                    </a:lnTo>
                    <a:lnTo>
                      <a:pt x="4800" y="386"/>
                    </a:lnTo>
                    <a:lnTo>
                      <a:pt x="4665" y="314"/>
                    </a:lnTo>
                    <a:lnTo>
                      <a:pt x="4522" y="251"/>
                    </a:lnTo>
                    <a:lnTo>
                      <a:pt x="4369" y="197"/>
                    </a:lnTo>
                    <a:lnTo>
                      <a:pt x="4217" y="144"/>
                    </a:lnTo>
                    <a:lnTo>
                      <a:pt x="4064" y="99"/>
                    </a:lnTo>
                    <a:lnTo>
                      <a:pt x="3912" y="63"/>
                    </a:lnTo>
                    <a:lnTo>
                      <a:pt x="3750" y="36"/>
                    </a:lnTo>
                    <a:lnTo>
                      <a:pt x="3589" y="18"/>
                    </a:lnTo>
                    <a:lnTo>
                      <a:pt x="341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4"/>
              <p:cNvSpPr/>
              <p:nvPr/>
            </p:nvSpPr>
            <p:spPr>
              <a:xfrm>
                <a:off x="1394225" y="4367825"/>
                <a:ext cx="129225" cy="129450"/>
              </a:xfrm>
              <a:custGeom>
                <a:avLst/>
                <a:gdLst/>
                <a:ahLst/>
                <a:cxnLst/>
                <a:rect l="l" t="t" r="r" b="b"/>
                <a:pathLst>
                  <a:path w="5169" h="5178" extrusionOk="0">
                    <a:moveTo>
                      <a:pt x="4827" y="1"/>
                    </a:moveTo>
                    <a:lnTo>
                      <a:pt x="1" y="4827"/>
                    </a:lnTo>
                    <a:lnTo>
                      <a:pt x="342" y="5177"/>
                    </a:lnTo>
                    <a:lnTo>
                      <a:pt x="5168" y="351"/>
                    </a:lnTo>
                    <a:lnTo>
                      <a:pt x="482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4"/>
              <p:cNvSpPr/>
              <p:nvPr/>
            </p:nvSpPr>
            <p:spPr>
              <a:xfrm>
                <a:off x="718700" y="4032525"/>
                <a:ext cx="436250" cy="39950"/>
              </a:xfrm>
              <a:custGeom>
                <a:avLst/>
                <a:gdLst/>
                <a:ahLst/>
                <a:cxnLst/>
                <a:rect l="l" t="t" r="r" b="b"/>
                <a:pathLst>
                  <a:path w="17450" h="1598" extrusionOk="0">
                    <a:moveTo>
                      <a:pt x="0" y="1"/>
                    </a:moveTo>
                    <a:lnTo>
                      <a:pt x="0" y="1598"/>
                    </a:lnTo>
                    <a:lnTo>
                      <a:pt x="16732" y="1598"/>
                    </a:lnTo>
                    <a:lnTo>
                      <a:pt x="16813" y="1589"/>
                    </a:lnTo>
                    <a:lnTo>
                      <a:pt x="16884" y="1562"/>
                    </a:lnTo>
                    <a:lnTo>
                      <a:pt x="16956" y="1535"/>
                    </a:lnTo>
                    <a:lnTo>
                      <a:pt x="17028" y="1508"/>
                    </a:lnTo>
                    <a:lnTo>
                      <a:pt x="17091" y="1463"/>
                    </a:lnTo>
                    <a:lnTo>
                      <a:pt x="17153" y="1418"/>
                    </a:lnTo>
                    <a:lnTo>
                      <a:pt x="17216" y="1364"/>
                    </a:lnTo>
                    <a:lnTo>
                      <a:pt x="17261" y="1311"/>
                    </a:lnTo>
                    <a:lnTo>
                      <a:pt x="17315" y="1248"/>
                    </a:lnTo>
                    <a:lnTo>
                      <a:pt x="17351" y="1185"/>
                    </a:lnTo>
                    <a:lnTo>
                      <a:pt x="17387" y="1113"/>
                    </a:lnTo>
                    <a:lnTo>
                      <a:pt x="17414" y="1041"/>
                    </a:lnTo>
                    <a:lnTo>
                      <a:pt x="17432" y="961"/>
                    </a:lnTo>
                    <a:lnTo>
                      <a:pt x="17440" y="880"/>
                    </a:lnTo>
                    <a:lnTo>
                      <a:pt x="17449" y="799"/>
                    </a:lnTo>
                    <a:lnTo>
                      <a:pt x="17440" y="718"/>
                    </a:lnTo>
                    <a:lnTo>
                      <a:pt x="17432" y="638"/>
                    </a:lnTo>
                    <a:lnTo>
                      <a:pt x="17414" y="566"/>
                    </a:lnTo>
                    <a:lnTo>
                      <a:pt x="17387" y="485"/>
                    </a:lnTo>
                    <a:lnTo>
                      <a:pt x="17351" y="422"/>
                    </a:lnTo>
                    <a:lnTo>
                      <a:pt x="17315" y="351"/>
                    </a:lnTo>
                    <a:lnTo>
                      <a:pt x="17261" y="288"/>
                    </a:lnTo>
                    <a:lnTo>
                      <a:pt x="17216" y="234"/>
                    </a:lnTo>
                    <a:lnTo>
                      <a:pt x="17153" y="180"/>
                    </a:lnTo>
                    <a:lnTo>
                      <a:pt x="17091" y="135"/>
                    </a:lnTo>
                    <a:lnTo>
                      <a:pt x="17028" y="99"/>
                    </a:lnTo>
                    <a:lnTo>
                      <a:pt x="16956" y="64"/>
                    </a:lnTo>
                    <a:lnTo>
                      <a:pt x="16884" y="37"/>
                    </a:lnTo>
                    <a:lnTo>
                      <a:pt x="16813" y="19"/>
                    </a:lnTo>
                    <a:lnTo>
                      <a:pt x="16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4"/>
              <p:cNvSpPr/>
              <p:nvPr/>
            </p:nvSpPr>
            <p:spPr>
              <a:xfrm>
                <a:off x="718700" y="4112825"/>
                <a:ext cx="436250" cy="40175"/>
              </a:xfrm>
              <a:custGeom>
                <a:avLst/>
                <a:gdLst/>
                <a:ahLst/>
                <a:cxnLst/>
                <a:rect l="l" t="t" r="r" b="b"/>
                <a:pathLst>
                  <a:path w="17450" h="1607" extrusionOk="0">
                    <a:moveTo>
                      <a:pt x="0" y="0"/>
                    </a:moveTo>
                    <a:lnTo>
                      <a:pt x="0" y="1606"/>
                    </a:lnTo>
                    <a:lnTo>
                      <a:pt x="16651" y="1606"/>
                    </a:lnTo>
                    <a:lnTo>
                      <a:pt x="16732" y="1597"/>
                    </a:lnTo>
                    <a:lnTo>
                      <a:pt x="16813" y="1588"/>
                    </a:lnTo>
                    <a:lnTo>
                      <a:pt x="16884" y="1570"/>
                    </a:lnTo>
                    <a:lnTo>
                      <a:pt x="16956" y="1543"/>
                    </a:lnTo>
                    <a:lnTo>
                      <a:pt x="17028" y="1508"/>
                    </a:lnTo>
                    <a:lnTo>
                      <a:pt x="17091" y="1472"/>
                    </a:lnTo>
                    <a:lnTo>
                      <a:pt x="17153" y="1418"/>
                    </a:lnTo>
                    <a:lnTo>
                      <a:pt x="17216" y="1373"/>
                    </a:lnTo>
                    <a:lnTo>
                      <a:pt x="17261" y="1310"/>
                    </a:lnTo>
                    <a:lnTo>
                      <a:pt x="17315" y="1247"/>
                    </a:lnTo>
                    <a:lnTo>
                      <a:pt x="17351" y="1185"/>
                    </a:lnTo>
                    <a:lnTo>
                      <a:pt x="17387" y="1113"/>
                    </a:lnTo>
                    <a:lnTo>
                      <a:pt x="17414" y="1041"/>
                    </a:lnTo>
                    <a:lnTo>
                      <a:pt x="17432" y="969"/>
                    </a:lnTo>
                    <a:lnTo>
                      <a:pt x="17440" y="889"/>
                    </a:lnTo>
                    <a:lnTo>
                      <a:pt x="17449" y="808"/>
                    </a:lnTo>
                    <a:lnTo>
                      <a:pt x="17440" y="727"/>
                    </a:lnTo>
                    <a:lnTo>
                      <a:pt x="17432" y="646"/>
                    </a:lnTo>
                    <a:lnTo>
                      <a:pt x="17414" y="566"/>
                    </a:lnTo>
                    <a:lnTo>
                      <a:pt x="17387" y="494"/>
                    </a:lnTo>
                    <a:lnTo>
                      <a:pt x="17351" y="422"/>
                    </a:lnTo>
                    <a:lnTo>
                      <a:pt x="17315" y="359"/>
                    </a:lnTo>
                    <a:lnTo>
                      <a:pt x="17261" y="296"/>
                    </a:lnTo>
                    <a:lnTo>
                      <a:pt x="17216" y="243"/>
                    </a:lnTo>
                    <a:lnTo>
                      <a:pt x="17153" y="189"/>
                    </a:lnTo>
                    <a:lnTo>
                      <a:pt x="17091" y="144"/>
                    </a:lnTo>
                    <a:lnTo>
                      <a:pt x="17028" y="99"/>
                    </a:lnTo>
                    <a:lnTo>
                      <a:pt x="16956" y="72"/>
                    </a:lnTo>
                    <a:lnTo>
                      <a:pt x="16884" y="36"/>
                    </a:lnTo>
                    <a:lnTo>
                      <a:pt x="16813" y="18"/>
                    </a:lnTo>
                    <a:lnTo>
                      <a:pt x="16732" y="9"/>
                    </a:lnTo>
                    <a:lnTo>
                      <a:pt x="166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4"/>
              <p:cNvSpPr/>
              <p:nvPr/>
            </p:nvSpPr>
            <p:spPr>
              <a:xfrm>
                <a:off x="718700" y="4193350"/>
                <a:ext cx="436250" cy="39925"/>
              </a:xfrm>
              <a:custGeom>
                <a:avLst/>
                <a:gdLst/>
                <a:ahLst/>
                <a:cxnLst/>
                <a:rect l="l" t="t" r="r" b="b"/>
                <a:pathLst>
                  <a:path w="17450" h="1597" extrusionOk="0">
                    <a:moveTo>
                      <a:pt x="0" y="0"/>
                    </a:moveTo>
                    <a:lnTo>
                      <a:pt x="0" y="1597"/>
                    </a:lnTo>
                    <a:lnTo>
                      <a:pt x="16732" y="1597"/>
                    </a:lnTo>
                    <a:lnTo>
                      <a:pt x="16813" y="1588"/>
                    </a:lnTo>
                    <a:lnTo>
                      <a:pt x="16884" y="1561"/>
                    </a:lnTo>
                    <a:lnTo>
                      <a:pt x="16956" y="1534"/>
                    </a:lnTo>
                    <a:lnTo>
                      <a:pt x="17028" y="1507"/>
                    </a:lnTo>
                    <a:lnTo>
                      <a:pt x="17091" y="1462"/>
                    </a:lnTo>
                    <a:lnTo>
                      <a:pt x="17153" y="1418"/>
                    </a:lnTo>
                    <a:lnTo>
                      <a:pt x="17216" y="1364"/>
                    </a:lnTo>
                    <a:lnTo>
                      <a:pt x="17261" y="1310"/>
                    </a:lnTo>
                    <a:lnTo>
                      <a:pt x="17315" y="1247"/>
                    </a:lnTo>
                    <a:lnTo>
                      <a:pt x="17351" y="1184"/>
                    </a:lnTo>
                    <a:lnTo>
                      <a:pt x="17387" y="1113"/>
                    </a:lnTo>
                    <a:lnTo>
                      <a:pt x="17414" y="1041"/>
                    </a:lnTo>
                    <a:lnTo>
                      <a:pt x="17432" y="960"/>
                    </a:lnTo>
                    <a:lnTo>
                      <a:pt x="17440" y="879"/>
                    </a:lnTo>
                    <a:lnTo>
                      <a:pt x="17449" y="799"/>
                    </a:lnTo>
                    <a:lnTo>
                      <a:pt x="17440" y="718"/>
                    </a:lnTo>
                    <a:lnTo>
                      <a:pt x="17432" y="637"/>
                    </a:lnTo>
                    <a:lnTo>
                      <a:pt x="17414" y="565"/>
                    </a:lnTo>
                    <a:lnTo>
                      <a:pt x="17387" y="494"/>
                    </a:lnTo>
                    <a:lnTo>
                      <a:pt x="17351" y="422"/>
                    </a:lnTo>
                    <a:lnTo>
                      <a:pt x="17315" y="350"/>
                    </a:lnTo>
                    <a:lnTo>
                      <a:pt x="17261" y="296"/>
                    </a:lnTo>
                    <a:lnTo>
                      <a:pt x="17216" y="233"/>
                    </a:lnTo>
                    <a:lnTo>
                      <a:pt x="17153" y="180"/>
                    </a:lnTo>
                    <a:lnTo>
                      <a:pt x="17091" y="135"/>
                    </a:lnTo>
                    <a:lnTo>
                      <a:pt x="17028" y="99"/>
                    </a:lnTo>
                    <a:lnTo>
                      <a:pt x="16956" y="63"/>
                    </a:lnTo>
                    <a:lnTo>
                      <a:pt x="16884" y="36"/>
                    </a:lnTo>
                    <a:lnTo>
                      <a:pt x="16813" y="18"/>
                    </a:lnTo>
                    <a:lnTo>
                      <a:pt x="167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4"/>
              <p:cNvSpPr/>
              <p:nvPr/>
            </p:nvSpPr>
            <p:spPr>
              <a:xfrm>
                <a:off x="1049500" y="3827100"/>
                <a:ext cx="902775" cy="116200"/>
              </a:xfrm>
              <a:custGeom>
                <a:avLst/>
                <a:gdLst/>
                <a:ahLst/>
                <a:cxnLst/>
                <a:rect l="l" t="t" r="r" b="b"/>
                <a:pathLst>
                  <a:path w="36111" h="4648" extrusionOk="0">
                    <a:moveTo>
                      <a:pt x="781" y="0"/>
                    </a:moveTo>
                    <a:lnTo>
                      <a:pt x="692" y="18"/>
                    </a:lnTo>
                    <a:lnTo>
                      <a:pt x="611" y="36"/>
                    </a:lnTo>
                    <a:lnTo>
                      <a:pt x="530" y="63"/>
                    </a:lnTo>
                    <a:lnTo>
                      <a:pt x="459" y="108"/>
                    </a:lnTo>
                    <a:lnTo>
                      <a:pt x="387" y="144"/>
                    </a:lnTo>
                    <a:lnTo>
                      <a:pt x="324" y="197"/>
                    </a:lnTo>
                    <a:lnTo>
                      <a:pt x="261" y="251"/>
                    </a:lnTo>
                    <a:lnTo>
                      <a:pt x="198" y="314"/>
                    </a:lnTo>
                    <a:lnTo>
                      <a:pt x="154" y="377"/>
                    </a:lnTo>
                    <a:lnTo>
                      <a:pt x="109" y="449"/>
                    </a:lnTo>
                    <a:lnTo>
                      <a:pt x="73" y="529"/>
                    </a:lnTo>
                    <a:lnTo>
                      <a:pt x="46" y="610"/>
                    </a:lnTo>
                    <a:lnTo>
                      <a:pt x="19" y="691"/>
                    </a:lnTo>
                    <a:lnTo>
                      <a:pt x="10" y="772"/>
                    </a:lnTo>
                    <a:lnTo>
                      <a:pt x="1" y="861"/>
                    </a:lnTo>
                    <a:lnTo>
                      <a:pt x="1" y="3777"/>
                    </a:lnTo>
                    <a:lnTo>
                      <a:pt x="10" y="3867"/>
                    </a:lnTo>
                    <a:lnTo>
                      <a:pt x="19" y="3956"/>
                    </a:lnTo>
                    <a:lnTo>
                      <a:pt x="46" y="4037"/>
                    </a:lnTo>
                    <a:lnTo>
                      <a:pt x="73" y="4118"/>
                    </a:lnTo>
                    <a:lnTo>
                      <a:pt x="109" y="4190"/>
                    </a:lnTo>
                    <a:lnTo>
                      <a:pt x="154" y="4261"/>
                    </a:lnTo>
                    <a:lnTo>
                      <a:pt x="198" y="4333"/>
                    </a:lnTo>
                    <a:lnTo>
                      <a:pt x="261" y="4396"/>
                    </a:lnTo>
                    <a:lnTo>
                      <a:pt x="324" y="4450"/>
                    </a:lnTo>
                    <a:lnTo>
                      <a:pt x="387" y="4495"/>
                    </a:lnTo>
                    <a:lnTo>
                      <a:pt x="459" y="4540"/>
                    </a:lnTo>
                    <a:lnTo>
                      <a:pt x="530" y="4575"/>
                    </a:lnTo>
                    <a:lnTo>
                      <a:pt x="611" y="4611"/>
                    </a:lnTo>
                    <a:lnTo>
                      <a:pt x="692" y="4629"/>
                    </a:lnTo>
                    <a:lnTo>
                      <a:pt x="781" y="4638"/>
                    </a:lnTo>
                    <a:lnTo>
                      <a:pt x="871" y="4647"/>
                    </a:lnTo>
                    <a:lnTo>
                      <a:pt x="35240" y="4647"/>
                    </a:lnTo>
                    <a:lnTo>
                      <a:pt x="35330" y="4638"/>
                    </a:lnTo>
                    <a:lnTo>
                      <a:pt x="35419" y="4629"/>
                    </a:lnTo>
                    <a:lnTo>
                      <a:pt x="35500" y="4611"/>
                    </a:lnTo>
                    <a:lnTo>
                      <a:pt x="35581" y="4575"/>
                    </a:lnTo>
                    <a:lnTo>
                      <a:pt x="35653" y="4540"/>
                    </a:lnTo>
                    <a:lnTo>
                      <a:pt x="35724" y="4495"/>
                    </a:lnTo>
                    <a:lnTo>
                      <a:pt x="35787" y="4450"/>
                    </a:lnTo>
                    <a:lnTo>
                      <a:pt x="35850" y="4396"/>
                    </a:lnTo>
                    <a:lnTo>
                      <a:pt x="35913" y="4333"/>
                    </a:lnTo>
                    <a:lnTo>
                      <a:pt x="35958" y="4261"/>
                    </a:lnTo>
                    <a:lnTo>
                      <a:pt x="36002" y="4190"/>
                    </a:lnTo>
                    <a:lnTo>
                      <a:pt x="36038" y="4118"/>
                    </a:lnTo>
                    <a:lnTo>
                      <a:pt x="36065" y="4037"/>
                    </a:lnTo>
                    <a:lnTo>
                      <a:pt x="36092" y="3956"/>
                    </a:lnTo>
                    <a:lnTo>
                      <a:pt x="36101" y="3867"/>
                    </a:lnTo>
                    <a:lnTo>
                      <a:pt x="36110" y="3777"/>
                    </a:lnTo>
                    <a:lnTo>
                      <a:pt x="36110" y="861"/>
                    </a:lnTo>
                    <a:lnTo>
                      <a:pt x="36101" y="772"/>
                    </a:lnTo>
                    <a:lnTo>
                      <a:pt x="36092" y="691"/>
                    </a:lnTo>
                    <a:lnTo>
                      <a:pt x="36065" y="610"/>
                    </a:lnTo>
                    <a:lnTo>
                      <a:pt x="36038" y="529"/>
                    </a:lnTo>
                    <a:lnTo>
                      <a:pt x="36002" y="449"/>
                    </a:lnTo>
                    <a:lnTo>
                      <a:pt x="35958" y="377"/>
                    </a:lnTo>
                    <a:lnTo>
                      <a:pt x="35913" y="314"/>
                    </a:lnTo>
                    <a:lnTo>
                      <a:pt x="35850" y="251"/>
                    </a:lnTo>
                    <a:lnTo>
                      <a:pt x="35787" y="197"/>
                    </a:lnTo>
                    <a:lnTo>
                      <a:pt x="35724" y="144"/>
                    </a:lnTo>
                    <a:lnTo>
                      <a:pt x="35653" y="108"/>
                    </a:lnTo>
                    <a:lnTo>
                      <a:pt x="35581" y="63"/>
                    </a:lnTo>
                    <a:lnTo>
                      <a:pt x="35500" y="36"/>
                    </a:lnTo>
                    <a:lnTo>
                      <a:pt x="35419" y="18"/>
                    </a:lnTo>
                    <a:lnTo>
                      <a:pt x="35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4"/>
              <p:cNvSpPr/>
              <p:nvPr/>
            </p:nvSpPr>
            <p:spPr>
              <a:xfrm>
                <a:off x="1020350" y="2793600"/>
                <a:ext cx="980350" cy="169575"/>
              </a:xfrm>
              <a:custGeom>
                <a:avLst/>
                <a:gdLst/>
                <a:ahLst/>
                <a:cxnLst/>
                <a:rect l="l" t="t" r="r" b="b"/>
                <a:pathLst>
                  <a:path w="39214" h="6783" extrusionOk="0">
                    <a:moveTo>
                      <a:pt x="81" y="1"/>
                    </a:moveTo>
                    <a:lnTo>
                      <a:pt x="1" y="485"/>
                    </a:lnTo>
                    <a:lnTo>
                      <a:pt x="39133" y="6783"/>
                    </a:lnTo>
                    <a:lnTo>
                      <a:pt x="39214" y="6298"/>
                    </a:lnTo>
                    <a:lnTo>
                      <a:pt x="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4"/>
              <p:cNvSpPr/>
              <p:nvPr/>
            </p:nvSpPr>
            <p:spPr>
              <a:xfrm>
                <a:off x="579650" y="2785525"/>
                <a:ext cx="817750" cy="817975"/>
              </a:xfrm>
              <a:custGeom>
                <a:avLst/>
                <a:gdLst/>
                <a:ahLst/>
                <a:cxnLst/>
                <a:rect l="l" t="t" r="r" b="b"/>
                <a:pathLst>
                  <a:path w="32710" h="32719" extrusionOk="0">
                    <a:moveTo>
                      <a:pt x="16220" y="1"/>
                    </a:moveTo>
                    <a:lnTo>
                      <a:pt x="15817" y="10"/>
                    </a:lnTo>
                    <a:lnTo>
                      <a:pt x="15413" y="28"/>
                    </a:lnTo>
                    <a:lnTo>
                      <a:pt x="15009" y="63"/>
                    </a:lnTo>
                    <a:lnTo>
                      <a:pt x="14605" y="99"/>
                    </a:lnTo>
                    <a:lnTo>
                      <a:pt x="14202" y="144"/>
                    </a:lnTo>
                    <a:lnTo>
                      <a:pt x="13789" y="207"/>
                    </a:lnTo>
                    <a:lnTo>
                      <a:pt x="13385" y="279"/>
                    </a:lnTo>
                    <a:lnTo>
                      <a:pt x="12982" y="360"/>
                    </a:lnTo>
                    <a:lnTo>
                      <a:pt x="12578" y="449"/>
                    </a:lnTo>
                    <a:lnTo>
                      <a:pt x="12174" y="557"/>
                    </a:lnTo>
                    <a:lnTo>
                      <a:pt x="11771" y="665"/>
                    </a:lnTo>
                    <a:lnTo>
                      <a:pt x="11367" y="790"/>
                    </a:lnTo>
                    <a:lnTo>
                      <a:pt x="10963" y="925"/>
                    </a:lnTo>
                    <a:lnTo>
                      <a:pt x="10568" y="1068"/>
                    </a:lnTo>
                    <a:lnTo>
                      <a:pt x="10183" y="1221"/>
                    </a:lnTo>
                    <a:lnTo>
                      <a:pt x="9797" y="1382"/>
                    </a:lnTo>
                    <a:lnTo>
                      <a:pt x="9420" y="1553"/>
                    </a:lnTo>
                    <a:lnTo>
                      <a:pt x="9052" y="1732"/>
                    </a:lnTo>
                    <a:lnTo>
                      <a:pt x="8684" y="1921"/>
                    </a:lnTo>
                    <a:lnTo>
                      <a:pt x="8326" y="2109"/>
                    </a:lnTo>
                    <a:lnTo>
                      <a:pt x="7976" y="2315"/>
                    </a:lnTo>
                    <a:lnTo>
                      <a:pt x="7626" y="2531"/>
                    </a:lnTo>
                    <a:lnTo>
                      <a:pt x="7294" y="2746"/>
                    </a:lnTo>
                    <a:lnTo>
                      <a:pt x="6962" y="2970"/>
                    </a:lnTo>
                    <a:lnTo>
                      <a:pt x="6630" y="3212"/>
                    </a:lnTo>
                    <a:lnTo>
                      <a:pt x="6316" y="3455"/>
                    </a:lnTo>
                    <a:lnTo>
                      <a:pt x="6002" y="3697"/>
                    </a:lnTo>
                    <a:lnTo>
                      <a:pt x="5697" y="3957"/>
                    </a:lnTo>
                    <a:lnTo>
                      <a:pt x="5401" y="4217"/>
                    </a:lnTo>
                    <a:lnTo>
                      <a:pt x="5105" y="4486"/>
                    </a:lnTo>
                    <a:lnTo>
                      <a:pt x="4818" y="4764"/>
                    </a:lnTo>
                    <a:lnTo>
                      <a:pt x="4549" y="5052"/>
                    </a:lnTo>
                    <a:lnTo>
                      <a:pt x="4280" y="5339"/>
                    </a:lnTo>
                    <a:lnTo>
                      <a:pt x="4010" y="5635"/>
                    </a:lnTo>
                    <a:lnTo>
                      <a:pt x="3759" y="5931"/>
                    </a:lnTo>
                    <a:lnTo>
                      <a:pt x="3508" y="6236"/>
                    </a:lnTo>
                    <a:lnTo>
                      <a:pt x="3275" y="6550"/>
                    </a:lnTo>
                    <a:lnTo>
                      <a:pt x="3042" y="6873"/>
                    </a:lnTo>
                    <a:lnTo>
                      <a:pt x="2817" y="7196"/>
                    </a:lnTo>
                    <a:lnTo>
                      <a:pt x="2602" y="7519"/>
                    </a:lnTo>
                    <a:lnTo>
                      <a:pt x="2396" y="7851"/>
                    </a:lnTo>
                    <a:lnTo>
                      <a:pt x="2189" y="8191"/>
                    </a:lnTo>
                    <a:lnTo>
                      <a:pt x="2001" y="8532"/>
                    </a:lnTo>
                    <a:lnTo>
                      <a:pt x="1812" y="8882"/>
                    </a:lnTo>
                    <a:lnTo>
                      <a:pt x="1642" y="9232"/>
                    </a:lnTo>
                    <a:lnTo>
                      <a:pt x="1472" y="9582"/>
                    </a:lnTo>
                    <a:lnTo>
                      <a:pt x="1319" y="9950"/>
                    </a:lnTo>
                    <a:lnTo>
                      <a:pt x="1167" y="10309"/>
                    </a:lnTo>
                    <a:lnTo>
                      <a:pt x="1023" y="10676"/>
                    </a:lnTo>
                    <a:lnTo>
                      <a:pt x="888" y="11044"/>
                    </a:lnTo>
                    <a:lnTo>
                      <a:pt x="772" y="11421"/>
                    </a:lnTo>
                    <a:lnTo>
                      <a:pt x="655" y="11798"/>
                    </a:lnTo>
                    <a:lnTo>
                      <a:pt x="548" y="12175"/>
                    </a:lnTo>
                    <a:lnTo>
                      <a:pt x="449" y="12551"/>
                    </a:lnTo>
                    <a:lnTo>
                      <a:pt x="368" y="12937"/>
                    </a:lnTo>
                    <a:lnTo>
                      <a:pt x="287" y="13332"/>
                    </a:lnTo>
                    <a:lnTo>
                      <a:pt x="216" y="13718"/>
                    </a:lnTo>
                    <a:lnTo>
                      <a:pt x="153" y="14112"/>
                    </a:lnTo>
                    <a:lnTo>
                      <a:pt x="108" y="14507"/>
                    </a:lnTo>
                    <a:lnTo>
                      <a:pt x="63" y="14902"/>
                    </a:lnTo>
                    <a:lnTo>
                      <a:pt x="36" y="15297"/>
                    </a:lnTo>
                    <a:lnTo>
                      <a:pt x="18" y="15700"/>
                    </a:lnTo>
                    <a:lnTo>
                      <a:pt x="0" y="16095"/>
                    </a:lnTo>
                    <a:lnTo>
                      <a:pt x="0" y="16499"/>
                    </a:lnTo>
                    <a:lnTo>
                      <a:pt x="9" y="16902"/>
                    </a:lnTo>
                    <a:lnTo>
                      <a:pt x="27" y="17306"/>
                    </a:lnTo>
                    <a:lnTo>
                      <a:pt x="54" y="17710"/>
                    </a:lnTo>
                    <a:lnTo>
                      <a:pt x="99" y="18114"/>
                    </a:lnTo>
                    <a:lnTo>
                      <a:pt x="144" y="18517"/>
                    </a:lnTo>
                    <a:lnTo>
                      <a:pt x="207" y="18921"/>
                    </a:lnTo>
                    <a:lnTo>
                      <a:pt x="278" y="19334"/>
                    </a:lnTo>
                    <a:lnTo>
                      <a:pt x="359" y="19737"/>
                    </a:lnTo>
                    <a:lnTo>
                      <a:pt x="449" y="20141"/>
                    </a:lnTo>
                    <a:lnTo>
                      <a:pt x="548" y="20545"/>
                    </a:lnTo>
                    <a:lnTo>
                      <a:pt x="664" y="20949"/>
                    </a:lnTo>
                    <a:lnTo>
                      <a:pt x="790" y="21352"/>
                    </a:lnTo>
                    <a:lnTo>
                      <a:pt x="915" y="21756"/>
                    </a:lnTo>
                    <a:lnTo>
                      <a:pt x="1059" y="22151"/>
                    </a:lnTo>
                    <a:lnTo>
                      <a:pt x="1211" y="22536"/>
                    </a:lnTo>
                    <a:lnTo>
                      <a:pt x="1373" y="22922"/>
                    </a:lnTo>
                    <a:lnTo>
                      <a:pt x="1543" y="23299"/>
                    </a:lnTo>
                    <a:lnTo>
                      <a:pt x="1723" y="23667"/>
                    </a:lnTo>
                    <a:lnTo>
                      <a:pt x="1911" y="24035"/>
                    </a:lnTo>
                    <a:lnTo>
                      <a:pt x="2109" y="24393"/>
                    </a:lnTo>
                    <a:lnTo>
                      <a:pt x="2315" y="24743"/>
                    </a:lnTo>
                    <a:lnTo>
                      <a:pt x="2521" y="25084"/>
                    </a:lnTo>
                    <a:lnTo>
                      <a:pt x="2745" y="25425"/>
                    </a:lnTo>
                    <a:lnTo>
                      <a:pt x="2970" y="25757"/>
                    </a:lnTo>
                    <a:lnTo>
                      <a:pt x="3203" y="26089"/>
                    </a:lnTo>
                    <a:lnTo>
                      <a:pt x="3445" y="26403"/>
                    </a:lnTo>
                    <a:lnTo>
                      <a:pt x="3696" y="26717"/>
                    </a:lnTo>
                    <a:lnTo>
                      <a:pt x="3957" y="27022"/>
                    </a:lnTo>
                    <a:lnTo>
                      <a:pt x="4217" y="27318"/>
                    </a:lnTo>
                    <a:lnTo>
                      <a:pt x="4486" y="27614"/>
                    </a:lnTo>
                    <a:lnTo>
                      <a:pt x="4764" y="27892"/>
                    </a:lnTo>
                    <a:lnTo>
                      <a:pt x="5042" y="28170"/>
                    </a:lnTo>
                    <a:lnTo>
                      <a:pt x="5338" y="28439"/>
                    </a:lnTo>
                    <a:lnTo>
                      <a:pt x="5625" y="28700"/>
                    </a:lnTo>
                    <a:lnTo>
                      <a:pt x="5930" y="28960"/>
                    </a:lnTo>
                    <a:lnTo>
                      <a:pt x="6235" y="29202"/>
                    </a:lnTo>
                    <a:lnTo>
                      <a:pt x="6549" y="29444"/>
                    </a:lnTo>
                    <a:lnTo>
                      <a:pt x="6863" y="29678"/>
                    </a:lnTo>
                    <a:lnTo>
                      <a:pt x="7186" y="29902"/>
                    </a:lnTo>
                    <a:lnTo>
                      <a:pt x="7518" y="30117"/>
                    </a:lnTo>
                    <a:lnTo>
                      <a:pt x="7850" y="30323"/>
                    </a:lnTo>
                    <a:lnTo>
                      <a:pt x="8191" y="30530"/>
                    </a:lnTo>
                    <a:lnTo>
                      <a:pt x="8532" y="30718"/>
                    </a:lnTo>
                    <a:lnTo>
                      <a:pt x="8873" y="30898"/>
                    </a:lnTo>
                    <a:lnTo>
                      <a:pt x="9232" y="31077"/>
                    </a:lnTo>
                    <a:lnTo>
                      <a:pt x="9582" y="31247"/>
                    </a:lnTo>
                    <a:lnTo>
                      <a:pt x="9940" y="31400"/>
                    </a:lnTo>
                    <a:lnTo>
                      <a:pt x="10308" y="31553"/>
                    </a:lnTo>
                    <a:lnTo>
                      <a:pt x="10667" y="31696"/>
                    </a:lnTo>
                    <a:lnTo>
                      <a:pt x="11044" y="31822"/>
                    </a:lnTo>
                    <a:lnTo>
                      <a:pt x="11412" y="31947"/>
                    </a:lnTo>
                    <a:lnTo>
                      <a:pt x="11788" y="32064"/>
                    </a:lnTo>
                    <a:lnTo>
                      <a:pt x="12174" y="32172"/>
                    </a:lnTo>
                    <a:lnTo>
                      <a:pt x="12551" y="32270"/>
                    </a:lnTo>
                    <a:lnTo>
                      <a:pt x="12937" y="32351"/>
                    </a:lnTo>
                    <a:lnTo>
                      <a:pt x="13323" y="32432"/>
                    </a:lnTo>
                    <a:lnTo>
                      <a:pt x="13717" y="32503"/>
                    </a:lnTo>
                    <a:lnTo>
                      <a:pt x="14103" y="32557"/>
                    </a:lnTo>
                    <a:lnTo>
                      <a:pt x="14498" y="32611"/>
                    </a:lnTo>
                    <a:lnTo>
                      <a:pt x="14893" y="32647"/>
                    </a:lnTo>
                    <a:lnTo>
                      <a:pt x="15296" y="32683"/>
                    </a:lnTo>
                    <a:lnTo>
                      <a:pt x="15691" y="32701"/>
                    </a:lnTo>
                    <a:lnTo>
                      <a:pt x="16095" y="32710"/>
                    </a:lnTo>
                    <a:lnTo>
                      <a:pt x="16498" y="32719"/>
                    </a:lnTo>
                    <a:lnTo>
                      <a:pt x="16893" y="32710"/>
                    </a:lnTo>
                    <a:lnTo>
                      <a:pt x="17297" y="32692"/>
                    </a:lnTo>
                    <a:lnTo>
                      <a:pt x="17709" y="32656"/>
                    </a:lnTo>
                    <a:lnTo>
                      <a:pt x="18113" y="32620"/>
                    </a:lnTo>
                    <a:lnTo>
                      <a:pt x="18517" y="32575"/>
                    </a:lnTo>
                    <a:lnTo>
                      <a:pt x="18921" y="32512"/>
                    </a:lnTo>
                    <a:lnTo>
                      <a:pt x="19324" y="32441"/>
                    </a:lnTo>
                    <a:lnTo>
                      <a:pt x="19728" y="32360"/>
                    </a:lnTo>
                    <a:lnTo>
                      <a:pt x="20141" y="32270"/>
                    </a:lnTo>
                    <a:lnTo>
                      <a:pt x="20544" y="32172"/>
                    </a:lnTo>
                    <a:lnTo>
                      <a:pt x="20948" y="32055"/>
                    </a:lnTo>
                    <a:lnTo>
                      <a:pt x="21352" y="31929"/>
                    </a:lnTo>
                    <a:lnTo>
                      <a:pt x="21747" y="31795"/>
                    </a:lnTo>
                    <a:lnTo>
                      <a:pt x="22141" y="31651"/>
                    </a:lnTo>
                    <a:lnTo>
                      <a:pt x="22536" y="31499"/>
                    </a:lnTo>
                    <a:lnTo>
                      <a:pt x="22913" y="31337"/>
                    </a:lnTo>
                    <a:lnTo>
                      <a:pt x="23290" y="31167"/>
                    </a:lnTo>
                    <a:lnTo>
                      <a:pt x="23666" y="30987"/>
                    </a:lnTo>
                    <a:lnTo>
                      <a:pt x="24025" y="30808"/>
                    </a:lnTo>
                    <a:lnTo>
                      <a:pt x="24384" y="30611"/>
                    </a:lnTo>
                    <a:lnTo>
                      <a:pt x="24734" y="30404"/>
                    </a:lnTo>
                    <a:lnTo>
                      <a:pt x="25084" y="30189"/>
                    </a:lnTo>
                    <a:lnTo>
                      <a:pt x="25425" y="29974"/>
                    </a:lnTo>
                    <a:lnTo>
                      <a:pt x="25757" y="29749"/>
                    </a:lnTo>
                    <a:lnTo>
                      <a:pt x="26080" y="29516"/>
                    </a:lnTo>
                    <a:lnTo>
                      <a:pt x="26403" y="29274"/>
                    </a:lnTo>
                    <a:lnTo>
                      <a:pt x="26717" y="29023"/>
                    </a:lnTo>
                    <a:lnTo>
                      <a:pt x="27022" y="28762"/>
                    </a:lnTo>
                    <a:lnTo>
                      <a:pt x="27318" y="28502"/>
                    </a:lnTo>
                    <a:lnTo>
                      <a:pt x="27605" y="28233"/>
                    </a:lnTo>
                    <a:lnTo>
                      <a:pt x="27892" y="27955"/>
                    </a:lnTo>
                    <a:lnTo>
                      <a:pt x="28170" y="27668"/>
                    </a:lnTo>
                    <a:lnTo>
                      <a:pt x="28439" y="27381"/>
                    </a:lnTo>
                    <a:lnTo>
                      <a:pt x="28699" y="27085"/>
                    </a:lnTo>
                    <a:lnTo>
                      <a:pt x="28959" y="26789"/>
                    </a:lnTo>
                    <a:lnTo>
                      <a:pt x="29202" y="26484"/>
                    </a:lnTo>
                    <a:lnTo>
                      <a:pt x="29444" y="26170"/>
                    </a:lnTo>
                    <a:lnTo>
                      <a:pt x="29677" y="25847"/>
                    </a:lnTo>
                    <a:lnTo>
                      <a:pt x="29901" y="25524"/>
                    </a:lnTo>
                    <a:lnTo>
                      <a:pt x="30117" y="25201"/>
                    </a:lnTo>
                    <a:lnTo>
                      <a:pt x="30323" y="24869"/>
                    </a:lnTo>
                    <a:lnTo>
                      <a:pt x="30520" y="24528"/>
                    </a:lnTo>
                    <a:lnTo>
                      <a:pt x="30718" y="24187"/>
                    </a:lnTo>
                    <a:lnTo>
                      <a:pt x="30897" y="23837"/>
                    </a:lnTo>
                    <a:lnTo>
                      <a:pt x="31077" y="23487"/>
                    </a:lnTo>
                    <a:lnTo>
                      <a:pt x="31238" y="23138"/>
                    </a:lnTo>
                    <a:lnTo>
                      <a:pt x="31400" y="22779"/>
                    </a:lnTo>
                    <a:lnTo>
                      <a:pt x="31552" y="22411"/>
                    </a:lnTo>
                    <a:lnTo>
                      <a:pt x="31687" y="22043"/>
                    </a:lnTo>
                    <a:lnTo>
                      <a:pt x="31821" y="21675"/>
                    </a:lnTo>
                    <a:lnTo>
                      <a:pt x="31947" y="21298"/>
                    </a:lnTo>
                    <a:lnTo>
                      <a:pt x="32063" y="20931"/>
                    </a:lnTo>
                    <a:lnTo>
                      <a:pt x="32162" y="20545"/>
                    </a:lnTo>
                    <a:lnTo>
                      <a:pt x="32261" y="20168"/>
                    </a:lnTo>
                    <a:lnTo>
                      <a:pt x="32351" y="19782"/>
                    </a:lnTo>
                    <a:lnTo>
                      <a:pt x="32431" y="19396"/>
                    </a:lnTo>
                    <a:lnTo>
                      <a:pt x="32494" y="19002"/>
                    </a:lnTo>
                    <a:lnTo>
                      <a:pt x="32557" y="18607"/>
                    </a:lnTo>
                    <a:lnTo>
                      <a:pt x="32611" y="18212"/>
                    </a:lnTo>
                    <a:lnTo>
                      <a:pt x="32647" y="17818"/>
                    </a:lnTo>
                    <a:lnTo>
                      <a:pt x="32682" y="17423"/>
                    </a:lnTo>
                    <a:lnTo>
                      <a:pt x="32700" y="17028"/>
                    </a:lnTo>
                    <a:lnTo>
                      <a:pt x="32709" y="16624"/>
                    </a:lnTo>
                    <a:lnTo>
                      <a:pt x="32709" y="16221"/>
                    </a:lnTo>
                    <a:lnTo>
                      <a:pt x="32700" y="15817"/>
                    </a:lnTo>
                    <a:lnTo>
                      <a:pt x="32682" y="15413"/>
                    </a:lnTo>
                    <a:lnTo>
                      <a:pt x="32656" y="15010"/>
                    </a:lnTo>
                    <a:lnTo>
                      <a:pt x="32620" y="14606"/>
                    </a:lnTo>
                    <a:lnTo>
                      <a:pt x="32566" y="14202"/>
                    </a:lnTo>
                    <a:lnTo>
                      <a:pt x="32512" y="13798"/>
                    </a:lnTo>
                    <a:lnTo>
                      <a:pt x="32440" y="13395"/>
                    </a:lnTo>
                    <a:lnTo>
                      <a:pt x="32359" y="12982"/>
                    </a:lnTo>
                    <a:lnTo>
                      <a:pt x="32270" y="12578"/>
                    </a:lnTo>
                    <a:lnTo>
                      <a:pt x="32162" y="12175"/>
                    </a:lnTo>
                    <a:lnTo>
                      <a:pt x="32054" y="11771"/>
                    </a:lnTo>
                    <a:lnTo>
                      <a:pt x="31929" y="11367"/>
                    </a:lnTo>
                    <a:lnTo>
                      <a:pt x="31794" y="10964"/>
                    </a:lnTo>
                    <a:lnTo>
                      <a:pt x="31651" y="10569"/>
                    </a:lnTo>
                    <a:lnTo>
                      <a:pt x="31498" y="10183"/>
                    </a:lnTo>
                    <a:lnTo>
                      <a:pt x="31337" y="9797"/>
                    </a:lnTo>
                    <a:lnTo>
                      <a:pt x="31166" y="9420"/>
                    </a:lnTo>
                    <a:lnTo>
                      <a:pt x="30987" y="9053"/>
                    </a:lnTo>
                    <a:lnTo>
                      <a:pt x="30798" y="8685"/>
                    </a:lnTo>
                    <a:lnTo>
                      <a:pt x="30601" y="8335"/>
                    </a:lnTo>
                    <a:lnTo>
                      <a:pt x="30404" y="7976"/>
                    </a:lnTo>
                    <a:lnTo>
                      <a:pt x="30188" y="7635"/>
                    </a:lnTo>
                    <a:lnTo>
                      <a:pt x="29973" y="7294"/>
                    </a:lnTo>
                    <a:lnTo>
                      <a:pt x="29740" y="6962"/>
                    </a:lnTo>
                    <a:lnTo>
                      <a:pt x="29507" y="6639"/>
                    </a:lnTo>
                    <a:lnTo>
                      <a:pt x="29264" y="6316"/>
                    </a:lnTo>
                    <a:lnTo>
                      <a:pt x="29013" y="6002"/>
                    </a:lnTo>
                    <a:lnTo>
                      <a:pt x="28762" y="5697"/>
                    </a:lnTo>
                    <a:lnTo>
                      <a:pt x="28502" y="5401"/>
                    </a:lnTo>
                    <a:lnTo>
                      <a:pt x="28224" y="5105"/>
                    </a:lnTo>
                    <a:lnTo>
                      <a:pt x="27955" y="4827"/>
                    </a:lnTo>
                    <a:lnTo>
                      <a:pt x="27668" y="4549"/>
                    </a:lnTo>
                    <a:lnTo>
                      <a:pt x="27380" y="4280"/>
                    </a:lnTo>
                    <a:lnTo>
                      <a:pt x="27084" y="4020"/>
                    </a:lnTo>
                    <a:lnTo>
                      <a:pt x="26779" y="3760"/>
                    </a:lnTo>
                    <a:lnTo>
                      <a:pt x="26474" y="3517"/>
                    </a:lnTo>
                    <a:lnTo>
                      <a:pt x="26160" y="3275"/>
                    </a:lnTo>
                    <a:lnTo>
                      <a:pt x="25846" y="3042"/>
                    </a:lnTo>
                    <a:lnTo>
                      <a:pt x="25523" y="2818"/>
                    </a:lnTo>
                    <a:lnTo>
                      <a:pt x="25200" y="2602"/>
                    </a:lnTo>
                    <a:lnTo>
                      <a:pt x="24860" y="2396"/>
                    </a:lnTo>
                    <a:lnTo>
                      <a:pt x="24528" y="2199"/>
                    </a:lnTo>
                    <a:lnTo>
                      <a:pt x="24187" y="2001"/>
                    </a:lnTo>
                    <a:lnTo>
                      <a:pt x="23837" y="1822"/>
                    </a:lnTo>
                    <a:lnTo>
                      <a:pt x="23487" y="1642"/>
                    </a:lnTo>
                    <a:lnTo>
                      <a:pt x="23128" y="1481"/>
                    </a:lnTo>
                    <a:lnTo>
                      <a:pt x="22769" y="1319"/>
                    </a:lnTo>
                    <a:lnTo>
                      <a:pt x="22410" y="1167"/>
                    </a:lnTo>
                    <a:lnTo>
                      <a:pt x="22043" y="1032"/>
                    </a:lnTo>
                    <a:lnTo>
                      <a:pt x="21675" y="898"/>
                    </a:lnTo>
                    <a:lnTo>
                      <a:pt x="21298" y="772"/>
                    </a:lnTo>
                    <a:lnTo>
                      <a:pt x="20921" y="656"/>
                    </a:lnTo>
                    <a:lnTo>
                      <a:pt x="20544" y="548"/>
                    </a:lnTo>
                    <a:lnTo>
                      <a:pt x="20159" y="458"/>
                    </a:lnTo>
                    <a:lnTo>
                      <a:pt x="19773" y="369"/>
                    </a:lnTo>
                    <a:lnTo>
                      <a:pt x="19387" y="288"/>
                    </a:lnTo>
                    <a:lnTo>
                      <a:pt x="19001" y="216"/>
                    </a:lnTo>
                    <a:lnTo>
                      <a:pt x="18607" y="162"/>
                    </a:lnTo>
                    <a:lnTo>
                      <a:pt x="18212" y="108"/>
                    </a:lnTo>
                    <a:lnTo>
                      <a:pt x="17817" y="72"/>
                    </a:lnTo>
                    <a:lnTo>
                      <a:pt x="17422" y="37"/>
                    </a:lnTo>
                    <a:lnTo>
                      <a:pt x="17019" y="19"/>
                    </a:lnTo>
                    <a:lnTo>
                      <a:pt x="16624" y="10"/>
                    </a:lnTo>
                    <a:lnTo>
                      <a:pt x="162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4"/>
              <p:cNvSpPr/>
              <p:nvPr/>
            </p:nvSpPr>
            <p:spPr>
              <a:xfrm>
                <a:off x="579650" y="2785525"/>
                <a:ext cx="817750" cy="817975"/>
              </a:xfrm>
              <a:custGeom>
                <a:avLst/>
                <a:gdLst/>
                <a:ahLst/>
                <a:cxnLst/>
                <a:rect l="l" t="t" r="r" b="b"/>
                <a:pathLst>
                  <a:path w="32710" h="32719" fill="none" extrusionOk="0">
                    <a:moveTo>
                      <a:pt x="31929" y="11367"/>
                    </a:moveTo>
                    <a:lnTo>
                      <a:pt x="31929" y="11367"/>
                    </a:lnTo>
                    <a:lnTo>
                      <a:pt x="32054" y="11771"/>
                    </a:lnTo>
                    <a:lnTo>
                      <a:pt x="32162" y="12175"/>
                    </a:lnTo>
                    <a:lnTo>
                      <a:pt x="32270" y="12578"/>
                    </a:lnTo>
                    <a:lnTo>
                      <a:pt x="32359" y="12982"/>
                    </a:lnTo>
                    <a:lnTo>
                      <a:pt x="32440" y="13395"/>
                    </a:lnTo>
                    <a:lnTo>
                      <a:pt x="32512" y="13798"/>
                    </a:lnTo>
                    <a:lnTo>
                      <a:pt x="32566" y="14202"/>
                    </a:lnTo>
                    <a:lnTo>
                      <a:pt x="32620" y="14606"/>
                    </a:lnTo>
                    <a:lnTo>
                      <a:pt x="32656" y="15010"/>
                    </a:lnTo>
                    <a:lnTo>
                      <a:pt x="32682" y="15413"/>
                    </a:lnTo>
                    <a:lnTo>
                      <a:pt x="32700" y="15817"/>
                    </a:lnTo>
                    <a:lnTo>
                      <a:pt x="32709" y="16221"/>
                    </a:lnTo>
                    <a:lnTo>
                      <a:pt x="32709" y="16624"/>
                    </a:lnTo>
                    <a:lnTo>
                      <a:pt x="32700" y="17028"/>
                    </a:lnTo>
                    <a:lnTo>
                      <a:pt x="32682" y="17423"/>
                    </a:lnTo>
                    <a:lnTo>
                      <a:pt x="32647" y="17818"/>
                    </a:lnTo>
                    <a:lnTo>
                      <a:pt x="32611" y="18212"/>
                    </a:lnTo>
                    <a:lnTo>
                      <a:pt x="32557" y="18607"/>
                    </a:lnTo>
                    <a:lnTo>
                      <a:pt x="32494" y="19002"/>
                    </a:lnTo>
                    <a:lnTo>
                      <a:pt x="32431" y="19396"/>
                    </a:lnTo>
                    <a:lnTo>
                      <a:pt x="32351" y="19782"/>
                    </a:lnTo>
                    <a:lnTo>
                      <a:pt x="32261" y="20168"/>
                    </a:lnTo>
                    <a:lnTo>
                      <a:pt x="32162" y="20545"/>
                    </a:lnTo>
                    <a:lnTo>
                      <a:pt x="32063" y="20931"/>
                    </a:lnTo>
                    <a:lnTo>
                      <a:pt x="31947" y="21298"/>
                    </a:lnTo>
                    <a:lnTo>
                      <a:pt x="31821" y="21675"/>
                    </a:lnTo>
                    <a:lnTo>
                      <a:pt x="31687" y="22043"/>
                    </a:lnTo>
                    <a:lnTo>
                      <a:pt x="31552" y="22411"/>
                    </a:lnTo>
                    <a:lnTo>
                      <a:pt x="31400" y="22779"/>
                    </a:lnTo>
                    <a:lnTo>
                      <a:pt x="31238" y="23138"/>
                    </a:lnTo>
                    <a:lnTo>
                      <a:pt x="31077" y="23487"/>
                    </a:lnTo>
                    <a:lnTo>
                      <a:pt x="30897" y="23837"/>
                    </a:lnTo>
                    <a:lnTo>
                      <a:pt x="30718" y="24187"/>
                    </a:lnTo>
                    <a:lnTo>
                      <a:pt x="30520" y="24528"/>
                    </a:lnTo>
                    <a:lnTo>
                      <a:pt x="30323" y="24869"/>
                    </a:lnTo>
                    <a:lnTo>
                      <a:pt x="30117" y="25201"/>
                    </a:lnTo>
                    <a:lnTo>
                      <a:pt x="29901" y="25524"/>
                    </a:lnTo>
                    <a:lnTo>
                      <a:pt x="29677" y="25847"/>
                    </a:lnTo>
                    <a:lnTo>
                      <a:pt x="29444" y="26170"/>
                    </a:lnTo>
                    <a:lnTo>
                      <a:pt x="29202" y="26484"/>
                    </a:lnTo>
                    <a:lnTo>
                      <a:pt x="28959" y="26789"/>
                    </a:lnTo>
                    <a:lnTo>
                      <a:pt x="28699" y="27085"/>
                    </a:lnTo>
                    <a:lnTo>
                      <a:pt x="28439" y="27381"/>
                    </a:lnTo>
                    <a:lnTo>
                      <a:pt x="28170" y="27668"/>
                    </a:lnTo>
                    <a:lnTo>
                      <a:pt x="27892" y="27955"/>
                    </a:lnTo>
                    <a:lnTo>
                      <a:pt x="27605" y="28233"/>
                    </a:lnTo>
                    <a:lnTo>
                      <a:pt x="27318" y="28502"/>
                    </a:lnTo>
                    <a:lnTo>
                      <a:pt x="27022" y="28762"/>
                    </a:lnTo>
                    <a:lnTo>
                      <a:pt x="26717" y="29023"/>
                    </a:lnTo>
                    <a:lnTo>
                      <a:pt x="26403" y="29274"/>
                    </a:lnTo>
                    <a:lnTo>
                      <a:pt x="26080" y="29516"/>
                    </a:lnTo>
                    <a:lnTo>
                      <a:pt x="25757" y="29749"/>
                    </a:lnTo>
                    <a:lnTo>
                      <a:pt x="25425" y="29974"/>
                    </a:lnTo>
                    <a:lnTo>
                      <a:pt x="25084" y="30189"/>
                    </a:lnTo>
                    <a:lnTo>
                      <a:pt x="24734" y="30404"/>
                    </a:lnTo>
                    <a:lnTo>
                      <a:pt x="24384" y="30611"/>
                    </a:lnTo>
                    <a:lnTo>
                      <a:pt x="24025" y="30808"/>
                    </a:lnTo>
                    <a:lnTo>
                      <a:pt x="23666" y="30987"/>
                    </a:lnTo>
                    <a:lnTo>
                      <a:pt x="23290" y="31167"/>
                    </a:lnTo>
                    <a:lnTo>
                      <a:pt x="22913" y="31337"/>
                    </a:lnTo>
                    <a:lnTo>
                      <a:pt x="22536" y="31499"/>
                    </a:lnTo>
                    <a:lnTo>
                      <a:pt x="22141" y="31651"/>
                    </a:lnTo>
                    <a:lnTo>
                      <a:pt x="21747" y="31795"/>
                    </a:lnTo>
                    <a:lnTo>
                      <a:pt x="21352" y="31929"/>
                    </a:lnTo>
                    <a:lnTo>
                      <a:pt x="21352" y="31929"/>
                    </a:lnTo>
                    <a:lnTo>
                      <a:pt x="20948" y="32055"/>
                    </a:lnTo>
                    <a:lnTo>
                      <a:pt x="20544" y="32172"/>
                    </a:lnTo>
                    <a:lnTo>
                      <a:pt x="20141" y="32270"/>
                    </a:lnTo>
                    <a:lnTo>
                      <a:pt x="19728" y="32360"/>
                    </a:lnTo>
                    <a:lnTo>
                      <a:pt x="19324" y="32441"/>
                    </a:lnTo>
                    <a:lnTo>
                      <a:pt x="18921" y="32512"/>
                    </a:lnTo>
                    <a:lnTo>
                      <a:pt x="18517" y="32575"/>
                    </a:lnTo>
                    <a:lnTo>
                      <a:pt x="18113" y="32620"/>
                    </a:lnTo>
                    <a:lnTo>
                      <a:pt x="17709" y="32656"/>
                    </a:lnTo>
                    <a:lnTo>
                      <a:pt x="17297" y="32692"/>
                    </a:lnTo>
                    <a:lnTo>
                      <a:pt x="16893" y="32710"/>
                    </a:lnTo>
                    <a:lnTo>
                      <a:pt x="16498" y="32719"/>
                    </a:lnTo>
                    <a:lnTo>
                      <a:pt x="16095" y="32710"/>
                    </a:lnTo>
                    <a:lnTo>
                      <a:pt x="15691" y="32701"/>
                    </a:lnTo>
                    <a:lnTo>
                      <a:pt x="15296" y="32683"/>
                    </a:lnTo>
                    <a:lnTo>
                      <a:pt x="14893" y="32647"/>
                    </a:lnTo>
                    <a:lnTo>
                      <a:pt x="14498" y="32611"/>
                    </a:lnTo>
                    <a:lnTo>
                      <a:pt x="14103" y="32557"/>
                    </a:lnTo>
                    <a:lnTo>
                      <a:pt x="13717" y="32503"/>
                    </a:lnTo>
                    <a:lnTo>
                      <a:pt x="13323" y="32432"/>
                    </a:lnTo>
                    <a:lnTo>
                      <a:pt x="12937" y="32351"/>
                    </a:lnTo>
                    <a:lnTo>
                      <a:pt x="12551" y="32270"/>
                    </a:lnTo>
                    <a:lnTo>
                      <a:pt x="12174" y="32172"/>
                    </a:lnTo>
                    <a:lnTo>
                      <a:pt x="11788" y="32064"/>
                    </a:lnTo>
                    <a:lnTo>
                      <a:pt x="11412" y="31947"/>
                    </a:lnTo>
                    <a:lnTo>
                      <a:pt x="11044" y="31822"/>
                    </a:lnTo>
                    <a:lnTo>
                      <a:pt x="10667" y="31696"/>
                    </a:lnTo>
                    <a:lnTo>
                      <a:pt x="10308" y="31553"/>
                    </a:lnTo>
                    <a:lnTo>
                      <a:pt x="9940" y="31400"/>
                    </a:lnTo>
                    <a:lnTo>
                      <a:pt x="9582" y="31247"/>
                    </a:lnTo>
                    <a:lnTo>
                      <a:pt x="9232" y="31077"/>
                    </a:lnTo>
                    <a:lnTo>
                      <a:pt x="8873" y="30898"/>
                    </a:lnTo>
                    <a:lnTo>
                      <a:pt x="8532" y="30718"/>
                    </a:lnTo>
                    <a:lnTo>
                      <a:pt x="8191" y="30530"/>
                    </a:lnTo>
                    <a:lnTo>
                      <a:pt x="7850" y="30323"/>
                    </a:lnTo>
                    <a:lnTo>
                      <a:pt x="7518" y="30117"/>
                    </a:lnTo>
                    <a:lnTo>
                      <a:pt x="7186" y="29902"/>
                    </a:lnTo>
                    <a:lnTo>
                      <a:pt x="6863" y="29678"/>
                    </a:lnTo>
                    <a:lnTo>
                      <a:pt x="6549" y="29444"/>
                    </a:lnTo>
                    <a:lnTo>
                      <a:pt x="6235" y="29202"/>
                    </a:lnTo>
                    <a:lnTo>
                      <a:pt x="5930" y="28960"/>
                    </a:lnTo>
                    <a:lnTo>
                      <a:pt x="5625" y="28700"/>
                    </a:lnTo>
                    <a:lnTo>
                      <a:pt x="5338" y="28439"/>
                    </a:lnTo>
                    <a:lnTo>
                      <a:pt x="5042" y="28170"/>
                    </a:lnTo>
                    <a:lnTo>
                      <a:pt x="4764" y="27892"/>
                    </a:lnTo>
                    <a:lnTo>
                      <a:pt x="4486" y="27614"/>
                    </a:lnTo>
                    <a:lnTo>
                      <a:pt x="4217" y="27318"/>
                    </a:lnTo>
                    <a:lnTo>
                      <a:pt x="3957" y="27022"/>
                    </a:lnTo>
                    <a:lnTo>
                      <a:pt x="3696" y="26717"/>
                    </a:lnTo>
                    <a:lnTo>
                      <a:pt x="3445" y="26403"/>
                    </a:lnTo>
                    <a:lnTo>
                      <a:pt x="3203" y="26089"/>
                    </a:lnTo>
                    <a:lnTo>
                      <a:pt x="2970" y="25757"/>
                    </a:lnTo>
                    <a:lnTo>
                      <a:pt x="2745" y="25425"/>
                    </a:lnTo>
                    <a:lnTo>
                      <a:pt x="2521" y="25084"/>
                    </a:lnTo>
                    <a:lnTo>
                      <a:pt x="2315" y="24743"/>
                    </a:lnTo>
                    <a:lnTo>
                      <a:pt x="2109" y="24393"/>
                    </a:lnTo>
                    <a:lnTo>
                      <a:pt x="1911" y="24035"/>
                    </a:lnTo>
                    <a:lnTo>
                      <a:pt x="1723" y="23667"/>
                    </a:lnTo>
                    <a:lnTo>
                      <a:pt x="1543" y="23299"/>
                    </a:lnTo>
                    <a:lnTo>
                      <a:pt x="1373" y="22922"/>
                    </a:lnTo>
                    <a:lnTo>
                      <a:pt x="1211" y="22536"/>
                    </a:lnTo>
                    <a:lnTo>
                      <a:pt x="1059" y="22151"/>
                    </a:lnTo>
                    <a:lnTo>
                      <a:pt x="915" y="21756"/>
                    </a:lnTo>
                    <a:lnTo>
                      <a:pt x="790" y="21352"/>
                    </a:lnTo>
                    <a:lnTo>
                      <a:pt x="790" y="21352"/>
                    </a:lnTo>
                    <a:lnTo>
                      <a:pt x="664" y="20949"/>
                    </a:lnTo>
                    <a:lnTo>
                      <a:pt x="548" y="20545"/>
                    </a:lnTo>
                    <a:lnTo>
                      <a:pt x="449" y="20141"/>
                    </a:lnTo>
                    <a:lnTo>
                      <a:pt x="359" y="19737"/>
                    </a:lnTo>
                    <a:lnTo>
                      <a:pt x="278" y="19334"/>
                    </a:lnTo>
                    <a:lnTo>
                      <a:pt x="207" y="18921"/>
                    </a:lnTo>
                    <a:lnTo>
                      <a:pt x="144" y="18517"/>
                    </a:lnTo>
                    <a:lnTo>
                      <a:pt x="99" y="18114"/>
                    </a:lnTo>
                    <a:lnTo>
                      <a:pt x="54" y="17710"/>
                    </a:lnTo>
                    <a:lnTo>
                      <a:pt x="27" y="17306"/>
                    </a:lnTo>
                    <a:lnTo>
                      <a:pt x="9" y="16902"/>
                    </a:lnTo>
                    <a:lnTo>
                      <a:pt x="0" y="16499"/>
                    </a:lnTo>
                    <a:lnTo>
                      <a:pt x="0" y="16095"/>
                    </a:lnTo>
                    <a:lnTo>
                      <a:pt x="18" y="15700"/>
                    </a:lnTo>
                    <a:lnTo>
                      <a:pt x="36" y="15297"/>
                    </a:lnTo>
                    <a:lnTo>
                      <a:pt x="63" y="14902"/>
                    </a:lnTo>
                    <a:lnTo>
                      <a:pt x="108" y="14507"/>
                    </a:lnTo>
                    <a:lnTo>
                      <a:pt x="153" y="14112"/>
                    </a:lnTo>
                    <a:lnTo>
                      <a:pt x="216" y="13718"/>
                    </a:lnTo>
                    <a:lnTo>
                      <a:pt x="287" y="13332"/>
                    </a:lnTo>
                    <a:lnTo>
                      <a:pt x="368" y="12937"/>
                    </a:lnTo>
                    <a:lnTo>
                      <a:pt x="449" y="12551"/>
                    </a:lnTo>
                    <a:lnTo>
                      <a:pt x="548" y="12175"/>
                    </a:lnTo>
                    <a:lnTo>
                      <a:pt x="655" y="11798"/>
                    </a:lnTo>
                    <a:lnTo>
                      <a:pt x="772" y="11421"/>
                    </a:lnTo>
                    <a:lnTo>
                      <a:pt x="888" y="11044"/>
                    </a:lnTo>
                    <a:lnTo>
                      <a:pt x="1023" y="10676"/>
                    </a:lnTo>
                    <a:lnTo>
                      <a:pt x="1167" y="10309"/>
                    </a:lnTo>
                    <a:lnTo>
                      <a:pt x="1319" y="9950"/>
                    </a:lnTo>
                    <a:lnTo>
                      <a:pt x="1472" y="9582"/>
                    </a:lnTo>
                    <a:lnTo>
                      <a:pt x="1642" y="9232"/>
                    </a:lnTo>
                    <a:lnTo>
                      <a:pt x="1812" y="8882"/>
                    </a:lnTo>
                    <a:lnTo>
                      <a:pt x="2001" y="8532"/>
                    </a:lnTo>
                    <a:lnTo>
                      <a:pt x="2189" y="8191"/>
                    </a:lnTo>
                    <a:lnTo>
                      <a:pt x="2396" y="7851"/>
                    </a:lnTo>
                    <a:lnTo>
                      <a:pt x="2602" y="7519"/>
                    </a:lnTo>
                    <a:lnTo>
                      <a:pt x="2817" y="7196"/>
                    </a:lnTo>
                    <a:lnTo>
                      <a:pt x="3042" y="6873"/>
                    </a:lnTo>
                    <a:lnTo>
                      <a:pt x="3275" y="6550"/>
                    </a:lnTo>
                    <a:lnTo>
                      <a:pt x="3508" y="6236"/>
                    </a:lnTo>
                    <a:lnTo>
                      <a:pt x="3759" y="5931"/>
                    </a:lnTo>
                    <a:lnTo>
                      <a:pt x="4010" y="5635"/>
                    </a:lnTo>
                    <a:lnTo>
                      <a:pt x="4280" y="5339"/>
                    </a:lnTo>
                    <a:lnTo>
                      <a:pt x="4549" y="5052"/>
                    </a:lnTo>
                    <a:lnTo>
                      <a:pt x="4818" y="4764"/>
                    </a:lnTo>
                    <a:lnTo>
                      <a:pt x="5105" y="4486"/>
                    </a:lnTo>
                    <a:lnTo>
                      <a:pt x="5401" y="4217"/>
                    </a:lnTo>
                    <a:lnTo>
                      <a:pt x="5697" y="3957"/>
                    </a:lnTo>
                    <a:lnTo>
                      <a:pt x="6002" y="3697"/>
                    </a:lnTo>
                    <a:lnTo>
                      <a:pt x="6316" y="3455"/>
                    </a:lnTo>
                    <a:lnTo>
                      <a:pt x="6630" y="3212"/>
                    </a:lnTo>
                    <a:lnTo>
                      <a:pt x="6962" y="2970"/>
                    </a:lnTo>
                    <a:lnTo>
                      <a:pt x="7294" y="2746"/>
                    </a:lnTo>
                    <a:lnTo>
                      <a:pt x="7626" y="2531"/>
                    </a:lnTo>
                    <a:lnTo>
                      <a:pt x="7976" y="2315"/>
                    </a:lnTo>
                    <a:lnTo>
                      <a:pt x="8326" y="2109"/>
                    </a:lnTo>
                    <a:lnTo>
                      <a:pt x="8684" y="1921"/>
                    </a:lnTo>
                    <a:lnTo>
                      <a:pt x="9052" y="1732"/>
                    </a:lnTo>
                    <a:lnTo>
                      <a:pt x="9420" y="1553"/>
                    </a:lnTo>
                    <a:lnTo>
                      <a:pt x="9797" y="1382"/>
                    </a:lnTo>
                    <a:lnTo>
                      <a:pt x="10183" y="1221"/>
                    </a:lnTo>
                    <a:lnTo>
                      <a:pt x="10568" y="1068"/>
                    </a:lnTo>
                    <a:lnTo>
                      <a:pt x="10963" y="925"/>
                    </a:lnTo>
                    <a:lnTo>
                      <a:pt x="11367" y="790"/>
                    </a:lnTo>
                    <a:lnTo>
                      <a:pt x="11367" y="790"/>
                    </a:lnTo>
                    <a:lnTo>
                      <a:pt x="11771" y="665"/>
                    </a:lnTo>
                    <a:lnTo>
                      <a:pt x="12174" y="557"/>
                    </a:lnTo>
                    <a:lnTo>
                      <a:pt x="12578" y="449"/>
                    </a:lnTo>
                    <a:lnTo>
                      <a:pt x="12982" y="360"/>
                    </a:lnTo>
                    <a:lnTo>
                      <a:pt x="13385" y="279"/>
                    </a:lnTo>
                    <a:lnTo>
                      <a:pt x="13789" y="207"/>
                    </a:lnTo>
                    <a:lnTo>
                      <a:pt x="14202" y="144"/>
                    </a:lnTo>
                    <a:lnTo>
                      <a:pt x="14605" y="99"/>
                    </a:lnTo>
                    <a:lnTo>
                      <a:pt x="15009" y="63"/>
                    </a:lnTo>
                    <a:lnTo>
                      <a:pt x="15413" y="28"/>
                    </a:lnTo>
                    <a:lnTo>
                      <a:pt x="15817" y="10"/>
                    </a:lnTo>
                    <a:lnTo>
                      <a:pt x="16220" y="1"/>
                    </a:lnTo>
                    <a:lnTo>
                      <a:pt x="16624" y="10"/>
                    </a:lnTo>
                    <a:lnTo>
                      <a:pt x="17019" y="19"/>
                    </a:lnTo>
                    <a:lnTo>
                      <a:pt x="17422" y="37"/>
                    </a:lnTo>
                    <a:lnTo>
                      <a:pt x="17817" y="72"/>
                    </a:lnTo>
                    <a:lnTo>
                      <a:pt x="18212" y="108"/>
                    </a:lnTo>
                    <a:lnTo>
                      <a:pt x="18607" y="162"/>
                    </a:lnTo>
                    <a:lnTo>
                      <a:pt x="19001" y="216"/>
                    </a:lnTo>
                    <a:lnTo>
                      <a:pt x="19387" y="288"/>
                    </a:lnTo>
                    <a:lnTo>
                      <a:pt x="19773" y="369"/>
                    </a:lnTo>
                    <a:lnTo>
                      <a:pt x="20159" y="458"/>
                    </a:lnTo>
                    <a:lnTo>
                      <a:pt x="20544" y="548"/>
                    </a:lnTo>
                    <a:lnTo>
                      <a:pt x="20921" y="656"/>
                    </a:lnTo>
                    <a:lnTo>
                      <a:pt x="21298" y="772"/>
                    </a:lnTo>
                    <a:lnTo>
                      <a:pt x="21675" y="898"/>
                    </a:lnTo>
                    <a:lnTo>
                      <a:pt x="22043" y="1032"/>
                    </a:lnTo>
                    <a:lnTo>
                      <a:pt x="22410" y="1167"/>
                    </a:lnTo>
                    <a:lnTo>
                      <a:pt x="22769" y="1319"/>
                    </a:lnTo>
                    <a:lnTo>
                      <a:pt x="23128" y="1481"/>
                    </a:lnTo>
                    <a:lnTo>
                      <a:pt x="23487" y="1642"/>
                    </a:lnTo>
                    <a:lnTo>
                      <a:pt x="23837" y="1822"/>
                    </a:lnTo>
                    <a:lnTo>
                      <a:pt x="24187" y="2001"/>
                    </a:lnTo>
                    <a:lnTo>
                      <a:pt x="24528" y="2199"/>
                    </a:lnTo>
                    <a:lnTo>
                      <a:pt x="24860" y="2396"/>
                    </a:lnTo>
                    <a:lnTo>
                      <a:pt x="25200" y="2602"/>
                    </a:lnTo>
                    <a:lnTo>
                      <a:pt x="25523" y="2818"/>
                    </a:lnTo>
                    <a:lnTo>
                      <a:pt x="25846" y="3042"/>
                    </a:lnTo>
                    <a:lnTo>
                      <a:pt x="26160" y="3275"/>
                    </a:lnTo>
                    <a:lnTo>
                      <a:pt x="26474" y="3517"/>
                    </a:lnTo>
                    <a:lnTo>
                      <a:pt x="26779" y="3760"/>
                    </a:lnTo>
                    <a:lnTo>
                      <a:pt x="27084" y="4020"/>
                    </a:lnTo>
                    <a:lnTo>
                      <a:pt x="27380" y="4280"/>
                    </a:lnTo>
                    <a:lnTo>
                      <a:pt x="27668" y="4549"/>
                    </a:lnTo>
                    <a:lnTo>
                      <a:pt x="27955" y="4827"/>
                    </a:lnTo>
                    <a:lnTo>
                      <a:pt x="28224" y="5105"/>
                    </a:lnTo>
                    <a:lnTo>
                      <a:pt x="28502" y="5401"/>
                    </a:lnTo>
                    <a:lnTo>
                      <a:pt x="28762" y="5697"/>
                    </a:lnTo>
                    <a:lnTo>
                      <a:pt x="29013" y="6002"/>
                    </a:lnTo>
                    <a:lnTo>
                      <a:pt x="29264" y="6316"/>
                    </a:lnTo>
                    <a:lnTo>
                      <a:pt x="29507" y="6639"/>
                    </a:lnTo>
                    <a:lnTo>
                      <a:pt x="29740" y="6962"/>
                    </a:lnTo>
                    <a:lnTo>
                      <a:pt x="29973" y="7294"/>
                    </a:lnTo>
                    <a:lnTo>
                      <a:pt x="30188" y="7635"/>
                    </a:lnTo>
                    <a:lnTo>
                      <a:pt x="30404" y="7976"/>
                    </a:lnTo>
                    <a:lnTo>
                      <a:pt x="30601" y="8335"/>
                    </a:lnTo>
                    <a:lnTo>
                      <a:pt x="30798" y="8685"/>
                    </a:lnTo>
                    <a:lnTo>
                      <a:pt x="30987" y="9053"/>
                    </a:lnTo>
                    <a:lnTo>
                      <a:pt x="31166" y="9420"/>
                    </a:lnTo>
                    <a:lnTo>
                      <a:pt x="31337" y="9797"/>
                    </a:lnTo>
                    <a:lnTo>
                      <a:pt x="31498" y="10183"/>
                    </a:lnTo>
                    <a:lnTo>
                      <a:pt x="31651" y="10569"/>
                    </a:lnTo>
                    <a:lnTo>
                      <a:pt x="31794" y="10964"/>
                    </a:lnTo>
                    <a:lnTo>
                      <a:pt x="31929" y="113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4"/>
              <p:cNvSpPr/>
              <p:nvPr/>
            </p:nvSpPr>
            <p:spPr>
              <a:xfrm>
                <a:off x="614400" y="2820300"/>
                <a:ext cx="748450" cy="748450"/>
              </a:xfrm>
              <a:custGeom>
                <a:avLst/>
                <a:gdLst/>
                <a:ahLst/>
                <a:cxnLst/>
                <a:rect l="l" t="t" r="r" b="b"/>
                <a:pathLst>
                  <a:path w="29938" h="29938" extrusionOk="0">
                    <a:moveTo>
                      <a:pt x="14965" y="978"/>
                    </a:moveTo>
                    <a:lnTo>
                      <a:pt x="15279" y="987"/>
                    </a:lnTo>
                    <a:lnTo>
                      <a:pt x="15593" y="996"/>
                    </a:lnTo>
                    <a:lnTo>
                      <a:pt x="15907" y="1014"/>
                    </a:lnTo>
                    <a:lnTo>
                      <a:pt x="16212" y="1032"/>
                    </a:lnTo>
                    <a:lnTo>
                      <a:pt x="16553" y="1068"/>
                    </a:lnTo>
                    <a:lnTo>
                      <a:pt x="16885" y="1113"/>
                    </a:lnTo>
                    <a:lnTo>
                      <a:pt x="17226" y="1166"/>
                    </a:lnTo>
                    <a:lnTo>
                      <a:pt x="17549" y="1220"/>
                    </a:lnTo>
                    <a:lnTo>
                      <a:pt x="17880" y="1292"/>
                    </a:lnTo>
                    <a:lnTo>
                      <a:pt x="18212" y="1364"/>
                    </a:lnTo>
                    <a:lnTo>
                      <a:pt x="18535" y="1445"/>
                    </a:lnTo>
                    <a:lnTo>
                      <a:pt x="18858" y="1534"/>
                    </a:lnTo>
                    <a:lnTo>
                      <a:pt x="19181" y="1633"/>
                    </a:lnTo>
                    <a:lnTo>
                      <a:pt x="19504" y="1741"/>
                    </a:lnTo>
                    <a:lnTo>
                      <a:pt x="19818" y="1848"/>
                    </a:lnTo>
                    <a:lnTo>
                      <a:pt x="20132" y="1974"/>
                    </a:lnTo>
                    <a:lnTo>
                      <a:pt x="20446" y="2100"/>
                    </a:lnTo>
                    <a:lnTo>
                      <a:pt x="20751" y="2234"/>
                    </a:lnTo>
                    <a:lnTo>
                      <a:pt x="21056" y="2378"/>
                    </a:lnTo>
                    <a:lnTo>
                      <a:pt x="21361" y="2530"/>
                    </a:lnTo>
                    <a:lnTo>
                      <a:pt x="21666" y="2692"/>
                    </a:lnTo>
                    <a:lnTo>
                      <a:pt x="21962" y="2862"/>
                    </a:lnTo>
                    <a:lnTo>
                      <a:pt x="22249" y="3033"/>
                    </a:lnTo>
                    <a:lnTo>
                      <a:pt x="22537" y="3212"/>
                    </a:lnTo>
                    <a:lnTo>
                      <a:pt x="22824" y="3391"/>
                    </a:lnTo>
                    <a:lnTo>
                      <a:pt x="23093" y="3589"/>
                    </a:lnTo>
                    <a:lnTo>
                      <a:pt x="23371" y="3786"/>
                    </a:lnTo>
                    <a:lnTo>
                      <a:pt x="23631" y="3992"/>
                    </a:lnTo>
                    <a:lnTo>
                      <a:pt x="23891" y="4199"/>
                    </a:lnTo>
                    <a:lnTo>
                      <a:pt x="24151" y="4414"/>
                    </a:lnTo>
                    <a:lnTo>
                      <a:pt x="24403" y="4638"/>
                    </a:lnTo>
                    <a:lnTo>
                      <a:pt x="24645" y="4872"/>
                    </a:lnTo>
                    <a:lnTo>
                      <a:pt x="24887" y="5105"/>
                    </a:lnTo>
                    <a:lnTo>
                      <a:pt x="25120" y="5347"/>
                    </a:lnTo>
                    <a:lnTo>
                      <a:pt x="25353" y="5598"/>
                    </a:lnTo>
                    <a:lnTo>
                      <a:pt x="25578" y="5849"/>
                    </a:lnTo>
                    <a:lnTo>
                      <a:pt x="25802" y="6119"/>
                    </a:lnTo>
                    <a:lnTo>
                      <a:pt x="26017" y="6397"/>
                    </a:lnTo>
                    <a:lnTo>
                      <a:pt x="26233" y="6675"/>
                    </a:lnTo>
                    <a:lnTo>
                      <a:pt x="26430" y="6953"/>
                    </a:lnTo>
                    <a:lnTo>
                      <a:pt x="26627" y="7240"/>
                    </a:lnTo>
                    <a:lnTo>
                      <a:pt x="26816" y="7536"/>
                    </a:lnTo>
                    <a:lnTo>
                      <a:pt x="26995" y="7832"/>
                    </a:lnTo>
                    <a:lnTo>
                      <a:pt x="27175" y="8137"/>
                    </a:lnTo>
                    <a:lnTo>
                      <a:pt x="27336" y="8442"/>
                    </a:lnTo>
                    <a:lnTo>
                      <a:pt x="27498" y="8747"/>
                    </a:lnTo>
                    <a:lnTo>
                      <a:pt x="27650" y="9061"/>
                    </a:lnTo>
                    <a:lnTo>
                      <a:pt x="27794" y="9384"/>
                    </a:lnTo>
                    <a:lnTo>
                      <a:pt x="27928" y="9707"/>
                    </a:lnTo>
                    <a:lnTo>
                      <a:pt x="28054" y="10030"/>
                    </a:lnTo>
                    <a:lnTo>
                      <a:pt x="28170" y="10362"/>
                    </a:lnTo>
                    <a:lnTo>
                      <a:pt x="28287" y="10703"/>
                    </a:lnTo>
                    <a:lnTo>
                      <a:pt x="28386" y="11035"/>
                    </a:lnTo>
                    <a:lnTo>
                      <a:pt x="28484" y="11376"/>
                    </a:lnTo>
                    <a:lnTo>
                      <a:pt x="28565" y="11717"/>
                    </a:lnTo>
                    <a:lnTo>
                      <a:pt x="28646" y="12058"/>
                    </a:lnTo>
                    <a:lnTo>
                      <a:pt x="28718" y="12398"/>
                    </a:lnTo>
                    <a:lnTo>
                      <a:pt x="28780" y="12748"/>
                    </a:lnTo>
                    <a:lnTo>
                      <a:pt x="28825" y="13089"/>
                    </a:lnTo>
                    <a:lnTo>
                      <a:pt x="28870" y="13430"/>
                    </a:lnTo>
                    <a:lnTo>
                      <a:pt x="28906" y="13780"/>
                    </a:lnTo>
                    <a:lnTo>
                      <a:pt x="28933" y="14130"/>
                    </a:lnTo>
                    <a:lnTo>
                      <a:pt x="28951" y="14471"/>
                    </a:lnTo>
                    <a:lnTo>
                      <a:pt x="28960" y="14821"/>
                    </a:lnTo>
                    <a:lnTo>
                      <a:pt x="28951" y="15171"/>
                    </a:lnTo>
                    <a:lnTo>
                      <a:pt x="28942" y="15520"/>
                    </a:lnTo>
                    <a:lnTo>
                      <a:pt x="28924" y="15870"/>
                    </a:lnTo>
                    <a:lnTo>
                      <a:pt x="28897" y="16220"/>
                    </a:lnTo>
                    <a:lnTo>
                      <a:pt x="28861" y="16552"/>
                    </a:lnTo>
                    <a:lnTo>
                      <a:pt x="28825" y="16893"/>
                    </a:lnTo>
                    <a:lnTo>
                      <a:pt x="28772" y="17225"/>
                    </a:lnTo>
                    <a:lnTo>
                      <a:pt x="28718" y="17557"/>
                    </a:lnTo>
                    <a:lnTo>
                      <a:pt x="28646" y="17889"/>
                    </a:lnTo>
                    <a:lnTo>
                      <a:pt x="28574" y="18212"/>
                    </a:lnTo>
                    <a:lnTo>
                      <a:pt x="28493" y="18535"/>
                    </a:lnTo>
                    <a:lnTo>
                      <a:pt x="28404" y="18858"/>
                    </a:lnTo>
                    <a:lnTo>
                      <a:pt x="28305" y="19181"/>
                    </a:lnTo>
                    <a:lnTo>
                      <a:pt x="28197" y="19504"/>
                    </a:lnTo>
                    <a:lnTo>
                      <a:pt x="28090" y="19818"/>
                    </a:lnTo>
                    <a:lnTo>
                      <a:pt x="27964" y="20132"/>
                    </a:lnTo>
                    <a:lnTo>
                      <a:pt x="27839" y="20446"/>
                    </a:lnTo>
                    <a:lnTo>
                      <a:pt x="27695" y="20760"/>
                    </a:lnTo>
                    <a:lnTo>
                      <a:pt x="27551" y="21065"/>
                    </a:lnTo>
                    <a:lnTo>
                      <a:pt x="27399" y="21370"/>
                    </a:lnTo>
                    <a:lnTo>
                      <a:pt x="27246" y="21666"/>
                    </a:lnTo>
                    <a:lnTo>
                      <a:pt x="27076" y="21962"/>
                    </a:lnTo>
                    <a:lnTo>
                      <a:pt x="26906" y="22258"/>
                    </a:lnTo>
                    <a:lnTo>
                      <a:pt x="26726" y="22536"/>
                    </a:lnTo>
                    <a:lnTo>
                      <a:pt x="26538" y="22823"/>
                    </a:lnTo>
                    <a:lnTo>
                      <a:pt x="26349" y="23101"/>
                    </a:lnTo>
                    <a:lnTo>
                      <a:pt x="26152" y="23370"/>
                    </a:lnTo>
                    <a:lnTo>
                      <a:pt x="25946" y="23639"/>
                    </a:lnTo>
                    <a:lnTo>
                      <a:pt x="25739" y="23900"/>
                    </a:lnTo>
                    <a:lnTo>
                      <a:pt x="25515" y="24151"/>
                    </a:lnTo>
                    <a:lnTo>
                      <a:pt x="25291" y="24402"/>
                    </a:lnTo>
                    <a:lnTo>
                      <a:pt x="25066" y="24653"/>
                    </a:lnTo>
                    <a:lnTo>
                      <a:pt x="24833" y="24886"/>
                    </a:lnTo>
                    <a:lnTo>
                      <a:pt x="24591" y="25129"/>
                    </a:lnTo>
                    <a:lnTo>
                      <a:pt x="24340" y="25353"/>
                    </a:lnTo>
                    <a:lnTo>
                      <a:pt x="24089" y="25577"/>
                    </a:lnTo>
                    <a:lnTo>
                      <a:pt x="23819" y="25801"/>
                    </a:lnTo>
                    <a:lnTo>
                      <a:pt x="23541" y="26026"/>
                    </a:lnTo>
                    <a:lnTo>
                      <a:pt x="23263" y="26232"/>
                    </a:lnTo>
                    <a:lnTo>
                      <a:pt x="22985" y="26438"/>
                    </a:lnTo>
                    <a:lnTo>
                      <a:pt x="22698" y="26627"/>
                    </a:lnTo>
                    <a:lnTo>
                      <a:pt x="22402" y="26815"/>
                    </a:lnTo>
                    <a:lnTo>
                      <a:pt x="22106" y="27004"/>
                    </a:lnTo>
                    <a:lnTo>
                      <a:pt x="21801" y="27174"/>
                    </a:lnTo>
                    <a:lnTo>
                      <a:pt x="21496" y="27336"/>
                    </a:lnTo>
                    <a:lnTo>
                      <a:pt x="21191" y="27497"/>
                    </a:lnTo>
                    <a:lnTo>
                      <a:pt x="20868" y="27650"/>
                    </a:lnTo>
                    <a:lnTo>
                      <a:pt x="20554" y="27793"/>
                    </a:lnTo>
                    <a:lnTo>
                      <a:pt x="20231" y="27928"/>
                    </a:lnTo>
                    <a:lnTo>
                      <a:pt x="19899" y="28053"/>
                    </a:lnTo>
                    <a:lnTo>
                      <a:pt x="19576" y="28179"/>
                    </a:lnTo>
                    <a:lnTo>
                      <a:pt x="19235" y="28287"/>
                    </a:lnTo>
                    <a:lnTo>
                      <a:pt x="18715" y="28448"/>
                    </a:lnTo>
                    <a:lnTo>
                      <a:pt x="18185" y="28583"/>
                    </a:lnTo>
                    <a:lnTo>
                      <a:pt x="17656" y="28699"/>
                    </a:lnTo>
                    <a:lnTo>
                      <a:pt x="17118" y="28789"/>
                    </a:lnTo>
                    <a:lnTo>
                      <a:pt x="16589" y="28861"/>
                    </a:lnTo>
                    <a:lnTo>
                      <a:pt x="16050" y="28915"/>
                    </a:lnTo>
                    <a:lnTo>
                      <a:pt x="15512" y="28950"/>
                    </a:lnTo>
                    <a:lnTo>
                      <a:pt x="14974" y="28959"/>
                    </a:lnTo>
                    <a:lnTo>
                      <a:pt x="14660" y="28959"/>
                    </a:lnTo>
                    <a:lnTo>
                      <a:pt x="14346" y="28941"/>
                    </a:lnTo>
                    <a:lnTo>
                      <a:pt x="14032" y="28923"/>
                    </a:lnTo>
                    <a:lnTo>
                      <a:pt x="13718" y="28906"/>
                    </a:lnTo>
                    <a:lnTo>
                      <a:pt x="13377" y="28870"/>
                    </a:lnTo>
                    <a:lnTo>
                      <a:pt x="13045" y="28825"/>
                    </a:lnTo>
                    <a:lnTo>
                      <a:pt x="12713" y="28771"/>
                    </a:lnTo>
                    <a:lnTo>
                      <a:pt x="12381" y="28717"/>
                    </a:lnTo>
                    <a:lnTo>
                      <a:pt x="12049" y="28654"/>
                    </a:lnTo>
                    <a:lnTo>
                      <a:pt x="11726" y="28574"/>
                    </a:lnTo>
                    <a:lnTo>
                      <a:pt x="11394" y="28493"/>
                    </a:lnTo>
                    <a:lnTo>
                      <a:pt x="11071" y="28403"/>
                    </a:lnTo>
                    <a:lnTo>
                      <a:pt x="10748" y="28304"/>
                    </a:lnTo>
                    <a:lnTo>
                      <a:pt x="10434" y="28206"/>
                    </a:lnTo>
                    <a:lnTo>
                      <a:pt x="10120" y="28089"/>
                    </a:lnTo>
                    <a:lnTo>
                      <a:pt x="9806" y="27964"/>
                    </a:lnTo>
                    <a:lnTo>
                      <a:pt x="9492" y="27838"/>
                    </a:lnTo>
                    <a:lnTo>
                      <a:pt x="9178" y="27703"/>
                    </a:lnTo>
                    <a:lnTo>
                      <a:pt x="8873" y="27560"/>
                    </a:lnTo>
                    <a:lnTo>
                      <a:pt x="8568" y="27407"/>
                    </a:lnTo>
                    <a:lnTo>
                      <a:pt x="8272" y="27246"/>
                    </a:lnTo>
                    <a:lnTo>
                      <a:pt x="7976" y="27084"/>
                    </a:lnTo>
                    <a:lnTo>
                      <a:pt x="7680" y="26905"/>
                    </a:lnTo>
                    <a:lnTo>
                      <a:pt x="7393" y="26726"/>
                    </a:lnTo>
                    <a:lnTo>
                      <a:pt x="7115" y="26546"/>
                    </a:lnTo>
                    <a:lnTo>
                      <a:pt x="6837" y="26349"/>
                    </a:lnTo>
                    <a:lnTo>
                      <a:pt x="6568" y="26151"/>
                    </a:lnTo>
                    <a:lnTo>
                      <a:pt x="6299" y="25945"/>
                    </a:lnTo>
                    <a:lnTo>
                      <a:pt x="6038" y="25739"/>
                    </a:lnTo>
                    <a:lnTo>
                      <a:pt x="5778" y="25523"/>
                    </a:lnTo>
                    <a:lnTo>
                      <a:pt x="5536" y="25299"/>
                    </a:lnTo>
                    <a:lnTo>
                      <a:pt x="5285" y="25066"/>
                    </a:lnTo>
                    <a:lnTo>
                      <a:pt x="5043" y="24833"/>
                    </a:lnTo>
                    <a:lnTo>
                      <a:pt x="4809" y="24590"/>
                    </a:lnTo>
                    <a:lnTo>
                      <a:pt x="4585" y="24339"/>
                    </a:lnTo>
                    <a:lnTo>
                      <a:pt x="4361" y="24088"/>
                    </a:lnTo>
                    <a:lnTo>
                      <a:pt x="4137" y="23819"/>
                    </a:lnTo>
                    <a:lnTo>
                      <a:pt x="3912" y="23550"/>
                    </a:lnTo>
                    <a:lnTo>
                      <a:pt x="3706" y="23272"/>
                    </a:lnTo>
                    <a:lnTo>
                      <a:pt x="3500" y="22985"/>
                    </a:lnTo>
                    <a:lnTo>
                      <a:pt x="3302" y="22697"/>
                    </a:lnTo>
                    <a:lnTo>
                      <a:pt x="3114" y="22401"/>
                    </a:lnTo>
                    <a:lnTo>
                      <a:pt x="2934" y="22105"/>
                    </a:lnTo>
                    <a:lnTo>
                      <a:pt x="2764" y="21809"/>
                    </a:lnTo>
                    <a:lnTo>
                      <a:pt x="2594" y="21495"/>
                    </a:lnTo>
                    <a:lnTo>
                      <a:pt x="2441" y="21190"/>
                    </a:lnTo>
                    <a:lnTo>
                      <a:pt x="2288" y="20876"/>
                    </a:lnTo>
                    <a:lnTo>
                      <a:pt x="2145" y="20553"/>
                    </a:lnTo>
                    <a:lnTo>
                      <a:pt x="2010" y="20230"/>
                    </a:lnTo>
                    <a:lnTo>
                      <a:pt x="1885" y="19907"/>
                    </a:lnTo>
                    <a:lnTo>
                      <a:pt x="1759" y="19575"/>
                    </a:lnTo>
                    <a:lnTo>
                      <a:pt x="1652" y="19244"/>
                    </a:lnTo>
                    <a:lnTo>
                      <a:pt x="1544" y="18903"/>
                    </a:lnTo>
                    <a:lnTo>
                      <a:pt x="1454" y="18562"/>
                    </a:lnTo>
                    <a:lnTo>
                      <a:pt x="1364" y="18221"/>
                    </a:lnTo>
                    <a:lnTo>
                      <a:pt x="1284" y="17880"/>
                    </a:lnTo>
                    <a:lnTo>
                      <a:pt x="1221" y="17539"/>
                    </a:lnTo>
                    <a:lnTo>
                      <a:pt x="1158" y="17198"/>
                    </a:lnTo>
                    <a:lnTo>
                      <a:pt x="1104" y="16848"/>
                    </a:lnTo>
                    <a:lnTo>
                      <a:pt x="1059" y="16507"/>
                    </a:lnTo>
                    <a:lnTo>
                      <a:pt x="1033" y="16157"/>
                    </a:lnTo>
                    <a:lnTo>
                      <a:pt x="1006" y="15808"/>
                    </a:lnTo>
                    <a:lnTo>
                      <a:pt x="988" y="15467"/>
                    </a:lnTo>
                    <a:lnTo>
                      <a:pt x="979" y="15117"/>
                    </a:lnTo>
                    <a:lnTo>
                      <a:pt x="979" y="14767"/>
                    </a:lnTo>
                    <a:lnTo>
                      <a:pt x="988" y="14417"/>
                    </a:lnTo>
                    <a:lnTo>
                      <a:pt x="1006" y="14067"/>
                    </a:lnTo>
                    <a:lnTo>
                      <a:pt x="1033" y="13717"/>
                    </a:lnTo>
                    <a:lnTo>
                      <a:pt x="1068" y="13385"/>
                    </a:lnTo>
                    <a:lnTo>
                      <a:pt x="1113" y="13044"/>
                    </a:lnTo>
                    <a:lnTo>
                      <a:pt x="1158" y="12712"/>
                    </a:lnTo>
                    <a:lnTo>
                      <a:pt x="1221" y="12381"/>
                    </a:lnTo>
                    <a:lnTo>
                      <a:pt x="1284" y="12058"/>
                    </a:lnTo>
                    <a:lnTo>
                      <a:pt x="1355" y="11726"/>
                    </a:lnTo>
                    <a:lnTo>
                      <a:pt x="1445" y="11403"/>
                    </a:lnTo>
                    <a:lnTo>
                      <a:pt x="1535" y="11080"/>
                    </a:lnTo>
                    <a:lnTo>
                      <a:pt x="1625" y="10757"/>
                    </a:lnTo>
                    <a:lnTo>
                      <a:pt x="1732" y="10434"/>
                    </a:lnTo>
                    <a:lnTo>
                      <a:pt x="1849" y="10120"/>
                    </a:lnTo>
                    <a:lnTo>
                      <a:pt x="1966" y="9806"/>
                    </a:lnTo>
                    <a:lnTo>
                      <a:pt x="2100" y="9492"/>
                    </a:lnTo>
                    <a:lnTo>
                      <a:pt x="2235" y="9187"/>
                    </a:lnTo>
                    <a:lnTo>
                      <a:pt x="2378" y="8873"/>
                    </a:lnTo>
                    <a:lnTo>
                      <a:pt x="2531" y="8568"/>
                    </a:lnTo>
                    <a:lnTo>
                      <a:pt x="2692" y="8272"/>
                    </a:lnTo>
                    <a:lnTo>
                      <a:pt x="2854" y="7976"/>
                    </a:lnTo>
                    <a:lnTo>
                      <a:pt x="3024" y="7689"/>
                    </a:lnTo>
                    <a:lnTo>
                      <a:pt x="3204" y="7402"/>
                    </a:lnTo>
                    <a:lnTo>
                      <a:pt x="3392" y="7114"/>
                    </a:lnTo>
                    <a:lnTo>
                      <a:pt x="3580" y="6836"/>
                    </a:lnTo>
                    <a:lnTo>
                      <a:pt x="3787" y="6567"/>
                    </a:lnTo>
                    <a:lnTo>
                      <a:pt x="3984" y="6298"/>
                    </a:lnTo>
                    <a:lnTo>
                      <a:pt x="4199" y="6038"/>
                    </a:lnTo>
                    <a:lnTo>
                      <a:pt x="4415" y="5787"/>
                    </a:lnTo>
                    <a:lnTo>
                      <a:pt x="4639" y="5535"/>
                    </a:lnTo>
                    <a:lnTo>
                      <a:pt x="4872" y="5284"/>
                    </a:lnTo>
                    <a:lnTo>
                      <a:pt x="5105" y="5051"/>
                    </a:lnTo>
                    <a:lnTo>
                      <a:pt x="5348" y="4818"/>
                    </a:lnTo>
                    <a:lnTo>
                      <a:pt x="5599" y="4585"/>
                    </a:lnTo>
                    <a:lnTo>
                      <a:pt x="5850" y="4360"/>
                    </a:lnTo>
                    <a:lnTo>
                      <a:pt x="6119" y="4136"/>
                    </a:lnTo>
                    <a:lnTo>
                      <a:pt x="6388" y="3921"/>
                    </a:lnTo>
                    <a:lnTo>
                      <a:pt x="6666" y="3705"/>
                    </a:lnTo>
                    <a:lnTo>
                      <a:pt x="6954" y="3499"/>
                    </a:lnTo>
                    <a:lnTo>
                      <a:pt x="7241" y="3311"/>
                    </a:lnTo>
                    <a:lnTo>
                      <a:pt x="7528" y="3122"/>
                    </a:lnTo>
                    <a:lnTo>
                      <a:pt x="7833" y="2934"/>
                    </a:lnTo>
                    <a:lnTo>
                      <a:pt x="8129" y="2763"/>
                    </a:lnTo>
                    <a:lnTo>
                      <a:pt x="8434" y="2602"/>
                    </a:lnTo>
                    <a:lnTo>
                      <a:pt x="8748" y="2440"/>
                    </a:lnTo>
                    <a:lnTo>
                      <a:pt x="9062" y="2288"/>
                    </a:lnTo>
                    <a:lnTo>
                      <a:pt x="9376" y="2144"/>
                    </a:lnTo>
                    <a:lnTo>
                      <a:pt x="9699" y="2010"/>
                    </a:lnTo>
                    <a:lnTo>
                      <a:pt x="10031" y="1884"/>
                    </a:lnTo>
                    <a:lnTo>
                      <a:pt x="10363" y="1768"/>
                    </a:lnTo>
                    <a:lnTo>
                      <a:pt x="10695" y="1651"/>
                    </a:lnTo>
                    <a:lnTo>
                      <a:pt x="11224" y="1498"/>
                    </a:lnTo>
                    <a:lnTo>
                      <a:pt x="11753" y="1355"/>
                    </a:lnTo>
                    <a:lnTo>
                      <a:pt x="12282" y="1238"/>
                    </a:lnTo>
                    <a:lnTo>
                      <a:pt x="12812" y="1149"/>
                    </a:lnTo>
                    <a:lnTo>
                      <a:pt x="13350" y="1077"/>
                    </a:lnTo>
                    <a:lnTo>
                      <a:pt x="13888" y="1023"/>
                    </a:lnTo>
                    <a:lnTo>
                      <a:pt x="14427" y="987"/>
                    </a:lnTo>
                    <a:lnTo>
                      <a:pt x="14965" y="978"/>
                    </a:lnTo>
                    <a:close/>
                    <a:moveTo>
                      <a:pt x="14669" y="0"/>
                    </a:moveTo>
                    <a:lnTo>
                      <a:pt x="14382" y="9"/>
                    </a:lnTo>
                    <a:lnTo>
                      <a:pt x="14095" y="27"/>
                    </a:lnTo>
                    <a:lnTo>
                      <a:pt x="13808" y="45"/>
                    </a:lnTo>
                    <a:lnTo>
                      <a:pt x="13520" y="72"/>
                    </a:lnTo>
                    <a:lnTo>
                      <a:pt x="13233" y="99"/>
                    </a:lnTo>
                    <a:lnTo>
                      <a:pt x="12946" y="135"/>
                    </a:lnTo>
                    <a:lnTo>
                      <a:pt x="12659" y="180"/>
                    </a:lnTo>
                    <a:lnTo>
                      <a:pt x="12372" y="225"/>
                    </a:lnTo>
                    <a:lnTo>
                      <a:pt x="12094" y="278"/>
                    </a:lnTo>
                    <a:lnTo>
                      <a:pt x="11807" y="341"/>
                    </a:lnTo>
                    <a:lnTo>
                      <a:pt x="11520" y="404"/>
                    </a:lnTo>
                    <a:lnTo>
                      <a:pt x="11242" y="476"/>
                    </a:lnTo>
                    <a:lnTo>
                      <a:pt x="10955" y="547"/>
                    </a:lnTo>
                    <a:lnTo>
                      <a:pt x="10677" y="628"/>
                    </a:lnTo>
                    <a:lnTo>
                      <a:pt x="10398" y="718"/>
                    </a:lnTo>
                    <a:lnTo>
                      <a:pt x="10040" y="835"/>
                    </a:lnTo>
                    <a:lnTo>
                      <a:pt x="9681" y="969"/>
                    </a:lnTo>
                    <a:lnTo>
                      <a:pt x="9331" y="1104"/>
                    </a:lnTo>
                    <a:lnTo>
                      <a:pt x="8990" y="1247"/>
                    </a:lnTo>
                    <a:lnTo>
                      <a:pt x="8649" y="1400"/>
                    </a:lnTo>
                    <a:lnTo>
                      <a:pt x="8308" y="1561"/>
                    </a:lnTo>
                    <a:lnTo>
                      <a:pt x="7976" y="1732"/>
                    </a:lnTo>
                    <a:lnTo>
                      <a:pt x="7653" y="1911"/>
                    </a:lnTo>
                    <a:lnTo>
                      <a:pt x="7330" y="2091"/>
                    </a:lnTo>
                    <a:lnTo>
                      <a:pt x="7007" y="2288"/>
                    </a:lnTo>
                    <a:lnTo>
                      <a:pt x="6702" y="2494"/>
                    </a:lnTo>
                    <a:lnTo>
                      <a:pt x="6388" y="2701"/>
                    </a:lnTo>
                    <a:lnTo>
                      <a:pt x="6083" y="2916"/>
                    </a:lnTo>
                    <a:lnTo>
                      <a:pt x="5787" y="3140"/>
                    </a:lnTo>
                    <a:lnTo>
                      <a:pt x="5500" y="3373"/>
                    </a:lnTo>
                    <a:lnTo>
                      <a:pt x="5213" y="3616"/>
                    </a:lnTo>
                    <a:lnTo>
                      <a:pt x="4935" y="3858"/>
                    </a:lnTo>
                    <a:lnTo>
                      <a:pt x="4675" y="4100"/>
                    </a:lnTo>
                    <a:lnTo>
                      <a:pt x="4415" y="4351"/>
                    </a:lnTo>
                    <a:lnTo>
                      <a:pt x="4163" y="4611"/>
                    </a:lnTo>
                    <a:lnTo>
                      <a:pt x="3912" y="4872"/>
                    </a:lnTo>
                    <a:lnTo>
                      <a:pt x="3679" y="5141"/>
                    </a:lnTo>
                    <a:lnTo>
                      <a:pt x="3446" y="5419"/>
                    </a:lnTo>
                    <a:lnTo>
                      <a:pt x="3221" y="5697"/>
                    </a:lnTo>
                    <a:lnTo>
                      <a:pt x="2997" y="5984"/>
                    </a:lnTo>
                    <a:lnTo>
                      <a:pt x="2782" y="6271"/>
                    </a:lnTo>
                    <a:lnTo>
                      <a:pt x="2585" y="6567"/>
                    </a:lnTo>
                    <a:lnTo>
                      <a:pt x="2378" y="6863"/>
                    </a:lnTo>
                    <a:lnTo>
                      <a:pt x="2190" y="7177"/>
                    </a:lnTo>
                    <a:lnTo>
                      <a:pt x="2010" y="7482"/>
                    </a:lnTo>
                    <a:lnTo>
                      <a:pt x="1831" y="7805"/>
                    </a:lnTo>
                    <a:lnTo>
                      <a:pt x="1661" y="8119"/>
                    </a:lnTo>
                    <a:lnTo>
                      <a:pt x="1499" y="8451"/>
                    </a:lnTo>
                    <a:lnTo>
                      <a:pt x="1338" y="8774"/>
                    </a:lnTo>
                    <a:lnTo>
                      <a:pt x="1194" y="9106"/>
                    </a:lnTo>
                    <a:lnTo>
                      <a:pt x="1059" y="9438"/>
                    </a:lnTo>
                    <a:lnTo>
                      <a:pt x="925" y="9779"/>
                    </a:lnTo>
                    <a:lnTo>
                      <a:pt x="808" y="10120"/>
                    </a:lnTo>
                    <a:lnTo>
                      <a:pt x="692" y="10461"/>
                    </a:lnTo>
                    <a:lnTo>
                      <a:pt x="593" y="10802"/>
                    </a:lnTo>
                    <a:lnTo>
                      <a:pt x="494" y="11151"/>
                    </a:lnTo>
                    <a:lnTo>
                      <a:pt x="405" y="11501"/>
                    </a:lnTo>
                    <a:lnTo>
                      <a:pt x="324" y="11851"/>
                    </a:lnTo>
                    <a:lnTo>
                      <a:pt x="252" y="12201"/>
                    </a:lnTo>
                    <a:lnTo>
                      <a:pt x="189" y="12560"/>
                    </a:lnTo>
                    <a:lnTo>
                      <a:pt x="135" y="12910"/>
                    </a:lnTo>
                    <a:lnTo>
                      <a:pt x="91" y="13269"/>
                    </a:lnTo>
                    <a:lnTo>
                      <a:pt x="55" y="13637"/>
                    </a:lnTo>
                    <a:lnTo>
                      <a:pt x="28" y="14004"/>
                    </a:lnTo>
                    <a:lnTo>
                      <a:pt x="10" y="14381"/>
                    </a:lnTo>
                    <a:lnTo>
                      <a:pt x="1" y="14749"/>
                    </a:lnTo>
                    <a:lnTo>
                      <a:pt x="1" y="15126"/>
                    </a:lnTo>
                    <a:lnTo>
                      <a:pt x="10" y="15503"/>
                    </a:lnTo>
                    <a:lnTo>
                      <a:pt x="28" y="15870"/>
                    </a:lnTo>
                    <a:lnTo>
                      <a:pt x="55" y="16238"/>
                    </a:lnTo>
                    <a:lnTo>
                      <a:pt x="91" y="16615"/>
                    </a:lnTo>
                    <a:lnTo>
                      <a:pt x="135" y="16983"/>
                    </a:lnTo>
                    <a:lnTo>
                      <a:pt x="189" y="17351"/>
                    </a:lnTo>
                    <a:lnTo>
                      <a:pt x="252" y="17718"/>
                    </a:lnTo>
                    <a:lnTo>
                      <a:pt x="324" y="18086"/>
                    </a:lnTo>
                    <a:lnTo>
                      <a:pt x="414" y="18454"/>
                    </a:lnTo>
                    <a:lnTo>
                      <a:pt x="503" y="18813"/>
                    </a:lnTo>
                    <a:lnTo>
                      <a:pt x="602" y="19181"/>
                    </a:lnTo>
                    <a:lnTo>
                      <a:pt x="719" y="19540"/>
                    </a:lnTo>
                    <a:lnTo>
                      <a:pt x="835" y="19898"/>
                    </a:lnTo>
                    <a:lnTo>
                      <a:pt x="961" y="20248"/>
                    </a:lnTo>
                    <a:lnTo>
                      <a:pt x="1104" y="20598"/>
                    </a:lnTo>
                    <a:lnTo>
                      <a:pt x="1248" y="20948"/>
                    </a:lnTo>
                    <a:lnTo>
                      <a:pt x="1400" y="21289"/>
                    </a:lnTo>
                    <a:lnTo>
                      <a:pt x="1562" y="21621"/>
                    </a:lnTo>
                    <a:lnTo>
                      <a:pt x="1732" y="21953"/>
                    </a:lnTo>
                    <a:lnTo>
                      <a:pt x="1903" y="22285"/>
                    </a:lnTo>
                    <a:lnTo>
                      <a:pt x="2091" y="22608"/>
                    </a:lnTo>
                    <a:lnTo>
                      <a:pt x="2288" y="22922"/>
                    </a:lnTo>
                    <a:lnTo>
                      <a:pt x="2486" y="23236"/>
                    </a:lnTo>
                    <a:lnTo>
                      <a:pt x="2701" y="23550"/>
                    </a:lnTo>
                    <a:lnTo>
                      <a:pt x="2916" y="23846"/>
                    </a:lnTo>
                    <a:lnTo>
                      <a:pt x="3141" y="24151"/>
                    </a:lnTo>
                    <a:lnTo>
                      <a:pt x="3374" y="24438"/>
                    </a:lnTo>
                    <a:lnTo>
                      <a:pt x="3616" y="24725"/>
                    </a:lnTo>
                    <a:lnTo>
                      <a:pt x="3858" y="24994"/>
                    </a:lnTo>
                    <a:lnTo>
                      <a:pt x="4101" y="25263"/>
                    </a:lnTo>
                    <a:lnTo>
                      <a:pt x="4352" y="25523"/>
                    </a:lnTo>
                    <a:lnTo>
                      <a:pt x="4612" y="25775"/>
                    </a:lnTo>
                    <a:lnTo>
                      <a:pt x="4872" y="26017"/>
                    </a:lnTo>
                    <a:lnTo>
                      <a:pt x="5141" y="26259"/>
                    </a:lnTo>
                    <a:lnTo>
                      <a:pt x="5410" y="26492"/>
                    </a:lnTo>
                    <a:lnTo>
                      <a:pt x="5689" y="26717"/>
                    </a:lnTo>
                    <a:lnTo>
                      <a:pt x="5976" y="26941"/>
                    </a:lnTo>
                    <a:lnTo>
                      <a:pt x="6272" y="27147"/>
                    </a:lnTo>
                    <a:lnTo>
                      <a:pt x="6568" y="27354"/>
                    </a:lnTo>
                    <a:lnTo>
                      <a:pt x="6864" y="27551"/>
                    </a:lnTo>
                    <a:lnTo>
                      <a:pt x="7169" y="27748"/>
                    </a:lnTo>
                    <a:lnTo>
                      <a:pt x="7483" y="27928"/>
                    </a:lnTo>
                    <a:lnTo>
                      <a:pt x="7797" y="28107"/>
                    </a:lnTo>
                    <a:lnTo>
                      <a:pt x="8120" y="28278"/>
                    </a:lnTo>
                    <a:lnTo>
                      <a:pt x="8443" y="28439"/>
                    </a:lnTo>
                    <a:lnTo>
                      <a:pt x="8775" y="28592"/>
                    </a:lnTo>
                    <a:lnTo>
                      <a:pt x="9107" y="28744"/>
                    </a:lnTo>
                    <a:lnTo>
                      <a:pt x="9439" y="28879"/>
                    </a:lnTo>
                    <a:lnTo>
                      <a:pt x="9779" y="29004"/>
                    </a:lnTo>
                    <a:lnTo>
                      <a:pt x="10111" y="29130"/>
                    </a:lnTo>
                    <a:lnTo>
                      <a:pt x="10452" y="29237"/>
                    </a:lnTo>
                    <a:lnTo>
                      <a:pt x="10802" y="29345"/>
                    </a:lnTo>
                    <a:lnTo>
                      <a:pt x="11143" y="29444"/>
                    </a:lnTo>
                    <a:lnTo>
                      <a:pt x="11493" y="29534"/>
                    </a:lnTo>
                    <a:lnTo>
                      <a:pt x="11843" y="29605"/>
                    </a:lnTo>
                    <a:lnTo>
                      <a:pt x="12202" y="29677"/>
                    </a:lnTo>
                    <a:lnTo>
                      <a:pt x="12552" y="29740"/>
                    </a:lnTo>
                    <a:lnTo>
                      <a:pt x="12910" y="29794"/>
                    </a:lnTo>
                    <a:lnTo>
                      <a:pt x="13269" y="29839"/>
                    </a:lnTo>
                    <a:lnTo>
                      <a:pt x="13628" y="29874"/>
                    </a:lnTo>
                    <a:lnTo>
                      <a:pt x="13969" y="29901"/>
                    </a:lnTo>
                    <a:lnTo>
                      <a:pt x="14301" y="29928"/>
                    </a:lnTo>
                    <a:lnTo>
                      <a:pt x="14633" y="29937"/>
                    </a:lnTo>
                    <a:lnTo>
                      <a:pt x="15261" y="29937"/>
                    </a:lnTo>
                    <a:lnTo>
                      <a:pt x="15548" y="29928"/>
                    </a:lnTo>
                    <a:lnTo>
                      <a:pt x="15835" y="29910"/>
                    </a:lnTo>
                    <a:lnTo>
                      <a:pt x="16122" y="29892"/>
                    </a:lnTo>
                    <a:lnTo>
                      <a:pt x="16409" y="29865"/>
                    </a:lnTo>
                    <a:lnTo>
                      <a:pt x="16696" y="29839"/>
                    </a:lnTo>
                    <a:lnTo>
                      <a:pt x="16983" y="29803"/>
                    </a:lnTo>
                    <a:lnTo>
                      <a:pt x="17270" y="29758"/>
                    </a:lnTo>
                    <a:lnTo>
                      <a:pt x="17558" y="29713"/>
                    </a:lnTo>
                    <a:lnTo>
                      <a:pt x="17845" y="29659"/>
                    </a:lnTo>
                    <a:lnTo>
                      <a:pt x="18123" y="29596"/>
                    </a:lnTo>
                    <a:lnTo>
                      <a:pt x="18410" y="29534"/>
                    </a:lnTo>
                    <a:lnTo>
                      <a:pt x="18697" y="29462"/>
                    </a:lnTo>
                    <a:lnTo>
                      <a:pt x="18975" y="29390"/>
                    </a:lnTo>
                    <a:lnTo>
                      <a:pt x="19253" y="29309"/>
                    </a:lnTo>
                    <a:lnTo>
                      <a:pt x="19540" y="29220"/>
                    </a:lnTo>
                    <a:lnTo>
                      <a:pt x="19899" y="29103"/>
                    </a:lnTo>
                    <a:lnTo>
                      <a:pt x="20249" y="28968"/>
                    </a:lnTo>
                    <a:lnTo>
                      <a:pt x="20599" y="28834"/>
                    </a:lnTo>
                    <a:lnTo>
                      <a:pt x="20949" y="28690"/>
                    </a:lnTo>
                    <a:lnTo>
                      <a:pt x="21290" y="28538"/>
                    </a:lnTo>
                    <a:lnTo>
                      <a:pt x="21621" y="28376"/>
                    </a:lnTo>
                    <a:lnTo>
                      <a:pt x="21953" y="28206"/>
                    </a:lnTo>
                    <a:lnTo>
                      <a:pt x="22285" y="28026"/>
                    </a:lnTo>
                    <a:lnTo>
                      <a:pt x="22608" y="27847"/>
                    </a:lnTo>
                    <a:lnTo>
                      <a:pt x="22922" y="27650"/>
                    </a:lnTo>
                    <a:lnTo>
                      <a:pt x="23236" y="27452"/>
                    </a:lnTo>
                    <a:lnTo>
                      <a:pt x="23541" y="27237"/>
                    </a:lnTo>
                    <a:lnTo>
                      <a:pt x="23846" y="27022"/>
                    </a:lnTo>
                    <a:lnTo>
                      <a:pt x="24142" y="26797"/>
                    </a:lnTo>
                    <a:lnTo>
                      <a:pt x="24438" y="26564"/>
                    </a:lnTo>
                    <a:lnTo>
                      <a:pt x="24726" y="26322"/>
                    </a:lnTo>
                    <a:lnTo>
                      <a:pt x="24995" y="26080"/>
                    </a:lnTo>
                    <a:lnTo>
                      <a:pt x="25264" y="25837"/>
                    </a:lnTo>
                    <a:lnTo>
                      <a:pt x="25524" y="25586"/>
                    </a:lnTo>
                    <a:lnTo>
                      <a:pt x="25775" y="25326"/>
                    </a:lnTo>
                    <a:lnTo>
                      <a:pt x="26017" y="25066"/>
                    </a:lnTo>
                    <a:lnTo>
                      <a:pt x="26260" y="24797"/>
                    </a:lnTo>
                    <a:lnTo>
                      <a:pt x="26493" y="24519"/>
                    </a:lnTo>
                    <a:lnTo>
                      <a:pt x="26717" y="24241"/>
                    </a:lnTo>
                    <a:lnTo>
                      <a:pt x="26932" y="23962"/>
                    </a:lnTo>
                    <a:lnTo>
                      <a:pt x="27148" y="23666"/>
                    </a:lnTo>
                    <a:lnTo>
                      <a:pt x="27354" y="23370"/>
                    </a:lnTo>
                    <a:lnTo>
                      <a:pt x="27551" y="23074"/>
                    </a:lnTo>
                    <a:lnTo>
                      <a:pt x="27740" y="22760"/>
                    </a:lnTo>
                    <a:lnTo>
                      <a:pt x="27928" y="22455"/>
                    </a:lnTo>
                    <a:lnTo>
                      <a:pt x="28108" y="22132"/>
                    </a:lnTo>
                    <a:lnTo>
                      <a:pt x="28278" y="21818"/>
                    </a:lnTo>
                    <a:lnTo>
                      <a:pt x="28440" y="21486"/>
                    </a:lnTo>
                    <a:lnTo>
                      <a:pt x="28592" y="21163"/>
                    </a:lnTo>
                    <a:lnTo>
                      <a:pt x="28736" y="20831"/>
                    </a:lnTo>
                    <a:lnTo>
                      <a:pt x="28879" y="20500"/>
                    </a:lnTo>
                    <a:lnTo>
                      <a:pt x="29005" y="20159"/>
                    </a:lnTo>
                    <a:lnTo>
                      <a:pt x="29130" y="19818"/>
                    </a:lnTo>
                    <a:lnTo>
                      <a:pt x="29238" y="19477"/>
                    </a:lnTo>
                    <a:lnTo>
                      <a:pt x="29346" y="19136"/>
                    </a:lnTo>
                    <a:lnTo>
                      <a:pt x="29444" y="18786"/>
                    </a:lnTo>
                    <a:lnTo>
                      <a:pt x="29525" y="18436"/>
                    </a:lnTo>
                    <a:lnTo>
                      <a:pt x="29606" y="18086"/>
                    </a:lnTo>
                    <a:lnTo>
                      <a:pt x="29678" y="17736"/>
                    </a:lnTo>
                    <a:lnTo>
                      <a:pt x="29740" y="17386"/>
                    </a:lnTo>
                    <a:lnTo>
                      <a:pt x="29794" y="17028"/>
                    </a:lnTo>
                    <a:lnTo>
                      <a:pt x="29839" y="16669"/>
                    </a:lnTo>
                    <a:lnTo>
                      <a:pt x="29875" y="16310"/>
                    </a:lnTo>
                    <a:lnTo>
                      <a:pt x="29902" y="15933"/>
                    </a:lnTo>
                    <a:lnTo>
                      <a:pt x="29929" y="15556"/>
                    </a:lnTo>
                    <a:lnTo>
                      <a:pt x="29938" y="15189"/>
                    </a:lnTo>
                    <a:lnTo>
                      <a:pt x="29938" y="14812"/>
                    </a:lnTo>
                    <a:lnTo>
                      <a:pt x="29929" y="14444"/>
                    </a:lnTo>
                    <a:lnTo>
                      <a:pt x="29911" y="14067"/>
                    </a:lnTo>
                    <a:lnTo>
                      <a:pt x="29884" y="13699"/>
                    </a:lnTo>
                    <a:lnTo>
                      <a:pt x="29848" y="13323"/>
                    </a:lnTo>
                    <a:lnTo>
                      <a:pt x="29803" y="12955"/>
                    </a:lnTo>
                    <a:lnTo>
                      <a:pt x="29740" y="12587"/>
                    </a:lnTo>
                    <a:lnTo>
                      <a:pt x="29678" y="12219"/>
                    </a:lnTo>
                    <a:lnTo>
                      <a:pt x="29606" y="11851"/>
                    </a:lnTo>
                    <a:lnTo>
                      <a:pt x="29525" y="11492"/>
                    </a:lnTo>
                    <a:lnTo>
                      <a:pt x="29426" y="11125"/>
                    </a:lnTo>
                    <a:lnTo>
                      <a:pt x="29328" y="10766"/>
                    </a:lnTo>
                    <a:lnTo>
                      <a:pt x="29220" y="10398"/>
                    </a:lnTo>
                    <a:lnTo>
                      <a:pt x="29094" y="10039"/>
                    </a:lnTo>
                    <a:lnTo>
                      <a:pt x="28969" y="9689"/>
                    </a:lnTo>
                    <a:lnTo>
                      <a:pt x="28834" y="9339"/>
                    </a:lnTo>
                    <a:lnTo>
                      <a:pt x="28691" y="8989"/>
                    </a:lnTo>
                    <a:lnTo>
                      <a:pt x="28538" y="8649"/>
                    </a:lnTo>
                    <a:lnTo>
                      <a:pt x="28377" y="8317"/>
                    </a:lnTo>
                    <a:lnTo>
                      <a:pt x="28206" y="7985"/>
                    </a:lnTo>
                    <a:lnTo>
                      <a:pt x="28027" y="7653"/>
                    </a:lnTo>
                    <a:lnTo>
                      <a:pt x="27839" y="7330"/>
                    </a:lnTo>
                    <a:lnTo>
                      <a:pt x="27650" y="7016"/>
                    </a:lnTo>
                    <a:lnTo>
                      <a:pt x="27444" y="6702"/>
                    </a:lnTo>
                    <a:lnTo>
                      <a:pt x="27237" y="6397"/>
                    </a:lnTo>
                    <a:lnTo>
                      <a:pt x="27022" y="6092"/>
                    </a:lnTo>
                    <a:lnTo>
                      <a:pt x="26798" y="5796"/>
                    </a:lnTo>
                    <a:lnTo>
                      <a:pt x="26556" y="5500"/>
                    </a:lnTo>
                    <a:lnTo>
                      <a:pt x="26322" y="5213"/>
                    </a:lnTo>
                    <a:lnTo>
                      <a:pt x="26080" y="4943"/>
                    </a:lnTo>
                    <a:lnTo>
                      <a:pt x="25838" y="4674"/>
                    </a:lnTo>
                    <a:lnTo>
                      <a:pt x="25587" y="4414"/>
                    </a:lnTo>
                    <a:lnTo>
                      <a:pt x="25327" y="4163"/>
                    </a:lnTo>
                    <a:lnTo>
                      <a:pt x="25066" y="3921"/>
                    </a:lnTo>
                    <a:lnTo>
                      <a:pt x="24797" y="3678"/>
                    </a:lnTo>
                    <a:lnTo>
                      <a:pt x="24519" y="3445"/>
                    </a:lnTo>
                    <a:lnTo>
                      <a:pt x="24241" y="3221"/>
                    </a:lnTo>
                    <a:lnTo>
                      <a:pt x="23954" y="2997"/>
                    </a:lnTo>
                    <a:lnTo>
                      <a:pt x="23667" y="2790"/>
                    </a:lnTo>
                    <a:lnTo>
                      <a:pt x="23371" y="2584"/>
                    </a:lnTo>
                    <a:lnTo>
                      <a:pt x="23066" y="2387"/>
                    </a:lnTo>
                    <a:lnTo>
                      <a:pt x="22761" y="2189"/>
                    </a:lnTo>
                    <a:lnTo>
                      <a:pt x="22447" y="2010"/>
                    </a:lnTo>
                    <a:lnTo>
                      <a:pt x="22133" y="1830"/>
                    </a:lnTo>
                    <a:lnTo>
                      <a:pt x="21810" y="1660"/>
                    </a:lnTo>
                    <a:lnTo>
                      <a:pt x="21487" y="1498"/>
                    </a:lnTo>
                    <a:lnTo>
                      <a:pt x="21155" y="1346"/>
                    </a:lnTo>
                    <a:lnTo>
                      <a:pt x="20832" y="1202"/>
                    </a:lnTo>
                    <a:lnTo>
                      <a:pt x="20491" y="1059"/>
                    </a:lnTo>
                    <a:lnTo>
                      <a:pt x="20159" y="933"/>
                    </a:lnTo>
                    <a:lnTo>
                      <a:pt x="19818" y="808"/>
                    </a:lnTo>
                    <a:lnTo>
                      <a:pt x="19477" y="700"/>
                    </a:lnTo>
                    <a:lnTo>
                      <a:pt x="19136" y="592"/>
                    </a:lnTo>
                    <a:lnTo>
                      <a:pt x="18787" y="494"/>
                    </a:lnTo>
                    <a:lnTo>
                      <a:pt x="18437" y="404"/>
                    </a:lnTo>
                    <a:lnTo>
                      <a:pt x="18087" y="332"/>
                    </a:lnTo>
                    <a:lnTo>
                      <a:pt x="17737" y="260"/>
                    </a:lnTo>
                    <a:lnTo>
                      <a:pt x="17378" y="198"/>
                    </a:lnTo>
                    <a:lnTo>
                      <a:pt x="17019" y="144"/>
                    </a:lnTo>
                    <a:lnTo>
                      <a:pt x="16660" y="99"/>
                    </a:lnTo>
                    <a:lnTo>
                      <a:pt x="16302" y="63"/>
                    </a:lnTo>
                    <a:lnTo>
                      <a:pt x="15970" y="36"/>
                    </a:lnTo>
                    <a:lnTo>
                      <a:pt x="15629" y="18"/>
                    </a:lnTo>
                    <a:lnTo>
                      <a:pt x="1529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4"/>
              <p:cNvSpPr/>
              <p:nvPr/>
            </p:nvSpPr>
            <p:spPr>
              <a:xfrm>
                <a:off x="638850" y="2844750"/>
                <a:ext cx="699550" cy="699550"/>
              </a:xfrm>
              <a:custGeom>
                <a:avLst/>
                <a:gdLst/>
                <a:ahLst/>
                <a:cxnLst/>
                <a:rect l="l" t="t" r="r" b="b"/>
                <a:pathLst>
                  <a:path w="27982" h="27982" fill="none" extrusionOk="0">
                    <a:moveTo>
                      <a:pt x="13996" y="27981"/>
                    </a:moveTo>
                    <a:lnTo>
                      <a:pt x="13996" y="27981"/>
                    </a:lnTo>
                    <a:lnTo>
                      <a:pt x="13682" y="27981"/>
                    </a:lnTo>
                    <a:lnTo>
                      <a:pt x="13368" y="27963"/>
                    </a:lnTo>
                    <a:lnTo>
                      <a:pt x="13054" y="27945"/>
                    </a:lnTo>
                    <a:lnTo>
                      <a:pt x="12740" y="27928"/>
                    </a:lnTo>
                    <a:lnTo>
                      <a:pt x="12740" y="27928"/>
                    </a:lnTo>
                    <a:lnTo>
                      <a:pt x="12399" y="27892"/>
                    </a:lnTo>
                    <a:lnTo>
                      <a:pt x="12067" y="27847"/>
                    </a:lnTo>
                    <a:lnTo>
                      <a:pt x="11735" y="27793"/>
                    </a:lnTo>
                    <a:lnTo>
                      <a:pt x="11403" y="27739"/>
                    </a:lnTo>
                    <a:lnTo>
                      <a:pt x="11071" y="27676"/>
                    </a:lnTo>
                    <a:lnTo>
                      <a:pt x="10748" y="27596"/>
                    </a:lnTo>
                    <a:lnTo>
                      <a:pt x="10416" y="27515"/>
                    </a:lnTo>
                    <a:lnTo>
                      <a:pt x="10093" y="27425"/>
                    </a:lnTo>
                    <a:lnTo>
                      <a:pt x="9770" y="27326"/>
                    </a:lnTo>
                    <a:lnTo>
                      <a:pt x="9456" y="27228"/>
                    </a:lnTo>
                    <a:lnTo>
                      <a:pt x="9142" y="27111"/>
                    </a:lnTo>
                    <a:lnTo>
                      <a:pt x="8828" y="26986"/>
                    </a:lnTo>
                    <a:lnTo>
                      <a:pt x="8514" y="26860"/>
                    </a:lnTo>
                    <a:lnTo>
                      <a:pt x="8200" y="26725"/>
                    </a:lnTo>
                    <a:lnTo>
                      <a:pt x="7895" y="26582"/>
                    </a:lnTo>
                    <a:lnTo>
                      <a:pt x="7590" y="26429"/>
                    </a:lnTo>
                    <a:lnTo>
                      <a:pt x="7590" y="26429"/>
                    </a:lnTo>
                    <a:lnTo>
                      <a:pt x="7294" y="26268"/>
                    </a:lnTo>
                    <a:lnTo>
                      <a:pt x="6998" y="26106"/>
                    </a:lnTo>
                    <a:lnTo>
                      <a:pt x="6702" y="25927"/>
                    </a:lnTo>
                    <a:lnTo>
                      <a:pt x="6415" y="25748"/>
                    </a:lnTo>
                    <a:lnTo>
                      <a:pt x="6137" y="25568"/>
                    </a:lnTo>
                    <a:lnTo>
                      <a:pt x="5859" y="25371"/>
                    </a:lnTo>
                    <a:lnTo>
                      <a:pt x="5590" y="25173"/>
                    </a:lnTo>
                    <a:lnTo>
                      <a:pt x="5321" y="24967"/>
                    </a:lnTo>
                    <a:lnTo>
                      <a:pt x="5060" y="24761"/>
                    </a:lnTo>
                    <a:lnTo>
                      <a:pt x="4800" y="24545"/>
                    </a:lnTo>
                    <a:lnTo>
                      <a:pt x="4558" y="24321"/>
                    </a:lnTo>
                    <a:lnTo>
                      <a:pt x="4307" y="24088"/>
                    </a:lnTo>
                    <a:lnTo>
                      <a:pt x="4065" y="23855"/>
                    </a:lnTo>
                    <a:lnTo>
                      <a:pt x="3831" y="23612"/>
                    </a:lnTo>
                    <a:lnTo>
                      <a:pt x="3607" y="23361"/>
                    </a:lnTo>
                    <a:lnTo>
                      <a:pt x="3383" y="23110"/>
                    </a:lnTo>
                    <a:lnTo>
                      <a:pt x="3383" y="23110"/>
                    </a:lnTo>
                    <a:lnTo>
                      <a:pt x="3159" y="22841"/>
                    </a:lnTo>
                    <a:lnTo>
                      <a:pt x="2934" y="22572"/>
                    </a:lnTo>
                    <a:lnTo>
                      <a:pt x="2728" y="22294"/>
                    </a:lnTo>
                    <a:lnTo>
                      <a:pt x="2522" y="22007"/>
                    </a:lnTo>
                    <a:lnTo>
                      <a:pt x="2324" y="21719"/>
                    </a:lnTo>
                    <a:lnTo>
                      <a:pt x="2136" y="21423"/>
                    </a:lnTo>
                    <a:lnTo>
                      <a:pt x="1956" y="21127"/>
                    </a:lnTo>
                    <a:lnTo>
                      <a:pt x="1786" y="20831"/>
                    </a:lnTo>
                    <a:lnTo>
                      <a:pt x="1616" y="20517"/>
                    </a:lnTo>
                    <a:lnTo>
                      <a:pt x="1463" y="20212"/>
                    </a:lnTo>
                    <a:lnTo>
                      <a:pt x="1310" y="19898"/>
                    </a:lnTo>
                    <a:lnTo>
                      <a:pt x="1167" y="19575"/>
                    </a:lnTo>
                    <a:lnTo>
                      <a:pt x="1032" y="19252"/>
                    </a:lnTo>
                    <a:lnTo>
                      <a:pt x="907" y="18929"/>
                    </a:lnTo>
                    <a:lnTo>
                      <a:pt x="781" y="18597"/>
                    </a:lnTo>
                    <a:lnTo>
                      <a:pt x="674" y="18266"/>
                    </a:lnTo>
                    <a:lnTo>
                      <a:pt x="674" y="18266"/>
                    </a:lnTo>
                    <a:lnTo>
                      <a:pt x="566" y="17925"/>
                    </a:lnTo>
                    <a:lnTo>
                      <a:pt x="476" y="17584"/>
                    </a:lnTo>
                    <a:lnTo>
                      <a:pt x="386" y="17243"/>
                    </a:lnTo>
                    <a:lnTo>
                      <a:pt x="306" y="16902"/>
                    </a:lnTo>
                    <a:lnTo>
                      <a:pt x="243" y="16561"/>
                    </a:lnTo>
                    <a:lnTo>
                      <a:pt x="180" y="16220"/>
                    </a:lnTo>
                    <a:lnTo>
                      <a:pt x="126" y="15870"/>
                    </a:lnTo>
                    <a:lnTo>
                      <a:pt x="81" y="15529"/>
                    </a:lnTo>
                    <a:lnTo>
                      <a:pt x="55" y="15179"/>
                    </a:lnTo>
                    <a:lnTo>
                      <a:pt x="28" y="14830"/>
                    </a:lnTo>
                    <a:lnTo>
                      <a:pt x="10" y="14489"/>
                    </a:lnTo>
                    <a:lnTo>
                      <a:pt x="1" y="14139"/>
                    </a:lnTo>
                    <a:lnTo>
                      <a:pt x="1" y="13789"/>
                    </a:lnTo>
                    <a:lnTo>
                      <a:pt x="10" y="13439"/>
                    </a:lnTo>
                    <a:lnTo>
                      <a:pt x="28" y="13089"/>
                    </a:lnTo>
                    <a:lnTo>
                      <a:pt x="55" y="12739"/>
                    </a:lnTo>
                    <a:lnTo>
                      <a:pt x="55" y="12739"/>
                    </a:lnTo>
                    <a:lnTo>
                      <a:pt x="90" y="12407"/>
                    </a:lnTo>
                    <a:lnTo>
                      <a:pt x="135" y="12066"/>
                    </a:lnTo>
                    <a:lnTo>
                      <a:pt x="180" y="11734"/>
                    </a:lnTo>
                    <a:lnTo>
                      <a:pt x="243" y="11403"/>
                    </a:lnTo>
                    <a:lnTo>
                      <a:pt x="306" y="11080"/>
                    </a:lnTo>
                    <a:lnTo>
                      <a:pt x="377" y="10748"/>
                    </a:lnTo>
                    <a:lnTo>
                      <a:pt x="467" y="10425"/>
                    </a:lnTo>
                    <a:lnTo>
                      <a:pt x="557" y="10102"/>
                    </a:lnTo>
                    <a:lnTo>
                      <a:pt x="647" y="9779"/>
                    </a:lnTo>
                    <a:lnTo>
                      <a:pt x="754" y="9456"/>
                    </a:lnTo>
                    <a:lnTo>
                      <a:pt x="871" y="9142"/>
                    </a:lnTo>
                    <a:lnTo>
                      <a:pt x="988" y="8828"/>
                    </a:lnTo>
                    <a:lnTo>
                      <a:pt x="1122" y="8514"/>
                    </a:lnTo>
                    <a:lnTo>
                      <a:pt x="1257" y="8209"/>
                    </a:lnTo>
                    <a:lnTo>
                      <a:pt x="1400" y="7895"/>
                    </a:lnTo>
                    <a:lnTo>
                      <a:pt x="1553" y="7590"/>
                    </a:lnTo>
                    <a:lnTo>
                      <a:pt x="1553" y="7590"/>
                    </a:lnTo>
                    <a:lnTo>
                      <a:pt x="1714" y="7294"/>
                    </a:lnTo>
                    <a:lnTo>
                      <a:pt x="1876" y="6998"/>
                    </a:lnTo>
                    <a:lnTo>
                      <a:pt x="2046" y="6711"/>
                    </a:lnTo>
                    <a:lnTo>
                      <a:pt x="2226" y="6424"/>
                    </a:lnTo>
                    <a:lnTo>
                      <a:pt x="2414" y="6136"/>
                    </a:lnTo>
                    <a:lnTo>
                      <a:pt x="2602" y="5858"/>
                    </a:lnTo>
                    <a:lnTo>
                      <a:pt x="2809" y="5589"/>
                    </a:lnTo>
                    <a:lnTo>
                      <a:pt x="3006" y="5320"/>
                    </a:lnTo>
                    <a:lnTo>
                      <a:pt x="3221" y="5060"/>
                    </a:lnTo>
                    <a:lnTo>
                      <a:pt x="3437" y="4809"/>
                    </a:lnTo>
                    <a:lnTo>
                      <a:pt x="3661" y="4557"/>
                    </a:lnTo>
                    <a:lnTo>
                      <a:pt x="3894" y="4306"/>
                    </a:lnTo>
                    <a:lnTo>
                      <a:pt x="4127" y="4073"/>
                    </a:lnTo>
                    <a:lnTo>
                      <a:pt x="4370" y="3840"/>
                    </a:lnTo>
                    <a:lnTo>
                      <a:pt x="4621" y="3607"/>
                    </a:lnTo>
                    <a:lnTo>
                      <a:pt x="4872" y="3382"/>
                    </a:lnTo>
                    <a:lnTo>
                      <a:pt x="4872" y="3382"/>
                    </a:lnTo>
                    <a:lnTo>
                      <a:pt x="5141" y="3158"/>
                    </a:lnTo>
                    <a:lnTo>
                      <a:pt x="5410" y="2943"/>
                    </a:lnTo>
                    <a:lnTo>
                      <a:pt x="5688" y="2727"/>
                    </a:lnTo>
                    <a:lnTo>
                      <a:pt x="5976" y="2521"/>
                    </a:lnTo>
                    <a:lnTo>
                      <a:pt x="6263" y="2333"/>
                    </a:lnTo>
                    <a:lnTo>
                      <a:pt x="6550" y="2144"/>
                    </a:lnTo>
                    <a:lnTo>
                      <a:pt x="6855" y="1956"/>
                    </a:lnTo>
                    <a:lnTo>
                      <a:pt x="7151" y="1785"/>
                    </a:lnTo>
                    <a:lnTo>
                      <a:pt x="7456" y="1624"/>
                    </a:lnTo>
                    <a:lnTo>
                      <a:pt x="7770" y="1462"/>
                    </a:lnTo>
                    <a:lnTo>
                      <a:pt x="8084" y="1310"/>
                    </a:lnTo>
                    <a:lnTo>
                      <a:pt x="8398" y="1166"/>
                    </a:lnTo>
                    <a:lnTo>
                      <a:pt x="8721" y="1032"/>
                    </a:lnTo>
                    <a:lnTo>
                      <a:pt x="9053" y="906"/>
                    </a:lnTo>
                    <a:lnTo>
                      <a:pt x="9385" y="790"/>
                    </a:lnTo>
                    <a:lnTo>
                      <a:pt x="9717" y="673"/>
                    </a:lnTo>
                    <a:lnTo>
                      <a:pt x="9717" y="673"/>
                    </a:lnTo>
                    <a:lnTo>
                      <a:pt x="10246" y="520"/>
                    </a:lnTo>
                    <a:lnTo>
                      <a:pt x="10775" y="377"/>
                    </a:lnTo>
                    <a:lnTo>
                      <a:pt x="11304" y="260"/>
                    </a:lnTo>
                    <a:lnTo>
                      <a:pt x="11834" y="171"/>
                    </a:lnTo>
                    <a:lnTo>
                      <a:pt x="12372" y="99"/>
                    </a:lnTo>
                    <a:lnTo>
                      <a:pt x="12910" y="45"/>
                    </a:lnTo>
                    <a:lnTo>
                      <a:pt x="13449" y="9"/>
                    </a:lnTo>
                    <a:lnTo>
                      <a:pt x="13987" y="0"/>
                    </a:lnTo>
                    <a:lnTo>
                      <a:pt x="13987" y="0"/>
                    </a:lnTo>
                    <a:lnTo>
                      <a:pt x="14301" y="9"/>
                    </a:lnTo>
                    <a:lnTo>
                      <a:pt x="14615" y="18"/>
                    </a:lnTo>
                    <a:lnTo>
                      <a:pt x="14929" y="36"/>
                    </a:lnTo>
                    <a:lnTo>
                      <a:pt x="15234" y="54"/>
                    </a:lnTo>
                    <a:lnTo>
                      <a:pt x="15234" y="54"/>
                    </a:lnTo>
                    <a:lnTo>
                      <a:pt x="15575" y="90"/>
                    </a:lnTo>
                    <a:lnTo>
                      <a:pt x="15907" y="135"/>
                    </a:lnTo>
                    <a:lnTo>
                      <a:pt x="16248" y="188"/>
                    </a:lnTo>
                    <a:lnTo>
                      <a:pt x="16571" y="242"/>
                    </a:lnTo>
                    <a:lnTo>
                      <a:pt x="16902" y="314"/>
                    </a:lnTo>
                    <a:lnTo>
                      <a:pt x="17234" y="386"/>
                    </a:lnTo>
                    <a:lnTo>
                      <a:pt x="17557" y="467"/>
                    </a:lnTo>
                    <a:lnTo>
                      <a:pt x="17880" y="556"/>
                    </a:lnTo>
                    <a:lnTo>
                      <a:pt x="18203" y="655"/>
                    </a:lnTo>
                    <a:lnTo>
                      <a:pt x="18526" y="763"/>
                    </a:lnTo>
                    <a:lnTo>
                      <a:pt x="18840" y="870"/>
                    </a:lnTo>
                    <a:lnTo>
                      <a:pt x="19154" y="996"/>
                    </a:lnTo>
                    <a:lnTo>
                      <a:pt x="19468" y="1122"/>
                    </a:lnTo>
                    <a:lnTo>
                      <a:pt x="19773" y="1256"/>
                    </a:lnTo>
                    <a:lnTo>
                      <a:pt x="20078" y="1400"/>
                    </a:lnTo>
                    <a:lnTo>
                      <a:pt x="20383" y="1552"/>
                    </a:lnTo>
                    <a:lnTo>
                      <a:pt x="20383" y="1552"/>
                    </a:lnTo>
                    <a:lnTo>
                      <a:pt x="20688" y="1714"/>
                    </a:lnTo>
                    <a:lnTo>
                      <a:pt x="20984" y="1884"/>
                    </a:lnTo>
                    <a:lnTo>
                      <a:pt x="21271" y="2055"/>
                    </a:lnTo>
                    <a:lnTo>
                      <a:pt x="21559" y="2234"/>
                    </a:lnTo>
                    <a:lnTo>
                      <a:pt x="21846" y="2413"/>
                    </a:lnTo>
                    <a:lnTo>
                      <a:pt x="22115" y="2611"/>
                    </a:lnTo>
                    <a:lnTo>
                      <a:pt x="22393" y="2808"/>
                    </a:lnTo>
                    <a:lnTo>
                      <a:pt x="22653" y="3014"/>
                    </a:lnTo>
                    <a:lnTo>
                      <a:pt x="22913" y="3221"/>
                    </a:lnTo>
                    <a:lnTo>
                      <a:pt x="23173" y="3436"/>
                    </a:lnTo>
                    <a:lnTo>
                      <a:pt x="23425" y="3660"/>
                    </a:lnTo>
                    <a:lnTo>
                      <a:pt x="23667" y="3894"/>
                    </a:lnTo>
                    <a:lnTo>
                      <a:pt x="23909" y="4127"/>
                    </a:lnTo>
                    <a:lnTo>
                      <a:pt x="24142" y="4369"/>
                    </a:lnTo>
                    <a:lnTo>
                      <a:pt x="24375" y="4620"/>
                    </a:lnTo>
                    <a:lnTo>
                      <a:pt x="24600" y="4871"/>
                    </a:lnTo>
                    <a:lnTo>
                      <a:pt x="24600" y="4871"/>
                    </a:lnTo>
                    <a:lnTo>
                      <a:pt x="24824" y="5141"/>
                    </a:lnTo>
                    <a:lnTo>
                      <a:pt x="25039" y="5419"/>
                    </a:lnTo>
                    <a:lnTo>
                      <a:pt x="25255" y="5697"/>
                    </a:lnTo>
                    <a:lnTo>
                      <a:pt x="25452" y="5975"/>
                    </a:lnTo>
                    <a:lnTo>
                      <a:pt x="25649" y="6262"/>
                    </a:lnTo>
                    <a:lnTo>
                      <a:pt x="25838" y="6558"/>
                    </a:lnTo>
                    <a:lnTo>
                      <a:pt x="26017" y="6854"/>
                    </a:lnTo>
                    <a:lnTo>
                      <a:pt x="26197" y="7159"/>
                    </a:lnTo>
                    <a:lnTo>
                      <a:pt x="26358" y="7464"/>
                    </a:lnTo>
                    <a:lnTo>
                      <a:pt x="26520" y="7769"/>
                    </a:lnTo>
                    <a:lnTo>
                      <a:pt x="26672" y="8083"/>
                    </a:lnTo>
                    <a:lnTo>
                      <a:pt x="26816" y="8406"/>
                    </a:lnTo>
                    <a:lnTo>
                      <a:pt x="26950" y="8729"/>
                    </a:lnTo>
                    <a:lnTo>
                      <a:pt x="27076" y="9052"/>
                    </a:lnTo>
                    <a:lnTo>
                      <a:pt x="27192" y="9384"/>
                    </a:lnTo>
                    <a:lnTo>
                      <a:pt x="27309" y="9725"/>
                    </a:lnTo>
                    <a:lnTo>
                      <a:pt x="27309" y="9725"/>
                    </a:lnTo>
                    <a:lnTo>
                      <a:pt x="27408" y="10057"/>
                    </a:lnTo>
                    <a:lnTo>
                      <a:pt x="27506" y="10398"/>
                    </a:lnTo>
                    <a:lnTo>
                      <a:pt x="27587" y="10739"/>
                    </a:lnTo>
                    <a:lnTo>
                      <a:pt x="27668" y="11080"/>
                    </a:lnTo>
                    <a:lnTo>
                      <a:pt x="27740" y="11420"/>
                    </a:lnTo>
                    <a:lnTo>
                      <a:pt x="27802" y="11770"/>
                    </a:lnTo>
                    <a:lnTo>
                      <a:pt x="27847" y="12111"/>
                    </a:lnTo>
                    <a:lnTo>
                      <a:pt x="27892" y="12452"/>
                    </a:lnTo>
                    <a:lnTo>
                      <a:pt x="27928" y="12802"/>
                    </a:lnTo>
                    <a:lnTo>
                      <a:pt x="27955" y="13152"/>
                    </a:lnTo>
                    <a:lnTo>
                      <a:pt x="27973" y="13493"/>
                    </a:lnTo>
                    <a:lnTo>
                      <a:pt x="27982" y="13843"/>
                    </a:lnTo>
                    <a:lnTo>
                      <a:pt x="27973" y="14193"/>
                    </a:lnTo>
                    <a:lnTo>
                      <a:pt x="27964" y="14542"/>
                    </a:lnTo>
                    <a:lnTo>
                      <a:pt x="27946" y="14892"/>
                    </a:lnTo>
                    <a:lnTo>
                      <a:pt x="27919" y="15242"/>
                    </a:lnTo>
                    <a:lnTo>
                      <a:pt x="27919" y="15242"/>
                    </a:lnTo>
                    <a:lnTo>
                      <a:pt x="27883" y="15574"/>
                    </a:lnTo>
                    <a:lnTo>
                      <a:pt x="27847" y="15915"/>
                    </a:lnTo>
                    <a:lnTo>
                      <a:pt x="27794" y="16247"/>
                    </a:lnTo>
                    <a:lnTo>
                      <a:pt x="27740" y="16579"/>
                    </a:lnTo>
                    <a:lnTo>
                      <a:pt x="27668" y="16911"/>
                    </a:lnTo>
                    <a:lnTo>
                      <a:pt x="27596" y="17234"/>
                    </a:lnTo>
                    <a:lnTo>
                      <a:pt x="27515" y="17557"/>
                    </a:lnTo>
                    <a:lnTo>
                      <a:pt x="27426" y="17880"/>
                    </a:lnTo>
                    <a:lnTo>
                      <a:pt x="27327" y="18203"/>
                    </a:lnTo>
                    <a:lnTo>
                      <a:pt x="27219" y="18526"/>
                    </a:lnTo>
                    <a:lnTo>
                      <a:pt x="27112" y="18840"/>
                    </a:lnTo>
                    <a:lnTo>
                      <a:pt x="26986" y="19154"/>
                    </a:lnTo>
                    <a:lnTo>
                      <a:pt x="26861" y="19468"/>
                    </a:lnTo>
                    <a:lnTo>
                      <a:pt x="26717" y="19782"/>
                    </a:lnTo>
                    <a:lnTo>
                      <a:pt x="26573" y="20087"/>
                    </a:lnTo>
                    <a:lnTo>
                      <a:pt x="26421" y="20392"/>
                    </a:lnTo>
                    <a:lnTo>
                      <a:pt x="26421" y="20392"/>
                    </a:lnTo>
                    <a:lnTo>
                      <a:pt x="26268" y="20688"/>
                    </a:lnTo>
                    <a:lnTo>
                      <a:pt x="26098" y="20984"/>
                    </a:lnTo>
                    <a:lnTo>
                      <a:pt x="25928" y="21280"/>
                    </a:lnTo>
                    <a:lnTo>
                      <a:pt x="25748" y="21558"/>
                    </a:lnTo>
                    <a:lnTo>
                      <a:pt x="25560" y="21845"/>
                    </a:lnTo>
                    <a:lnTo>
                      <a:pt x="25371" y="22123"/>
                    </a:lnTo>
                    <a:lnTo>
                      <a:pt x="25174" y="22392"/>
                    </a:lnTo>
                    <a:lnTo>
                      <a:pt x="24968" y="22661"/>
                    </a:lnTo>
                    <a:lnTo>
                      <a:pt x="24761" y="22922"/>
                    </a:lnTo>
                    <a:lnTo>
                      <a:pt x="24537" y="23173"/>
                    </a:lnTo>
                    <a:lnTo>
                      <a:pt x="24313" y="23424"/>
                    </a:lnTo>
                    <a:lnTo>
                      <a:pt x="24088" y="23675"/>
                    </a:lnTo>
                    <a:lnTo>
                      <a:pt x="23855" y="23908"/>
                    </a:lnTo>
                    <a:lnTo>
                      <a:pt x="23613" y="24151"/>
                    </a:lnTo>
                    <a:lnTo>
                      <a:pt x="23362" y="24375"/>
                    </a:lnTo>
                    <a:lnTo>
                      <a:pt x="23111" y="24599"/>
                    </a:lnTo>
                    <a:lnTo>
                      <a:pt x="23111" y="24599"/>
                    </a:lnTo>
                    <a:lnTo>
                      <a:pt x="22841" y="24823"/>
                    </a:lnTo>
                    <a:lnTo>
                      <a:pt x="22563" y="25048"/>
                    </a:lnTo>
                    <a:lnTo>
                      <a:pt x="22285" y="25254"/>
                    </a:lnTo>
                    <a:lnTo>
                      <a:pt x="22007" y="25460"/>
                    </a:lnTo>
                    <a:lnTo>
                      <a:pt x="21720" y="25649"/>
                    </a:lnTo>
                    <a:lnTo>
                      <a:pt x="21424" y="25837"/>
                    </a:lnTo>
                    <a:lnTo>
                      <a:pt x="21128" y="26026"/>
                    </a:lnTo>
                    <a:lnTo>
                      <a:pt x="20823" y="26196"/>
                    </a:lnTo>
                    <a:lnTo>
                      <a:pt x="20518" y="26358"/>
                    </a:lnTo>
                    <a:lnTo>
                      <a:pt x="20213" y="26519"/>
                    </a:lnTo>
                    <a:lnTo>
                      <a:pt x="19890" y="26672"/>
                    </a:lnTo>
                    <a:lnTo>
                      <a:pt x="19576" y="26815"/>
                    </a:lnTo>
                    <a:lnTo>
                      <a:pt x="19253" y="26950"/>
                    </a:lnTo>
                    <a:lnTo>
                      <a:pt x="18921" y="27075"/>
                    </a:lnTo>
                    <a:lnTo>
                      <a:pt x="18598" y="27201"/>
                    </a:lnTo>
                    <a:lnTo>
                      <a:pt x="18257" y="27309"/>
                    </a:lnTo>
                    <a:lnTo>
                      <a:pt x="18257" y="27309"/>
                    </a:lnTo>
                    <a:lnTo>
                      <a:pt x="17737" y="27470"/>
                    </a:lnTo>
                    <a:lnTo>
                      <a:pt x="17207" y="27605"/>
                    </a:lnTo>
                    <a:lnTo>
                      <a:pt x="16678" y="27721"/>
                    </a:lnTo>
                    <a:lnTo>
                      <a:pt x="16140" y="27811"/>
                    </a:lnTo>
                    <a:lnTo>
                      <a:pt x="15611" y="27883"/>
                    </a:lnTo>
                    <a:lnTo>
                      <a:pt x="15072" y="27937"/>
                    </a:lnTo>
                    <a:lnTo>
                      <a:pt x="14534" y="27972"/>
                    </a:lnTo>
                    <a:lnTo>
                      <a:pt x="13996" y="279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4"/>
              <p:cNvSpPr/>
              <p:nvPr/>
            </p:nvSpPr>
            <p:spPr>
              <a:xfrm>
                <a:off x="614400" y="2820300"/>
                <a:ext cx="748450" cy="748450"/>
              </a:xfrm>
              <a:custGeom>
                <a:avLst/>
                <a:gdLst/>
                <a:ahLst/>
                <a:cxnLst/>
                <a:rect l="l" t="t" r="r" b="b"/>
                <a:pathLst>
                  <a:path w="29938" h="29938" fill="none" extrusionOk="0">
                    <a:moveTo>
                      <a:pt x="14965" y="0"/>
                    </a:moveTo>
                    <a:lnTo>
                      <a:pt x="14965" y="0"/>
                    </a:lnTo>
                    <a:lnTo>
                      <a:pt x="14669" y="0"/>
                    </a:lnTo>
                    <a:lnTo>
                      <a:pt x="14382" y="9"/>
                    </a:lnTo>
                    <a:lnTo>
                      <a:pt x="14095" y="27"/>
                    </a:lnTo>
                    <a:lnTo>
                      <a:pt x="13808" y="45"/>
                    </a:lnTo>
                    <a:lnTo>
                      <a:pt x="13520" y="72"/>
                    </a:lnTo>
                    <a:lnTo>
                      <a:pt x="13233" y="99"/>
                    </a:lnTo>
                    <a:lnTo>
                      <a:pt x="12946" y="135"/>
                    </a:lnTo>
                    <a:lnTo>
                      <a:pt x="12659" y="180"/>
                    </a:lnTo>
                    <a:lnTo>
                      <a:pt x="12372" y="225"/>
                    </a:lnTo>
                    <a:lnTo>
                      <a:pt x="12094" y="278"/>
                    </a:lnTo>
                    <a:lnTo>
                      <a:pt x="11807" y="341"/>
                    </a:lnTo>
                    <a:lnTo>
                      <a:pt x="11520" y="404"/>
                    </a:lnTo>
                    <a:lnTo>
                      <a:pt x="11242" y="476"/>
                    </a:lnTo>
                    <a:lnTo>
                      <a:pt x="10955" y="547"/>
                    </a:lnTo>
                    <a:lnTo>
                      <a:pt x="10677" y="628"/>
                    </a:lnTo>
                    <a:lnTo>
                      <a:pt x="10398" y="718"/>
                    </a:lnTo>
                    <a:lnTo>
                      <a:pt x="10398" y="718"/>
                    </a:lnTo>
                    <a:lnTo>
                      <a:pt x="10040" y="835"/>
                    </a:lnTo>
                    <a:lnTo>
                      <a:pt x="9681" y="969"/>
                    </a:lnTo>
                    <a:lnTo>
                      <a:pt x="9331" y="1104"/>
                    </a:lnTo>
                    <a:lnTo>
                      <a:pt x="8990" y="1247"/>
                    </a:lnTo>
                    <a:lnTo>
                      <a:pt x="8649" y="1400"/>
                    </a:lnTo>
                    <a:lnTo>
                      <a:pt x="8308" y="1561"/>
                    </a:lnTo>
                    <a:lnTo>
                      <a:pt x="7976" y="1732"/>
                    </a:lnTo>
                    <a:lnTo>
                      <a:pt x="7653" y="1911"/>
                    </a:lnTo>
                    <a:lnTo>
                      <a:pt x="7330" y="2091"/>
                    </a:lnTo>
                    <a:lnTo>
                      <a:pt x="7007" y="2288"/>
                    </a:lnTo>
                    <a:lnTo>
                      <a:pt x="6702" y="2494"/>
                    </a:lnTo>
                    <a:lnTo>
                      <a:pt x="6388" y="2701"/>
                    </a:lnTo>
                    <a:lnTo>
                      <a:pt x="6083" y="2916"/>
                    </a:lnTo>
                    <a:lnTo>
                      <a:pt x="5787" y="3140"/>
                    </a:lnTo>
                    <a:lnTo>
                      <a:pt x="5500" y="3373"/>
                    </a:lnTo>
                    <a:lnTo>
                      <a:pt x="5213" y="3616"/>
                    </a:lnTo>
                    <a:lnTo>
                      <a:pt x="5213" y="3616"/>
                    </a:lnTo>
                    <a:lnTo>
                      <a:pt x="4935" y="3858"/>
                    </a:lnTo>
                    <a:lnTo>
                      <a:pt x="4675" y="4100"/>
                    </a:lnTo>
                    <a:lnTo>
                      <a:pt x="4415" y="4351"/>
                    </a:lnTo>
                    <a:lnTo>
                      <a:pt x="4163" y="4611"/>
                    </a:lnTo>
                    <a:lnTo>
                      <a:pt x="3912" y="4872"/>
                    </a:lnTo>
                    <a:lnTo>
                      <a:pt x="3679" y="5141"/>
                    </a:lnTo>
                    <a:lnTo>
                      <a:pt x="3446" y="5419"/>
                    </a:lnTo>
                    <a:lnTo>
                      <a:pt x="3221" y="5697"/>
                    </a:lnTo>
                    <a:lnTo>
                      <a:pt x="2997" y="5984"/>
                    </a:lnTo>
                    <a:lnTo>
                      <a:pt x="2782" y="6271"/>
                    </a:lnTo>
                    <a:lnTo>
                      <a:pt x="2585" y="6567"/>
                    </a:lnTo>
                    <a:lnTo>
                      <a:pt x="2378" y="6863"/>
                    </a:lnTo>
                    <a:lnTo>
                      <a:pt x="2190" y="7177"/>
                    </a:lnTo>
                    <a:lnTo>
                      <a:pt x="2010" y="7482"/>
                    </a:lnTo>
                    <a:lnTo>
                      <a:pt x="1831" y="7805"/>
                    </a:lnTo>
                    <a:lnTo>
                      <a:pt x="1661" y="8119"/>
                    </a:lnTo>
                    <a:lnTo>
                      <a:pt x="1661" y="8119"/>
                    </a:lnTo>
                    <a:lnTo>
                      <a:pt x="1499" y="8451"/>
                    </a:lnTo>
                    <a:lnTo>
                      <a:pt x="1338" y="8774"/>
                    </a:lnTo>
                    <a:lnTo>
                      <a:pt x="1194" y="9106"/>
                    </a:lnTo>
                    <a:lnTo>
                      <a:pt x="1059" y="9438"/>
                    </a:lnTo>
                    <a:lnTo>
                      <a:pt x="925" y="9779"/>
                    </a:lnTo>
                    <a:lnTo>
                      <a:pt x="808" y="10120"/>
                    </a:lnTo>
                    <a:lnTo>
                      <a:pt x="692" y="10461"/>
                    </a:lnTo>
                    <a:lnTo>
                      <a:pt x="593" y="10802"/>
                    </a:lnTo>
                    <a:lnTo>
                      <a:pt x="494" y="11151"/>
                    </a:lnTo>
                    <a:lnTo>
                      <a:pt x="405" y="11501"/>
                    </a:lnTo>
                    <a:lnTo>
                      <a:pt x="324" y="11851"/>
                    </a:lnTo>
                    <a:lnTo>
                      <a:pt x="252" y="12201"/>
                    </a:lnTo>
                    <a:lnTo>
                      <a:pt x="189" y="12560"/>
                    </a:lnTo>
                    <a:lnTo>
                      <a:pt x="135" y="12910"/>
                    </a:lnTo>
                    <a:lnTo>
                      <a:pt x="91" y="13269"/>
                    </a:lnTo>
                    <a:lnTo>
                      <a:pt x="55" y="13637"/>
                    </a:lnTo>
                    <a:lnTo>
                      <a:pt x="55" y="13637"/>
                    </a:lnTo>
                    <a:lnTo>
                      <a:pt x="28" y="14004"/>
                    </a:lnTo>
                    <a:lnTo>
                      <a:pt x="10" y="14381"/>
                    </a:lnTo>
                    <a:lnTo>
                      <a:pt x="1" y="14749"/>
                    </a:lnTo>
                    <a:lnTo>
                      <a:pt x="1" y="15126"/>
                    </a:lnTo>
                    <a:lnTo>
                      <a:pt x="10" y="15503"/>
                    </a:lnTo>
                    <a:lnTo>
                      <a:pt x="28" y="15870"/>
                    </a:lnTo>
                    <a:lnTo>
                      <a:pt x="55" y="16238"/>
                    </a:lnTo>
                    <a:lnTo>
                      <a:pt x="91" y="16615"/>
                    </a:lnTo>
                    <a:lnTo>
                      <a:pt x="135" y="16983"/>
                    </a:lnTo>
                    <a:lnTo>
                      <a:pt x="189" y="17351"/>
                    </a:lnTo>
                    <a:lnTo>
                      <a:pt x="252" y="17718"/>
                    </a:lnTo>
                    <a:lnTo>
                      <a:pt x="324" y="18086"/>
                    </a:lnTo>
                    <a:lnTo>
                      <a:pt x="414" y="18454"/>
                    </a:lnTo>
                    <a:lnTo>
                      <a:pt x="503" y="18813"/>
                    </a:lnTo>
                    <a:lnTo>
                      <a:pt x="602" y="19181"/>
                    </a:lnTo>
                    <a:lnTo>
                      <a:pt x="719" y="19540"/>
                    </a:lnTo>
                    <a:lnTo>
                      <a:pt x="719" y="19540"/>
                    </a:lnTo>
                    <a:lnTo>
                      <a:pt x="835" y="19898"/>
                    </a:lnTo>
                    <a:lnTo>
                      <a:pt x="961" y="20248"/>
                    </a:lnTo>
                    <a:lnTo>
                      <a:pt x="1104" y="20598"/>
                    </a:lnTo>
                    <a:lnTo>
                      <a:pt x="1248" y="20948"/>
                    </a:lnTo>
                    <a:lnTo>
                      <a:pt x="1400" y="21289"/>
                    </a:lnTo>
                    <a:lnTo>
                      <a:pt x="1562" y="21621"/>
                    </a:lnTo>
                    <a:lnTo>
                      <a:pt x="1732" y="21953"/>
                    </a:lnTo>
                    <a:lnTo>
                      <a:pt x="1903" y="22285"/>
                    </a:lnTo>
                    <a:lnTo>
                      <a:pt x="2091" y="22608"/>
                    </a:lnTo>
                    <a:lnTo>
                      <a:pt x="2288" y="22922"/>
                    </a:lnTo>
                    <a:lnTo>
                      <a:pt x="2486" y="23236"/>
                    </a:lnTo>
                    <a:lnTo>
                      <a:pt x="2701" y="23550"/>
                    </a:lnTo>
                    <a:lnTo>
                      <a:pt x="2916" y="23846"/>
                    </a:lnTo>
                    <a:lnTo>
                      <a:pt x="3141" y="24151"/>
                    </a:lnTo>
                    <a:lnTo>
                      <a:pt x="3374" y="24438"/>
                    </a:lnTo>
                    <a:lnTo>
                      <a:pt x="3616" y="24725"/>
                    </a:lnTo>
                    <a:lnTo>
                      <a:pt x="3616" y="24725"/>
                    </a:lnTo>
                    <a:lnTo>
                      <a:pt x="3858" y="24994"/>
                    </a:lnTo>
                    <a:lnTo>
                      <a:pt x="4101" y="25263"/>
                    </a:lnTo>
                    <a:lnTo>
                      <a:pt x="4352" y="25523"/>
                    </a:lnTo>
                    <a:lnTo>
                      <a:pt x="4612" y="25775"/>
                    </a:lnTo>
                    <a:lnTo>
                      <a:pt x="4872" y="26017"/>
                    </a:lnTo>
                    <a:lnTo>
                      <a:pt x="5141" y="26259"/>
                    </a:lnTo>
                    <a:lnTo>
                      <a:pt x="5410" y="26492"/>
                    </a:lnTo>
                    <a:lnTo>
                      <a:pt x="5689" y="26717"/>
                    </a:lnTo>
                    <a:lnTo>
                      <a:pt x="5976" y="26941"/>
                    </a:lnTo>
                    <a:lnTo>
                      <a:pt x="6272" y="27147"/>
                    </a:lnTo>
                    <a:lnTo>
                      <a:pt x="6568" y="27354"/>
                    </a:lnTo>
                    <a:lnTo>
                      <a:pt x="6864" y="27551"/>
                    </a:lnTo>
                    <a:lnTo>
                      <a:pt x="7169" y="27748"/>
                    </a:lnTo>
                    <a:lnTo>
                      <a:pt x="7483" y="27928"/>
                    </a:lnTo>
                    <a:lnTo>
                      <a:pt x="7797" y="28107"/>
                    </a:lnTo>
                    <a:lnTo>
                      <a:pt x="8120" y="28278"/>
                    </a:lnTo>
                    <a:lnTo>
                      <a:pt x="8120" y="28278"/>
                    </a:lnTo>
                    <a:lnTo>
                      <a:pt x="8443" y="28439"/>
                    </a:lnTo>
                    <a:lnTo>
                      <a:pt x="8775" y="28592"/>
                    </a:lnTo>
                    <a:lnTo>
                      <a:pt x="9107" y="28744"/>
                    </a:lnTo>
                    <a:lnTo>
                      <a:pt x="9439" y="28879"/>
                    </a:lnTo>
                    <a:lnTo>
                      <a:pt x="9779" y="29004"/>
                    </a:lnTo>
                    <a:lnTo>
                      <a:pt x="10111" y="29130"/>
                    </a:lnTo>
                    <a:lnTo>
                      <a:pt x="10452" y="29237"/>
                    </a:lnTo>
                    <a:lnTo>
                      <a:pt x="10802" y="29345"/>
                    </a:lnTo>
                    <a:lnTo>
                      <a:pt x="11143" y="29444"/>
                    </a:lnTo>
                    <a:lnTo>
                      <a:pt x="11493" y="29534"/>
                    </a:lnTo>
                    <a:lnTo>
                      <a:pt x="11843" y="29605"/>
                    </a:lnTo>
                    <a:lnTo>
                      <a:pt x="12202" y="29677"/>
                    </a:lnTo>
                    <a:lnTo>
                      <a:pt x="12552" y="29740"/>
                    </a:lnTo>
                    <a:lnTo>
                      <a:pt x="12910" y="29794"/>
                    </a:lnTo>
                    <a:lnTo>
                      <a:pt x="13269" y="29839"/>
                    </a:lnTo>
                    <a:lnTo>
                      <a:pt x="13628" y="29874"/>
                    </a:lnTo>
                    <a:lnTo>
                      <a:pt x="13628" y="29874"/>
                    </a:lnTo>
                    <a:lnTo>
                      <a:pt x="13969" y="29901"/>
                    </a:lnTo>
                    <a:lnTo>
                      <a:pt x="14301" y="29928"/>
                    </a:lnTo>
                    <a:lnTo>
                      <a:pt x="14633" y="29937"/>
                    </a:lnTo>
                    <a:lnTo>
                      <a:pt x="14974" y="29937"/>
                    </a:lnTo>
                    <a:lnTo>
                      <a:pt x="14974" y="29937"/>
                    </a:lnTo>
                    <a:lnTo>
                      <a:pt x="15261" y="29937"/>
                    </a:lnTo>
                    <a:lnTo>
                      <a:pt x="15548" y="29928"/>
                    </a:lnTo>
                    <a:lnTo>
                      <a:pt x="15835" y="29910"/>
                    </a:lnTo>
                    <a:lnTo>
                      <a:pt x="16122" y="29892"/>
                    </a:lnTo>
                    <a:lnTo>
                      <a:pt x="16409" y="29865"/>
                    </a:lnTo>
                    <a:lnTo>
                      <a:pt x="16696" y="29839"/>
                    </a:lnTo>
                    <a:lnTo>
                      <a:pt x="16983" y="29803"/>
                    </a:lnTo>
                    <a:lnTo>
                      <a:pt x="17270" y="29758"/>
                    </a:lnTo>
                    <a:lnTo>
                      <a:pt x="17558" y="29713"/>
                    </a:lnTo>
                    <a:lnTo>
                      <a:pt x="17845" y="29659"/>
                    </a:lnTo>
                    <a:lnTo>
                      <a:pt x="18123" y="29596"/>
                    </a:lnTo>
                    <a:lnTo>
                      <a:pt x="18410" y="29534"/>
                    </a:lnTo>
                    <a:lnTo>
                      <a:pt x="18697" y="29462"/>
                    </a:lnTo>
                    <a:lnTo>
                      <a:pt x="18975" y="29390"/>
                    </a:lnTo>
                    <a:lnTo>
                      <a:pt x="19253" y="29309"/>
                    </a:lnTo>
                    <a:lnTo>
                      <a:pt x="19540" y="29220"/>
                    </a:lnTo>
                    <a:lnTo>
                      <a:pt x="19540" y="29220"/>
                    </a:lnTo>
                    <a:lnTo>
                      <a:pt x="19899" y="29103"/>
                    </a:lnTo>
                    <a:lnTo>
                      <a:pt x="20249" y="28968"/>
                    </a:lnTo>
                    <a:lnTo>
                      <a:pt x="20599" y="28834"/>
                    </a:lnTo>
                    <a:lnTo>
                      <a:pt x="20949" y="28690"/>
                    </a:lnTo>
                    <a:lnTo>
                      <a:pt x="21290" y="28538"/>
                    </a:lnTo>
                    <a:lnTo>
                      <a:pt x="21621" y="28376"/>
                    </a:lnTo>
                    <a:lnTo>
                      <a:pt x="21953" y="28206"/>
                    </a:lnTo>
                    <a:lnTo>
                      <a:pt x="22285" y="28026"/>
                    </a:lnTo>
                    <a:lnTo>
                      <a:pt x="22608" y="27847"/>
                    </a:lnTo>
                    <a:lnTo>
                      <a:pt x="22922" y="27650"/>
                    </a:lnTo>
                    <a:lnTo>
                      <a:pt x="23236" y="27452"/>
                    </a:lnTo>
                    <a:lnTo>
                      <a:pt x="23541" y="27237"/>
                    </a:lnTo>
                    <a:lnTo>
                      <a:pt x="23846" y="27022"/>
                    </a:lnTo>
                    <a:lnTo>
                      <a:pt x="24142" y="26797"/>
                    </a:lnTo>
                    <a:lnTo>
                      <a:pt x="24438" y="26564"/>
                    </a:lnTo>
                    <a:lnTo>
                      <a:pt x="24726" y="26322"/>
                    </a:lnTo>
                    <a:lnTo>
                      <a:pt x="24726" y="26322"/>
                    </a:lnTo>
                    <a:lnTo>
                      <a:pt x="24995" y="26080"/>
                    </a:lnTo>
                    <a:lnTo>
                      <a:pt x="25264" y="25837"/>
                    </a:lnTo>
                    <a:lnTo>
                      <a:pt x="25524" y="25586"/>
                    </a:lnTo>
                    <a:lnTo>
                      <a:pt x="25775" y="25326"/>
                    </a:lnTo>
                    <a:lnTo>
                      <a:pt x="26017" y="25066"/>
                    </a:lnTo>
                    <a:lnTo>
                      <a:pt x="26260" y="24797"/>
                    </a:lnTo>
                    <a:lnTo>
                      <a:pt x="26493" y="24519"/>
                    </a:lnTo>
                    <a:lnTo>
                      <a:pt x="26717" y="24241"/>
                    </a:lnTo>
                    <a:lnTo>
                      <a:pt x="26932" y="23962"/>
                    </a:lnTo>
                    <a:lnTo>
                      <a:pt x="27148" y="23666"/>
                    </a:lnTo>
                    <a:lnTo>
                      <a:pt x="27354" y="23370"/>
                    </a:lnTo>
                    <a:lnTo>
                      <a:pt x="27551" y="23074"/>
                    </a:lnTo>
                    <a:lnTo>
                      <a:pt x="27740" y="22760"/>
                    </a:lnTo>
                    <a:lnTo>
                      <a:pt x="27928" y="22455"/>
                    </a:lnTo>
                    <a:lnTo>
                      <a:pt x="28108" y="22132"/>
                    </a:lnTo>
                    <a:lnTo>
                      <a:pt x="28278" y="21818"/>
                    </a:lnTo>
                    <a:lnTo>
                      <a:pt x="28278" y="21818"/>
                    </a:lnTo>
                    <a:lnTo>
                      <a:pt x="28440" y="21486"/>
                    </a:lnTo>
                    <a:lnTo>
                      <a:pt x="28592" y="21163"/>
                    </a:lnTo>
                    <a:lnTo>
                      <a:pt x="28736" y="20831"/>
                    </a:lnTo>
                    <a:lnTo>
                      <a:pt x="28879" y="20500"/>
                    </a:lnTo>
                    <a:lnTo>
                      <a:pt x="29005" y="20159"/>
                    </a:lnTo>
                    <a:lnTo>
                      <a:pt x="29130" y="19818"/>
                    </a:lnTo>
                    <a:lnTo>
                      <a:pt x="29238" y="19477"/>
                    </a:lnTo>
                    <a:lnTo>
                      <a:pt x="29346" y="19136"/>
                    </a:lnTo>
                    <a:lnTo>
                      <a:pt x="29444" y="18786"/>
                    </a:lnTo>
                    <a:lnTo>
                      <a:pt x="29525" y="18436"/>
                    </a:lnTo>
                    <a:lnTo>
                      <a:pt x="29606" y="18086"/>
                    </a:lnTo>
                    <a:lnTo>
                      <a:pt x="29678" y="17736"/>
                    </a:lnTo>
                    <a:lnTo>
                      <a:pt x="29740" y="17386"/>
                    </a:lnTo>
                    <a:lnTo>
                      <a:pt x="29794" y="17028"/>
                    </a:lnTo>
                    <a:lnTo>
                      <a:pt x="29839" y="16669"/>
                    </a:lnTo>
                    <a:lnTo>
                      <a:pt x="29875" y="16310"/>
                    </a:lnTo>
                    <a:lnTo>
                      <a:pt x="29875" y="16310"/>
                    </a:lnTo>
                    <a:lnTo>
                      <a:pt x="29902" y="15933"/>
                    </a:lnTo>
                    <a:lnTo>
                      <a:pt x="29929" y="15556"/>
                    </a:lnTo>
                    <a:lnTo>
                      <a:pt x="29938" y="15189"/>
                    </a:lnTo>
                    <a:lnTo>
                      <a:pt x="29938" y="14812"/>
                    </a:lnTo>
                    <a:lnTo>
                      <a:pt x="29929" y="14444"/>
                    </a:lnTo>
                    <a:lnTo>
                      <a:pt x="29911" y="14067"/>
                    </a:lnTo>
                    <a:lnTo>
                      <a:pt x="29884" y="13699"/>
                    </a:lnTo>
                    <a:lnTo>
                      <a:pt x="29848" y="13323"/>
                    </a:lnTo>
                    <a:lnTo>
                      <a:pt x="29803" y="12955"/>
                    </a:lnTo>
                    <a:lnTo>
                      <a:pt x="29740" y="12587"/>
                    </a:lnTo>
                    <a:lnTo>
                      <a:pt x="29678" y="12219"/>
                    </a:lnTo>
                    <a:lnTo>
                      <a:pt x="29606" y="11851"/>
                    </a:lnTo>
                    <a:lnTo>
                      <a:pt x="29525" y="11492"/>
                    </a:lnTo>
                    <a:lnTo>
                      <a:pt x="29426" y="11125"/>
                    </a:lnTo>
                    <a:lnTo>
                      <a:pt x="29328" y="10766"/>
                    </a:lnTo>
                    <a:lnTo>
                      <a:pt x="29220" y="10398"/>
                    </a:lnTo>
                    <a:lnTo>
                      <a:pt x="29220" y="10398"/>
                    </a:lnTo>
                    <a:lnTo>
                      <a:pt x="29094" y="10039"/>
                    </a:lnTo>
                    <a:lnTo>
                      <a:pt x="28969" y="9689"/>
                    </a:lnTo>
                    <a:lnTo>
                      <a:pt x="28834" y="9339"/>
                    </a:lnTo>
                    <a:lnTo>
                      <a:pt x="28691" y="8989"/>
                    </a:lnTo>
                    <a:lnTo>
                      <a:pt x="28538" y="8649"/>
                    </a:lnTo>
                    <a:lnTo>
                      <a:pt x="28377" y="8317"/>
                    </a:lnTo>
                    <a:lnTo>
                      <a:pt x="28206" y="7985"/>
                    </a:lnTo>
                    <a:lnTo>
                      <a:pt x="28027" y="7653"/>
                    </a:lnTo>
                    <a:lnTo>
                      <a:pt x="27839" y="7330"/>
                    </a:lnTo>
                    <a:lnTo>
                      <a:pt x="27650" y="7016"/>
                    </a:lnTo>
                    <a:lnTo>
                      <a:pt x="27444" y="6702"/>
                    </a:lnTo>
                    <a:lnTo>
                      <a:pt x="27237" y="6397"/>
                    </a:lnTo>
                    <a:lnTo>
                      <a:pt x="27022" y="6092"/>
                    </a:lnTo>
                    <a:lnTo>
                      <a:pt x="26798" y="5796"/>
                    </a:lnTo>
                    <a:lnTo>
                      <a:pt x="26556" y="5500"/>
                    </a:lnTo>
                    <a:lnTo>
                      <a:pt x="26322" y="5213"/>
                    </a:lnTo>
                    <a:lnTo>
                      <a:pt x="26322" y="5213"/>
                    </a:lnTo>
                    <a:lnTo>
                      <a:pt x="26080" y="4943"/>
                    </a:lnTo>
                    <a:lnTo>
                      <a:pt x="25838" y="4674"/>
                    </a:lnTo>
                    <a:lnTo>
                      <a:pt x="25587" y="4414"/>
                    </a:lnTo>
                    <a:lnTo>
                      <a:pt x="25327" y="4163"/>
                    </a:lnTo>
                    <a:lnTo>
                      <a:pt x="25066" y="3921"/>
                    </a:lnTo>
                    <a:lnTo>
                      <a:pt x="24797" y="3678"/>
                    </a:lnTo>
                    <a:lnTo>
                      <a:pt x="24519" y="3445"/>
                    </a:lnTo>
                    <a:lnTo>
                      <a:pt x="24241" y="3221"/>
                    </a:lnTo>
                    <a:lnTo>
                      <a:pt x="23954" y="2997"/>
                    </a:lnTo>
                    <a:lnTo>
                      <a:pt x="23667" y="2790"/>
                    </a:lnTo>
                    <a:lnTo>
                      <a:pt x="23371" y="2584"/>
                    </a:lnTo>
                    <a:lnTo>
                      <a:pt x="23066" y="2387"/>
                    </a:lnTo>
                    <a:lnTo>
                      <a:pt x="22761" y="2189"/>
                    </a:lnTo>
                    <a:lnTo>
                      <a:pt x="22447" y="2010"/>
                    </a:lnTo>
                    <a:lnTo>
                      <a:pt x="22133" y="1830"/>
                    </a:lnTo>
                    <a:lnTo>
                      <a:pt x="21810" y="1660"/>
                    </a:lnTo>
                    <a:lnTo>
                      <a:pt x="21810" y="1660"/>
                    </a:lnTo>
                    <a:lnTo>
                      <a:pt x="21487" y="1498"/>
                    </a:lnTo>
                    <a:lnTo>
                      <a:pt x="21155" y="1346"/>
                    </a:lnTo>
                    <a:lnTo>
                      <a:pt x="20832" y="1202"/>
                    </a:lnTo>
                    <a:lnTo>
                      <a:pt x="20491" y="1059"/>
                    </a:lnTo>
                    <a:lnTo>
                      <a:pt x="20159" y="933"/>
                    </a:lnTo>
                    <a:lnTo>
                      <a:pt x="19818" y="808"/>
                    </a:lnTo>
                    <a:lnTo>
                      <a:pt x="19477" y="700"/>
                    </a:lnTo>
                    <a:lnTo>
                      <a:pt x="19136" y="592"/>
                    </a:lnTo>
                    <a:lnTo>
                      <a:pt x="18787" y="494"/>
                    </a:lnTo>
                    <a:lnTo>
                      <a:pt x="18437" y="404"/>
                    </a:lnTo>
                    <a:lnTo>
                      <a:pt x="18087" y="332"/>
                    </a:lnTo>
                    <a:lnTo>
                      <a:pt x="17737" y="260"/>
                    </a:lnTo>
                    <a:lnTo>
                      <a:pt x="17378" y="198"/>
                    </a:lnTo>
                    <a:lnTo>
                      <a:pt x="17019" y="144"/>
                    </a:lnTo>
                    <a:lnTo>
                      <a:pt x="16660" y="99"/>
                    </a:lnTo>
                    <a:lnTo>
                      <a:pt x="16302" y="63"/>
                    </a:lnTo>
                    <a:lnTo>
                      <a:pt x="16302" y="63"/>
                    </a:lnTo>
                    <a:lnTo>
                      <a:pt x="15970" y="36"/>
                    </a:lnTo>
                    <a:lnTo>
                      <a:pt x="15629" y="18"/>
                    </a:lnTo>
                    <a:lnTo>
                      <a:pt x="15297" y="0"/>
                    </a:lnTo>
                    <a:lnTo>
                      <a:pt x="1496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4"/>
              <p:cNvSpPr/>
              <p:nvPr/>
            </p:nvSpPr>
            <p:spPr>
              <a:xfrm>
                <a:off x="648725" y="2854600"/>
                <a:ext cx="679825" cy="679825"/>
              </a:xfrm>
              <a:custGeom>
                <a:avLst/>
                <a:gdLst/>
                <a:ahLst/>
                <a:cxnLst/>
                <a:rect l="l" t="t" r="r" b="b"/>
                <a:pathLst>
                  <a:path w="27193" h="27193" extrusionOk="0">
                    <a:moveTo>
                      <a:pt x="13879" y="494"/>
                    </a:moveTo>
                    <a:lnTo>
                      <a:pt x="14175" y="503"/>
                    </a:lnTo>
                    <a:lnTo>
                      <a:pt x="14471" y="521"/>
                    </a:lnTo>
                    <a:lnTo>
                      <a:pt x="14767" y="548"/>
                    </a:lnTo>
                    <a:lnTo>
                      <a:pt x="15081" y="575"/>
                    </a:lnTo>
                    <a:lnTo>
                      <a:pt x="15395" y="620"/>
                    </a:lnTo>
                    <a:lnTo>
                      <a:pt x="15709" y="665"/>
                    </a:lnTo>
                    <a:lnTo>
                      <a:pt x="16014" y="719"/>
                    </a:lnTo>
                    <a:lnTo>
                      <a:pt x="16328" y="781"/>
                    </a:lnTo>
                    <a:lnTo>
                      <a:pt x="16633" y="853"/>
                    </a:lnTo>
                    <a:lnTo>
                      <a:pt x="16938" y="925"/>
                    </a:lnTo>
                    <a:lnTo>
                      <a:pt x="17243" y="1015"/>
                    </a:lnTo>
                    <a:lnTo>
                      <a:pt x="17539" y="1104"/>
                    </a:lnTo>
                    <a:lnTo>
                      <a:pt x="17844" y="1203"/>
                    </a:lnTo>
                    <a:lnTo>
                      <a:pt x="18140" y="1311"/>
                    </a:lnTo>
                    <a:lnTo>
                      <a:pt x="18436" y="1418"/>
                    </a:lnTo>
                    <a:lnTo>
                      <a:pt x="18723" y="1544"/>
                    </a:lnTo>
                    <a:lnTo>
                      <a:pt x="19010" y="1669"/>
                    </a:lnTo>
                    <a:lnTo>
                      <a:pt x="19306" y="1804"/>
                    </a:lnTo>
                    <a:lnTo>
                      <a:pt x="19585" y="1948"/>
                    </a:lnTo>
                    <a:lnTo>
                      <a:pt x="19872" y="2091"/>
                    </a:lnTo>
                    <a:lnTo>
                      <a:pt x="20150" y="2253"/>
                    </a:lnTo>
                    <a:lnTo>
                      <a:pt x="20419" y="2414"/>
                    </a:lnTo>
                    <a:lnTo>
                      <a:pt x="20688" y="2576"/>
                    </a:lnTo>
                    <a:lnTo>
                      <a:pt x="20948" y="2755"/>
                    </a:lnTo>
                    <a:lnTo>
                      <a:pt x="21208" y="2934"/>
                    </a:lnTo>
                    <a:lnTo>
                      <a:pt x="21460" y="3123"/>
                    </a:lnTo>
                    <a:lnTo>
                      <a:pt x="21711" y="3311"/>
                    </a:lnTo>
                    <a:lnTo>
                      <a:pt x="21962" y="3509"/>
                    </a:lnTo>
                    <a:lnTo>
                      <a:pt x="22195" y="3715"/>
                    </a:lnTo>
                    <a:lnTo>
                      <a:pt x="22428" y="3921"/>
                    </a:lnTo>
                    <a:lnTo>
                      <a:pt x="22662" y="4137"/>
                    </a:lnTo>
                    <a:lnTo>
                      <a:pt x="22886" y="4361"/>
                    </a:lnTo>
                    <a:lnTo>
                      <a:pt x="23110" y="4585"/>
                    </a:lnTo>
                    <a:lnTo>
                      <a:pt x="23326" y="4818"/>
                    </a:lnTo>
                    <a:lnTo>
                      <a:pt x="23532" y="5052"/>
                    </a:lnTo>
                    <a:lnTo>
                      <a:pt x="23747" y="5303"/>
                    </a:lnTo>
                    <a:lnTo>
                      <a:pt x="23945" y="5563"/>
                    </a:lnTo>
                    <a:lnTo>
                      <a:pt x="24142" y="5823"/>
                    </a:lnTo>
                    <a:lnTo>
                      <a:pt x="24339" y="6092"/>
                    </a:lnTo>
                    <a:lnTo>
                      <a:pt x="24519" y="6361"/>
                    </a:lnTo>
                    <a:lnTo>
                      <a:pt x="24698" y="6631"/>
                    </a:lnTo>
                    <a:lnTo>
                      <a:pt x="24869" y="6909"/>
                    </a:lnTo>
                    <a:lnTo>
                      <a:pt x="25030" y="7196"/>
                    </a:lnTo>
                    <a:lnTo>
                      <a:pt x="25183" y="7483"/>
                    </a:lnTo>
                    <a:lnTo>
                      <a:pt x="25335" y="7770"/>
                    </a:lnTo>
                    <a:lnTo>
                      <a:pt x="25470" y="8066"/>
                    </a:lnTo>
                    <a:lnTo>
                      <a:pt x="25604" y="8362"/>
                    </a:lnTo>
                    <a:lnTo>
                      <a:pt x="25730" y="8667"/>
                    </a:lnTo>
                    <a:lnTo>
                      <a:pt x="25855" y="8972"/>
                    </a:lnTo>
                    <a:lnTo>
                      <a:pt x="25963" y="9286"/>
                    </a:lnTo>
                    <a:lnTo>
                      <a:pt x="26071" y="9600"/>
                    </a:lnTo>
                    <a:lnTo>
                      <a:pt x="26169" y="9914"/>
                    </a:lnTo>
                    <a:lnTo>
                      <a:pt x="26259" y="10228"/>
                    </a:lnTo>
                    <a:lnTo>
                      <a:pt x="26340" y="10551"/>
                    </a:lnTo>
                    <a:lnTo>
                      <a:pt x="26412" y="10874"/>
                    </a:lnTo>
                    <a:lnTo>
                      <a:pt x="26474" y="11188"/>
                    </a:lnTo>
                    <a:lnTo>
                      <a:pt x="26528" y="11511"/>
                    </a:lnTo>
                    <a:lnTo>
                      <a:pt x="26582" y="11834"/>
                    </a:lnTo>
                    <a:lnTo>
                      <a:pt x="26618" y="12157"/>
                    </a:lnTo>
                    <a:lnTo>
                      <a:pt x="26654" y="12480"/>
                    </a:lnTo>
                    <a:lnTo>
                      <a:pt x="26672" y="12812"/>
                    </a:lnTo>
                    <a:lnTo>
                      <a:pt x="26690" y="13135"/>
                    </a:lnTo>
                    <a:lnTo>
                      <a:pt x="26699" y="13458"/>
                    </a:lnTo>
                    <a:lnTo>
                      <a:pt x="26699" y="13790"/>
                    </a:lnTo>
                    <a:lnTo>
                      <a:pt x="26690" y="14113"/>
                    </a:lnTo>
                    <a:lnTo>
                      <a:pt x="26672" y="14445"/>
                    </a:lnTo>
                    <a:lnTo>
                      <a:pt x="26645" y="14767"/>
                    </a:lnTo>
                    <a:lnTo>
                      <a:pt x="26618" y="15081"/>
                    </a:lnTo>
                    <a:lnTo>
                      <a:pt x="26573" y="15395"/>
                    </a:lnTo>
                    <a:lnTo>
                      <a:pt x="26528" y="15709"/>
                    </a:lnTo>
                    <a:lnTo>
                      <a:pt x="26474" y="16023"/>
                    </a:lnTo>
                    <a:lnTo>
                      <a:pt x="26412" y="16328"/>
                    </a:lnTo>
                    <a:lnTo>
                      <a:pt x="26340" y="16633"/>
                    </a:lnTo>
                    <a:lnTo>
                      <a:pt x="26268" y="16939"/>
                    </a:lnTo>
                    <a:lnTo>
                      <a:pt x="26178" y="17244"/>
                    </a:lnTo>
                    <a:lnTo>
                      <a:pt x="26089" y="17549"/>
                    </a:lnTo>
                    <a:lnTo>
                      <a:pt x="25990" y="17845"/>
                    </a:lnTo>
                    <a:lnTo>
                      <a:pt x="25882" y="18141"/>
                    </a:lnTo>
                    <a:lnTo>
                      <a:pt x="25775" y="18437"/>
                    </a:lnTo>
                    <a:lnTo>
                      <a:pt x="25649" y="18724"/>
                    </a:lnTo>
                    <a:lnTo>
                      <a:pt x="25524" y="19020"/>
                    </a:lnTo>
                    <a:lnTo>
                      <a:pt x="25389" y="19307"/>
                    </a:lnTo>
                    <a:lnTo>
                      <a:pt x="25245" y="19594"/>
                    </a:lnTo>
                    <a:lnTo>
                      <a:pt x="25093" y="19872"/>
                    </a:lnTo>
                    <a:lnTo>
                      <a:pt x="24940" y="20150"/>
                    </a:lnTo>
                    <a:lnTo>
                      <a:pt x="24779" y="20419"/>
                    </a:lnTo>
                    <a:lnTo>
                      <a:pt x="24608" y="20688"/>
                    </a:lnTo>
                    <a:lnTo>
                      <a:pt x="24438" y="20958"/>
                    </a:lnTo>
                    <a:lnTo>
                      <a:pt x="24259" y="21209"/>
                    </a:lnTo>
                    <a:lnTo>
                      <a:pt x="24070" y="21469"/>
                    </a:lnTo>
                    <a:lnTo>
                      <a:pt x="23882" y="21720"/>
                    </a:lnTo>
                    <a:lnTo>
                      <a:pt x="23684" y="21962"/>
                    </a:lnTo>
                    <a:lnTo>
                      <a:pt x="23478" y="22205"/>
                    </a:lnTo>
                    <a:lnTo>
                      <a:pt x="23272" y="22438"/>
                    </a:lnTo>
                    <a:lnTo>
                      <a:pt x="23056" y="22662"/>
                    </a:lnTo>
                    <a:lnTo>
                      <a:pt x="22832" y="22895"/>
                    </a:lnTo>
                    <a:lnTo>
                      <a:pt x="22608" y="23111"/>
                    </a:lnTo>
                    <a:lnTo>
                      <a:pt x="22375" y="23326"/>
                    </a:lnTo>
                    <a:lnTo>
                      <a:pt x="22132" y="23532"/>
                    </a:lnTo>
                    <a:lnTo>
                      <a:pt x="21881" y="23748"/>
                    </a:lnTo>
                    <a:lnTo>
                      <a:pt x="21630" y="23954"/>
                    </a:lnTo>
                    <a:lnTo>
                      <a:pt x="21370" y="24151"/>
                    </a:lnTo>
                    <a:lnTo>
                      <a:pt x="21101" y="24340"/>
                    </a:lnTo>
                    <a:lnTo>
                      <a:pt x="20832" y="24519"/>
                    </a:lnTo>
                    <a:lnTo>
                      <a:pt x="20562" y="24699"/>
                    </a:lnTo>
                    <a:lnTo>
                      <a:pt x="20284" y="24869"/>
                    </a:lnTo>
                    <a:lnTo>
                      <a:pt x="19997" y="25031"/>
                    </a:lnTo>
                    <a:lnTo>
                      <a:pt x="19710" y="25183"/>
                    </a:lnTo>
                    <a:lnTo>
                      <a:pt x="19423" y="25336"/>
                    </a:lnTo>
                    <a:lnTo>
                      <a:pt x="19127" y="25479"/>
                    </a:lnTo>
                    <a:lnTo>
                      <a:pt x="18831" y="25614"/>
                    </a:lnTo>
                    <a:lnTo>
                      <a:pt x="18526" y="25739"/>
                    </a:lnTo>
                    <a:lnTo>
                      <a:pt x="18221" y="25856"/>
                    </a:lnTo>
                    <a:lnTo>
                      <a:pt x="17907" y="25973"/>
                    </a:lnTo>
                    <a:lnTo>
                      <a:pt x="17593" y="26071"/>
                    </a:lnTo>
                    <a:lnTo>
                      <a:pt x="17100" y="26224"/>
                    </a:lnTo>
                    <a:lnTo>
                      <a:pt x="16606" y="26349"/>
                    </a:lnTo>
                    <a:lnTo>
                      <a:pt x="16113" y="26457"/>
                    </a:lnTo>
                    <a:lnTo>
                      <a:pt x="15610" y="26547"/>
                    </a:lnTo>
                    <a:lnTo>
                      <a:pt x="15108" y="26618"/>
                    </a:lnTo>
                    <a:lnTo>
                      <a:pt x="14606" y="26663"/>
                    </a:lnTo>
                    <a:lnTo>
                      <a:pt x="14103" y="26690"/>
                    </a:lnTo>
                    <a:lnTo>
                      <a:pt x="13601" y="26699"/>
                    </a:lnTo>
                    <a:lnTo>
                      <a:pt x="13305" y="26699"/>
                    </a:lnTo>
                    <a:lnTo>
                      <a:pt x="13009" y="26690"/>
                    </a:lnTo>
                    <a:lnTo>
                      <a:pt x="12722" y="26672"/>
                    </a:lnTo>
                    <a:lnTo>
                      <a:pt x="12426" y="26654"/>
                    </a:lnTo>
                    <a:lnTo>
                      <a:pt x="12112" y="26618"/>
                    </a:lnTo>
                    <a:lnTo>
                      <a:pt x="11798" y="26583"/>
                    </a:lnTo>
                    <a:lnTo>
                      <a:pt x="11484" y="26529"/>
                    </a:lnTo>
                    <a:lnTo>
                      <a:pt x="11170" y="26475"/>
                    </a:lnTo>
                    <a:lnTo>
                      <a:pt x="10865" y="26412"/>
                    </a:lnTo>
                    <a:lnTo>
                      <a:pt x="10560" y="26349"/>
                    </a:lnTo>
                    <a:lnTo>
                      <a:pt x="10246" y="26269"/>
                    </a:lnTo>
                    <a:lnTo>
                      <a:pt x="9950" y="26188"/>
                    </a:lnTo>
                    <a:lnTo>
                      <a:pt x="9644" y="26089"/>
                    </a:lnTo>
                    <a:lnTo>
                      <a:pt x="9348" y="25990"/>
                    </a:lnTo>
                    <a:lnTo>
                      <a:pt x="9052" y="25892"/>
                    </a:lnTo>
                    <a:lnTo>
                      <a:pt x="8756" y="25775"/>
                    </a:lnTo>
                    <a:lnTo>
                      <a:pt x="8460" y="25650"/>
                    </a:lnTo>
                    <a:lnTo>
                      <a:pt x="8173" y="25524"/>
                    </a:lnTo>
                    <a:lnTo>
                      <a:pt x="7886" y="25389"/>
                    </a:lnTo>
                    <a:lnTo>
                      <a:pt x="7599" y="25246"/>
                    </a:lnTo>
                    <a:lnTo>
                      <a:pt x="7321" y="25102"/>
                    </a:lnTo>
                    <a:lnTo>
                      <a:pt x="7043" y="24941"/>
                    </a:lnTo>
                    <a:lnTo>
                      <a:pt x="6765" y="24779"/>
                    </a:lnTo>
                    <a:lnTo>
                      <a:pt x="6505" y="24618"/>
                    </a:lnTo>
                    <a:lnTo>
                      <a:pt x="6235" y="24438"/>
                    </a:lnTo>
                    <a:lnTo>
                      <a:pt x="5975" y="24259"/>
                    </a:lnTo>
                    <a:lnTo>
                      <a:pt x="5724" y="24071"/>
                    </a:lnTo>
                    <a:lnTo>
                      <a:pt x="5473" y="23882"/>
                    </a:lnTo>
                    <a:lnTo>
                      <a:pt x="5231" y="23685"/>
                    </a:lnTo>
                    <a:lnTo>
                      <a:pt x="4988" y="23479"/>
                    </a:lnTo>
                    <a:lnTo>
                      <a:pt x="4755" y="23272"/>
                    </a:lnTo>
                    <a:lnTo>
                      <a:pt x="4522" y="23057"/>
                    </a:lnTo>
                    <a:lnTo>
                      <a:pt x="4298" y="22833"/>
                    </a:lnTo>
                    <a:lnTo>
                      <a:pt x="4082" y="22608"/>
                    </a:lnTo>
                    <a:lnTo>
                      <a:pt x="3867" y="22375"/>
                    </a:lnTo>
                    <a:lnTo>
                      <a:pt x="3652" y="22142"/>
                    </a:lnTo>
                    <a:lnTo>
                      <a:pt x="3445" y="21891"/>
                    </a:lnTo>
                    <a:lnTo>
                      <a:pt x="3239" y="21630"/>
                    </a:lnTo>
                    <a:lnTo>
                      <a:pt x="3042" y="21370"/>
                    </a:lnTo>
                    <a:lnTo>
                      <a:pt x="2853" y="21110"/>
                    </a:lnTo>
                    <a:lnTo>
                      <a:pt x="2665" y="20832"/>
                    </a:lnTo>
                    <a:lnTo>
                      <a:pt x="2494" y="20563"/>
                    </a:lnTo>
                    <a:lnTo>
                      <a:pt x="2324" y="20285"/>
                    </a:lnTo>
                    <a:lnTo>
                      <a:pt x="2162" y="19998"/>
                    </a:lnTo>
                    <a:lnTo>
                      <a:pt x="2001" y="19711"/>
                    </a:lnTo>
                    <a:lnTo>
                      <a:pt x="1857" y="19424"/>
                    </a:lnTo>
                    <a:lnTo>
                      <a:pt x="1714" y="19128"/>
                    </a:lnTo>
                    <a:lnTo>
                      <a:pt x="1579" y="18831"/>
                    </a:lnTo>
                    <a:lnTo>
                      <a:pt x="1454" y="18526"/>
                    </a:lnTo>
                    <a:lnTo>
                      <a:pt x="1337" y="18221"/>
                    </a:lnTo>
                    <a:lnTo>
                      <a:pt x="1221" y="17907"/>
                    </a:lnTo>
                    <a:lnTo>
                      <a:pt x="1122" y="17593"/>
                    </a:lnTo>
                    <a:lnTo>
                      <a:pt x="1023" y="17279"/>
                    </a:lnTo>
                    <a:lnTo>
                      <a:pt x="933" y="16965"/>
                    </a:lnTo>
                    <a:lnTo>
                      <a:pt x="853" y="16642"/>
                    </a:lnTo>
                    <a:lnTo>
                      <a:pt x="781" y="16328"/>
                    </a:lnTo>
                    <a:lnTo>
                      <a:pt x="709" y="16006"/>
                    </a:lnTo>
                    <a:lnTo>
                      <a:pt x="655" y="15683"/>
                    </a:lnTo>
                    <a:lnTo>
                      <a:pt x="610" y="15360"/>
                    </a:lnTo>
                    <a:lnTo>
                      <a:pt x="566" y="15037"/>
                    </a:lnTo>
                    <a:lnTo>
                      <a:pt x="539" y="14714"/>
                    </a:lnTo>
                    <a:lnTo>
                      <a:pt x="512" y="14391"/>
                    </a:lnTo>
                    <a:lnTo>
                      <a:pt x="494" y="14059"/>
                    </a:lnTo>
                    <a:lnTo>
                      <a:pt x="485" y="13736"/>
                    </a:lnTo>
                    <a:lnTo>
                      <a:pt x="485" y="13413"/>
                    </a:lnTo>
                    <a:lnTo>
                      <a:pt x="494" y="13081"/>
                    </a:lnTo>
                    <a:lnTo>
                      <a:pt x="512" y="12758"/>
                    </a:lnTo>
                    <a:lnTo>
                      <a:pt x="539" y="12426"/>
                    </a:lnTo>
                    <a:lnTo>
                      <a:pt x="575" y="12112"/>
                    </a:lnTo>
                    <a:lnTo>
                      <a:pt x="610" y="11798"/>
                    </a:lnTo>
                    <a:lnTo>
                      <a:pt x="664" y="11484"/>
                    </a:lnTo>
                    <a:lnTo>
                      <a:pt x="718" y="11170"/>
                    </a:lnTo>
                    <a:lnTo>
                      <a:pt x="781" y="10865"/>
                    </a:lnTo>
                    <a:lnTo>
                      <a:pt x="844" y="10560"/>
                    </a:lnTo>
                    <a:lnTo>
                      <a:pt x="924" y="10255"/>
                    </a:lnTo>
                    <a:lnTo>
                      <a:pt x="1005" y="9950"/>
                    </a:lnTo>
                    <a:lnTo>
                      <a:pt x="1095" y="9645"/>
                    </a:lnTo>
                    <a:lnTo>
                      <a:pt x="1194" y="9349"/>
                    </a:lnTo>
                    <a:lnTo>
                      <a:pt x="1301" y="9053"/>
                    </a:lnTo>
                    <a:lnTo>
                      <a:pt x="1418" y="8757"/>
                    </a:lnTo>
                    <a:lnTo>
                      <a:pt x="1535" y="8470"/>
                    </a:lnTo>
                    <a:lnTo>
                      <a:pt x="1669" y="8174"/>
                    </a:lnTo>
                    <a:lnTo>
                      <a:pt x="1804" y="7887"/>
                    </a:lnTo>
                    <a:lnTo>
                      <a:pt x="1947" y="7599"/>
                    </a:lnTo>
                    <a:lnTo>
                      <a:pt x="2091" y="7321"/>
                    </a:lnTo>
                    <a:lnTo>
                      <a:pt x="2243" y="7043"/>
                    </a:lnTo>
                    <a:lnTo>
                      <a:pt x="2405" y="6774"/>
                    </a:lnTo>
                    <a:lnTo>
                      <a:pt x="2575" y="6505"/>
                    </a:lnTo>
                    <a:lnTo>
                      <a:pt x="2755" y="6245"/>
                    </a:lnTo>
                    <a:lnTo>
                      <a:pt x="2934" y="5985"/>
                    </a:lnTo>
                    <a:lnTo>
                      <a:pt x="3113" y="5724"/>
                    </a:lnTo>
                    <a:lnTo>
                      <a:pt x="3311" y="5482"/>
                    </a:lnTo>
                    <a:lnTo>
                      <a:pt x="3508" y="5231"/>
                    </a:lnTo>
                    <a:lnTo>
                      <a:pt x="3706" y="4989"/>
                    </a:lnTo>
                    <a:lnTo>
                      <a:pt x="3921" y="4756"/>
                    </a:lnTo>
                    <a:lnTo>
                      <a:pt x="4136" y="4531"/>
                    </a:lnTo>
                    <a:lnTo>
                      <a:pt x="4351" y="4307"/>
                    </a:lnTo>
                    <a:lnTo>
                      <a:pt x="4585" y="4083"/>
                    </a:lnTo>
                    <a:lnTo>
                      <a:pt x="4818" y="3867"/>
                    </a:lnTo>
                    <a:lnTo>
                      <a:pt x="5051" y="3661"/>
                    </a:lnTo>
                    <a:lnTo>
                      <a:pt x="5302" y="3446"/>
                    </a:lnTo>
                    <a:lnTo>
                      <a:pt x="5563" y="3239"/>
                    </a:lnTo>
                    <a:lnTo>
                      <a:pt x="5823" y="3042"/>
                    </a:lnTo>
                    <a:lnTo>
                      <a:pt x="6083" y="2854"/>
                    </a:lnTo>
                    <a:lnTo>
                      <a:pt x="6352" y="2674"/>
                    </a:lnTo>
                    <a:lnTo>
                      <a:pt x="6630" y="2495"/>
                    </a:lnTo>
                    <a:lnTo>
                      <a:pt x="6908" y="2324"/>
                    </a:lnTo>
                    <a:lnTo>
                      <a:pt x="7186" y="2163"/>
                    </a:lnTo>
                    <a:lnTo>
                      <a:pt x="7473" y="2010"/>
                    </a:lnTo>
                    <a:lnTo>
                      <a:pt x="7769" y="1858"/>
                    </a:lnTo>
                    <a:lnTo>
                      <a:pt x="8066" y="1714"/>
                    </a:lnTo>
                    <a:lnTo>
                      <a:pt x="8362" y="1589"/>
                    </a:lnTo>
                    <a:lnTo>
                      <a:pt x="8667" y="1454"/>
                    </a:lnTo>
                    <a:lnTo>
                      <a:pt x="8972" y="1338"/>
                    </a:lnTo>
                    <a:lnTo>
                      <a:pt x="9277" y="1230"/>
                    </a:lnTo>
                    <a:lnTo>
                      <a:pt x="9591" y="1122"/>
                    </a:lnTo>
                    <a:lnTo>
                      <a:pt x="10084" y="970"/>
                    </a:lnTo>
                    <a:lnTo>
                      <a:pt x="10577" y="844"/>
                    </a:lnTo>
                    <a:lnTo>
                      <a:pt x="11080" y="736"/>
                    </a:lnTo>
                    <a:lnTo>
                      <a:pt x="11573" y="647"/>
                    </a:lnTo>
                    <a:lnTo>
                      <a:pt x="12076" y="584"/>
                    </a:lnTo>
                    <a:lnTo>
                      <a:pt x="12578" y="530"/>
                    </a:lnTo>
                    <a:lnTo>
                      <a:pt x="13080" y="503"/>
                    </a:lnTo>
                    <a:lnTo>
                      <a:pt x="13592" y="494"/>
                    </a:lnTo>
                    <a:close/>
                    <a:moveTo>
                      <a:pt x="13592" y="1"/>
                    </a:moveTo>
                    <a:lnTo>
                      <a:pt x="13063" y="10"/>
                    </a:lnTo>
                    <a:lnTo>
                      <a:pt x="12542" y="46"/>
                    </a:lnTo>
                    <a:lnTo>
                      <a:pt x="12022" y="91"/>
                    </a:lnTo>
                    <a:lnTo>
                      <a:pt x="11502" y="162"/>
                    </a:lnTo>
                    <a:lnTo>
                      <a:pt x="10981" y="261"/>
                    </a:lnTo>
                    <a:lnTo>
                      <a:pt x="10470" y="369"/>
                    </a:lnTo>
                    <a:lnTo>
                      <a:pt x="9950" y="503"/>
                    </a:lnTo>
                    <a:lnTo>
                      <a:pt x="9447" y="656"/>
                    </a:lnTo>
                    <a:lnTo>
                      <a:pt x="9115" y="763"/>
                    </a:lnTo>
                    <a:lnTo>
                      <a:pt x="8792" y="880"/>
                    </a:lnTo>
                    <a:lnTo>
                      <a:pt x="8478" y="1006"/>
                    </a:lnTo>
                    <a:lnTo>
                      <a:pt x="8164" y="1131"/>
                    </a:lnTo>
                    <a:lnTo>
                      <a:pt x="7850" y="1275"/>
                    </a:lnTo>
                    <a:lnTo>
                      <a:pt x="7545" y="1418"/>
                    </a:lnTo>
                    <a:lnTo>
                      <a:pt x="7249" y="1571"/>
                    </a:lnTo>
                    <a:lnTo>
                      <a:pt x="6953" y="1732"/>
                    </a:lnTo>
                    <a:lnTo>
                      <a:pt x="6657" y="1903"/>
                    </a:lnTo>
                    <a:lnTo>
                      <a:pt x="6370" y="2082"/>
                    </a:lnTo>
                    <a:lnTo>
                      <a:pt x="6083" y="2262"/>
                    </a:lnTo>
                    <a:lnTo>
                      <a:pt x="5805" y="2450"/>
                    </a:lnTo>
                    <a:lnTo>
                      <a:pt x="5527" y="2647"/>
                    </a:lnTo>
                    <a:lnTo>
                      <a:pt x="5258" y="2854"/>
                    </a:lnTo>
                    <a:lnTo>
                      <a:pt x="4997" y="3069"/>
                    </a:lnTo>
                    <a:lnTo>
                      <a:pt x="4728" y="3284"/>
                    </a:lnTo>
                    <a:lnTo>
                      <a:pt x="4486" y="3509"/>
                    </a:lnTo>
                    <a:lnTo>
                      <a:pt x="4244" y="3724"/>
                    </a:lnTo>
                    <a:lnTo>
                      <a:pt x="4011" y="3957"/>
                    </a:lnTo>
                    <a:lnTo>
                      <a:pt x="3777" y="4190"/>
                    </a:lnTo>
                    <a:lnTo>
                      <a:pt x="3553" y="4424"/>
                    </a:lnTo>
                    <a:lnTo>
                      <a:pt x="3338" y="4675"/>
                    </a:lnTo>
                    <a:lnTo>
                      <a:pt x="3131" y="4917"/>
                    </a:lnTo>
                    <a:lnTo>
                      <a:pt x="2925" y="5177"/>
                    </a:lnTo>
                    <a:lnTo>
                      <a:pt x="2728" y="5437"/>
                    </a:lnTo>
                    <a:lnTo>
                      <a:pt x="2530" y="5698"/>
                    </a:lnTo>
                    <a:lnTo>
                      <a:pt x="2342" y="5967"/>
                    </a:lnTo>
                    <a:lnTo>
                      <a:pt x="2162" y="6236"/>
                    </a:lnTo>
                    <a:lnTo>
                      <a:pt x="1992" y="6514"/>
                    </a:lnTo>
                    <a:lnTo>
                      <a:pt x="1822" y="6801"/>
                    </a:lnTo>
                    <a:lnTo>
                      <a:pt x="1660" y="7088"/>
                    </a:lnTo>
                    <a:lnTo>
                      <a:pt x="1508" y="7375"/>
                    </a:lnTo>
                    <a:lnTo>
                      <a:pt x="1364" y="7671"/>
                    </a:lnTo>
                    <a:lnTo>
                      <a:pt x="1221" y="7976"/>
                    </a:lnTo>
                    <a:lnTo>
                      <a:pt x="1086" y="8272"/>
                    </a:lnTo>
                    <a:lnTo>
                      <a:pt x="960" y="8577"/>
                    </a:lnTo>
                    <a:lnTo>
                      <a:pt x="844" y="8882"/>
                    </a:lnTo>
                    <a:lnTo>
                      <a:pt x="736" y="9187"/>
                    </a:lnTo>
                    <a:lnTo>
                      <a:pt x="628" y="9501"/>
                    </a:lnTo>
                    <a:lnTo>
                      <a:pt x="539" y="9815"/>
                    </a:lnTo>
                    <a:lnTo>
                      <a:pt x="449" y="10129"/>
                    </a:lnTo>
                    <a:lnTo>
                      <a:pt x="368" y="10443"/>
                    </a:lnTo>
                    <a:lnTo>
                      <a:pt x="296" y="10766"/>
                    </a:lnTo>
                    <a:lnTo>
                      <a:pt x="234" y="11080"/>
                    </a:lnTo>
                    <a:lnTo>
                      <a:pt x="180" y="11403"/>
                    </a:lnTo>
                    <a:lnTo>
                      <a:pt x="126" y="11726"/>
                    </a:lnTo>
                    <a:lnTo>
                      <a:pt x="90" y="12058"/>
                    </a:lnTo>
                    <a:lnTo>
                      <a:pt x="54" y="12381"/>
                    </a:lnTo>
                    <a:lnTo>
                      <a:pt x="27" y="12722"/>
                    </a:lnTo>
                    <a:lnTo>
                      <a:pt x="9" y="13063"/>
                    </a:lnTo>
                    <a:lnTo>
                      <a:pt x="0" y="13404"/>
                    </a:lnTo>
                    <a:lnTo>
                      <a:pt x="0" y="13736"/>
                    </a:lnTo>
                    <a:lnTo>
                      <a:pt x="9" y="14077"/>
                    </a:lnTo>
                    <a:lnTo>
                      <a:pt x="18" y="14418"/>
                    </a:lnTo>
                    <a:lnTo>
                      <a:pt x="45" y="14750"/>
                    </a:lnTo>
                    <a:lnTo>
                      <a:pt x="81" y="15090"/>
                    </a:lnTo>
                    <a:lnTo>
                      <a:pt x="126" y="15422"/>
                    </a:lnTo>
                    <a:lnTo>
                      <a:pt x="171" y="15763"/>
                    </a:lnTo>
                    <a:lnTo>
                      <a:pt x="234" y="16095"/>
                    </a:lnTo>
                    <a:lnTo>
                      <a:pt x="296" y="16427"/>
                    </a:lnTo>
                    <a:lnTo>
                      <a:pt x="377" y="16759"/>
                    </a:lnTo>
                    <a:lnTo>
                      <a:pt x="458" y="17091"/>
                    </a:lnTo>
                    <a:lnTo>
                      <a:pt x="548" y="17423"/>
                    </a:lnTo>
                    <a:lnTo>
                      <a:pt x="646" y="17746"/>
                    </a:lnTo>
                    <a:lnTo>
                      <a:pt x="763" y="18069"/>
                    </a:lnTo>
                    <a:lnTo>
                      <a:pt x="880" y="18392"/>
                    </a:lnTo>
                    <a:lnTo>
                      <a:pt x="996" y="18715"/>
                    </a:lnTo>
                    <a:lnTo>
                      <a:pt x="1131" y="19029"/>
                    </a:lnTo>
                    <a:lnTo>
                      <a:pt x="1274" y="19334"/>
                    </a:lnTo>
                    <a:lnTo>
                      <a:pt x="1418" y="19639"/>
                    </a:lnTo>
                    <a:lnTo>
                      <a:pt x="1570" y="19944"/>
                    </a:lnTo>
                    <a:lnTo>
                      <a:pt x="1732" y="20240"/>
                    </a:lnTo>
                    <a:lnTo>
                      <a:pt x="1902" y="20536"/>
                    </a:lnTo>
                    <a:lnTo>
                      <a:pt x="2073" y="20823"/>
                    </a:lnTo>
                    <a:lnTo>
                      <a:pt x="2261" y="21110"/>
                    </a:lnTo>
                    <a:lnTo>
                      <a:pt x="2450" y="21388"/>
                    </a:lnTo>
                    <a:lnTo>
                      <a:pt x="2647" y="21657"/>
                    </a:lnTo>
                    <a:lnTo>
                      <a:pt x="2853" y="21935"/>
                    </a:lnTo>
                    <a:lnTo>
                      <a:pt x="3069" y="22196"/>
                    </a:lnTo>
                    <a:lnTo>
                      <a:pt x="3284" y="22456"/>
                    </a:lnTo>
                    <a:lnTo>
                      <a:pt x="3499" y="22707"/>
                    </a:lnTo>
                    <a:lnTo>
                      <a:pt x="3723" y="22949"/>
                    </a:lnTo>
                    <a:lnTo>
                      <a:pt x="3948" y="23182"/>
                    </a:lnTo>
                    <a:lnTo>
                      <a:pt x="4190" y="23416"/>
                    </a:lnTo>
                    <a:lnTo>
                      <a:pt x="4423" y="23631"/>
                    </a:lnTo>
                    <a:lnTo>
                      <a:pt x="4665" y="23855"/>
                    </a:lnTo>
                    <a:lnTo>
                      <a:pt x="4917" y="24062"/>
                    </a:lnTo>
                    <a:lnTo>
                      <a:pt x="5168" y="24268"/>
                    </a:lnTo>
                    <a:lnTo>
                      <a:pt x="5428" y="24465"/>
                    </a:lnTo>
                    <a:lnTo>
                      <a:pt x="5697" y="24663"/>
                    </a:lnTo>
                    <a:lnTo>
                      <a:pt x="5966" y="24842"/>
                    </a:lnTo>
                    <a:lnTo>
                      <a:pt x="6235" y="25031"/>
                    </a:lnTo>
                    <a:lnTo>
                      <a:pt x="6514" y="25201"/>
                    </a:lnTo>
                    <a:lnTo>
                      <a:pt x="6801" y="25371"/>
                    </a:lnTo>
                    <a:lnTo>
                      <a:pt x="7088" y="25533"/>
                    </a:lnTo>
                    <a:lnTo>
                      <a:pt x="7375" y="25685"/>
                    </a:lnTo>
                    <a:lnTo>
                      <a:pt x="7671" y="25829"/>
                    </a:lnTo>
                    <a:lnTo>
                      <a:pt x="7967" y="25973"/>
                    </a:lnTo>
                    <a:lnTo>
                      <a:pt x="8272" y="26107"/>
                    </a:lnTo>
                    <a:lnTo>
                      <a:pt x="8577" y="26233"/>
                    </a:lnTo>
                    <a:lnTo>
                      <a:pt x="8882" y="26349"/>
                    </a:lnTo>
                    <a:lnTo>
                      <a:pt x="9187" y="26457"/>
                    </a:lnTo>
                    <a:lnTo>
                      <a:pt x="9501" y="26556"/>
                    </a:lnTo>
                    <a:lnTo>
                      <a:pt x="9806" y="26654"/>
                    </a:lnTo>
                    <a:lnTo>
                      <a:pt x="10129" y="26744"/>
                    </a:lnTo>
                    <a:lnTo>
                      <a:pt x="10443" y="26825"/>
                    </a:lnTo>
                    <a:lnTo>
                      <a:pt x="10757" y="26897"/>
                    </a:lnTo>
                    <a:lnTo>
                      <a:pt x="11080" y="26959"/>
                    </a:lnTo>
                    <a:lnTo>
                      <a:pt x="11403" y="27013"/>
                    </a:lnTo>
                    <a:lnTo>
                      <a:pt x="11726" y="27067"/>
                    </a:lnTo>
                    <a:lnTo>
                      <a:pt x="12049" y="27103"/>
                    </a:lnTo>
                    <a:lnTo>
                      <a:pt x="12381" y="27139"/>
                    </a:lnTo>
                    <a:lnTo>
                      <a:pt x="12686" y="27166"/>
                    </a:lnTo>
                    <a:lnTo>
                      <a:pt x="12991" y="27184"/>
                    </a:lnTo>
                    <a:lnTo>
                      <a:pt x="13296" y="27193"/>
                    </a:lnTo>
                    <a:lnTo>
                      <a:pt x="13601" y="27193"/>
                    </a:lnTo>
                    <a:lnTo>
                      <a:pt x="14121" y="27184"/>
                    </a:lnTo>
                    <a:lnTo>
                      <a:pt x="14650" y="27157"/>
                    </a:lnTo>
                    <a:lnTo>
                      <a:pt x="15171" y="27103"/>
                    </a:lnTo>
                    <a:lnTo>
                      <a:pt x="15691" y="27031"/>
                    </a:lnTo>
                    <a:lnTo>
                      <a:pt x="16202" y="26941"/>
                    </a:lnTo>
                    <a:lnTo>
                      <a:pt x="16723" y="26825"/>
                    </a:lnTo>
                    <a:lnTo>
                      <a:pt x="17234" y="26690"/>
                    </a:lnTo>
                    <a:lnTo>
                      <a:pt x="17745" y="26538"/>
                    </a:lnTo>
                    <a:lnTo>
                      <a:pt x="18068" y="26430"/>
                    </a:lnTo>
                    <a:lnTo>
                      <a:pt x="18391" y="26313"/>
                    </a:lnTo>
                    <a:lnTo>
                      <a:pt x="18705" y="26188"/>
                    </a:lnTo>
                    <a:lnTo>
                      <a:pt x="19019" y="26062"/>
                    </a:lnTo>
                    <a:lnTo>
                      <a:pt x="19333" y="25919"/>
                    </a:lnTo>
                    <a:lnTo>
                      <a:pt x="19638" y="25775"/>
                    </a:lnTo>
                    <a:lnTo>
                      <a:pt x="19943" y="25623"/>
                    </a:lnTo>
                    <a:lnTo>
                      <a:pt x="20239" y="25461"/>
                    </a:lnTo>
                    <a:lnTo>
                      <a:pt x="20527" y="25291"/>
                    </a:lnTo>
                    <a:lnTo>
                      <a:pt x="20823" y="25111"/>
                    </a:lnTo>
                    <a:lnTo>
                      <a:pt x="21101" y="24932"/>
                    </a:lnTo>
                    <a:lnTo>
                      <a:pt x="21379" y="24743"/>
                    </a:lnTo>
                    <a:lnTo>
                      <a:pt x="21657" y="24546"/>
                    </a:lnTo>
                    <a:lnTo>
                      <a:pt x="21926" y="24340"/>
                    </a:lnTo>
                    <a:lnTo>
                      <a:pt x="22195" y="24124"/>
                    </a:lnTo>
                    <a:lnTo>
                      <a:pt x="22455" y="23909"/>
                    </a:lnTo>
                    <a:lnTo>
                      <a:pt x="22707" y="23694"/>
                    </a:lnTo>
                    <a:lnTo>
                      <a:pt x="22940" y="23470"/>
                    </a:lnTo>
                    <a:lnTo>
                      <a:pt x="23182" y="23236"/>
                    </a:lnTo>
                    <a:lnTo>
                      <a:pt x="23406" y="23003"/>
                    </a:lnTo>
                    <a:lnTo>
                      <a:pt x="23631" y="22770"/>
                    </a:lnTo>
                    <a:lnTo>
                      <a:pt x="23846" y="22519"/>
                    </a:lnTo>
                    <a:lnTo>
                      <a:pt x="24061" y="22276"/>
                    </a:lnTo>
                    <a:lnTo>
                      <a:pt x="24268" y="22016"/>
                    </a:lnTo>
                    <a:lnTo>
                      <a:pt x="24465" y="21765"/>
                    </a:lnTo>
                    <a:lnTo>
                      <a:pt x="24653" y="21496"/>
                    </a:lnTo>
                    <a:lnTo>
                      <a:pt x="24842" y="21227"/>
                    </a:lnTo>
                    <a:lnTo>
                      <a:pt x="25021" y="20958"/>
                    </a:lnTo>
                    <a:lnTo>
                      <a:pt x="25201" y="20680"/>
                    </a:lnTo>
                    <a:lnTo>
                      <a:pt x="25362" y="20392"/>
                    </a:lnTo>
                    <a:lnTo>
                      <a:pt x="25524" y="20105"/>
                    </a:lnTo>
                    <a:lnTo>
                      <a:pt x="25676" y="19818"/>
                    </a:lnTo>
                    <a:lnTo>
                      <a:pt x="25829" y="19522"/>
                    </a:lnTo>
                    <a:lnTo>
                      <a:pt x="25972" y="19217"/>
                    </a:lnTo>
                    <a:lnTo>
                      <a:pt x="26098" y="18921"/>
                    </a:lnTo>
                    <a:lnTo>
                      <a:pt x="26223" y="18616"/>
                    </a:lnTo>
                    <a:lnTo>
                      <a:pt x="26340" y="18311"/>
                    </a:lnTo>
                    <a:lnTo>
                      <a:pt x="26457" y="18006"/>
                    </a:lnTo>
                    <a:lnTo>
                      <a:pt x="26555" y="17692"/>
                    </a:lnTo>
                    <a:lnTo>
                      <a:pt x="26654" y="17378"/>
                    </a:lnTo>
                    <a:lnTo>
                      <a:pt x="26735" y="17064"/>
                    </a:lnTo>
                    <a:lnTo>
                      <a:pt x="26815" y="16750"/>
                    </a:lnTo>
                    <a:lnTo>
                      <a:pt x="26887" y="16427"/>
                    </a:lnTo>
                    <a:lnTo>
                      <a:pt x="26959" y="16113"/>
                    </a:lnTo>
                    <a:lnTo>
                      <a:pt x="27013" y="15790"/>
                    </a:lnTo>
                    <a:lnTo>
                      <a:pt x="27058" y="15467"/>
                    </a:lnTo>
                    <a:lnTo>
                      <a:pt x="27102" y="15135"/>
                    </a:lnTo>
                    <a:lnTo>
                      <a:pt x="27138" y="14812"/>
                    </a:lnTo>
                    <a:lnTo>
                      <a:pt x="27165" y="14471"/>
                    </a:lnTo>
                    <a:lnTo>
                      <a:pt x="27183" y="14131"/>
                    </a:lnTo>
                    <a:lnTo>
                      <a:pt x="27192" y="13790"/>
                    </a:lnTo>
                    <a:lnTo>
                      <a:pt x="27192" y="13458"/>
                    </a:lnTo>
                    <a:lnTo>
                      <a:pt x="27183" y="13117"/>
                    </a:lnTo>
                    <a:lnTo>
                      <a:pt x="27165" y="12776"/>
                    </a:lnTo>
                    <a:lnTo>
                      <a:pt x="27138" y="12444"/>
                    </a:lnTo>
                    <a:lnTo>
                      <a:pt x="27111" y="12103"/>
                    </a:lnTo>
                    <a:lnTo>
                      <a:pt x="27067" y="11771"/>
                    </a:lnTo>
                    <a:lnTo>
                      <a:pt x="27013" y="11430"/>
                    </a:lnTo>
                    <a:lnTo>
                      <a:pt x="26959" y="11098"/>
                    </a:lnTo>
                    <a:lnTo>
                      <a:pt x="26887" y="10766"/>
                    </a:lnTo>
                    <a:lnTo>
                      <a:pt x="26815" y="10434"/>
                    </a:lnTo>
                    <a:lnTo>
                      <a:pt x="26726" y="10102"/>
                    </a:lnTo>
                    <a:lnTo>
                      <a:pt x="26636" y="9779"/>
                    </a:lnTo>
                    <a:lnTo>
                      <a:pt x="26537" y="9448"/>
                    </a:lnTo>
                    <a:lnTo>
                      <a:pt x="26430" y="9125"/>
                    </a:lnTo>
                    <a:lnTo>
                      <a:pt x="26313" y="8802"/>
                    </a:lnTo>
                    <a:lnTo>
                      <a:pt x="26187" y="8479"/>
                    </a:lnTo>
                    <a:lnTo>
                      <a:pt x="26053" y="8165"/>
                    </a:lnTo>
                    <a:lnTo>
                      <a:pt x="25918" y="7860"/>
                    </a:lnTo>
                    <a:lnTo>
                      <a:pt x="25775" y="7555"/>
                    </a:lnTo>
                    <a:lnTo>
                      <a:pt x="25613" y="7250"/>
                    </a:lnTo>
                    <a:lnTo>
                      <a:pt x="25452" y="6954"/>
                    </a:lnTo>
                    <a:lnTo>
                      <a:pt x="25290" y="6657"/>
                    </a:lnTo>
                    <a:lnTo>
                      <a:pt x="25111" y="6370"/>
                    </a:lnTo>
                    <a:lnTo>
                      <a:pt x="24931" y="6083"/>
                    </a:lnTo>
                    <a:lnTo>
                      <a:pt x="24734" y="5805"/>
                    </a:lnTo>
                    <a:lnTo>
                      <a:pt x="24537" y="5536"/>
                    </a:lnTo>
                    <a:lnTo>
                      <a:pt x="24339" y="5258"/>
                    </a:lnTo>
                    <a:lnTo>
                      <a:pt x="24124" y="4998"/>
                    </a:lnTo>
                    <a:lnTo>
                      <a:pt x="23900" y="4738"/>
                    </a:lnTo>
                    <a:lnTo>
                      <a:pt x="23684" y="4486"/>
                    </a:lnTo>
                    <a:lnTo>
                      <a:pt x="23460" y="4244"/>
                    </a:lnTo>
                    <a:lnTo>
                      <a:pt x="23236" y="4011"/>
                    </a:lnTo>
                    <a:lnTo>
                      <a:pt x="23003" y="3787"/>
                    </a:lnTo>
                    <a:lnTo>
                      <a:pt x="22760" y="3562"/>
                    </a:lnTo>
                    <a:lnTo>
                      <a:pt x="22518" y="3338"/>
                    </a:lnTo>
                    <a:lnTo>
                      <a:pt x="22267" y="3132"/>
                    </a:lnTo>
                    <a:lnTo>
                      <a:pt x="22016" y="2925"/>
                    </a:lnTo>
                    <a:lnTo>
                      <a:pt x="21756" y="2728"/>
                    </a:lnTo>
                    <a:lnTo>
                      <a:pt x="21495" y="2531"/>
                    </a:lnTo>
                    <a:lnTo>
                      <a:pt x="21226" y="2351"/>
                    </a:lnTo>
                    <a:lnTo>
                      <a:pt x="20948" y="2172"/>
                    </a:lnTo>
                    <a:lnTo>
                      <a:pt x="20670" y="1992"/>
                    </a:lnTo>
                    <a:lnTo>
                      <a:pt x="20392" y="1822"/>
                    </a:lnTo>
                    <a:lnTo>
                      <a:pt x="20105" y="1669"/>
                    </a:lnTo>
                    <a:lnTo>
                      <a:pt x="19809" y="1508"/>
                    </a:lnTo>
                    <a:lnTo>
                      <a:pt x="19513" y="1364"/>
                    </a:lnTo>
                    <a:lnTo>
                      <a:pt x="19217" y="1221"/>
                    </a:lnTo>
                    <a:lnTo>
                      <a:pt x="18921" y="1086"/>
                    </a:lnTo>
                    <a:lnTo>
                      <a:pt x="18616" y="961"/>
                    </a:lnTo>
                    <a:lnTo>
                      <a:pt x="18311" y="844"/>
                    </a:lnTo>
                    <a:lnTo>
                      <a:pt x="17997" y="736"/>
                    </a:lnTo>
                    <a:lnTo>
                      <a:pt x="17692" y="638"/>
                    </a:lnTo>
                    <a:lnTo>
                      <a:pt x="17378" y="539"/>
                    </a:lnTo>
                    <a:lnTo>
                      <a:pt x="17064" y="449"/>
                    </a:lnTo>
                    <a:lnTo>
                      <a:pt x="16750" y="369"/>
                    </a:lnTo>
                    <a:lnTo>
                      <a:pt x="16427" y="297"/>
                    </a:lnTo>
                    <a:lnTo>
                      <a:pt x="16104" y="234"/>
                    </a:lnTo>
                    <a:lnTo>
                      <a:pt x="15781" y="180"/>
                    </a:lnTo>
                    <a:lnTo>
                      <a:pt x="15458" y="126"/>
                    </a:lnTo>
                    <a:lnTo>
                      <a:pt x="15135" y="91"/>
                    </a:lnTo>
                    <a:lnTo>
                      <a:pt x="14812" y="55"/>
                    </a:lnTo>
                    <a:lnTo>
                      <a:pt x="14507" y="28"/>
                    </a:lnTo>
                    <a:lnTo>
                      <a:pt x="14202" y="19"/>
                    </a:lnTo>
                    <a:lnTo>
                      <a:pt x="1389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4"/>
              <p:cNvSpPr/>
              <p:nvPr/>
            </p:nvSpPr>
            <p:spPr>
              <a:xfrm>
                <a:off x="660825" y="2866950"/>
                <a:ext cx="655375" cy="655150"/>
              </a:xfrm>
              <a:custGeom>
                <a:avLst/>
                <a:gdLst/>
                <a:ahLst/>
                <a:cxnLst/>
                <a:rect l="l" t="t" r="r" b="b"/>
                <a:pathLst>
                  <a:path w="26215" h="26206" fill="none" extrusionOk="0">
                    <a:moveTo>
                      <a:pt x="13117" y="26205"/>
                    </a:moveTo>
                    <a:lnTo>
                      <a:pt x="13117" y="26205"/>
                    </a:lnTo>
                    <a:lnTo>
                      <a:pt x="12821" y="26205"/>
                    </a:lnTo>
                    <a:lnTo>
                      <a:pt x="12525" y="26196"/>
                    </a:lnTo>
                    <a:lnTo>
                      <a:pt x="12238" y="26178"/>
                    </a:lnTo>
                    <a:lnTo>
                      <a:pt x="11942" y="26160"/>
                    </a:lnTo>
                    <a:lnTo>
                      <a:pt x="11942" y="26160"/>
                    </a:lnTo>
                    <a:lnTo>
                      <a:pt x="11628" y="26124"/>
                    </a:lnTo>
                    <a:lnTo>
                      <a:pt x="11314" y="26089"/>
                    </a:lnTo>
                    <a:lnTo>
                      <a:pt x="11000" y="26035"/>
                    </a:lnTo>
                    <a:lnTo>
                      <a:pt x="10686" y="25981"/>
                    </a:lnTo>
                    <a:lnTo>
                      <a:pt x="10381" y="25918"/>
                    </a:lnTo>
                    <a:lnTo>
                      <a:pt x="10076" y="25855"/>
                    </a:lnTo>
                    <a:lnTo>
                      <a:pt x="9762" y="25775"/>
                    </a:lnTo>
                    <a:lnTo>
                      <a:pt x="9466" y="25694"/>
                    </a:lnTo>
                    <a:lnTo>
                      <a:pt x="9160" y="25595"/>
                    </a:lnTo>
                    <a:lnTo>
                      <a:pt x="8864" y="25496"/>
                    </a:lnTo>
                    <a:lnTo>
                      <a:pt x="8568" y="25398"/>
                    </a:lnTo>
                    <a:lnTo>
                      <a:pt x="8272" y="25281"/>
                    </a:lnTo>
                    <a:lnTo>
                      <a:pt x="7976" y="25156"/>
                    </a:lnTo>
                    <a:lnTo>
                      <a:pt x="7689" y="25030"/>
                    </a:lnTo>
                    <a:lnTo>
                      <a:pt x="7402" y="24895"/>
                    </a:lnTo>
                    <a:lnTo>
                      <a:pt x="7115" y="24752"/>
                    </a:lnTo>
                    <a:lnTo>
                      <a:pt x="7115" y="24752"/>
                    </a:lnTo>
                    <a:lnTo>
                      <a:pt x="6837" y="24608"/>
                    </a:lnTo>
                    <a:lnTo>
                      <a:pt x="6559" y="24447"/>
                    </a:lnTo>
                    <a:lnTo>
                      <a:pt x="6281" y="24285"/>
                    </a:lnTo>
                    <a:lnTo>
                      <a:pt x="6021" y="24124"/>
                    </a:lnTo>
                    <a:lnTo>
                      <a:pt x="5751" y="23944"/>
                    </a:lnTo>
                    <a:lnTo>
                      <a:pt x="5491" y="23765"/>
                    </a:lnTo>
                    <a:lnTo>
                      <a:pt x="5240" y="23577"/>
                    </a:lnTo>
                    <a:lnTo>
                      <a:pt x="4989" y="23388"/>
                    </a:lnTo>
                    <a:lnTo>
                      <a:pt x="4747" y="23191"/>
                    </a:lnTo>
                    <a:lnTo>
                      <a:pt x="4504" y="22985"/>
                    </a:lnTo>
                    <a:lnTo>
                      <a:pt x="4271" y="22778"/>
                    </a:lnTo>
                    <a:lnTo>
                      <a:pt x="4038" y="22563"/>
                    </a:lnTo>
                    <a:lnTo>
                      <a:pt x="3814" y="22339"/>
                    </a:lnTo>
                    <a:lnTo>
                      <a:pt x="3598" y="22114"/>
                    </a:lnTo>
                    <a:lnTo>
                      <a:pt x="3383" y="21881"/>
                    </a:lnTo>
                    <a:lnTo>
                      <a:pt x="3168" y="21648"/>
                    </a:lnTo>
                    <a:lnTo>
                      <a:pt x="3168" y="21648"/>
                    </a:lnTo>
                    <a:lnTo>
                      <a:pt x="2961" y="21397"/>
                    </a:lnTo>
                    <a:lnTo>
                      <a:pt x="2755" y="21136"/>
                    </a:lnTo>
                    <a:lnTo>
                      <a:pt x="2558" y="20876"/>
                    </a:lnTo>
                    <a:lnTo>
                      <a:pt x="2369" y="20616"/>
                    </a:lnTo>
                    <a:lnTo>
                      <a:pt x="2181" y="20338"/>
                    </a:lnTo>
                    <a:lnTo>
                      <a:pt x="2010" y="20069"/>
                    </a:lnTo>
                    <a:lnTo>
                      <a:pt x="1840" y="19791"/>
                    </a:lnTo>
                    <a:lnTo>
                      <a:pt x="1678" y="19504"/>
                    </a:lnTo>
                    <a:lnTo>
                      <a:pt x="1517" y="19217"/>
                    </a:lnTo>
                    <a:lnTo>
                      <a:pt x="1373" y="18930"/>
                    </a:lnTo>
                    <a:lnTo>
                      <a:pt x="1230" y="18634"/>
                    </a:lnTo>
                    <a:lnTo>
                      <a:pt x="1095" y="18337"/>
                    </a:lnTo>
                    <a:lnTo>
                      <a:pt x="970" y="18032"/>
                    </a:lnTo>
                    <a:lnTo>
                      <a:pt x="853" y="17727"/>
                    </a:lnTo>
                    <a:lnTo>
                      <a:pt x="737" y="17413"/>
                    </a:lnTo>
                    <a:lnTo>
                      <a:pt x="638" y="17099"/>
                    </a:lnTo>
                    <a:lnTo>
                      <a:pt x="638" y="17099"/>
                    </a:lnTo>
                    <a:lnTo>
                      <a:pt x="539" y="16785"/>
                    </a:lnTo>
                    <a:lnTo>
                      <a:pt x="449" y="16471"/>
                    </a:lnTo>
                    <a:lnTo>
                      <a:pt x="369" y="16148"/>
                    </a:lnTo>
                    <a:lnTo>
                      <a:pt x="297" y="15834"/>
                    </a:lnTo>
                    <a:lnTo>
                      <a:pt x="225" y="15512"/>
                    </a:lnTo>
                    <a:lnTo>
                      <a:pt x="171" y="15189"/>
                    </a:lnTo>
                    <a:lnTo>
                      <a:pt x="126" y="14866"/>
                    </a:lnTo>
                    <a:lnTo>
                      <a:pt x="82" y="14543"/>
                    </a:lnTo>
                    <a:lnTo>
                      <a:pt x="55" y="14220"/>
                    </a:lnTo>
                    <a:lnTo>
                      <a:pt x="28" y="13897"/>
                    </a:lnTo>
                    <a:lnTo>
                      <a:pt x="10" y="13565"/>
                    </a:lnTo>
                    <a:lnTo>
                      <a:pt x="1" y="13242"/>
                    </a:lnTo>
                    <a:lnTo>
                      <a:pt x="1" y="12919"/>
                    </a:lnTo>
                    <a:lnTo>
                      <a:pt x="10" y="12587"/>
                    </a:lnTo>
                    <a:lnTo>
                      <a:pt x="28" y="12264"/>
                    </a:lnTo>
                    <a:lnTo>
                      <a:pt x="55" y="11932"/>
                    </a:lnTo>
                    <a:lnTo>
                      <a:pt x="55" y="11932"/>
                    </a:lnTo>
                    <a:lnTo>
                      <a:pt x="91" y="11618"/>
                    </a:lnTo>
                    <a:lnTo>
                      <a:pt x="126" y="11304"/>
                    </a:lnTo>
                    <a:lnTo>
                      <a:pt x="180" y="10990"/>
                    </a:lnTo>
                    <a:lnTo>
                      <a:pt x="234" y="10676"/>
                    </a:lnTo>
                    <a:lnTo>
                      <a:pt x="297" y="10371"/>
                    </a:lnTo>
                    <a:lnTo>
                      <a:pt x="360" y="10066"/>
                    </a:lnTo>
                    <a:lnTo>
                      <a:pt x="440" y="9761"/>
                    </a:lnTo>
                    <a:lnTo>
                      <a:pt x="521" y="9456"/>
                    </a:lnTo>
                    <a:lnTo>
                      <a:pt x="611" y="9151"/>
                    </a:lnTo>
                    <a:lnTo>
                      <a:pt x="710" y="8855"/>
                    </a:lnTo>
                    <a:lnTo>
                      <a:pt x="817" y="8559"/>
                    </a:lnTo>
                    <a:lnTo>
                      <a:pt x="934" y="8263"/>
                    </a:lnTo>
                    <a:lnTo>
                      <a:pt x="1051" y="7976"/>
                    </a:lnTo>
                    <a:lnTo>
                      <a:pt x="1185" y="7680"/>
                    </a:lnTo>
                    <a:lnTo>
                      <a:pt x="1320" y="7393"/>
                    </a:lnTo>
                    <a:lnTo>
                      <a:pt x="1463" y="7105"/>
                    </a:lnTo>
                    <a:lnTo>
                      <a:pt x="1463" y="7105"/>
                    </a:lnTo>
                    <a:lnTo>
                      <a:pt x="1607" y="6827"/>
                    </a:lnTo>
                    <a:lnTo>
                      <a:pt x="1759" y="6549"/>
                    </a:lnTo>
                    <a:lnTo>
                      <a:pt x="1921" y="6280"/>
                    </a:lnTo>
                    <a:lnTo>
                      <a:pt x="2091" y="6011"/>
                    </a:lnTo>
                    <a:lnTo>
                      <a:pt x="2271" y="5751"/>
                    </a:lnTo>
                    <a:lnTo>
                      <a:pt x="2450" y="5491"/>
                    </a:lnTo>
                    <a:lnTo>
                      <a:pt x="2629" y="5230"/>
                    </a:lnTo>
                    <a:lnTo>
                      <a:pt x="2827" y="4988"/>
                    </a:lnTo>
                    <a:lnTo>
                      <a:pt x="3024" y="4737"/>
                    </a:lnTo>
                    <a:lnTo>
                      <a:pt x="3222" y="4495"/>
                    </a:lnTo>
                    <a:lnTo>
                      <a:pt x="3437" y="4262"/>
                    </a:lnTo>
                    <a:lnTo>
                      <a:pt x="3652" y="4037"/>
                    </a:lnTo>
                    <a:lnTo>
                      <a:pt x="3867" y="3813"/>
                    </a:lnTo>
                    <a:lnTo>
                      <a:pt x="4101" y="3589"/>
                    </a:lnTo>
                    <a:lnTo>
                      <a:pt x="4334" y="3373"/>
                    </a:lnTo>
                    <a:lnTo>
                      <a:pt x="4567" y="3167"/>
                    </a:lnTo>
                    <a:lnTo>
                      <a:pt x="4567" y="3167"/>
                    </a:lnTo>
                    <a:lnTo>
                      <a:pt x="4818" y="2952"/>
                    </a:lnTo>
                    <a:lnTo>
                      <a:pt x="5079" y="2745"/>
                    </a:lnTo>
                    <a:lnTo>
                      <a:pt x="5339" y="2548"/>
                    </a:lnTo>
                    <a:lnTo>
                      <a:pt x="5599" y="2360"/>
                    </a:lnTo>
                    <a:lnTo>
                      <a:pt x="5868" y="2180"/>
                    </a:lnTo>
                    <a:lnTo>
                      <a:pt x="6146" y="2001"/>
                    </a:lnTo>
                    <a:lnTo>
                      <a:pt x="6424" y="1830"/>
                    </a:lnTo>
                    <a:lnTo>
                      <a:pt x="6702" y="1669"/>
                    </a:lnTo>
                    <a:lnTo>
                      <a:pt x="6989" y="1516"/>
                    </a:lnTo>
                    <a:lnTo>
                      <a:pt x="7285" y="1364"/>
                    </a:lnTo>
                    <a:lnTo>
                      <a:pt x="7582" y="1220"/>
                    </a:lnTo>
                    <a:lnTo>
                      <a:pt x="7878" y="1095"/>
                    </a:lnTo>
                    <a:lnTo>
                      <a:pt x="8183" y="960"/>
                    </a:lnTo>
                    <a:lnTo>
                      <a:pt x="8488" y="844"/>
                    </a:lnTo>
                    <a:lnTo>
                      <a:pt x="8793" y="736"/>
                    </a:lnTo>
                    <a:lnTo>
                      <a:pt x="9107" y="628"/>
                    </a:lnTo>
                    <a:lnTo>
                      <a:pt x="9107" y="628"/>
                    </a:lnTo>
                    <a:lnTo>
                      <a:pt x="9600" y="476"/>
                    </a:lnTo>
                    <a:lnTo>
                      <a:pt x="10093" y="350"/>
                    </a:lnTo>
                    <a:lnTo>
                      <a:pt x="10596" y="242"/>
                    </a:lnTo>
                    <a:lnTo>
                      <a:pt x="11089" y="153"/>
                    </a:lnTo>
                    <a:lnTo>
                      <a:pt x="11592" y="90"/>
                    </a:lnTo>
                    <a:lnTo>
                      <a:pt x="12094" y="36"/>
                    </a:lnTo>
                    <a:lnTo>
                      <a:pt x="12596" y="9"/>
                    </a:lnTo>
                    <a:lnTo>
                      <a:pt x="13108" y="0"/>
                    </a:lnTo>
                    <a:lnTo>
                      <a:pt x="13108" y="0"/>
                    </a:lnTo>
                    <a:lnTo>
                      <a:pt x="13395" y="0"/>
                    </a:lnTo>
                    <a:lnTo>
                      <a:pt x="13691" y="9"/>
                    </a:lnTo>
                    <a:lnTo>
                      <a:pt x="13987" y="27"/>
                    </a:lnTo>
                    <a:lnTo>
                      <a:pt x="14283" y="54"/>
                    </a:lnTo>
                    <a:lnTo>
                      <a:pt x="14283" y="54"/>
                    </a:lnTo>
                    <a:lnTo>
                      <a:pt x="14597" y="81"/>
                    </a:lnTo>
                    <a:lnTo>
                      <a:pt x="14911" y="126"/>
                    </a:lnTo>
                    <a:lnTo>
                      <a:pt x="15225" y="171"/>
                    </a:lnTo>
                    <a:lnTo>
                      <a:pt x="15530" y="225"/>
                    </a:lnTo>
                    <a:lnTo>
                      <a:pt x="15844" y="287"/>
                    </a:lnTo>
                    <a:lnTo>
                      <a:pt x="16149" y="359"/>
                    </a:lnTo>
                    <a:lnTo>
                      <a:pt x="16454" y="431"/>
                    </a:lnTo>
                    <a:lnTo>
                      <a:pt x="16759" y="521"/>
                    </a:lnTo>
                    <a:lnTo>
                      <a:pt x="17055" y="610"/>
                    </a:lnTo>
                    <a:lnTo>
                      <a:pt x="17360" y="709"/>
                    </a:lnTo>
                    <a:lnTo>
                      <a:pt x="17656" y="817"/>
                    </a:lnTo>
                    <a:lnTo>
                      <a:pt x="17952" y="924"/>
                    </a:lnTo>
                    <a:lnTo>
                      <a:pt x="18239" y="1050"/>
                    </a:lnTo>
                    <a:lnTo>
                      <a:pt x="18526" y="1175"/>
                    </a:lnTo>
                    <a:lnTo>
                      <a:pt x="18822" y="1310"/>
                    </a:lnTo>
                    <a:lnTo>
                      <a:pt x="19101" y="1454"/>
                    </a:lnTo>
                    <a:lnTo>
                      <a:pt x="19101" y="1454"/>
                    </a:lnTo>
                    <a:lnTo>
                      <a:pt x="19388" y="1597"/>
                    </a:lnTo>
                    <a:lnTo>
                      <a:pt x="19666" y="1759"/>
                    </a:lnTo>
                    <a:lnTo>
                      <a:pt x="19935" y="1920"/>
                    </a:lnTo>
                    <a:lnTo>
                      <a:pt x="20204" y="2082"/>
                    </a:lnTo>
                    <a:lnTo>
                      <a:pt x="20464" y="2261"/>
                    </a:lnTo>
                    <a:lnTo>
                      <a:pt x="20724" y="2440"/>
                    </a:lnTo>
                    <a:lnTo>
                      <a:pt x="20976" y="2629"/>
                    </a:lnTo>
                    <a:lnTo>
                      <a:pt x="21227" y="2817"/>
                    </a:lnTo>
                    <a:lnTo>
                      <a:pt x="21478" y="3015"/>
                    </a:lnTo>
                    <a:lnTo>
                      <a:pt x="21711" y="3221"/>
                    </a:lnTo>
                    <a:lnTo>
                      <a:pt x="21944" y="3427"/>
                    </a:lnTo>
                    <a:lnTo>
                      <a:pt x="22178" y="3643"/>
                    </a:lnTo>
                    <a:lnTo>
                      <a:pt x="22402" y="3867"/>
                    </a:lnTo>
                    <a:lnTo>
                      <a:pt x="22626" y="4091"/>
                    </a:lnTo>
                    <a:lnTo>
                      <a:pt x="22842" y="4324"/>
                    </a:lnTo>
                    <a:lnTo>
                      <a:pt x="23048" y="4558"/>
                    </a:lnTo>
                    <a:lnTo>
                      <a:pt x="23048" y="4558"/>
                    </a:lnTo>
                    <a:lnTo>
                      <a:pt x="23263" y="4809"/>
                    </a:lnTo>
                    <a:lnTo>
                      <a:pt x="23461" y="5069"/>
                    </a:lnTo>
                    <a:lnTo>
                      <a:pt x="23658" y="5329"/>
                    </a:lnTo>
                    <a:lnTo>
                      <a:pt x="23855" y="5598"/>
                    </a:lnTo>
                    <a:lnTo>
                      <a:pt x="24035" y="5867"/>
                    </a:lnTo>
                    <a:lnTo>
                      <a:pt x="24214" y="6137"/>
                    </a:lnTo>
                    <a:lnTo>
                      <a:pt x="24385" y="6415"/>
                    </a:lnTo>
                    <a:lnTo>
                      <a:pt x="24546" y="6702"/>
                    </a:lnTo>
                    <a:lnTo>
                      <a:pt x="24699" y="6989"/>
                    </a:lnTo>
                    <a:lnTo>
                      <a:pt x="24851" y="7276"/>
                    </a:lnTo>
                    <a:lnTo>
                      <a:pt x="24986" y="7572"/>
                    </a:lnTo>
                    <a:lnTo>
                      <a:pt x="25120" y="7868"/>
                    </a:lnTo>
                    <a:lnTo>
                      <a:pt x="25246" y="8173"/>
                    </a:lnTo>
                    <a:lnTo>
                      <a:pt x="25371" y="8478"/>
                    </a:lnTo>
                    <a:lnTo>
                      <a:pt x="25479" y="8792"/>
                    </a:lnTo>
                    <a:lnTo>
                      <a:pt x="25587" y="9106"/>
                    </a:lnTo>
                    <a:lnTo>
                      <a:pt x="25587" y="9106"/>
                    </a:lnTo>
                    <a:lnTo>
                      <a:pt x="25685" y="9420"/>
                    </a:lnTo>
                    <a:lnTo>
                      <a:pt x="25775" y="9734"/>
                    </a:lnTo>
                    <a:lnTo>
                      <a:pt x="25856" y="10057"/>
                    </a:lnTo>
                    <a:lnTo>
                      <a:pt x="25928" y="10380"/>
                    </a:lnTo>
                    <a:lnTo>
                      <a:pt x="25990" y="10694"/>
                    </a:lnTo>
                    <a:lnTo>
                      <a:pt x="26044" y="11017"/>
                    </a:lnTo>
                    <a:lnTo>
                      <a:pt x="26098" y="11340"/>
                    </a:lnTo>
                    <a:lnTo>
                      <a:pt x="26134" y="11663"/>
                    </a:lnTo>
                    <a:lnTo>
                      <a:pt x="26170" y="11986"/>
                    </a:lnTo>
                    <a:lnTo>
                      <a:pt x="26188" y="12318"/>
                    </a:lnTo>
                    <a:lnTo>
                      <a:pt x="26206" y="12641"/>
                    </a:lnTo>
                    <a:lnTo>
                      <a:pt x="26215" y="12964"/>
                    </a:lnTo>
                    <a:lnTo>
                      <a:pt x="26215" y="13296"/>
                    </a:lnTo>
                    <a:lnTo>
                      <a:pt x="26206" y="13619"/>
                    </a:lnTo>
                    <a:lnTo>
                      <a:pt x="26188" y="13951"/>
                    </a:lnTo>
                    <a:lnTo>
                      <a:pt x="26161" y="14273"/>
                    </a:lnTo>
                    <a:lnTo>
                      <a:pt x="26161" y="14273"/>
                    </a:lnTo>
                    <a:lnTo>
                      <a:pt x="26134" y="14587"/>
                    </a:lnTo>
                    <a:lnTo>
                      <a:pt x="26089" y="14901"/>
                    </a:lnTo>
                    <a:lnTo>
                      <a:pt x="26044" y="15215"/>
                    </a:lnTo>
                    <a:lnTo>
                      <a:pt x="25990" y="15529"/>
                    </a:lnTo>
                    <a:lnTo>
                      <a:pt x="25928" y="15834"/>
                    </a:lnTo>
                    <a:lnTo>
                      <a:pt x="25856" y="16139"/>
                    </a:lnTo>
                    <a:lnTo>
                      <a:pt x="25784" y="16445"/>
                    </a:lnTo>
                    <a:lnTo>
                      <a:pt x="25694" y="16750"/>
                    </a:lnTo>
                    <a:lnTo>
                      <a:pt x="25605" y="17055"/>
                    </a:lnTo>
                    <a:lnTo>
                      <a:pt x="25506" y="17351"/>
                    </a:lnTo>
                    <a:lnTo>
                      <a:pt x="25398" y="17647"/>
                    </a:lnTo>
                    <a:lnTo>
                      <a:pt x="25291" y="17943"/>
                    </a:lnTo>
                    <a:lnTo>
                      <a:pt x="25165" y="18230"/>
                    </a:lnTo>
                    <a:lnTo>
                      <a:pt x="25040" y="18526"/>
                    </a:lnTo>
                    <a:lnTo>
                      <a:pt x="24905" y="18813"/>
                    </a:lnTo>
                    <a:lnTo>
                      <a:pt x="24761" y="19100"/>
                    </a:lnTo>
                    <a:lnTo>
                      <a:pt x="24761" y="19100"/>
                    </a:lnTo>
                    <a:lnTo>
                      <a:pt x="24609" y="19378"/>
                    </a:lnTo>
                    <a:lnTo>
                      <a:pt x="24456" y="19656"/>
                    </a:lnTo>
                    <a:lnTo>
                      <a:pt x="24295" y="19925"/>
                    </a:lnTo>
                    <a:lnTo>
                      <a:pt x="24124" y="20194"/>
                    </a:lnTo>
                    <a:lnTo>
                      <a:pt x="23954" y="20464"/>
                    </a:lnTo>
                    <a:lnTo>
                      <a:pt x="23775" y="20715"/>
                    </a:lnTo>
                    <a:lnTo>
                      <a:pt x="23586" y="20975"/>
                    </a:lnTo>
                    <a:lnTo>
                      <a:pt x="23398" y="21226"/>
                    </a:lnTo>
                    <a:lnTo>
                      <a:pt x="23200" y="21468"/>
                    </a:lnTo>
                    <a:lnTo>
                      <a:pt x="22994" y="21711"/>
                    </a:lnTo>
                    <a:lnTo>
                      <a:pt x="22788" y="21944"/>
                    </a:lnTo>
                    <a:lnTo>
                      <a:pt x="22572" y="22168"/>
                    </a:lnTo>
                    <a:lnTo>
                      <a:pt x="22348" y="22401"/>
                    </a:lnTo>
                    <a:lnTo>
                      <a:pt x="22124" y="22617"/>
                    </a:lnTo>
                    <a:lnTo>
                      <a:pt x="21891" y="22832"/>
                    </a:lnTo>
                    <a:lnTo>
                      <a:pt x="21648" y="23038"/>
                    </a:lnTo>
                    <a:lnTo>
                      <a:pt x="21648" y="23038"/>
                    </a:lnTo>
                    <a:lnTo>
                      <a:pt x="21397" y="23254"/>
                    </a:lnTo>
                    <a:lnTo>
                      <a:pt x="21146" y="23460"/>
                    </a:lnTo>
                    <a:lnTo>
                      <a:pt x="20886" y="23657"/>
                    </a:lnTo>
                    <a:lnTo>
                      <a:pt x="20617" y="23846"/>
                    </a:lnTo>
                    <a:lnTo>
                      <a:pt x="20348" y="24025"/>
                    </a:lnTo>
                    <a:lnTo>
                      <a:pt x="20078" y="24205"/>
                    </a:lnTo>
                    <a:lnTo>
                      <a:pt x="19800" y="24375"/>
                    </a:lnTo>
                    <a:lnTo>
                      <a:pt x="19513" y="24537"/>
                    </a:lnTo>
                    <a:lnTo>
                      <a:pt x="19226" y="24689"/>
                    </a:lnTo>
                    <a:lnTo>
                      <a:pt x="18939" y="24842"/>
                    </a:lnTo>
                    <a:lnTo>
                      <a:pt x="18643" y="24985"/>
                    </a:lnTo>
                    <a:lnTo>
                      <a:pt x="18347" y="25120"/>
                    </a:lnTo>
                    <a:lnTo>
                      <a:pt x="18042" y="25245"/>
                    </a:lnTo>
                    <a:lnTo>
                      <a:pt x="17737" y="25362"/>
                    </a:lnTo>
                    <a:lnTo>
                      <a:pt x="17423" y="25479"/>
                    </a:lnTo>
                    <a:lnTo>
                      <a:pt x="17109" y="25577"/>
                    </a:lnTo>
                    <a:lnTo>
                      <a:pt x="17109" y="25577"/>
                    </a:lnTo>
                    <a:lnTo>
                      <a:pt x="16616" y="25730"/>
                    </a:lnTo>
                    <a:lnTo>
                      <a:pt x="16122" y="25855"/>
                    </a:lnTo>
                    <a:lnTo>
                      <a:pt x="15629" y="25963"/>
                    </a:lnTo>
                    <a:lnTo>
                      <a:pt x="15126" y="26053"/>
                    </a:lnTo>
                    <a:lnTo>
                      <a:pt x="14624" y="26124"/>
                    </a:lnTo>
                    <a:lnTo>
                      <a:pt x="14122" y="26169"/>
                    </a:lnTo>
                    <a:lnTo>
                      <a:pt x="13619" y="26196"/>
                    </a:lnTo>
                    <a:lnTo>
                      <a:pt x="13117" y="262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4"/>
              <p:cNvSpPr/>
              <p:nvPr/>
            </p:nvSpPr>
            <p:spPr>
              <a:xfrm>
                <a:off x="648725" y="2854600"/>
                <a:ext cx="679825" cy="679825"/>
              </a:xfrm>
              <a:custGeom>
                <a:avLst/>
                <a:gdLst/>
                <a:ahLst/>
                <a:cxnLst/>
                <a:rect l="l" t="t" r="r" b="b"/>
                <a:pathLst>
                  <a:path w="27193" h="27193" fill="none" extrusionOk="0">
                    <a:moveTo>
                      <a:pt x="13592" y="1"/>
                    </a:moveTo>
                    <a:lnTo>
                      <a:pt x="13592" y="1"/>
                    </a:lnTo>
                    <a:lnTo>
                      <a:pt x="13063" y="10"/>
                    </a:lnTo>
                    <a:lnTo>
                      <a:pt x="12542" y="46"/>
                    </a:lnTo>
                    <a:lnTo>
                      <a:pt x="12022" y="91"/>
                    </a:lnTo>
                    <a:lnTo>
                      <a:pt x="11502" y="162"/>
                    </a:lnTo>
                    <a:lnTo>
                      <a:pt x="10981" y="261"/>
                    </a:lnTo>
                    <a:lnTo>
                      <a:pt x="10470" y="369"/>
                    </a:lnTo>
                    <a:lnTo>
                      <a:pt x="9950" y="503"/>
                    </a:lnTo>
                    <a:lnTo>
                      <a:pt x="9447" y="656"/>
                    </a:lnTo>
                    <a:lnTo>
                      <a:pt x="9447" y="656"/>
                    </a:lnTo>
                    <a:lnTo>
                      <a:pt x="9115" y="763"/>
                    </a:lnTo>
                    <a:lnTo>
                      <a:pt x="8792" y="880"/>
                    </a:lnTo>
                    <a:lnTo>
                      <a:pt x="8478" y="1006"/>
                    </a:lnTo>
                    <a:lnTo>
                      <a:pt x="8164" y="1131"/>
                    </a:lnTo>
                    <a:lnTo>
                      <a:pt x="7850" y="1275"/>
                    </a:lnTo>
                    <a:lnTo>
                      <a:pt x="7545" y="1418"/>
                    </a:lnTo>
                    <a:lnTo>
                      <a:pt x="7249" y="1571"/>
                    </a:lnTo>
                    <a:lnTo>
                      <a:pt x="6953" y="1732"/>
                    </a:lnTo>
                    <a:lnTo>
                      <a:pt x="6657" y="1903"/>
                    </a:lnTo>
                    <a:lnTo>
                      <a:pt x="6370" y="2082"/>
                    </a:lnTo>
                    <a:lnTo>
                      <a:pt x="6083" y="2262"/>
                    </a:lnTo>
                    <a:lnTo>
                      <a:pt x="5805" y="2450"/>
                    </a:lnTo>
                    <a:lnTo>
                      <a:pt x="5527" y="2647"/>
                    </a:lnTo>
                    <a:lnTo>
                      <a:pt x="5258" y="2854"/>
                    </a:lnTo>
                    <a:lnTo>
                      <a:pt x="4997" y="3069"/>
                    </a:lnTo>
                    <a:lnTo>
                      <a:pt x="4728" y="3284"/>
                    </a:lnTo>
                    <a:lnTo>
                      <a:pt x="4728" y="3284"/>
                    </a:lnTo>
                    <a:lnTo>
                      <a:pt x="4486" y="3509"/>
                    </a:lnTo>
                    <a:lnTo>
                      <a:pt x="4244" y="3724"/>
                    </a:lnTo>
                    <a:lnTo>
                      <a:pt x="4011" y="3957"/>
                    </a:lnTo>
                    <a:lnTo>
                      <a:pt x="3777" y="4190"/>
                    </a:lnTo>
                    <a:lnTo>
                      <a:pt x="3553" y="4424"/>
                    </a:lnTo>
                    <a:lnTo>
                      <a:pt x="3338" y="4675"/>
                    </a:lnTo>
                    <a:lnTo>
                      <a:pt x="3131" y="4917"/>
                    </a:lnTo>
                    <a:lnTo>
                      <a:pt x="2925" y="5177"/>
                    </a:lnTo>
                    <a:lnTo>
                      <a:pt x="2728" y="5437"/>
                    </a:lnTo>
                    <a:lnTo>
                      <a:pt x="2530" y="5698"/>
                    </a:lnTo>
                    <a:lnTo>
                      <a:pt x="2342" y="5967"/>
                    </a:lnTo>
                    <a:lnTo>
                      <a:pt x="2162" y="6236"/>
                    </a:lnTo>
                    <a:lnTo>
                      <a:pt x="1992" y="6514"/>
                    </a:lnTo>
                    <a:lnTo>
                      <a:pt x="1822" y="6801"/>
                    </a:lnTo>
                    <a:lnTo>
                      <a:pt x="1660" y="7088"/>
                    </a:lnTo>
                    <a:lnTo>
                      <a:pt x="1508" y="7375"/>
                    </a:lnTo>
                    <a:lnTo>
                      <a:pt x="1508" y="7375"/>
                    </a:lnTo>
                    <a:lnTo>
                      <a:pt x="1364" y="7671"/>
                    </a:lnTo>
                    <a:lnTo>
                      <a:pt x="1221" y="7976"/>
                    </a:lnTo>
                    <a:lnTo>
                      <a:pt x="1086" y="8272"/>
                    </a:lnTo>
                    <a:lnTo>
                      <a:pt x="960" y="8577"/>
                    </a:lnTo>
                    <a:lnTo>
                      <a:pt x="844" y="8882"/>
                    </a:lnTo>
                    <a:lnTo>
                      <a:pt x="736" y="9187"/>
                    </a:lnTo>
                    <a:lnTo>
                      <a:pt x="628" y="9501"/>
                    </a:lnTo>
                    <a:lnTo>
                      <a:pt x="539" y="9815"/>
                    </a:lnTo>
                    <a:lnTo>
                      <a:pt x="449" y="10129"/>
                    </a:lnTo>
                    <a:lnTo>
                      <a:pt x="368" y="10443"/>
                    </a:lnTo>
                    <a:lnTo>
                      <a:pt x="296" y="10766"/>
                    </a:lnTo>
                    <a:lnTo>
                      <a:pt x="234" y="11080"/>
                    </a:lnTo>
                    <a:lnTo>
                      <a:pt x="180" y="11403"/>
                    </a:lnTo>
                    <a:lnTo>
                      <a:pt x="126" y="11726"/>
                    </a:lnTo>
                    <a:lnTo>
                      <a:pt x="90" y="12058"/>
                    </a:lnTo>
                    <a:lnTo>
                      <a:pt x="54" y="12381"/>
                    </a:lnTo>
                    <a:lnTo>
                      <a:pt x="54" y="12381"/>
                    </a:lnTo>
                    <a:lnTo>
                      <a:pt x="27" y="12722"/>
                    </a:lnTo>
                    <a:lnTo>
                      <a:pt x="9" y="13063"/>
                    </a:lnTo>
                    <a:lnTo>
                      <a:pt x="0" y="13404"/>
                    </a:lnTo>
                    <a:lnTo>
                      <a:pt x="0" y="13736"/>
                    </a:lnTo>
                    <a:lnTo>
                      <a:pt x="9" y="14077"/>
                    </a:lnTo>
                    <a:lnTo>
                      <a:pt x="18" y="14418"/>
                    </a:lnTo>
                    <a:lnTo>
                      <a:pt x="45" y="14750"/>
                    </a:lnTo>
                    <a:lnTo>
                      <a:pt x="81" y="15090"/>
                    </a:lnTo>
                    <a:lnTo>
                      <a:pt x="126" y="15422"/>
                    </a:lnTo>
                    <a:lnTo>
                      <a:pt x="171" y="15763"/>
                    </a:lnTo>
                    <a:lnTo>
                      <a:pt x="234" y="16095"/>
                    </a:lnTo>
                    <a:lnTo>
                      <a:pt x="296" y="16427"/>
                    </a:lnTo>
                    <a:lnTo>
                      <a:pt x="377" y="16759"/>
                    </a:lnTo>
                    <a:lnTo>
                      <a:pt x="458" y="17091"/>
                    </a:lnTo>
                    <a:lnTo>
                      <a:pt x="548" y="17423"/>
                    </a:lnTo>
                    <a:lnTo>
                      <a:pt x="646" y="17746"/>
                    </a:lnTo>
                    <a:lnTo>
                      <a:pt x="646" y="17746"/>
                    </a:lnTo>
                    <a:lnTo>
                      <a:pt x="763" y="18069"/>
                    </a:lnTo>
                    <a:lnTo>
                      <a:pt x="880" y="18392"/>
                    </a:lnTo>
                    <a:lnTo>
                      <a:pt x="996" y="18715"/>
                    </a:lnTo>
                    <a:lnTo>
                      <a:pt x="1131" y="19029"/>
                    </a:lnTo>
                    <a:lnTo>
                      <a:pt x="1274" y="19334"/>
                    </a:lnTo>
                    <a:lnTo>
                      <a:pt x="1418" y="19639"/>
                    </a:lnTo>
                    <a:lnTo>
                      <a:pt x="1570" y="19944"/>
                    </a:lnTo>
                    <a:lnTo>
                      <a:pt x="1732" y="20240"/>
                    </a:lnTo>
                    <a:lnTo>
                      <a:pt x="1902" y="20536"/>
                    </a:lnTo>
                    <a:lnTo>
                      <a:pt x="2073" y="20823"/>
                    </a:lnTo>
                    <a:lnTo>
                      <a:pt x="2261" y="21110"/>
                    </a:lnTo>
                    <a:lnTo>
                      <a:pt x="2450" y="21388"/>
                    </a:lnTo>
                    <a:lnTo>
                      <a:pt x="2647" y="21657"/>
                    </a:lnTo>
                    <a:lnTo>
                      <a:pt x="2853" y="21935"/>
                    </a:lnTo>
                    <a:lnTo>
                      <a:pt x="3069" y="22196"/>
                    </a:lnTo>
                    <a:lnTo>
                      <a:pt x="3284" y="22456"/>
                    </a:lnTo>
                    <a:lnTo>
                      <a:pt x="3284" y="22456"/>
                    </a:lnTo>
                    <a:lnTo>
                      <a:pt x="3499" y="22707"/>
                    </a:lnTo>
                    <a:lnTo>
                      <a:pt x="3723" y="22949"/>
                    </a:lnTo>
                    <a:lnTo>
                      <a:pt x="3948" y="23182"/>
                    </a:lnTo>
                    <a:lnTo>
                      <a:pt x="4190" y="23416"/>
                    </a:lnTo>
                    <a:lnTo>
                      <a:pt x="4423" y="23631"/>
                    </a:lnTo>
                    <a:lnTo>
                      <a:pt x="4665" y="23855"/>
                    </a:lnTo>
                    <a:lnTo>
                      <a:pt x="4917" y="24062"/>
                    </a:lnTo>
                    <a:lnTo>
                      <a:pt x="5168" y="24268"/>
                    </a:lnTo>
                    <a:lnTo>
                      <a:pt x="5428" y="24465"/>
                    </a:lnTo>
                    <a:lnTo>
                      <a:pt x="5697" y="24663"/>
                    </a:lnTo>
                    <a:lnTo>
                      <a:pt x="5966" y="24842"/>
                    </a:lnTo>
                    <a:lnTo>
                      <a:pt x="6235" y="25031"/>
                    </a:lnTo>
                    <a:lnTo>
                      <a:pt x="6514" y="25201"/>
                    </a:lnTo>
                    <a:lnTo>
                      <a:pt x="6801" y="25371"/>
                    </a:lnTo>
                    <a:lnTo>
                      <a:pt x="7088" y="25533"/>
                    </a:lnTo>
                    <a:lnTo>
                      <a:pt x="7375" y="25685"/>
                    </a:lnTo>
                    <a:lnTo>
                      <a:pt x="7375" y="25685"/>
                    </a:lnTo>
                    <a:lnTo>
                      <a:pt x="7671" y="25829"/>
                    </a:lnTo>
                    <a:lnTo>
                      <a:pt x="7967" y="25973"/>
                    </a:lnTo>
                    <a:lnTo>
                      <a:pt x="8272" y="26107"/>
                    </a:lnTo>
                    <a:lnTo>
                      <a:pt x="8577" y="26233"/>
                    </a:lnTo>
                    <a:lnTo>
                      <a:pt x="8882" y="26349"/>
                    </a:lnTo>
                    <a:lnTo>
                      <a:pt x="9187" y="26457"/>
                    </a:lnTo>
                    <a:lnTo>
                      <a:pt x="9501" y="26556"/>
                    </a:lnTo>
                    <a:lnTo>
                      <a:pt x="9806" y="26654"/>
                    </a:lnTo>
                    <a:lnTo>
                      <a:pt x="10129" y="26744"/>
                    </a:lnTo>
                    <a:lnTo>
                      <a:pt x="10443" y="26825"/>
                    </a:lnTo>
                    <a:lnTo>
                      <a:pt x="10757" y="26897"/>
                    </a:lnTo>
                    <a:lnTo>
                      <a:pt x="11080" y="26959"/>
                    </a:lnTo>
                    <a:lnTo>
                      <a:pt x="11403" y="27013"/>
                    </a:lnTo>
                    <a:lnTo>
                      <a:pt x="11726" y="27067"/>
                    </a:lnTo>
                    <a:lnTo>
                      <a:pt x="12049" y="27103"/>
                    </a:lnTo>
                    <a:lnTo>
                      <a:pt x="12381" y="27139"/>
                    </a:lnTo>
                    <a:lnTo>
                      <a:pt x="12381" y="27139"/>
                    </a:lnTo>
                    <a:lnTo>
                      <a:pt x="12686" y="27166"/>
                    </a:lnTo>
                    <a:lnTo>
                      <a:pt x="12991" y="27184"/>
                    </a:lnTo>
                    <a:lnTo>
                      <a:pt x="13296" y="27193"/>
                    </a:lnTo>
                    <a:lnTo>
                      <a:pt x="13601" y="27193"/>
                    </a:lnTo>
                    <a:lnTo>
                      <a:pt x="13601" y="27193"/>
                    </a:lnTo>
                    <a:lnTo>
                      <a:pt x="14121" y="27184"/>
                    </a:lnTo>
                    <a:lnTo>
                      <a:pt x="14650" y="27157"/>
                    </a:lnTo>
                    <a:lnTo>
                      <a:pt x="15171" y="27103"/>
                    </a:lnTo>
                    <a:lnTo>
                      <a:pt x="15691" y="27031"/>
                    </a:lnTo>
                    <a:lnTo>
                      <a:pt x="16202" y="26941"/>
                    </a:lnTo>
                    <a:lnTo>
                      <a:pt x="16723" y="26825"/>
                    </a:lnTo>
                    <a:lnTo>
                      <a:pt x="17234" y="26690"/>
                    </a:lnTo>
                    <a:lnTo>
                      <a:pt x="17745" y="26538"/>
                    </a:lnTo>
                    <a:lnTo>
                      <a:pt x="17745" y="26538"/>
                    </a:lnTo>
                    <a:lnTo>
                      <a:pt x="18068" y="26430"/>
                    </a:lnTo>
                    <a:lnTo>
                      <a:pt x="18391" y="26313"/>
                    </a:lnTo>
                    <a:lnTo>
                      <a:pt x="18705" y="26188"/>
                    </a:lnTo>
                    <a:lnTo>
                      <a:pt x="19019" y="26062"/>
                    </a:lnTo>
                    <a:lnTo>
                      <a:pt x="19333" y="25919"/>
                    </a:lnTo>
                    <a:lnTo>
                      <a:pt x="19638" y="25775"/>
                    </a:lnTo>
                    <a:lnTo>
                      <a:pt x="19943" y="25623"/>
                    </a:lnTo>
                    <a:lnTo>
                      <a:pt x="20239" y="25461"/>
                    </a:lnTo>
                    <a:lnTo>
                      <a:pt x="20527" y="25291"/>
                    </a:lnTo>
                    <a:lnTo>
                      <a:pt x="20823" y="25111"/>
                    </a:lnTo>
                    <a:lnTo>
                      <a:pt x="21101" y="24932"/>
                    </a:lnTo>
                    <a:lnTo>
                      <a:pt x="21379" y="24743"/>
                    </a:lnTo>
                    <a:lnTo>
                      <a:pt x="21657" y="24546"/>
                    </a:lnTo>
                    <a:lnTo>
                      <a:pt x="21926" y="24340"/>
                    </a:lnTo>
                    <a:lnTo>
                      <a:pt x="22195" y="24124"/>
                    </a:lnTo>
                    <a:lnTo>
                      <a:pt x="22455" y="23909"/>
                    </a:lnTo>
                    <a:lnTo>
                      <a:pt x="22455" y="23909"/>
                    </a:lnTo>
                    <a:lnTo>
                      <a:pt x="22707" y="23694"/>
                    </a:lnTo>
                    <a:lnTo>
                      <a:pt x="22940" y="23470"/>
                    </a:lnTo>
                    <a:lnTo>
                      <a:pt x="23182" y="23236"/>
                    </a:lnTo>
                    <a:lnTo>
                      <a:pt x="23406" y="23003"/>
                    </a:lnTo>
                    <a:lnTo>
                      <a:pt x="23631" y="22770"/>
                    </a:lnTo>
                    <a:lnTo>
                      <a:pt x="23846" y="22519"/>
                    </a:lnTo>
                    <a:lnTo>
                      <a:pt x="24061" y="22276"/>
                    </a:lnTo>
                    <a:lnTo>
                      <a:pt x="24268" y="22016"/>
                    </a:lnTo>
                    <a:lnTo>
                      <a:pt x="24465" y="21765"/>
                    </a:lnTo>
                    <a:lnTo>
                      <a:pt x="24653" y="21496"/>
                    </a:lnTo>
                    <a:lnTo>
                      <a:pt x="24842" y="21227"/>
                    </a:lnTo>
                    <a:lnTo>
                      <a:pt x="25021" y="20958"/>
                    </a:lnTo>
                    <a:lnTo>
                      <a:pt x="25201" y="20680"/>
                    </a:lnTo>
                    <a:lnTo>
                      <a:pt x="25362" y="20392"/>
                    </a:lnTo>
                    <a:lnTo>
                      <a:pt x="25524" y="20105"/>
                    </a:lnTo>
                    <a:lnTo>
                      <a:pt x="25676" y="19818"/>
                    </a:lnTo>
                    <a:lnTo>
                      <a:pt x="25676" y="19818"/>
                    </a:lnTo>
                    <a:lnTo>
                      <a:pt x="25829" y="19522"/>
                    </a:lnTo>
                    <a:lnTo>
                      <a:pt x="25972" y="19217"/>
                    </a:lnTo>
                    <a:lnTo>
                      <a:pt x="26098" y="18921"/>
                    </a:lnTo>
                    <a:lnTo>
                      <a:pt x="26223" y="18616"/>
                    </a:lnTo>
                    <a:lnTo>
                      <a:pt x="26340" y="18311"/>
                    </a:lnTo>
                    <a:lnTo>
                      <a:pt x="26457" y="18006"/>
                    </a:lnTo>
                    <a:lnTo>
                      <a:pt x="26555" y="17692"/>
                    </a:lnTo>
                    <a:lnTo>
                      <a:pt x="26654" y="17378"/>
                    </a:lnTo>
                    <a:lnTo>
                      <a:pt x="26735" y="17064"/>
                    </a:lnTo>
                    <a:lnTo>
                      <a:pt x="26815" y="16750"/>
                    </a:lnTo>
                    <a:lnTo>
                      <a:pt x="26887" y="16427"/>
                    </a:lnTo>
                    <a:lnTo>
                      <a:pt x="26959" y="16113"/>
                    </a:lnTo>
                    <a:lnTo>
                      <a:pt x="27013" y="15790"/>
                    </a:lnTo>
                    <a:lnTo>
                      <a:pt x="27058" y="15467"/>
                    </a:lnTo>
                    <a:lnTo>
                      <a:pt x="27102" y="15135"/>
                    </a:lnTo>
                    <a:lnTo>
                      <a:pt x="27138" y="14812"/>
                    </a:lnTo>
                    <a:lnTo>
                      <a:pt x="27138" y="14812"/>
                    </a:lnTo>
                    <a:lnTo>
                      <a:pt x="27165" y="14471"/>
                    </a:lnTo>
                    <a:lnTo>
                      <a:pt x="27183" y="14131"/>
                    </a:lnTo>
                    <a:lnTo>
                      <a:pt x="27192" y="13790"/>
                    </a:lnTo>
                    <a:lnTo>
                      <a:pt x="27192" y="13458"/>
                    </a:lnTo>
                    <a:lnTo>
                      <a:pt x="27183" y="13117"/>
                    </a:lnTo>
                    <a:lnTo>
                      <a:pt x="27165" y="12776"/>
                    </a:lnTo>
                    <a:lnTo>
                      <a:pt x="27138" y="12444"/>
                    </a:lnTo>
                    <a:lnTo>
                      <a:pt x="27111" y="12103"/>
                    </a:lnTo>
                    <a:lnTo>
                      <a:pt x="27067" y="11771"/>
                    </a:lnTo>
                    <a:lnTo>
                      <a:pt x="27013" y="11430"/>
                    </a:lnTo>
                    <a:lnTo>
                      <a:pt x="26959" y="11098"/>
                    </a:lnTo>
                    <a:lnTo>
                      <a:pt x="26887" y="10766"/>
                    </a:lnTo>
                    <a:lnTo>
                      <a:pt x="26815" y="10434"/>
                    </a:lnTo>
                    <a:lnTo>
                      <a:pt x="26726" y="10102"/>
                    </a:lnTo>
                    <a:lnTo>
                      <a:pt x="26636" y="9779"/>
                    </a:lnTo>
                    <a:lnTo>
                      <a:pt x="26537" y="9448"/>
                    </a:lnTo>
                    <a:lnTo>
                      <a:pt x="26537" y="9448"/>
                    </a:lnTo>
                    <a:lnTo>
                      <a:pt x="26430" y="9125"/>
                    </a:lnTo>
                    <a:lnTo>
                      <a:pt x="26313" y="8802"/>
                    </a:lnTo>
                    <a:lnTo>
                      <a:pt x="26187" y="8479"/>
                    </a:lnTo>
                    <a:lnTo>
                      <a:pt x="26053" y="8165"/>
                    </a:lnTo>
                    <a:lnTo>
                      <a:pt x="25918" y="7860"/>
                    </a:lnTo>
                    <a:lnTo>
                      <a:pt x="25775" y="7555"/>
                    </a:lnTo>
                    <a:lnTo>
                      <a:pt x="25613" y="7250"/>
                    </a:lnTo>
                    <a:lnTo>
                      <a:pt x="25452" y="6954"/>
                    </a:lnTo>
                    <a:lnTo>
                      <a:pt x="25290" y="6657"/>
                    </a:lnTo>
                    <a:lnTo>
                      <a:pt x="25111" y="6370"/>
                    </a:lnTo>
                    <a:lnTo>
                      <a:pt x="24931" y="6083"/>
                    </a:lnTo>
                    <a:lnTo>
                      <a:pt x="24734" y="5805"/>
                    </a:lnTo>
                    <a:lnTo>
                      <a:pt x="24537" y="5536"/>
                    </a:lnTo>
                    <a:lnTo>
                      <a:pt x="24339" y="5258"/>
                    </a:lnTo>
                    <a:lnTo>
                      <a:pt x="24124" y="4998"/>
                    </a:lnTo>
                    <a:lnTo>
                      <a:pt x="23900" y="4738"/>
                    </a:lnTo>
                    <a:lnTo>
                      <a:pt x="23900" y="4738"/>
                    </a:lnTo>
                    <a:lnTo>
                      <a:pt x="23684" y="4486"/>
                    </a:lnTo>
                    <a:lnTo>
                      <a:pt x="23460" y="4244"/>
                    </a:lnTo>
                    <a:lnTo>
                      <a:pt x="23236" y="4011"/>
                    </a:lnTo>
                    <a:lnTo>
                      <a:pt x="23003" y="3787"/>
                    </a:lnTo>
                    <a:lnTo>
                      <a:pt x="22760" y="3562"/>
                    </a:lnTo>
                    <a:lnTo>
                      <a:pt x="22518" y="3338"/>
                    </a:lnTo>
                    <a:lnTo>
                      <a:pt x="22267" y="3132"/>
                    </a:lnTo>
                    <a:lnTo>
                      <a:pt x="22016" y="2925"/>
                    </a:lnTo>
                    <a:lnTo>
                      <a:pt x="21756" y="2728"/>
                    </a:lnTo>
                    <a:lnTo>
                      <a:pt x="21495" y="2531"/>
                    </a:lnTo>
                    <a:lnTo>
                      <a:pt x="21226" y="2351"/>
                    </a:lnTo>
                    <a:lnTo>
                      <a:pt x="20948" y="2172"/>
                    </a:lnTo>
                    <a:lnTo>
                      <a:pt x="20670" y="1992"/>
                    </a:lnTo>
                    <a:lnTo>
                      <a:pt x="20392" y="1822"/>
                    </a:lnTo>
                    <a:lnTo>
                      <a:pt x="20105" y="1669"/>
                    </a:lnTo>
                    <a:lnTo>
                      <a:pt x="19809" y="1508"/>
                    </a:lnTo>
                    <a:lnTo>
                      <a:pt x="19809" y="1508"/>
                    </a:lnTo>
                    <a:lnTo>
                      <a:pt x="19513" y="1364"/>
                    </a:lnTo>
                    <a:lnTo>
                      <a:pt x="19217" y="1221"/>
                    </a:lnTo>
                    <a:lnTo>
                      <a:pt x="18921" y="1086"/>
                    </a:lnTo>
                    <a:lnTo>
                      <a:pt x="18616" y="961"/>
                    </a:lnTo>
                    <a:lnTo>
                      <a:pt x="18311" y="844"/>
                    </a:lnTo>
                    <a:lnTo>
                      <a:pt x="17997" y="736"/>
                    </a:lnTo>
                    <a:lnTo>
                      <a:pt x="17692" y="638"/>
                    </a:lnTo>
                    <a:lnTo>
                      <a:pt x="17378" y="539"/>
                    </a:lnTo>
                    <a:lnTo>
                      <a:pt x="17064" y="449"/>
                    </a:lnTo>
                    <a:lnTo>
                      <a:pt x="16750" y="369"/>
                    </a:lnTo>
                    <a:lnTo>
                      <a:pt x="16427" y="297"/>
                    </a:lnTo>
                    <a:lnTo>
                      <a:pt x="16104" y="234"/>
                    </a:lnTo>
                    <a:lnTo>
                      <a:pt x="15781" y="180"/>
                    </a:lnTo>
                    <a:lnTo>
                      <a:pt x="15458" y="126"/>
                    </a:lnTo>
                    <a:lnTo>
                      <a:pt x="15135" y="91"/>
                    </a:lnTo>
                    <a:lnTo>
                      <a:pt x="14812" y="55"/>
                    </a:lnTo>
                    <a:lnTo>
                      <a:pt x="14812" y="55"/>
                    </a:lnTo>
                    <a:lnTo>
                      <a:pt x="14507" y="28"/>
                    </a:lnTo>
                    <a:lnTo>
                      <a:pt x="14202" y="19"/>
                    </a:lnTo>
                    <a:lnTo>
                      <a:pt x="13897" y="1"/>
                    </a:lnTo>
                    <a:lnTo>
                      <a:pt x="135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4"/>
              <p:cNvSpPr/>
              <p:nvPr/>
            </p:nvSpPr>
            <p:spPr>
              <a:xfrm>
                <a:off x="720950" y="2926825"/>
                <a:ext cx="535375" cy="535375"/>
              </a:xfrm>
              <a:custGeom>
                <a:avLst/>
                <a:gdLst/>
                <a:ahLst/>
                <a:cxnLst/>
                <a:rect l="l" t="t" r="r" b="b"/>
                <a:pathLst>
                  <a:path w="21415" h="21415" extrusionOk="0">
                    <a:moveTo>
                      <a:pt x="11017" y="494"/>
                    </a:moveTo>
                    <a:lnTo>
                      <a:pt x="11313" y="512"/>
                    </a:lnTo>
                    <a:lnTo>
                      <a:pt x="11618" y="530"/>
                    </a:lnTo>
                    <a:lnTo>
                      <a:pt x="11914" y="566"/>
                    </a:lnTo>
                    <a:lnTo>
                      <a:pt x="12210" y="602"/>
                    </a:lnTo>
                    <a:lnTo>
                      <a:pt x="12506" y="655"/>
                    </a:lnTo>
                    <a:lnTo>
                      <a:pt x="12802" y="709"/>
                    </a:lnTo>
                    <a:lnTo>
                      <a:pt x="13098" y="781"/>
                    </a:lnTo>
                    <a:lnTo>
                      <a:pt x="13385" y="853"/>
                    </a:lnTo>
                    <a:lnTo>
                      <a:pt x="13681" y="934"/>
                    </a:lnTo>
                    <a:lnTo>
                      <a:pt x="13968" y="1032"/>
                    </a:lnTo>
                    <a:lnTo>
                      <a:pt x="14255" y="1131"/>
                    </a:lnTo>
                    <a:lnTo>
                      <a:pt x="14543" y="1248"/>
                    </a:lnTo>
                    <a:lnTo>
                      <a:pt x="14821" y="1364"/>
                    </a:lnTo>
                    <a:lnTo>
                      <a:pt x="15099" y="1490"/>
                    </a:lnTo>
                    <a:lnTo>
                      <a:pt x="15377" y="1624"/>
                    </a:lnTo>
                    <a:lnTo>
                      <a:pt x="15601" y="1750"/>
                    </a:lnTo>
                    <a:lnTo>
                      <a:pt x="15825" y="1876"/>
                    </a:lnTo>
                    <a:lnTo>
                      <a:pt x="16041" y="2001"/>
                    </a:lnTo>
                    <a:lnTo>
                      <a:pt x="16256" y="2136"/>
                    </a:lnTo>
                    <a:lnTo>
                      <a:pt x="16462" y="2279"/>
                    </a:lnTo>
                    <a:lnTo>
                      <a:pt x="16669" y="2423"/>
                    </a:lnTo>
                    <a:lnTo>
                      <a:pt x="16875" y="2566"/>
                    </a:lnTo>
                    <a:lnTo>
                      <a:pt x="17072" y="2719"/>
                    </a:lnTo>
                    <a:lnTo>
                      <a:pt x="17261" y="2880"/>
                    </a:lnTo>
                    <a:lnTo>
                      <a:pt x="17458" y="3042"/>
                    </a:lnTo>
                    <a:lnTo>
                      <a:pt x="17638" y="3203"/>
                    </a:lnTo>
                    <a:lnTo>
                      <a:pt x="17817" y="3383"/>
                    </a:lnTo>
                    <a:lnTo>
                      <a:pt x="17996" y="3553"/>
                    </a:lnTo>
                    <a:lnTo>
                      <a:pt x="18167" y="3733"/>
                    </a:lnTo>
                    <a:lnTo>
                      <a:pt x="18337" y="3912"/>
                    </a:lnTo>
                    <a:lnTo>
                      <a:pt x="18499" y="4100"/>
                    </a:lnTo>
                    <a:lnTo>
                      <a:pt x="18660" y="4298"/>
                    </a:lnTo>
                    <a:lnTo>
                      <a:pt x="18813" y="4486"/>
                    </a:lnTo>
                    <a:lnTo>
                      <a:pt x="18956" y="4693"/>
                    </a:lnTo>
                    <a:lnTo>
                      <a:pt x="19100" y="4890"/>
                    </a:lnTo>
                    <a:lnTo>
                      <a:pt x="19243" y="5096"/>
                    </a:lnTo>
                    <a:lnTo>
                      <a:pt x="19378" y="5312"/>
                    </a:lnTo>
                    <a:lnTo>
                      <a:pt x="19504" y="5518"/>
                    </a:lnTo>
                    <a:lnTo>
                      <a:pt x="19629" y="5742"/>
                    </a:lnTo>
                    <a:lnTo>
                      <a:pt x="19746" y="5957"/>
                    </a:lnTo>
                    <a:lnTo>
                      <a:pt x="19862" y="6182"/>
                    </a:lnTo>
                    <a:lnTo>
                      <a:pt x="19970" y="6406"/>
                    </a:lnTo>
                    <a:lnTo>
                      <a:pt x="20069" y="6639"/>
                    </a:lnTo>
                    <a:lnTo>
                      <a:pt x="20167" y="6873"/>
                    </a:lnTo>
                    <a:lnTo>
                      <a:pt x="20257" y="7106"/>
                    </a:lnTo>
                    <a:lnTo>
                      <a:pt x="20347" y="7348"/>
                    </a:lnTo>
                    <a:lnTo>
                      <a:pt x="20428" y="7590"/>
                    </a:lnTo>
                    <a:lnTo>
                      <a:pt x="20499" y="7832"/>
                    </a:lnTo>
                    <a:lnTo>
                      <a:pt x="20571" y="8084"/>
                    </a:lnTo>
                    <a:lnTo>
                      <a:pt x="20634" y="8326"/>
                    </a:lnTo>
                    <a:lnTo>
                      <a:pt x="20688" y="8568"/>
                    </a:lnTo>
                    <a:lnTo>
                      <a:pt x="20742" y="8819"/>
                    </a:lnTo>
                    <a:lnTo>
                      <a:pt x="20786" y="9062"/>
                    </a:lnTo>
                    <a:lnTo>
                      <a:pt x="20822" y="9313"/>
                    </a:lnTo>
                    <a:lnTo>
                      <a:pt x="20858" y="9564"/>
                    </a:lnTo>
                    <a:lnTo>
                      <a:pt x="20876" y="9815"/>
                    </a:lnTo>
                    <a:lnTo>
                      <a:pt x="20903" y="10057"/>
                    </a:lnTo>
                    <a:lnTo>
                      <a:pt x="20912" y="10309"/>
                    </a:lnTo>
                    <a:lnTo>
                      <a:pt x="20921" y="10560"/>
                    </a:lnTo>
                    <a:lnTo>
                      <a:pt x="20921" y="10802"/>
                    </a:lnTo>
                    <a:lnTo>
                      <a:pt x="20912" y="11053"/>
                    </a:lnTo>
                    <a:lnTo>
                      <a:pt x="20903" y="11304"/>
                    </a:lnTo>
                    <a:lnTo>
                      <a:pt x="20885" y="11547"/>
                    </a:lnTo>
                    <a:lnTo>
                      <a:pt x="20858" y="11798"/>
                    </a:lnTo>
                    <a:lnTo>
                      <a:pt x="20831" y="12040"/>
                    </a:lnTo>
                    <a:lnTo>
                      <a:pt x="20795" y="12291"/>
                    </a:lnTo>
                    <a:lnTo>
                      <a:pt x="20760" y="12533"/>
                    </a:lnTo>
                    <a:lnTo>
                      <a:pt x="20706" y="12776"/>
                    </a:lnTo>
                    <a:lnTo>
                      <a:pt x="20652" y="13018"/>
                    </a:lnTo>
                    <a:lnTo>
                      <a:pt x="20598" y="13260"/>
                    </a:lnTo>
                    <a:lnTo>
                      <a:pt x="20526" y="13502"/>
                    </a:lnTo>
                    <a:lnTo>
                      <a:pt x="20455" y="13744"/>
                    </a:lnTo>
                    <a:lnTo>
                      <a:pt x="20383" y="13978"/>
                    </a:lnTo>
                    <a:lnTo>
                      <a:pt x="20293" y="14220"/>
                    </a:lnTo>
                    <a:lnTo>
                      <a:pt x="20203" y="14453"/>
                    </a:lnTo>
                    <a:lnTo>
                      <a:pt x="20105" y="14686"/>
                    </a:lnTo>
                    <a:lnTo>
                      <a:pt x="20006" y="14920"/>
                    </a:lnTo>
                    <a:lnTo>
                      <a:pt x="19898" y="15153"/>
                    </a:lnTo>
                    <a:lnTo>
                      <a:pt x="19782" y="15377"/>
                    </a:lnTo>
                    <a:lnTo>
                      <a:pt x="19665" y="15602"/>
                    </a:lnTo>
                    <a:lnTo>
                      <a:pt x="19539" y="15826"/>
                    </a:lnTo>
                    <a:lnTo>
                      <a:pt x="19414" y="16041"/>
                    </a:lnTo>
                    <a:lnTo>
                      <a:pt x="19279" y="16256"/>
                    </a:lnTo>
                    <a:lnTo>
                      <a:pt x="19136" y="16472"/>
                    </a:lnTo>
                    <a:lnTo>
                      <a:pt x="18992" y="16678"/>
                    </a:lnTo>
                    <a:lnTo>
                      <a:pt x="18849" y="16875"/>
                    </a:lnTo>
                    <a:lnTo>
                      <a:pt x="18696" y="17073"/>
                    </a:lnTo>
                    <a:lnTo>
                      <a:pt x="18535" y="17270"/>
                    </a:lnTo>
                    <a:lnTo>
                      <a:pt x="18373" y="17459"/>
                    </a:lnTo>
                    <a:lnTo>
                      <a:pt x="18203" y="17647"/>
                    </a:lnTo>
                    <a:lnTo>
                      <a:pt x="18032" y="17826"/>
                    </a:lnTo>
                    <a:lnTo>
                      <a:pt x="17862" y="17997"/>
                    </a:lnTo>
                    <a:lnTo>
                      <a:pt x="17682" y="18176"/>
                    </a:lnTo>
                    <a:lnTo>
                      <a:pt x="17494" y="18338"/>
                    </a:lnTo>
                    <a:lnTo>
                      <a:pt x="17306" y="18499"/>
                    </a:lnTo>
                    <a:lnTo>
                      <a:pt x="17117" y="18661"/>
                    </a:lnTo>
                    <a:lnTo>
                      <a:pt x="16920" y="18813"/>
                    </a:lnTo>
                    <a:lnTo>
                      <a:pt x="16723" y="18966"/>
                    </a:lnTo>
                    <a:lnTo>
                      <a:pt x="16525" y="19109"/>
                    </a:lnTo>
                    <a:lnTo>
                      <a:pt x="16319" y="19244"/>
                    </a:lnTo>
                    <a:lnTo>
                      <a:pt x="16103" y="19378"/>
                    </a:lnTo>
                    <a:lnTo>
                      <a:pt x="15888" y="19504"/>
                    </a:lnTo>
                    <a:lnTo>
                      <a:pt x="15673" y="19630"/>
                    </a:lnTo>
                    <a:lnTo>
                      <a:pt x="15458" y="19746"/>
                    </a:lnTo>
                    <a:lnTo>
                      <a:pt x="15233" y="19863"/>
                    </a:lnTo>
                    <a:lnTo>
                      <a:pt x="15000" y="19971"/>
                    </a:lnTo>
                    <a:lnTo>
                      <a:pt x="14776" y="20078"/>
                    </a:lnTo>
                    <a:lnTo>
                      <a:pt x="14543" y="20168"/>
                    </a:lnTo>
                    <a:lnTo>
                      <a:pt x="14300" y="20267"/>
                    </a:lnTo>
                    <a:lnTo>
                      <a:pt x="14067" y="20347"/>
                    </a:lnTo>
                    <a:lnTo>
                      <a:pt x="13825" y="20428"/>
                    </a:lnTo>
                    <a:lnTo>
                      <a:pt x="13439" y="20545"/>
                    </a:lnTo>
                    <a:lnTo>
                      <a:pt x="13044" y="20643"/>
                    </a:lnTo>
                    <a:lnTo>
                      <a:pt x="12659" y="20733"/>
                    </a:lnTo>
                    <a:lnTo>
                      <a:pt x="12264" y="20805"/>
                    </a:lnTo>
                    <a:lnTo>
                      <a:pt x="11869" y="20859"/>
                    </a:lnTo>
                    <a:lnTo>
                      <a:pt x="11483" y="20895"/>
                    </a:lnTo>
                    <a:lnTo>
                      <a:pt x="11089" y="20913"/>
                    </a:lnTo>
                    <a:lnTo>
                      <a:pt x="10694" y="20921"/>
                    </a:lnTo>
                    <a:lnTo>
                      <a:pt x="10389" y="20921"/>
                    </a:lnTo>
                    <a:lnTo>
                      <a:pt x="10093" y="20904"/>
                    </a:lnTo>
                    <a:lnTo>
                      <a:pt x="9797" y="20886"/>
                    </a:lnTo>
                    <a:lnTo>
                      <a:pt x="9492" y="20850"/>
                    </a:lnTo>
                    <a:lnTo>
                      <a:pt x="9196" y="20814"/>
                    </a:lnTo>
                    <a:lnTo>
                      <a:pt x="8900" y="20760"/>
                    </a:lnTo>
                    <a:lnTo>
                      <a:pt x="8604" y="20706"/>
                    </a:lnTo>
                    <a:lnTo>
                      <a:pt x="8316" y="20634"/>
                    </a:lnTo>
                    <a:lnTo>
                      <a:pt x="8020" y="20563"/>
                    </a:lnTo>
                    <a:lnTo>
                      <a:pt x="7733" y="20482"/>
                    </a:lnTo>
                    <a:lnTo>
                      <a:pt x="7437" y="20383"/>
                    </a:lnTo>
                    <a:lnTo>
                      <a:pt x="7159" y="20285"/>
                    </a:lnTo>
                    <a:lnTo>
                      <a:pt x="6872" y="20177"/>
                    </a:lnTo>
                    <a:lnTo>
                      <a:pt x="6585" y="20051"/>
                    </a:lnTo>
                    <a:lnTo>
                      <a:pt x="6307" y="19926"/>
                    </a:lnTo>
                    <a:lnTo>
                      <a:pt x="6038" y="19791"/>
                    </a:lnTo>
                    <a:lnTo>
                      <a:pt x="5805" y="19666"/>
                    </a:lnTo>
                    <a:lnTo>
                      <a:pt x="5589" y="19540"/>
                    </a:lnTo>
                    <a:lnTo>
                      <a:pt x="5365" y="19414"/>
                    </a:lnTo>
                    <a:lnTo>
                      <a:pt x="5159" y="19280"/>
                    </a:lnTo>
                    <a:lnTo>
                      <a:pt x="4943" y="19145"/>
                    </a:lnTo>
                    <a:lnTo>
                      <a:pt x="4737" y="18993"/>
                    </a:lnTo>
                    <a:lnTo>
                      <a:pt x="4540" y="18849"/>
                    </a:lnTo>
                    <a:lnTo>
                      <a:pt x="4342" y="18697"/>
                    </a:lnTo>
                    <a:lnTo>
                      <a:pt x="4145" y="18535"/>
                    </a:lnTo>
                    <a:lnTo>
                      <a:pt x="3956" y="18374"/>
                    </a:lnTo>
                    <a:lnTo>
                      <a:pt x="3768" y="18212"/>
                    </a:lnTo>
                    <a:lnTo>
                      <a:pt x="3589" y="18042"/>
                    </a:lnTo>
                    <a:lnTo>
                      <a:pt x="3409" y="17862"/>
                    </a:lnTo>
                    <a:lnTo>
                      <a:pt x="3239" y="17683"/>
                    </a:lnTo>
                    <a:lnTo>
                      <a:pt x="3077" y="17503"/>
                    </a:lnTo>
                    <a:lnTo>
                      <a:pt x="2907" y="17315"/>
                    </a:lnTo>
                    <a:lnTo>
                      <a:pt x="2754" y="17118"/>
                    </a:lnTo>
                    <a:lnTo>
                      <a:pt x="2602" y="16929"/>
                    </a:lnTo>
                    <a:lnTo>
                      <a:pt x="2449" y="16723"/>
                    </a:lnTo>
                    <a:lnTo>
                      <a:pt x="2306" y="16526"/>
                    </a:lnTo>
                    <a:lnTo>
                      <a:pt x="2171" y="16319"/>
                    </a:lnTo>
                    <a:lnTo>
                      <a:pt x="2037" y="16104"/>
                    </a:lnTo>
                    <a:lnTo>
                      <a:pt x="1902" y="15898"/>
                    </a:lnTo>
                    <a:lnTo>
                      <a:pt x="1785" y="15673"/>
                    </a:lnTo>
                    <a:lnTo>
                      <a:pt x="1660" y="15458"/>
                    </a:lnTo>
                    <a:lnTo>
                      <a:pt x="1552" y="15234"/>
                    </a:lnTo>
                    <a:lnTo>
                      <a:pt x="1445" y="15009"/>
                    </a:lnTo>
                    <a:lnTo>
                      <a:pt x="1337" y="14776"/>
                    </a:lnTo>
                    <a:lnTo>
                      <a:pt x="1238" y="14543"/>
                    </a:lnTo>
                    <a:lnTo>
                      <a:pt x="1148" y="14310"/>
                    </a:lnTo>
                    <a:lnTo>
                      <a:pt x="1059" y="14067"/>
                    </a:lnTo>
                    <a:lnTo>
                      <a:pt x="978" y="13825"/>
                    </a:lnTo>
                    <a:lnTo>
                      <a:pt x="906" y="13583"/>
                    </a:lnTo>
                    <a:lnTo>
                      <a:pt x="834" y="13341"/>
                    </a:lnTo>
                    <a:lnTo>
                      <a:pt x="772" y="13090"/>
                    </a:lnTo>
                    <a:lnTo>
                      <a:pt x="718" y="12847"/>
                    </a:lnTo>
                    <a:lnTo>
                      <a:pt x="673" y="12596"/>
                    </a:lnTo>
                    <a:lnTo>
                      <a:pt x="628" y="12354"/>
                    </a:lnTo>
                    <a:lnTo>
                      <a:pt x="583" y="12103"/>
                    </a:lnTo>
                    <a:lnTo>
                      <a:pt x="556" y="11852"/>
                    </a:lnTo>
                    <a:lnTo>
                      <a:pt x="529" y="11609"/>
                    </a:lnTo>
                    <a:lnTo>
                      <a:pt x="512" y="11358"/>
                    </a:lnTo>
                    <a:lnTo>
                      <a:pt x="494" y="11107"/>
                    </a:lnTo>
                    <a:lnTo>
                      <a:pt x="494" y="10856"/>
                    </a:lnTo>
                    <a:lnTo>
                      <a:pt x="494" y="10614"/>
                    </a:lnTo>
                    <a:lnTo>
                      <a:pt x="494" y="10362"/>
                    </a:lnTo>
                    <a:lnTo>
                      <a:pt x="503" y="10111"/>
                    </a:lnTo>
                    <a:lnTo>
                      <a:pt x="520" y="9869"/>
                    </a:lnTo>
                    <a:lnTo>
                      <a:pt x="547" y="9618"/>
                    </a:lnTo>
                    <a:lnTo>
                      <a:pt x="574" y="9376"/>
                    </a:lnTo>
                    <a:lnTo>
                      <a:pt x="610" y="9124"/>
                    </a:lnTo>
                    <a:lnTo>
                      <a:pt x="655" y="8882"/>
                    </a:lnTo>
                    <a:lnTo>
                      <a:pt x="700" y="8640"/>
                    </a:lnTo>
                    <a:lnTo>
                      <a:pt x="754" y="8398"/>
                    </a:lnTo>
                    <a:lnTo>
                      <a:pt x="817" y="8155"/>
                    </a:lnTo>
                    <a:lnTo>
                      <a:pt x="879" y="7913"/>
                    </a:lnTo>
                    <a:lnTo>
                      <a:pt x="951" y="7671"/>
                    </a:lnTo>
                    <a:lnTo>
                      <a:pt x="1032" y="7438"/>
                    </a:lnTo>
                    <a:lnTo>
                      <a:pt x="1113" y="7196"/>
                    </a:lnTo>
                    <a:lnTo>
                      <a:pt x="1202" y="6962"/>
                    </a:lnTo>
                    <a:lnTo>
                      <a:pt x="1301" y="6729"/>
                    </a:lnTo>
                    <a:lnTo>
                      <a:pt x="1400" y="6496"/>
                    </a:lnTo>
                    <a:lnTo>
                      <a:pt x="1507" y="6262"/>
                    </a:lnTo>
                    <a:lnTo>
                      <a:pt x="1624" y="6038"/>
                    </a:lnTo>
                    <a:lnTo>
                      <a:pt x="1741" y="5814"/>
                    </a:lnTo>
                    <a:lnTo>
                      <a:pt x="1866" y="5590"/>
                    </a:lnTo>
                    <a:lnTo>
                      <a:pt x="2001" y="5374"/>
                    </a:lnTo>
                    <a:lnTo>
                      <a:pt x="2135" y="5159"/>
                    </a:lnTo>
                    <a:lnTo>
                      <a:pt x="2270" y="4944"/>
                    </a:lnTo>
                    <a:lnTo>
                      <a:pt x="2413" y="4746"/>
                    </a:lnTo>
                    <a:lnTo>
                      <a:pt x="2566" y="4540"/>
                    </a:lnTo>
                    <a:lnTo>
                      <a:pt x="2718" y="4343"/>
                    </a:lnTo>
                    <a:lnTo>
                      <a:pt x="2880" y="4145"/>
                    </a:lnTo>
                    <a:lnTo>
                      <a:pt x="3041" y="3957"/>
                    </a:lnTo>
                    <a:lnTo>
                      <a:pt x="3203" y="3777"/>
                    </a:lnTo>
                    <a:lnTo>
                      <a:pt x="3373" y="3589"/>
                    </a:lnTo>
                    <a:lnTo>
                      <a:pt x="3553" y="3419"/>
                    </a:lnTo>
                    <a:lnTo>
                      <a:pt x="3732" y="3248"/>
                    </a:lnTo>
                    <a:lnTo>
                      <a:pt x="3912" y="3078"/>
                    </a:lnTo>
                    <a:lnTo>
                      <a:pt x="4100" y="2916"/>
                    </a:lnTo>
                    <a:lnTo>
                      <a:pt x="4288" y="2755"/>
                    </a:lnTo>
                    <a:lnTo>
                      <a:pt x="4486" y="2602"/>
                    </a:lnTo>
                    <a:lnTo>
                      <a:pt x="4683" y="2450"/>
                    </a:lnTo>
                    <a:lnTo>
                      <a:pt x="4889" y="2306"/>
                    </a:lnTo>
                    <a:lnTo>
                      <a:pt x="5096" y="2172"/>
                    </a:lnTo>
                    <a:lnTo>
                      <a:pt x="5302" y="2037"/>
                    </a:lnTo>
                    <a:lnTo>
                      <a:pt x="5517" y="1911"/>
                    </a:lnTo>
                    <a:lnTo>
                      <a:pt x="5733" y="1786"/>
                    </a:lnTo>
                    <a:lnTo>
                      <a:pt x="5957" y="1669"/>
                    </a:lnTo>
                    <a:lnTo>
                      <a:pt x="6181" y="1553"/>
                    </a:lnTo>
                    <a:lnTo>
                      <a:pt x="6406" y="1445"/>
                    </a:lnTo>
                    <a:lnTo>
                      <a:pt x="6639" y="1346"/>
                    </a:lnTo>
                    <a:lnTo>
                      <a:pt x="6872" y="1248"/>
                    </a:lnTo>
                    <a:lnTo>
                      <a:pt x="7105" y="1149"/>
                    </a:lnTo>
                    <a:lnTo>
                      <a:pt x="7348" y="1068"/>
                    </a:lnTo>
                    <a:lnTo>
                      <a:pt x="7590" y="987"/>
                    </a:lnTo>
                    <a:lnTo>
                      <a:pt x="7976" y="871"/>
                    </a:lnTo>
                    <a:lnTo>
                      <a:pt x="8361" y="772"/>
                    </a:lnTo>
                    <a:lnTo>
                      <a:pt x="8756" y="682"/>
                    </a:lnTo>
                    <a:lnTo>
                      <a:pt x="9142" y="620"/>
                    </a:lnTo>
                    <a:lnTo>
                      <a:pt x="9537" y="566"/>
                    </a:lnTo>
                    <a:lnTo>
                      <a:pt x="9931" y="521"/>
                    </a:lnTo>
                    <a:lnTo>
                      <a:pt x="10326" y="503"/>
                    </a:lnTo>
                    <a:lnTo>
                      <a:pt x="10712" y="494"/>
                    </a:lnTo>
                    <a:close/>
                    <a:moveTo>
                      <a:pt x="10721" y="1"/>
                    </a:moveTo>
                    <a:lnTo>
                      <a:pt x="10308" y="10"/>
                    </a:lnTo>
                    <a:lnTo>
                      <a:pt x="9895" y="36"/>
                    </a:lnTo>
                    <a:lnTo>
                      <a:pt x="9483" y="72"/>
                    </a:lnTo>
                    <a:lnTo>
                      <a:pt x="9070" y="135"/>
                    </a:lnTo>
                    <a:lnTo>
                      <a:pt x="8657" y="207"/>
                    </a:lnTo>
                    <a:lnTo>
                      <a:pt x="8254" y="297"/>
                    </a:lnTo>
                    <a:lnTo>
                      <a:pt x="7841" y="395"/>
                    </a:lnTo>
                    <a:lnTo>
                      <a:pt x="7437" y="521"/>
                    </a:lnTo>
                    <a:lnTo>
                      <a:pt x="7186" y="602"/>
                    </a:lnTo>
                    <a:lnTo>
                      <a:pt x="6935" y="691"/>
                    </a:lnTo>
                    <a:lnTo>
                      <a:pt x="6684" y="790"/>
                    </a:lnTo>
                    <a:lnTo>
                      <a:pt x="6441" y="889"/>
                    </a:lnTo>
                    <a:lnTo>
                      <a:pt x="6199" y="996"/>
                    </a:lnTo>
                    <a:lnTo>
                      <a:pt x="5966" y="1113"/>
                    </a:lnTo>
                    <a:lnTo>
                      <a:pt x="5724" y="1230"/>
                    </a:lnTo>
                    <a:lnTo>
                      <a:pt x="5500" y="1355"/>
                    </a:lnTo>
                    <a:lnTo>
                      <a:pt x="5266" y="1490"/>
                    </a:lnTo>
                    <a:lnTo>
                      <a:pt x="5042" y="1624"/>
                    </a:lnTo>
                    <a:lnTo>
                      <a:pt x="4827" y="1759"/>
                    </a:lnTo>
                    <a:lnTo>
                      <a:pt x="4611" y="1911"/>
                    </a:lnTo>
                    <a:lnTo>
                      <a:pt x="4396" y="2055"/>
                    </a:lnTo>
                    <a:lnTo>
                      <a:pt x="4190" y="2216"/>
                    </a:lnTo>
                    <a:lnTo>
                      <a:pt x="3983" y="2378"/>
                    </a:lnTo>
                    <a:lnTo>
                      <a:pt x="3786" y="2539"/>
                    </a:lnTo>
                    <a:lnTo>
                      <a:pt x="3589" y="2710"/>
                    </a:lnTo>
                    <a:lnTo>
                      <a:pt x="3391" y="2889"/>
                    </a:lnTo>
                    <a:lnTo>
                      <a:pt x="3203" y="3069"/>
                    </a:lnTo>
                    <a:lnTo>
                      <a:pt x="3023" y="3248"/>
                    </a:lnTo>
                    <a:lnTo>
                      <a:pt x="2844" y="3437"/>
                    </a:lnTo>
                    <a:lnTo>
                      <a:pt x="2674" y="3634"/>
                    </a:lnTo>
                    <a:lnTo>
                      <a:pt x="2503" y="3831"/>
                    </a:lnTo>
                    <a:lnTo>
                      <a:pt x="2333" y="4038"/>
                    </a:lnTo>
                    <a:lnTo>
                      <a:pt x="2171" y="4244"/>
                    </a:lnTo>
                    <a:lnTo>
                      <a:pt x="2019" y="4459"/>
                    </a:lnTo>
                    <a:lnTo>
                      <a:pt x="1866" y="4675"/>
                    </a:lnTo>
                    <a:lnTo>
                      <a:pt x="1723" y="4890"/>
                    </a:lnTo>
                    <a:lnTo>
                      <a:pt x="1579" y="5114"/>
                    </a:lnTo>
                    <a:lnTo>
                      <a:pt x="1445" y="5347"/>
                    </a:lnTo>
                    <a:lnTo>
                      <a:pt x="1319" y="5581"/>
                    </a:lnTo>
                    <a:lnTo>
                      <a:pt x="1193" y="5814"/>
                    </a:lnTo>
                    <a:lnTo>
                      <a:pt x="1068" y="6056"/>
                    </a:lnTo>
                    <a:lnTo>
                      <a:pt x="960" y="6289"/>
                    </a:lnTo>
                    <a:lnTo>
                      <a:pt x="852" y="6541"/>
                    </a:lnTo>
                    <a:lnTo>
                      <a:pt x="745" y="6783"/>
                    </a:lnTo>
                    <a:lnTo>
                      <a:pt x="655" y="7025"/>
                    </a:lnTo>
                    <a:lnTo>
                      <a:pt x="565" y="7276"/>
                    </a:lnTo>
                    <a:lnTo>
                      <a:pt x="485" y="7527"/>
                    </a:lnTo>
                    <a:lnTo>
                      <a:pt x="413" y="7779"/>
                    </a:lnTo>
                    <a:lnTo>
                      <a:pt x="341" y="8030"/>
                    </a:lnTo>
                    <a:lnTo>
                      <a:pt x="278" y="8281"/>
                    </a:lnTo>
                    <a:lnTo>
                      <a:pt x="224" y="8541"/>
                    </a:lnTo>
                    <a:lnTo>
                      <a:pt x="171" y="8792"/>
                    </a:lnTo>
                    <a:lnTo>
                      <a:pt x="126" y="9053"/>
                    </a:lnTo>
                    <a:lnTo>
                      <a:pt x="90" y="9313"/>
                    </a:lnTo>
                    <a:lnTo>
                      <a:pt x="63" y="9564"/>
                    </a:lnTo>
                    <a:lnTo>
                      <a:pt x="36" y="9824"/>
                    </a:lnTo>
                    <a:lnTo>
                      <a:pt x="18" y="10084"/>
                    </a:lnTo>
                    <a:lnTo>
                      <a:pt x="0" y="10344"/>
                    </a:lnTo>
                    <a:lnTo>
                      <a:pt x="0" y="10605"/>
                    </a:lnTo>
                    <a:lnTo>
                      <a:pt x="0" y="10865"/>
                    </a:lnTo>
                    <a:lnTo>
                      <a:pt x="9" y="11125"/>
                    </a:lnTo>
                    <a:lnTo>
                      <a:pt x="18" y="11385"/>
                    </a:lnTo>
                    <a:lnTo>
                      <a:pt x="45" y="11645"/>
                    </a:lnTo>
                    <a:lnTo>
                      <a:pt x="72" y="11905"/>
                    </a:lnTo>
                    <a:lnTo>
                      <a:pt x="99" y="12166"/>
                    </a:lnTo>
                    <a:lnTo>
                      <a:pt x="144" y="12426"/>
                    </a:lnTo>
                    <a:lnTo>
                      <a:pt x="189" y="12686"/>
                    </a:lnTo>
                    <a:lnTo>
                      <a:pt x="242" y="12946"/>
                    </a:lnTo>
                    <a:lnTo>
                      <a:pt x="296" y="13206"/>
                    </a:lnTo>
                    <a:lnTo>
                      <a:pt x="368" y="13466"/>
                    </a:lnTo>
                    <a:lnTo>
                      <a:pt x="440" y="13718"/>
                    </a:lnTo>
                    <a:lnTo>
                      <a:pt x="512" y="13978"/>
                    </a:lnTo>
                    <a:lnTo>
                      <a:pt x="601" y="14229"/>
                    </a:lnTo>
                    <a:lnTo>
                      <a:pt x="691" y="14480"/>
                    </a:lnTo>
                    <a:lnTo>
                      <a:pt x="790" y="14731"/>
                    </a:lnTo>
                    <a:lnTo>
                      <a:pt x="888" y="14974"/>
                    </a:lnTo>
                    <a:lnTo>
                      <a:pt x="996" y="15216"/>
                    </a:lnTo>
                    <a:lnTo>
                      <a:pt x="1113" y="15449"/>
                    </a:lnTo>
                    <a:lnTo>
                      <a:pt x="1229" y="15682"/>
                    </a:lnTo>
                    <a:lnTo>
                      <a:pt x="1355" y="15916"/>
                    </a:lnTo>
                    <a:lnTo>
                      <a:pt x="1480" y="16140"/>
                    </a:lnTo>
                    <a:lnTo>
                      <a:pt x="1615" y="16364"/>
                    </a:lnTo>
                    <a:lnTo>
                      <a:pt x="1759" y="16588"/>
                    </a:lnTo>
                    <a:lnTo>
                      <a:pt x="1902" y="16804"/>
                    </a:lnTo>
                    <a:lnTo>
                      <a:pt x="2055" y="17019"/>
                    </a:lnTo>
                    <a:lnTo>
                      <a:pt x="2207" y="17225"/>
                    </a:lnTo>
                    <a:lnTo>
                      <a:pt x="2369" y="17432"/>
                    </a:lnTo>
                    <a:lnTo>
                      <a:pt x="2539" y="17629"/>
                    </a:lnTo>
                    <a:lnTo>
                      <a:pt x="2709" y="17826"/>
                    </a:lnTo>
                    <a:lnTo>
                      <a:pt x="2880" y="18015"/>
                    </a:lnTo>
                    <a:lnTo>
                      <a:pt x="3059" y="18203"/>
                    </a:lnTo>
                    <a:lnTo>
                      <a:pt x="3248" y="18392"/>
                    </a:lnTo>
                    <a:lnTo>
                      <a:pt x="3436" y="18571"/>
                    </a:lnTo>
                    <a:lnTo>
                      <a:pt x="3633" y="18741"/>
                    </a:lnTo>
                    <a:lnTo>
                      <a:pt x="3831" y="18912"/>
                    </a:lnTo>
                    <a:lnTo>
                      <a:pt x="4037" y="19082"/>
                    </a:lnTo>
                    <a:lnTo>
                      <a:pt x="4244" y="19235"/>
                    </a:lnTo>
                    <a:lnTo>
                      <a:pt x="4450" y="19396"/>
                    </a:lnTo>
                    <a:lnTo>
                      <a:pt x="4665" y="19549"/>
                    </a:lnTo>
                    <a:lnTo>
                      <a:pt x="4889" y="19692"/>
                    </a:lnTo>
                    <a:lnTo>
                      <a:pt x="5114" y="19836"/>
                    </a:lnTo>
                    <a:lnTo>
                      <a:pt x="5338" y="19971"/>
                    </a:lnTo>
                    <a:lnTo>
                      <a:pt x="5571" y="20096"/>
                    </a:lnTo>
                    <a:lnTo>
                      <a:pt x="5814" y="20222"/>
                    </a:lnTo>
                    <a:lnTo>
                      <a:pt x="6101" y="20365"/>
                    </a:lnTo>
                    <a:lnTo>
                      <a:pt x="6388" y="20500"/>
                    </a:lnTo>
                    <a:lnTo>
                      <a:pt x="6684" y="20625"/>
                    </a:lnTo>
                    <a:lnTo>
                      <a:pt x="6989" y="20742"/>
                    </a:lnTo>
                    <a:lnTo>
                      <a:pt x="7285" y="20850"/>
                    </a:lnTo>
                    <a:lnTo>
                      <a:pt x="7590" y="20948"/>
                    </a:lnTo>
                    <a:lnTo>
                      <a:pt x="7895" y="21038"/>
                    </a:lnTo>
                    <a:lnTo>
                      <a:pt x="8200" y="21119"/>
                    </a:lnTo>
                    <a:lnTo>
                      <a:pt x="8505" y="21182"/>
                    </a:lnTo>
                    <a:lnTo>
                      <a:pt x="8819" y="21244"/>
                    </a:lnTo>
                    <a:lnTo>
                      <a:pt x="9124" y="21298"/>
                    </a:lnTo>
                    <a:lnTo>
                      <a:pt x="9438" y="21343"/>
                    </a:lnTo>
                    <a:lnTo>
                      <a:pt x="9752" y="21370"/>
                    </a:lnTo>
                    <a:lnTo>
                      <a:pt x="10066" y="21397"/>
                    </a:lnTo>
                    <a:lnTo>
                      <a:pt x="10380" y="21406"/>
                    </a:lnTo>
                    <a:lnTo>
                      <a:pt x="10694" y="21415"/>
                    </a:lnTo>
                    <a:lnTo>
                      <a:pt x="11107" y="21406"/>
                    </a:lnTo>
                    <a:lnTo>
                      <a:pt x="11519" y="21379"/>
                    </a:lnTo>
                    <a:lnTo>
                      <a:pt x="11932" y="21343"/>
                    </a:lnTo>
                    <a:lnTo>
                      <a:pt x="12345" y="21289"/>
                    </a:lnTo>
                    <a:lnTo>
                      <a:pt x="12748" y="21209"/>
                    </a:lnTo>
                    <a:lnTo>
                      <a:pt x="13161" y="21128"/>
                    </a:lnTo>
                    <a:lnTo>
                      <a:pt x="13565" y="21020"/>
                    </a:lnTo>
                    <a:lnTo>
                      <a:pt x="13968" y="20895"/>
                    </a:lnTo>
                    <a:lnTo>
                      <a:pt x="14229" y="20814"/>
                    </a:lnTo>
                    <a:lnTo>
                      <a:pt x="14480" y="20724"/>
                    </a:lnTo>
                    <a:lnTo>
                      <a:pt x="14722" y="20625"/>
                    </a:lnTo>
                    <a:lnTo>
                      <a:pt x="14964" y="20527"/>
                    </a:lnTo>
                    <a:lnTo>
                      <a:pt x="15206" y="20419"/>
                    </a:lnTo>
                    <a:lnTo>
                      <a:pt x="15449" y="20302"/>
                    </a:lnTo>
                    <a:lnTo>
                      <a:pt x="15682" y="20186"/>
                    </a:lnTo>
                    <a:lnTo>
                      <a:pt x="15915" y="20060"/>
                    </a:lnTo>
                    <a:lnTo>
                      <a:pt x="16139" y="19926"/>
                    </a:lnTo>
                    <a:lnTo>
                      <a:pt x="16364" y="19791"/>
                    </a:lnTo>
                    <a:lnTo>
                      <a:pt x="16588" y="19657"/>
                    </a:lnTo>
                    <a:lnTo>
                      <a:pt x="16803" y="19513"/>
                    </a:lnTo>
                    <a:lnTo>
                      <a:pt x="17010" y="19360"/>
                    </a:lnTo>
                    <a:lnTo>
                      <a:pt x="17225" y="19199"/>
                    </a:lnTo>
                    <a:lnTo>
                      <a:pt x="17422" y="19046"/>
                    </a:lnTo>
                    <a:lnTo>
                      <a:pt x="17629" y="18876"/>
                    </a:lnTo>
                    <a:lnTo>
                      <a:pt x="17826" y="18706"/>
                    </a:lnTo>
                    <a:lnTo>
                      <a:pt x="18014" y="18526"/>
                    </a:lnTo>
                    <a:lnTo>
                      <a:pt x="18203" y="18347"/>
                    </a:lnTo>
                    <a:lnTo>
                      <a:pt x="18382" y="18167"/>
                    </a:lnTo>
                    <a:lnTo>
                      <a:pt x="18562" y="17979"/>
                    </a:lnTo>
                    <a:lnTo>
                      <a:pt x="18741" y="17782"/>
                    </a:lnTo>
                    <a:lnTo>
                      <a:pt x="18911" y="17584"/>
                    </a:lnTo>
                    <a:lnTo>
                      <a:pt x="19073" y="17378"/>
                    </a:lnTo>
                    <a:lnTo>
                      <a:pt x="19234" y="17172"/>
                    </a:lnTo>
                    <a:lnTo>
                      <a:pt x="19387" y="16965"/>
                    </a:lnTo>
                    <a:lnTo>
                      <a:pt x="19539" y="16741"/>
                    </a:lnTo>
                    <a:lnTo>
                      <a:pt x="19692" y="16526"/>
                    </a:lnTo>
                    <a:lnTo>
                      <a:pt x="19827" y="16301"/>
                    </a:lnTo>
                    <a:lnTo>
                      <a:pt x="19961" y="16068"/>
                    </a:lnTo>
                    <a:lnTo>
                      <a:pt x="20096" y="15844"/>
                    </a:lnTo>
                    <a:lnTo>
                      <a:pt x="20221" y="15602"/>
                    </a:lnTo>
                    <a:lnTo>
                      <a:pt x="20338" y="15368"/>
                    </a:lnTo>
                    <a:lnTo>
                      <a:pt x="20455" y="15126"/>
                    </a:lnTo>
                    <a:lnTo>
                      <a:pt x="20562" y="14875"/>
                    </a:lnTo>
                    <a:lnTo>
                      <a:pt x="20661" y="14633"/>
                    </a:lnTo>
                    <a:lnTo>
                      <a:pt x="20751" y="14390"/>
                    </a:lnTo>
                    <a:lnTo>
                      <a:pt x="20840" y="14139"/>
                    </a:lnTo>
                    <a:lnTo>
                      <a:pt x="20921" y="13888"/>
                    </a:lnTo>
                    <a:lnTo>
                      <a:pt x="21002" y="13637"/>
                    </a:lnTo>
                    <a:lnTo>
                      <a:pt x="21065" y="13386"/>
                    </a:lnTo>
                    <a:lnTo>
                      <a:pt x="21127" y="13134"/>
                    </a:lnTo>
                    <a:lnTo>
                      <a:pt x="21190" y="12874"/>
                    </a:lnTo>
                    <a:lnTo>
                      <a:pt x="21235" y="12623"/>
                    </a:lnTo>
                    <a:lnTo>
                      <a:pt x="21280" y="12363"/>
                    </a:lnTo>
                    <a:lnTo>
                      <a:pt x="21316" y="12103"/>
                    </a:lnTo>
                    <a:lnTo>
                      <a:pt x="21352" y="11852"/>
                    </a:lnTo>
                    <a:lnTo>
                      <a:pt x="21379" y="11591"/>
                    </a:lnTo>
                    <a:lnTo>
                      <a:pt x="21397" y="11331"/>
                    </a:lnTo>
                    <a:lnTo>
                      <a:pt x="21405" y="11071"/>
                    </a:lnTo>
                    <a:lnTo>
                      <a:pt x="21414" y="10811"/>
                    </a:lnTo>
                    <a:lnTo>
                      <a:pt x="21405" y="10551"/>
                    </a:lnTo>
                    <a:lnTo>
                      <a:pt x="21405" y="10291"/>
                    </a:lnTo>
                    <a:lnTo>
                      <a:pt x="21388" y="10030"/>
                    </a:lnTo>
                    <a:lnTo>
                      <a:pt x="21370" y="9770"/>
                    </a:lnTo>
                    <a:lnTo>
                      <a:pt x="21343" y="9510"/>
                    </a:lnTo>
                    <a:lnTo>
                      <a:pt x="21307" y="9250"/>
                    </a:lnTo>
                    <a:lnTo>
                      <a:pt x="21271" y="8990"/>
                    </a:lnTo>
                    <a:lnTo>
                      <a:pt x="21226" y="8730"/>
                    </a:lnTo>
                    <a:lnTo>
                      <a:pt x="21172" y="8469"/>
                    </a:lnTo>
                    <a:lnTo>
                      <a:pt x="21109" y="8209"/>
                    </a:lnTo>
                    <a:lnTo>
                      <a:pt x="21047" y="7949"/>
                    </a:lnTo>
                    <a:lnTo>
                      <a:pt x="20975" y="7698"/>
                    </a:lnTo>
                    <a:lnTo>
                      <a:pt x="20894" y="7438"/>
                    </a:lnTo>
                    <a:lnTo>
                      <a:pt x="20813" y="7187"/>
                    </a:lnTo>
                    <a:lnTo>
                      <a:pt x="20715" y="6935"/>
                    </a:lnTo>
                    <a:lnTo>
                      <a:pt x="20625" y="6693"/>
                    </a:lnTo>
                    <a:lnTo>
                      <a:pt x="20517" y="6442"/>
                    </a:lnTo>
                    <a:lnTo>
                      <a:pt x="20410" y="6200"/>
                    </a:lnTo>
                    <a:lnTo>
                      <a:pt x="20302" y="5966"/>
                    </a:lnTo>
                    <a:lnTo>
                      <a:pt x="20176" y="5733"/>
                    </a:lnTo>
                    <a:lnTo>
                      <a:pt x="20060" y="5500"/>
                    </a:lnTo>
                    <a:lnTo>
                      <a:pt x="19925" y="5276"/>
                    </a:lnTo>
                    <a:lnTo>
                      <a:pt x="19791" y="5051"/>
                    </a:lnTo>
                    <a:lnTo>
                      <a:pt x="19647" y="4827"/>
                    </a:lnTo>
                    <a:lnTo>
                      <a:pt x="19504" y="4612"/>
                    </a:lnTo>
                    <a:lnTo>
                      <a:pt x="19351" y="4396"/>
                    </a:lnTo>
                    <a:lnTo>
                      <a:pt x="19199" y="4190"/>
                    </a:lnTo>
                    <a:lnTo>
                      <a:pt x="19037" y="3984"/>
                    </a:lnTo>
                    <a:lnTo>
                      <a:pt x="18876" y="3786"/>
                    </a:lnTo>
                    <a:lnTo>
                      <a:pt x="18705" y="3589"/>
                    </a:lnTo>
                    <a:lnTo>
                      <a:pt x="18526" y="3401"/>
                    </a:lnTo>
                    <a:lnTo>
                      <a:pt x="18346" y="3212"/>
                    </a:lnTo>
                    <a:lnTo>
                      <a:pt x="18158" y="3024"/>
                    </a:lnTo>
                    <a:lnTo>
                      <a:pt x="17970" y="2844"/>
                    </a:lnTo>
                    <a:lnTo>
                      <a:pt x="17781" y="2674"/>
                    </a:lnTo>
                    <a:lnTo>
                      <a:pt x="17584" y="2504"/>
                    </a:lnTo>
                    <a:lnTo>
                      <a:pt x="17377" y="2342"/>
                    </a:lnTo>
                    <a:lnTo>
                      <a:pt x="17171" y="2181"/>
                    </a:lnTo>
                    <a:lnTo>
                      <a:pt x="16956" y="2019"/>
                    </a:lnTo>
                    <a:lnTo>
                      <a:pt x="16740" y="1867"/>
                    </a:lnTo>
                    <a:lnTo>
                      <a:pt x="16525" y="1723"/>
                    </a:lnTo>
                    <a:lnTo>
                      <a:pt x="16301" y="1588"/>
                    </a:lnTo>
                    <a:lnTo>
                      <a:pt x="16068" y="1445"/>
                    </a:lnTo>
                    <a:lnTo>
                      <a:pt x="15834" y="1319"/>
                    </a:lnTo>
                    <a:lnTo>
                      <a:pt x="15601" y="1194"/>
                    </a:lnTo>
                    <a:lnTo>
                      <a:pt x="15314" y="1050"/>
                    </a:lnTo>
                    <a:lnTo>
                      <a:pt x="15018" y="916"/>
                    </a:lnTo>
                    <a:lnTo>
                      <a:pt x="14722" y="790"/>
                    </a:lnTo>
                    <a:lnTo>
                      <a:pt x="14426" y="673"/>
                    </a:lnTo>
                    <a:lnTo>
                      <a:pt x="14121" y="566"/>
                    </a:lnTo>
                    <a:lnTo>
                      <a:pt x="13825" y="467"/>
                    </a:lnTo>
                    <a:lnTo>
                      <a:pt x="13520" y="377"/>
                    </a:lnTo>
                    <a:lnTo>
                      <a:pt x="13215" y="297"/>
                    </a:lnTo>
                    <a:lnTo>
                      <a:pt x="12901" y="234"/>
                    </a:lnTo>
                    <a:lnTo>
                      <a:pt x="12596" y="171"/>
                    </a:lnTo>
                    <a:lnTo>
                      <a:pt x="12282" y="117"/>
                    </a:lnTo>
                    <a:lnTo>
                      <a:pt x="11968" y="81"/>
                    </a:lnTo>
                    <a:lnTo>
                      <a:pt x="11663" y="45"/>
                    </a:lnTo>
                    <a:lnTo>
                      <a:pt x="11349" y="19"/>
                    </a:lnTo>
                    <a:lnTo>
                      <a:pt x="11035" y="10"/>
                    </a:lnTo>
                    <a:lnTo>
                      <a:pt x="1072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4"/>
              <p:cNvSpPr/>
              <p:nvPr/>
            </p:nvSpPr>
            <p:spPr>
              <a:xfrm>
                <a:off x="733275" y="2939150"/>
                <a:ext cx="510725" cy="510725"/>
              </a:xfrm>
              <a:custGeom>
                <a:avLst/>
                <a:gdLst/>
                <a:ahLst/>
                <a:cxnLst/>
                <a:rect l="l" t="t" r="r" b="b"/>
                <a:pathLst>
                  <a:path w="20429" h="20429" fill="none" extrusionOk="0">
                    <a:moveTo>
                      <a:pt x="10201" y="20428"/>
                    </a:moveTo>
                    <a:lnTo>
                      <a:pt x="10201" y="20428"/>
                    </a:lnTo>
                    <a:lnTo>
                      <a:pt x="9896" y="20428"/>
                    </a:lnTo>
                    <a:lnTo>
                      <a:pt x="9600" y="20411"/>
                    </a:lnTo>
                    <a:lnTo>
                      <a:pt x="9304" y="20393"/>
                    </a:lnTo>
                    <a:lnTo>
                      <a:pt x="8999" y="20357"/>
                    </a:lnTo>
                    <a:lnTo>
                      <a:pt x="8703" y="20321"/>
                    </a:lnTo>
                    <a:lnTo>
                      <a:pt x="8407" y="20267"/>
                    </a:lnTo>
                    <a:lnTo>
                      <a:pt x="8111" y="20213"/>
                    </a:lnTo>
                    <a:lnTo>
                      <a:pt x="7823" y="20141"/>
                    </a:lnTo>
                    <a:lnTo>
                      <a:pt x="7527" y="20070"/>
                    </a:lnTo>
                    <a:lnTo>
                      <a:pt x="7240" y="19989"/>
                    </a:lnTo>
                    <a:lnTo>
                      <a:pt x="6944" y="19890"/>
                    </a:lnTo>
                    <a:lnTo>
                      <a:pt x="6666" y="19792"/>
                    </a:lnTo>
                    <a:lnTo>
                      <a:pt x="6379" y="19684"/>
                    </a:lnTo>
                    <a:lnTo>
                      <a:pt x="6092" y="19558"/>
                    </a:lnTo>
                    <a:lnTo>
                      <a:pt x="5814" y="19433"/>
                    </a:lnTo>
                    <a:lnTo>
                      <a:pt x="5545" y="19298"/>
                    </a:lnTo>
                    <a:lnTo>
                      <a:pt x="5545" y="19298"/>
                    </a:lnTo>
                    <a:lnTo>
                      <a:pt x="5312" y="19173"/>
                    </a:lnTo>
                    <a:lnTo>
                      <a:pt x="5096" y="19047"/>
                    </a:lnTo>
                    <a:lnTo>
                      <a:pt x="4872" y="18921"/>
                    </a:lnTo>
                    <a:lnTo>
                      <a:pt x="4666" y="18787"/>
                    </a:lnTo>
                    <a:lnTo>
                      <a:pt x="4450" y="18652"/>
                    </a:lnTo>
                    <a:lnTo>
                      <a:pt x="4244" y="18500"/>
                    </a:lnTo>
                    <a:lnTo>
                      <a:pt x="4047" y="18356"/>
                    </a:lnTo>
                    <a:lnTo>
                      <a:pt x="3849" y="18204"/>
                    </a:lnTo>
                    <a:lnTo>
                      <a:pt x="3652" y="18042"/>
                    </a:lnTo>
                    <a:lnTo>
                      <a:pt x="3463" y="17881"/>
                    </a:lnTo>
                    <a:lnTo>
                      <a:pt x="3275" y="17719"/>
                    </a:lnTo>
                    <a:lnTo>
                      <a:pt x="3096" y="17549"/>
                    </a:lnTo>
                    <a:lnTo>
                      <a:pt x="2916" y="17369"/>
                    </a:lnTo>
                    <a:lnTo>
                      <a:pt x="2746" y="17190"/>
                    </a:lnTo>
                    <a:lnTo>
                      <a:pt x="2584" y="17010"/>
                    </a:lnTo>
                    <a:lnTo>
                      <a:pt x="2414" y="16822"/>
                    </a:lnTo>
                    <a:lnTo>
                      <a:pt x="2261" y="16625"/>
                    </a:lnTo>
                    <a:lnTo>
                      <a:pt x="2109" y="16436"/>
                    </a:lnTo>
                    <a:lnTo>
                      <a:pt x="1956" y="16230"/>
                    </a:lnTo>
                    <a:lnTo>
                      <a:pt x="1813" y="16033"/>
                    </a:lnTo>
                    <a:lnTo>
                      <a:pt x="1678" y="15826"/>
                    </a:lnTo>
                    <a:lnTo>
                      <a:pt x="1544" y="15611"/>
                    </a:lnTo>
                    <a:lnTo>
                      <a:pt x="1409" y="15405"/>
                    </a:lnTo>
                    <a:lnTo>
                      <a:pt x="1292" y="15180"/>
                    </a:lnTo>
                    <a:lnTo>
                      <a:pt x="1167" y="14965"/>
                    </a:lnTo>
                    <a:lnTo>
                      <a:pt x="1059" y="14741"/>
                    </a:lnTo>
                    <a:lnTo>
                      <a:pt x="952" y="14516"/>
                    </a:lnTo>
                    <a:lnTo>
                      <a:pt x="844" y="14283"/>
                    </a:lnTo>
                    <a:lnTo>
                      <a:pt x="745" y="14050"/>
                    </a:lnTo>
                    <a:lnTo>
                      <a:pt x="655" y="13817"/>
                    </a:lnTo>
                    <a:lnTo>
                      <a:pt x="566" y="13574"/>
                    </a:lnTo>
                    <a:lnTo>
                      <a:pt x="485" y="13332"/>
                    </a:lnTo>
                    <a:lnTo>
                      <a:pt x="485" y="13332"/>
                    </a:lnTo>
                    <a:lnTo>
                      <a:pt x="413" y="13090"/>
                    </a:lnTo>
                    <a:lnTo>
                      <a:pt x="341" y="12848"/>
                    </a:lnTo>
                    <a:lnTo>
                      <a:pt x="279" y="12597"/>
                    </a:lnTo>
                    <a:lnTo>
                      <a:pt x="225" y="12354"/>
                    </a:lnTo>
                    <a:lnTo>
                      <a:pt x="180" y="12103"/>
                    </a:lnTo>
                    <a:lnTo>
                      <a:pt x="135" y="11861"/>
                    </a:lnTo>
                    <a:lnTo>
                      <a:pt x="90" y="11610"/>
                    </a:lnTo>
                    <a:lnTo>
                      <a:pt x="63" y="11359"/>
                    </a:lnTo>
                    <a:lnTo>
                      <a:pt x="36" y="11116"/>
                    </a:lnTo>
                    <a:lnTo>
                      <a:pt x="19" y="10865"/>
                    </a:lnTo>
                    <a:lnTo>
                      <a:pt x="1" y="10614"/>
                    </a:lnTo>
                    <a:lnTo>
                      <a:pt x="1" y="10363"/>
                    </a:lnTo>
                    <a:lnTo>
                      <a:pt x="1" y="10121"/>
                    </a:lnTo>
                    <a:lnTo>
                      <a:pt x="1" y="9869"/>
                    </a:lnTo>
                    <a:lnTo>
                      <a:pt x="10" y="9618"/>
                    </a:lnTo>
                    <a:lnTo>
                      <a:pt x="27" y="9376"/>
                    </a:lnTo>
                    <a:lnTo>
                      <a:pt x="54" y="9125"/>
                    </a:lnTo>
                    <a:lnTo>
                      <a:pt x="81" y="8883"/>
                    </a:lnTo>
                    <a:lnTo>
                      <a:pt x="117" y="8631"/>
                    </a:lnTo>
                    <a:lnTo>
                      <a:pt x="162" y="8389"/>
                    </a:lnTo>
                    <a:lnTo>
                      <a:pt x="207" y="8147"/>
                    </a:lnTo>
                    <a:lnTo>
                      <a:pt x="261" y="7905"/>
                    </a:lnTo>
                    <a:lnTo>
                      <a:pt x="324" y="7662"/>
                    </a:lnTo>
                    <a:lnTo>
                      <a:pt x="386" y="7420"/>
                    </a:lnTo>
                    <a:lnTo>
                      <a:pt x="458" y="7178"/>
                    </a:lnTo>
                    <a:lnTo>
                      <a:pt x="539" y="6945"/>
                    </a:lnTo>
                    <a:lnTo>
                      <a:pt x="620" y="6703"/>
                    </a:lnTo>
                    <a:lnTo>
                      <a:pt x="709" y="6469"/>
                    </a:lnTo>
                    <a:lnTo>
                      <a:pt x="808" y="6236"/>
                    </a:lnTo>
                    <a:lnTo>
                      <a:pt x="907" y="6003"/>
                    </a:lnTo>
                    <a:lnTo>
                      <a:pt x="1014" y="5769"/>
                    </a:lnTo>
                    <a:lnTo>
                      <a:pt x="1131" y="5545"/>
                    </a:lnTo>
                    <a:lnTo>
                      <a:pt x="1131" y="5545"/>
                    </a:lnTo>
                    <a:lnTo>
                      <a:pt x="1248" y="5321"/>
                    </a:lnTo>
                    <a:lnTo>
                      <a:pt x="1373" y="5097"/>
                    </a:lnTo>
                    <a:lnTo>
                      <a:pt x="1508" y="4881"/>
                    </a:lnTo>
                    <a:lnTo>
                      <a:pt x="1642" y="4666"/>
                    </a:lnTo>
                    <a:lnTo>
                      <a:pt x="1777" y="4451"/>
                    </a:lnTo>
                    <a:lnTo>
                      <a:pt x="1920" y="4253"/>
                    </a:lnTo>
                    <a:lnTo>
                      <a:pt x="2073" y="4047"/>
                    </a:lnTo>
                    <a:lnTo>
                      <a:pt x="2225" y="3850"/>
                    </a:lnTo>
                    <a:lnTo>
                      <a:pt x="2387" y="3652"/>
                    </a:lnTo>
                    <a:lnTo>
                      <a:pt x="2548" y="3464"/>
                    </a:lnTo>
                    <a:lnTo>
                      <a:pt x="2710" y="3284"/>
                    </a:lnTo>
                    <a:lnTo>
                      <a:pt x="2880" y="3096"/>
                    </a:lnTo>
                    <a:lnTo>
                      <a:pt x="3060" y="2926"/>
                    </a:lnTo>
                    <a:lnTo>
                      <a:pt x="3239" y="2755"/>
                    </a:lnTo>
                    <a:lnTo>
                      <a:pt x="3419" y="2585"/>
                    </a:lnTo>
                    <a:lnTo>
                      <a:pt x="3607" y="2423"/>
                    </a:lnTo>
                    <a:lnTo>
                      <a:pt x="3795" y="2262"/>
                    </a:lnTo>
                    <a:lnTo>
                      <a:pt x="3993" y="2109"/>
                    </a:lnTo>
                    <a:lnTo>
                      <a:pt x="4190" y="1957"/>
                    </a:lnTo>
                    <a:lnTo>
                      <a:pt x="4396" y="1813"/>
                    </a:lnTo>
                    <a:lnTo>
                      <a:pt x="4603" y="1679"/>
                    </a:lnTo>
                    <a:lnTo>
                      <a:pt x="4809" y="1544"/>
                    </a:lnTo>
                    <a:lnTo>
                      <a:pt x="5024" y="1418"/>
                    </a:lnTo>
                    <a:lnTo>
                      <a:pt x="5240" y="1293"/>
                    </a:lnTo>
                    <a:lnTo>
                      <a:pt x="5464" y="1176"/>
                    </a:lnTo>
                    <a:lnTo>
                      <a:pt x="5688" y="1060"/>
                    </a:lnTo>
                    <a:lnTo>
                      <a:pt x="5913" y="952"/>
                    </a:lnTo>
                    <a:lnTo>
                      <a:pt x="6146" y="853"/>
                    </a:lnTo>
                    <a:lnTo>
                      <a:pt x="6379" y="755"/>
                    </a:lnTo>
                    <a:lnTo>
                      <a:pt x="6612" y="656"/>
                    </a:lnTo>
                    <a:lnTo>
                      <a:pt x="6855" y="575"/>
                    </a:lnTo>
                    <a:lnTo>
                      <a:pt x="7097" y="494"/>
                    </a:lnTo>
                    <a:lnTo>
                      <a:pt x="7097" y="494"/>
                    </a:lnTo>
                    <a:lnTo>
                      <a:pt x="7483" y="378"/>
                    </a:lnTo>
                    <a:lnTo>
                      <a:pt x="7868" y="279"/>
                    </a:lnTo>
                    <a:lnTo>
                      <a:pt x="8263" y="189"/>
                    </a:lnTo>
                    <a:lnTo>
                      <a:pt x="8649" y="127"/>
                    </a:lnTo>
                    <a:lnTo>
                      <a:pt x="9044" y="73"/>
                    </a:lnTo>
                    <a:lnTo>
                      <a:pt x="9438" y="28"/>
                    </a:lnTo>
                    <a:lnTo>
                      <a:pt x="9833" y="10"/>
                    </a:lnTo>
                    <a:lnTo>
                      <a:pt x="10219" y="1"/>
                    </a:lnTo>
                    <a:lnTo>
                      <a:pt x="10219" y="1"/>
                    </a:lnTo>
                    <a:lnTo>
                      <a:pt x="10524" y="1"/>
                    </a:lnTo>
                    <a:lnTo>
                      <a:pt x="10820" y="19"/>
                    </a:lnTo>
                    <a:lnTo>
                      <a:pt x="11125" y="37"/>
                    </a:lnTo>
                    <a:lnTo>
                      <a:pt x="11421" y="73"/>
                    </a:lnTo>
                    <a:lnTo>
                      <a:pt x="11717" y="109"/>
                    </a:lnTo>
                    <a:lnTo>
                      <a:pt x="12013" y="162"/>
                    </a:lnTo>
                    <a:lnTo>
                      <a:pt x="12309" y="216"/>
                    </a:lnTo>
                    <a:lnTo>
                      <a:pt x="12605" y="288"/>
                    </a:lnTo>
                    <a:lnTo>
                      <a:pt x="12892" y="360"/>
                    </a:lnTo>
                    <a:lnTo>
                      <a:pt x="13188" y="441"/>
                    </a:lnTo>
                    <a:lnTo>
                      <a:pt x="13475" y="539"/>
                    </a:lnTo>
                    <a:lnTo>
                      <a:pt x="13762" y="638"/>
                    </a:lnTo>
                    <a:lnTo>
                      <a:pt x="14050" y="755"/>
                    </a:lnTo>
                    <a:lnTo>
                      <a:pt x="14328" y="871"/>
                    </a:lnTo>
                    <a:lnTo>
                      <a:pt x="14606" y="997"/>
                    </a:lnTo>
                    <a:lnTo>
                      <a:pt x="14884" y="1131"/>
                    </a:lnTo>
                    <a:lnTo>
                      <a:pt x="14884" y="1131"/>
                    </a:lnTo>
                    <a:lnTo>
                      <a:pt x="15108" y="1257"/>
                    </a:lnTo>
                    <a:lnTo>
                      <a:pt x="15332" y="1383"/>
                    </a:lnTo>
                    <a:lnTo>
                      <a:pt x="15548" y="1508"/>
                    </a:lnTo>
                    <a:lnTo>
                      <a:pt x="15763" y="1643"/>
                    </a:lnTo>
                    <a:lnTo>
                      <a:pt x="15969" y="1786"/>
                    </a:lnTo>
                    <a:lnTo>
                      <a:pt x="16176" y="1930"/>
                    </a:lnTo>
                    <a:lnTo>
                      <a:pt x="16382" y="2073"/>
                    </a:lnTo>
                    <a:lnTo>
                      <a:pt x="16579" y="2226"/>
                    </a:lnTo>
                    <a:lnTo>
                      <a:pt x="16768" y="2387"/>
                    </a:lnTo>
                    <a:lnTo>
                      <a:pt x="16965" y="2549"/>
                    </a:lnTo>
                    <a:lnTo>
                      <a:pt x="17145" y="2710"/>
                    </a:lnTo>
                    <a:lnTo>
                      <a:pt x="17324" y="2890"/>
                    </a:lnTo>
                    <a:lnTo>
                      <a:pt x="17503" y="3060"/>
                    </a:lnTo>
                    <a:lnTo>
                      <a:pt x="17674" y="3240"/>
                    </a:lnTo>
                    <a:lnTo>
                      <a:pt x="17844" y="3419"/>
                    </a:lnTo>
                    <a:lnTo>
                      <a:pt x="18006" y="3607"/>
                    </a:lnTo>
                    <a:lnTo>
                      <a:pt x="18167" y="3805"/>
                    </a:lnTo>
                    <a:lnTo>
                      <a:pt x="18320" y="3993"/>
                    </a:lnTo>
                    <a:lnTo>
                      <a:pt x="18463" y="4200"/>
                    </a:lnTo>
                    <a:lnTo>
                      <a:pt x="18607" y="4397"/>
                    </a:lnTo>
                    <a:lnTo>
                      <a:pt x="18750" y="4603"/>
                    </a:lnTo>
                    <a:lnTo>
                      <a:pt x="18885" y="4819"/>
                    </a:lnTo>
                    <a:lnTo>
                      <a:pt x="19011" y="5025"/>
                    </a:lnTo>
                    <a:lnTo>
                      <a:pt x="19136" y="5249"/>
                    </a:lnTo>
                    <a:lnTo>
                      <a:pt x="19253" y="5464"/>
                    </a:lnTo>
                    <a:lnTo>
                      <a:pt x="19369" y="5689"/>
                    </a:lnTo>
                    <a:lnTo>
                      <a:pt x="19477" y="5913"/>
                    </a:lnTo>
                    <a:lnTo>
                      <a:pt x="19576" y="6146"/>
                    </a:lnTo>
                    <a:lnTo>
                      <a:pt x="19674" y="6380"/>
                    </a:lnTo>
                    <a:lnTo>
                      <a:pt x="19764" y="6613"/>
                    </a:lnTo>
                    <a:lnTo>
                      <a:pt x="19854" y="6855"/>
                    </a:lnTo>
                    <a:lnTo>
                      <a:pt x="19935" y="7097"/>
                    </a:lnTo>
                    <a:lnTo>
                      <a:pt x="19935" y="7097"/>
                    </a:lnTo>
                    <a:lnTo>
                      <a:pt x="20006" y="7339"/>
                    </a:lnTo>
                    <a:lnTo>
                      <a:pt x="20078" y="7591"/>
                    </a:lnTo>
                    <a:lnTo>
                      <a:pt x="20141" y="7833"/>
                    </a:lnTo>
                    <a:lnTo>
                      <a:pt x="20195" y="8075"/>
                    </a:lnTo>
                    <a:lnTo>
                      <a:pt x="20249" y="8326"/>
                    </a:lnTo>
                    <a:lnTo>
                      <a:pt x="20293" y="8569"/>
                    </a:lnTo>
                    <a:lnTo>
                      <a:pt x="20329" y="8820"/>
                    </a:lnTo>
                    <a:lnTo>
                      <a:pt x="20365" y="9071"/>
                    </a:lnTo>
                    <a:lnTo>
                      <a:pt x="20383" y="9322"/>
                    </a:lnTo>
                    <a:lnTo>
                      <a:pt x="20410" y="9564"/>
                    </a:lnTo>
                    <a:lnTo>
                      <a:pt x="20419" y="9816"/>
                    </a:lnTo>
                    <a:lnTo>
                      <a:pt x="20428" y="10067"/>
                    </a:lnTo>
                    <a:lnTo>
                      <a:pt x="20428" y="10309"/>
                    </a:lnTo>
                    <a:lnTo>
                      <a:pt x="20419" y="10560"/>
                    </a:lnTo>
                    <a:lnTo>
                      <a:pt x="20410" y="10811"/>
                    </a:lnTo>
                    <a:lnTo>
                      <a:pt x="20392" y="11054"/>
                    </a:lnTo>
                    <a:lnTo>
                      <a:pt x="20365" y="11305"/>
                    </a:lnTo>
                    <a:lnTo>
                      <a:pt x="20338" y="11547"/>
                    </a:lnTo>
                    <a:lnTo>
                      <a:pt x="20302" y="11798"/>
                    </a:lnTo>
                    <a:lnTo>
                      <a:pt x="20267" y="12040"/>
                    </a:lnTo>
                    <a:lnTo>
                      <a:pt x="20213" y="12283"/>
                    </a:lnTo>
                    <a:lnTo>
                      <a:pt x="20159" y="12525"/>
                    </a:lnTo>
                    <a:lnTo>
                      <a:pt x="20105" y="12767"/>
                    </a:lnTo>
                    <a:lnTo>
                      <a:pt x="20033" y="13009"/>
                    </a:lnTo>
                    <a:lnTo>
                      <a:pt x="19962" y="13251"/>
                    </a:lnTo>
                    <a:lnTo>
                      <a:pt x="19890" y="13485"/>
                    </a:lnTo>
                    <a:lnTo>
                      <a:pt x="19800" y="13727"/>
                    </a:lnTo>
                    <a:lnTo>
                      <a:pt x="19710" y="13960"/>
                    </a:lnTo>
                    <a:lnTo>
                      <a:pt x="19612" y="14193"/>
                    </a:lnTo>
                    <a:lnTo>
                      <a:pt x="19513" y="14427"/>
                    </a:lnTo>
                    <a:lnTo>
                      <a:pt x="19405" y="14660"/>
                    </a:lnTo>
                    <a:lnTo>
                      <a:pt x="19289" y="14884"/>
                    </a:lnTo>
                    <a:lnTo>
                      <a:pt x="19289" y="14884"/>
                    </a:lnTo>
                    <a:lnTo>
                      <a:pt x="19172" y="15109"/>
                    </a:lnTo>
                    <a:lnTo>
                      <a:pt x="19046" y="15333"/>
                    </a:lnTo>
                    <a:lnTo>
                      <a:pt x="18921" y="15548"/>
                    </a:lnTo>
                    <a:lnTo>
                      <a:pt x="18786" y="15763"/>
                    </a:lnTo>
                    <a:lnTo>
                      <a:pt x="18643" y="15979"/>
                    </a:lnTo>
                    <a:lnTo>
                      <a:pt x="18499" y="16185"/>
                    </a:lnTo>
                    <a:lnTo>
                      <a:pt x="18356" y="16382"/>
                    </a:lnTo>
                    <a:lnTo>
                      <a:pt x="18203" y="16580"/>
                    </a:lnTo>
                    <a:lnTo>
                      <a:pt x="18042" y="16777"/>
                    </a:lnTo>
                    <a:lnTo>
                      <a:pt x="17880" y="16966"/>
                    </a:lnTo>
                    <a:lnTo>
                      <a:pt x="17710" y="17154"/>
                    </a:lnTo>
                    <a:lnTo>
                      <a:pt x="17539" y="17333"/>
                    </a:lnTo>
                    <a:lnTo>
                      <a:pt x="17369" y="17504"/>
                    </a:lnTo>
                    <a:lnTo>
                      <a:pt x="17189" y="17683"/>
                    </a:lnTo>
                    <a:lnTo>
                      <a:pt x="17001" y="17845"/>
                    </a:lnTo>
                    <a:lnTo>
                      <a:pt x="16813" y="18006"/>
                    </a:lnTo>
                    <a:lnTo>
                      <a:pt x="16624" y="18168"/>
                    </a:lnTo>
                    <a:lnTo>
                      <a:pt x="16427" y="18320"/>
                    </a:lnTo>
                    <a:lnTo>
                      <a:pt x="16230" y="18473"/>
                    </a:lnTo>
                    <a:lnTo>
                      <a:pt x="16032" y="18616"/>
                    </a:lnTo>
                    <a:lnTo>
                      <a:pt x="15826" y="18751"/>
                    </a:lnTo>
                    <a:lnTo>
                      <a:pt x="15610" y="18885"/>
                    </a:lnTo>
                    <a:lnTo>
                      <a:pt x="15395" y="19011"/>
                    </a:lnTo>
                    <a:lnTo>
                      <a:pt x="15180" y="19137"/>
                    </a:lnTo>
                    <a:lnTo>
                      <a:pt x="14965" y="19253"/>
                    </a:lnTo>
                    <a:lnTo>
                      <a:pt x="14740" y="19370"/>
                    </a:lnTo>
                    <a:lnTo>
                      <a:pt x="14507" y="19478"/>
                    </a:lnTo>
                    <a:lnTo>
                      <a:pt x="14283" y="19585"/>
                    </a:lnTo>
                    <a:lnTo>
                      <a:pt x="14050" y="19675"/>
                    </a:lnTo>
                    <a:lnTo>
                      <a:pt x="13807" y="19774"/>
                    </a:lnTo>
                    <a:lnTo>
                      <a:pt x="13574" y="19854"/>
                    </a:lnTo>
                    <a:lnTo>
                      <a:pt x="13332" y="19935"/>
                    </a:lnTo>
                    <a:lnTo>
                      <a:pt x="13332" y="19935"/>
                    </a:lnTo>
                    <a:lnTo>
                      <a:pt x="12946" y="20052"/>
                    </a:lnTo>
                    <a:lnTo>
                      <a:pt x="12551" y="20150"/>
                    </a:lnTo>
                    <a:lnTo>
                      <a:pt x="12166" y="20240"/>
                    </a:lnTo>
                    <a:lnTo>
                      <a:pt x="11771" y="20312"/>
                    </a:lnTo>
                    <a:lnTo>
                      <a:pt x="11376" y="20366"/>
                    </a:lnTo>
                    <a:lnTo>
                      <a:pt x="10990" y="20402"/>
                    </a:lnTo>
                    <a:lnTo>
                      <a:pt x="10596" y="20420"/>
                    </a:lnTo>
                    <a:lnTo>
                      <a:pt x="10201" y="20428"/>
                    </a:lnTo>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4"/>
              <p:cNvSpPr/>
              <p:nvPr/>
            </p:nvSpPr>
            <p:spPr>
              <a:xfrm>
                <a:off x="720950" y="2926825"/>
                <a:ext cx="535375" cy="535375"/>
              </a:xfrm>
              <a:custGeom>
                <a:avLst/>
                <a:gdLst/>
                <a:ahLst/>
                <a:cxnLst/>
                <a:rect l="l" t="t" r="r" b="b"/>
                <a:pathLst>
                  <a:path w="21415" h="21415" fill="none" extrusionOk="0">
                    <a:moveTo>
                      <a:pt x="10721" y="1"/>
                    </a:moveTo>
                    <a:lnTo>
                      <a:pt x="10721" y="1"/>
                    </a:lnTo>
                    <a:lnTo>
                      <a:pt x="10308" y="10"/>
                    </a:lnTo>
                    <a:lnTo>
                      <a:pt x="9895" y="36"/>
                    </a:lnTo>
                    <a:lnTo>
                      <a:pt x="9483" y="72"/>
                    </a:lnTo>
                    <a:lnTo>
                      <a:pt x="9070" y="135"/>
                    </a:lnTo>
                    <a:lnTo>
                      <a:pt x="8657" y="207"/>
                    </a:lnTo>
                    <a:lnTo>
                      <a:pt x="8254" y="297"/>
                    </a:lnTo>
                    <a:lnTo>
                      <a:pt x="7841" y="395"/>
                    </a:lnTo>
                    <a:lnTo>
                      <a:pt x="7437" y="521"/>
                    </a:lnTo>
                    <a:lnTo>
                      <a:pt x="7437" y="521"/>
                    </a:lnTo>
                    <a:lnTo>
                      <a:pt x="7186" y="602"/>
                    </a:lnTo>
                    <a:lnTo>
                      <a:pt x="6935" y="691"/>
                    </a:lnTo>
                    <a:lnTo>
                      <a:pt x="6684" y="790"/>
                    </a:lnTo>
                    <a:lnTo>
                      <a:pt x="6441" y="889"/>
                    </a:lnTo>
                    <a:lnTo>
                      <a:pt x="6199" y="996"/>
                    </a:lnTo>
                    <a:lnTo>
                      <a:pt x="5966" y="1113"/>
                    </a:lnTo>
                    <a:lnTo>
                      <a:pt x="5724" y="1230"/>
                    </a:lnTo>
                    <a:lnTo>
                      <a:pt x="5500" y="1355"/>
                    </a:lnTo>
                    <a:lnTo>
                      <a:pt x="5266" y="1490"/>
                    </a:lnTo>
                    <a:lnTo>
                      <a:pt x="5042" y="1624"/>
                    </a:lnTo>
                    <a:lnTo>
                      <a:pt x="4827" y="1759"/>
                    </a:lnTo>
                    <a:lnTo>
                      <a:pt x="4611" y="1911"/>
                    </a:lnTo>
                    <a:lnTo>
                      <a:pt x="4396" y="2055"/>
                    </a:lnTo>
                    <a:lnTo>
                      <a:pt x="4190" y="2216"/>
                    </a:lnTo>
                    <a:lnTo>
                      <a:pt x="3983" y="2378"/>
                    </a:lnTo>
                    <a:lnTo>
                      <a:pt x="3786" y="2539"/>
                    </a:lnTo>
                    <a:lnTo>
                      <a:pt x="3589" y="2710"/>
                    </a:lnTo>
                    <a:lnTo>
                      <a:pt x="3391" y="2889"/>
                    </a:lnTo>
                    <a:lnTo>
                      <a:pt x="3203" y="3069"/>
                    </a:lnTo>
                    <a:lnTo>
                      <a:pt x="3023" y="3248"/>
                    </a:lnTo>
                    <a:lnTo>
                      <a:pt x="2844" y="3437"/>
                    </a:lnTo>
                    <a:lnTo>
                      <a:pt x="2674" y="3634"/>
                    </a:lnTo>
                    <a:lnTo>
                      <a:pt x="2503" y="3831"/>
                    </a:lnTo>
                    <a:lnTo>
                      <a:pt x="2333" y="4038"/>
                    </a:lnTo>
                    <a:lnTo>
                      <a:pt x="2171" y="4244"/>
                    </a:lnTo>
                    <a:lnTo>
                      <a:pt x="2019" y="4459"/>
                    </a:lnTo>
                    <a:lnTo>
                      <a:pt x="1866" y="4675"/>
                    </a:lnTo>
                    <a:lnTo>
                      <a:pt x="1723" y="4890"/>
                    </a:lnTo>
                    <a:lnTo>
                      <a:pt x="1579" y="5114"/>
                    </a:lnTo>
                    <a:lnTo>
                      <a:pt x="1445" y="5347"/>
                    </a:lnTo>
                    <a:lnTo>
                      <a:pt x="1319" y="5581"/>
                    </a:lnTo>
                    <a:lnTo>
                      <a:pt x="1193" y="5814"/>
                    </a:lnTo>
                    <a:lnTo>
                      <a:pt x="1193" y="5814"/>
                    </a:lnTo>
                    <a:lnTo>
                      <a:pt x="1068" y="6056"/>
                    </a:lnTo>
                    <a:lnTo>
                      <a:pt x="960" y="6289"/>
                    </a:lnTo>
                    <a:lnTo>
                      <a:pt x="852" y="6541"/>
                    </a:lnTo>
                    <a:lnTo>
                      <a:pt x="745" y="6783"/>
                    </a:lnTo>
                    <a:lnTo>
                      <a:pt x="655" y="7025"/>
                    </a:lnTo>
                    <a:lnTo>
                      <a:pt x="565" y="7276"/>
                    </a:lnTo>
                    <a:lnTo>
                      <a:pt x="485" y="7527"/>
                    </a:lnTo>
                    <a:lnTo>
                      <a:pt x="413" y="7779"/>
                    </a:lnTo>
                    <a:lnTo>
                      <a:pt x="341" y="8030"/>
                    </a:lnTo>
                    <a:lnTo>
                      <a:pt x="278" y="8281"/>
                    </a:lnTo>
                    <a:lnTo>
                      <a:pt x="224" y="8541"/>
                    </a:lnTo>
                    <a:lnTo>
                      <a:pt x="171" y="8792"/>
                    </a:lnTo>
                    <a:lnTo>
                      <a:pt x="126" y="9053"/>
                    </a:lnTo>
                    <a:lnTo>
                      <a:pt x="90" y="9313"/>
                    </a:lnTo>
                    <a:lnTo>
                      <a:pt x="63" y="9564"/>
                    </a:lnTo>
                    <a:lnTo>
                      <a:pt x="36" y="9824"/>
                    </a:lnTo>
                    <a:lnTo>
                      <a:pt x="18" y="10084"/>
                    </a:lnTo>
                    <a:lnTo>
                      <a:pt x="0" y="10344"/>
                    </a:lnTo>
                    <a:lnTo>
                      <a:pt x="0" y="10605"/>
                    </a:lnTo>
                    <a:lnTo>
                      <a:pt x="0" y="10865"/>
                    </a:lnTo>
                    <a:lnTo>
                      <a:pt x="9" y="11125"/>
                    </a:lnTo>
                    <a:lnTo>
                      <a:pt x="18" y="11385"/>
                    </a:lnTo>
                    <a:lnTo>
                      <a:pt x="45" y="11645"/>
                    </a:lnTo>
                    <a:lnTo>
                      <a:pt x="72" y="11905"/>
                    </a:lnTo>
                    <a:lnTo>
                      <a:pt x="99" y="12166"/>
                    </a:lnTo>
                    <a:lnTo>
                      <a:pt x="144" y="12426"/>
                    </a:lnTo>
                    <a:lnTo>
                      <a:pt x="189" y="12686"/>
                    </a:lnTo>
                    <a:lnTo>
                      <a:pt x="242" y="12946"/>
                    </a:lnTo>
                    <a:lnTo>
                      <a:pt x="296" y="13206"/>
                    </a:lnTo>
                    <a:lnTo>
                      <a:pt x="368" y="13466"/>
                    </a:lnTo>
                    <a:lnTo>
                      <a:pt x="440" y="13718"/>
                    </a:lnTo>
                    <a:lnTo>
                      <a:pt x="512" y="13978"/>
                    </a:lnTo>
                    <a:lnTo>
                      <a:pt x="512" y="13978"/>
                    </a:lnTo>
                    <a:lnTo>
                      <a:pt x="601" y="14229"/>
                    </a:lnTo>
                    <a:lnTo>
                      <a:pt x="691" y="14480"/>
                    </a:lnTo>
                    <a:lnTo>
                      <a:pt x="790" y="14731"/>
                    </a:lnTo>
                    <a:lnTo>
                      <a:pt x="888" y="14974"/>
                    </a:lnTo>
                    <a:lnTo>
                      <a:pt x="996" y="15216"/>
                    </a:lnTo>
                    <a:lnTo>
                      <a:pt x="1113" y="15449"/>
                    </a:lnTo>
                    <a:lnTo>
                      <a:pt x="1229" y="15682"/>
                    </a:lnTo>
                    <a:lnTo>
                      <a:pt x="1355" y="15916"/>
                    </a:lnTo>
                    <a:lnTo>
                      <a:pt x="1480" y="16140"/>
                    </a:lnTo>
                    <a:lnTo>
                      <a:pt x="1615" y="16364"/>
                    </a:lnTo>
                    <a:lnTo>
                      <a:pt x="1759" y="16588"/>
                    </a:lnTo>
                    <a:lnTo>
                      <a:pt x="1902" y="16804"/>
                    </a:lnTo>
                    <a:lnTo>
                      <a:pt x="2055" y="17019"/>
                    </a:lnTo>
                    <a:lnTo>
                      <a:pt x="2207" y="17225"/>
                    </a:lnTo>
                    <a:lnTo>
                      <a:pt x="2369" y="17432"/>
                    </a:lnTo>
                    <a:lnTo>
                      <a:pt x="2539" y="17629"/>
                    </a:lnTo>
                    <a:lnTo>
                      <a:pt x="2709" y="17826"/>
                    </a:lnTo>
                    <a:lnTo>
                      <a:pt x="2880" y="18015"/>
                    </a:lnTo>
                    <a:lnTo>
                      <a:pt x="3059" y="18203"/>
                    </a:lnTo>
                    <a:lnTo>
                      <a:pt x="3248" y="18392"/>
                    </a:lnTo>
                    <a:lnTo>
                      <a:pt x="3436" y="18571"/>
                    </a:lnTo>
                    <a:lnTo>
                      <a:pt x="3633" y="18741"/>
                    </a:lnTo>
                    <a:lnTo>
                      <a:pt x="3831" y="18912"/>
                    </a:lnTo>
                    <a:lnTo>
                      <a:pt x="4037" y="19082"/>
                    </a:lnTo>
                    <a:lnTo>
                      <a:pt x="4244" y="19235"/>
                    </a:lnTo>
                    <a:lnTo>
                      <a:pt x="4450" y="19396"/>
                    </a:lnTo>
                    <a:lnTo>
                      <a:pt x="4665" y="19549"/>
                    </a:lnTo>
                    <a:lnTo>
                      <a:pt x="4889" y="19692"/>
                    </a:lnTo>
                    <a:lnTo>
                      <a:pt x="5114" y="19836"/>
                    </a:lnTo>
                    <a:lnTo>
                      <a:pt x="5338" y="19971"/>
                    </a:lnTo>
                    <a:lnTo>
                      <a:pt x="5571" y="20096"/>
                    </a:lnTo>
                    <a:lnTo>
                      <a:pt x="5814" y="20222"/>
                    </a:lnTo>
                    <a:lnTo>
                      <a:pt x="5814" y="20222"/>
                    </a:lnTo>
                    <a:lnTo>
                      <a:pt x="6101" y="20365"/>
                    </a:lnTo>
                    <a:lnTo>
                      <a:pt x="6388" y="20500"/>
                    </a:lnTo>
                    <a:lnTo>
                      <a:pt x="6684" y="20625"/>
                    </a:lnTo>
                    <a:lnTo>
                      <a:pt x="6989" y="20742"/>
                    </a:lnTo>
                    <a:lnTo>
                      <a:pt x="7285" y="20850"/>
                    </a:lnTo>
                    <a:lnTo>
                      <a:pt x="7590" y="20948"/>
                    </a:lnTo>
                    <a:lnTo>
                      <a:pt x="7895" y="21038"/>
                    </a:lnTo>
                    <a:lnTo>
                      <a:pt x="8200" y="21119"/>
                    </a:lnTo>
                    <a:lnTo>
                      <a:pt x="8505" y="21182"/>
                    </a:lnTo>
                    <a:lnTo>
                      <a:pt x="8819" y="21244"/>
                    </a:lnTo>
                    <a:lnTo>
                      <a:pt x="9124" y="21298"/>
                    </a:lnTo>
                    <a:lnTo>
                      <a:pt x="9438" y="21343"/>
                    </a:lnTo>
                    <a:lnTo>
                      <a:pt x="9752" y="21370"/>
                    </a:lnTo>
                    <a:lnTo>
                      <a:pt x="10066" y="21397"/>
                    </a:lnTo>
                    <a:lnTo>
                      <a:pt x="10380" y="21406"/>
                    </a:lnTo>
                    <a:lnTo>
                      <a:pt x="10694" y="21415"/>
                    </a:lnTo>
                    <a:lnTo>
                      <a:pt x="10694" y="21415"/>
                    </a:lnTo>
                    <a:lnTo>
                      <a:pt x="11107" y="21406"/>
                    </a:lnTo>
                    <a:lnTo>
                      <a:pt x="11519" y="21379"/>
                    </a:lnTo>
                    <a:lnTo>
                      <a:pt x="11932" y="21343"/>
                    </a:lnTo>
                    <a:lnTo>
                      <a:pt x="12345" y="21289"/>
                    </a:lnTo>
                    <a:lnTo>
                      <a:pt x="12748" y="21209"/>
                    </a:lnTo>
                    <a:lnTo>
                      <a:pt x="13161" y="21128"/>
                    </a:lnTo>
                    <a:lnTo>
                      <a:pt x="13565" y="21020"/>
                    </a:lnTo>
                    <a:lnTo>
                      <a:pt x="13968" y="20895"/>
                    </a:lnTo>
                    <a:lnTo>
                      <a:pt x="13968" y="20895"/>
                    </a:lnTo>
                    <a:lnTo>
                      <a:pt x="14229" y="20814"/>
                    </a:lnTo>
                    <a:lnTo>
                      <a:pt x="14480" y="20724"/>
                    </a:lnTo>
                    <a:lnTo>
                      <a:pt x="14722" y="20625"/>
                    </a:lnTo>
                    <a:lnTo>
                      <a:pt x="14964" y="20527"/>
                    </a:lnTo>
                    <a:lnTo>
                      <a:pt x="15206" y="20419"/>
                    </a:lnTo>
                    <a:lnTo>
                      <a:pt x="15449" y="20302"/>
                    </a:lnTo>
                    <a:lnTo>
                      <a:pt x="15682" y="20186"/>
                    </a:lnTo>
                    <a:lnTo>
                      <a:pt x="15915" y="20060"/>
                    </a:lnTo>
                    <a:lnTo>
                      <a:pt x="16139" y="19926"/>
                    </a:lnTo>
                    <a:lnTo>
                      <a:pt x="16364" y="19791"/>
                    </a:lnTo>
                    <a:lnTo>
                      <a:pt x="16588" y="19657"/>
                    </a:lnTo>
                    <a:lnTo>
                      <a:pt x="16803" y="19513"/>
                    </a:lnTo>
                    <a:lnTo>
                      <a:pt x="17010" y="19360"/>
                    </a:lnTo>
                    <a:lnTo>
                      <a:pt x="17225" y="19199"/>
                    </a:lnTo>
                    <a:lnTo>
                      <a:pt x="17422" y="19046"/>
                    </a:lnTo>
                    <a:lnTo>
                      <a:pt x="17629" y="18876"/>
                    </a:lnTo>
                    <a:lnTo>
                      <a:pt x="17826" y="18706"/>
                    </a:lnTo>
                    <a:lnTo>
                      <a:pt x="18014" y="18526"/>
                    </a:lnTo>
                    <a:lnTo>
                      <a:pt x="18203" y="18347"/>
                    </a:lnTo>
                    <a:lnTo>
                      <a:pt x="18382" y="18167"/>
                    </a:lnTo>
                    <a:lnTo>
                      <a:pt x="18562" y="17979"/>
                    </a:lnTo>
                    <a:lnTo>
                      <a:pt x="18741" y="17782"/>
                    </a:lnTo>
                    <a:lnTo>
                      <a:pt x="18911" y="17584"/>
                    </a:lnTo>
                    <a:lnTo>
                      <a:pt x="19073" y="17378"/>
                    </a:lnTo>
                    <a:lnTo>
                      <a:pt x="19234" y="17172"/>
                    </a:lnTo>
                    <a:lnTo>
                      <a:pt x="19387" y="16965"/>
                    </a:lnTo>
                    <a:lnTo>
                      <a:pt x="19539" y="16741"/>
                    </a:lnTo>
                    <a:lnTo>
                      <a:pt x="19692" y="16526"/>
                    </a:lnTo>
                    <a:lnTo>
                      <a:pt x="19827" y="16301"/>
                    </a:lnTo>
                    <a:lnTo>
                      <a:pt x="19961" y="16068"/>
                    </a:lnTo>
                    <a:lnTo>
                      <a:pt x="20096" y="15844"/>
                    </a:lnTo>
                    <a:lnTo>
                      <a:pt x="20221" y="15602"/>
                    </a:lnTo>
                    <a:lnTo>
                      <a:pt x="20221" y="15602"/>
                    </a:lnTo>
                    <a:lnTo>
                      <a:pt x="20338" y="15368"/>
                    </a:lnTo>
                    <a:lnTo>
                      <a:pt x="20455" y="15126"/>
                    </a:lnTo>
                    <a:lnTo>
                      <a:pt x="20562" y="14875"/>
                    </a:lnTo>
                    <a:lnTo>
                      <a:pt x="20661" y="14633"/>
                    </a:lnTo>
                    <a:lnTo>
                      <a:pt x="20751" y="14390"/>
                    </a:lnTo>
                    <a:lnTo>
                      <a:pt x="20840" y="14139"/>
                    </a:lnTo>
                    <a:lnTo>
                      <a:pt x="20921" y="13888"/>
                    </a:lnTo>
                    <a:lnTo>
                      <a:pt x="21002" y="13637"/>
                    </a:lnTo>
                    <a:lnTo>
                      <a:pt x="21065" y="13386"/>
                    </a:lnTo>
                    <a:lnTo>
                      <a:pt x="21127" y="13134"/>
                    </a:lnTo>
                    <a:lnTo>
                      <a:pt x="21190" y="12874"/>
                    </a:lnTo>
                    <a:lnTo>
                      <a:pt x="21235" y="12623"/>
                    </a:lnTo>
                    <a:lnTo>
                      <a:pt x="21280" y="12363"/>
                    </a:lnTo>
                    <a:lnTo>
                      <a:pt x="21316" y="12103"/>
                    </a:lnTo>
                    <a:lnTo>
                      <a:pt x="21352" y="11852"/>
                    </a:lnTo>
                    <a:lnTo>
                      <a:pt x="21379" y="11591"/>
                    </a:lnTo>
                    <a:lnTo>
                      <a:pt x="21397" y="11331"/>
                    </a:lnTo>
                    <a:lnTo>
                      <a:pt x="21405" y="11071"/>
                    </a:lnTo>
                    <a:lnTo>
                      <a:pt x="21414" y="10811"/>
                    </a:lnTo>
                    <a:lnTo>
                      <a:pt x="21405" y="10551"/>
                    </a:lnTo>
                    <a:lnTo>
                      <a:pt x="21405" y="10291"/>
                    </a:lnTo>
                    <a:lnTo>
                      <a:pt x="21388" y="10030"/>
                    </a:lnTo>
                    <a:lnTo>
                      <a:pt x="21370" y="9770"/>
                    </a:lnTo>
                    <a:lnTo>
                      <a:pt x="21343" y="9510"/>
                    </a:lnTo>
                    <a:lnTo>
                      <a:pt x="21307" y="9250"/>
                    </a:lnTo>
                    <a:lnTo>
                      <a:pt x="21271" y="8990"/>
                    </a:lnTo>
                    <a:lnTo>
                      <a:pt x="21226" y="8730"/>
                    </a:lnTo>
                    <a:lnTo>
                      <a:pt x="21172" y="8469"/>
                    </a:lnTo>
                    <a:lnTo>
                      <a:pt x="21109" y="8209"/>
                    </a:lnTo>
                    <a:lnTo>
                      <a:pt x="21047" y="7949"/>
                    </a:lnTo>
                    <a:lnTo>
                      <a:pt x="20975" y="7698"/>
                    </a:lnTo>
                    <a:lnTo>
                      <a:pt x="20894" y="7438"/>
                    </a:lnTo>
                    <a:lnTo>
                      <a:pt x="20894" y="7438"/>
                    </a:lnTo>
                    <a:lnTo>
                      <a:pt x="20813" y="7187"/>
                    </a:lnTo>
                    <a:lnTo>
                      <a:pt x="20715" y="6935"/>
                    </a:lnTo>
                    <a:lnTo>
                      <a:pt x="20625" y="6693"/>
                    </a:lnTo>
                    <a:lnTo>
                      <a:pt x="20517" y="6442"/>
                    </a:lnTo>
                    <a:lnTo>
                      <a:pt x="20410" y="6200"/>
                    </a:lnTo>
                    <a:lnTo>
                      <a:pt x="20302" y="5966"/>
                    </a:lnTo>
                    <a:lnTo>
                      <a:pt x="20176" y="5733"/>
                    </a:lnTo>
                    <a:lnTo>
                      <a:pt x="20060" y="5500"/>
                    </a:lnTo>
                    <a:lnTo>
                      <a:pt x="19925" y="5276"/>
                    </a:lnTo>
                    <a:lnTo>
                      <a:pt x="19791" y="5051"/>
                    </a:lnTo>
                    <a:lnTo>
                      <a:pt x="19647" y="4827"/>
                    </a:lnTo>
                    <a:lnTo>
                      <a:pt x="19504" y="4612"/>
                    </a:lnTo>
                    <a:lnTo>
                      <a:pt x="19351" y="4396"/>
                    </a:lnTo>
                    <a:lnTo>
                      <a:pt x="19199" y="4190"/>
                    </a:lnTo>
                    <a:lnTo>
                      <a:pt x="19037" y="3984"/>
                    </a:lnTo>
                    <a:lnTo>
                      <a:pt x="18876" y="3786"/>
                    </a:lnTo>
                    <a:lnTo>
                      <a:pt x="18705" y="3589"/>
                    </a:lnTo>
                    <a:lnTo>
                      <a:pt x="18526" y="3401"/>
                    </a:lnTo>
                    <a:lnTo>
                      <a:pt x="18346" y="3212"/>
                    </a:lnTo>
                    <a:lnTo>
                      <a:pt x="18158" y="3024"/>
                    </a:lnTo>
                    <a:lnTo>
                      <a:pt x="17970" y="2844"/>
                    </a:lnTo>
                    <a:lnTo>
                      <a:pt x="17781" y="2674"/>
                    </a:lnTo>
                    <a:lnTo>
                      <a:pt x="17584" y="2504"/>
                    </a:lnTo>
                    <a:lnTo>
                      <a:pt x="17377" y="2342"/>
                    </a:lnTo>
                    <a:lnTo>
                      <a:pt x="17171" y="2181"/>
                    </a:lnTo>
                    <a:lnTo>
                      <a:pt x="16956" y="2019"/>
                    </a:lnTo>
                    <a:lnTo>
                      <a:pt x="16740" y="1867"/>
                    </a:lnTo>
                    <a:lnTo>
                      <a:pt x="16525" y="1723"/>
                    </a:lnTo>
                    <a:lnTo>
                      <a:pt x="16301" y="1588"/>
                    </a:lnTo>
                    <a:lnTo>
                      <a:pt x="16068" y="1445"/>
                    </a:lnTo>
                    <a:lnTo>
                      <a:pt x="15834" y="1319"/>
                    </a:lnTo>
                    <a:lnTo>
                      <a:pt x="15601" y="1194"/>
                    </a:lnTo>
                    <a:lnTo>
                      <a:pt x="15601" y="1194"/>
                    </a:lnTo>
                    <a:lnTo>
                      <a:pt x="15314" y="1050"/>
                    </a:lnTo>
                    <a:lnTo>
                      <a:pt x="15018" y="916"/>
                    </a:lnTo>
                    <a:lnTo>
                      <a:pt x="14722" y="790"/>
                    </a:lnTo>
                    <a:lnTo>
                      <a:pt x="14426" y="673"/>
                    </a:lnTo>
                    <a:lnTo>
                      <a:pt x="14121" y="566"/>
                    </a:lnTo>
                    <a:lnTo>
                      <a:pt x="13825" y="467"/>
                    </a:lnTo>
                    <a:lnTo>
                      <a:pt x="13520" y="377"/>
                    </a:lnTo>
                    <a:lnTo>
                      <a:pt x="13215" y="297"/>
                    </a:lnTo>
                    <a:lnTo>
                      <a:pt x="12901" y="234"/>
                    </a:lnTo>
                    <a:lnTo>
                      <a:pt x="12596" y="171"/>
                    </a:lnTo>
                    <a:lnTo>
                      <a:pt x="12282" y="117"/>
                    </a:lnTo>
                    <a:lnTo>
                      <a:pt x="11968" y="81"/>
                    </a:lnTo>
                    <a:lnTo>
                      <a:pt x="11663" y="45"/>
                    </a:lnTo>
                    <a:lnTo>
                      <a:pt x="11349" y="19"/>
                    </a:lnTo>
                    <a:lnTo>
                      <a:pt x="11035" y="10"/>
                    </a:lnTo>
                    <a:lnTo>
                      <a:pt x="10721" y="1"/>
                    </a:lnTo>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4"/>
              <p:cNvSpPr/>
              <p:nvPr/>
            </p:nvSpPr>
            <p:spPr>
              <a:xfrm>
                <a:off x="486350" y="2692450"/>
                <a:ext cx="1004350" cy="1004350"/>
              </a:xfrm>
              <a:custGeom>
                <a:avLst/>
                <a:gdLst/>
                <a:ahLst/>
                <a:cxnLst/>
                <a:rect l="l" t="t" r="r" b="b"/>
                <a:pathLst>
                  <a:path w="40174" h="40174" extrusionOk="0">
                    <a:moveTo>
                      <a:pt x="19513" y="2378"/>
                    </a:moveTo>
                    <a:lnTo>
                      <a:pt x="19773" y="2396"/>
                    </a:lnTo>
                    <a:lnTo>
                      <a:pt x="20024" y="2423"/>
                    </a:lnTo>
                    <a:lnTo>
                      <a:pt x="20266" y="2468"/>
                    </a:lnTo>
                    <a:lnTo>
                      <a:pt x="20517" y="2522"/>
                    </a:lnTo>
                    <a:lnTo>
                      <a:pt x="20760" y="2584"/>
                    </a:lnTo>
                    <a:lnTo>
                      <a:pt x="21002" y="2665"/>
                    </a:lnTo>
                    <a:lnTo>
                      <a:pt x="21235" y="2746"/>
                    </a:lnTo>
                    <a:lnTo>
                      <a:pt x="21459" y="2845"/>
                    </a:lnTo>
                    <a:lnTo>
                      <a:pt x="21693" y="2952"/>
                    </a:lnTo>
                    <a:lnTo>
                      <a:pt x="21908" y="3078"/>
                    </a:lnTo>
                    <a:lnTo>
                      <a:pt x="22123" y="3203"/>
                    </a:lnTo>
                    <a:lnTo>
                      <a:pt x="22330" y="3347"/>
                    </a:lnTo>
                    <a:lnTo>
                      <a:pt x="22527" y="3499"/>
                    </a:lnTo>
                    <a:lnTo>
                      <a:pt x="22724" y="3661"/>
                    </a:lnTo>
                    <a:lnTo>
                      <a:pt x="22913" y="3822"/>
                    </a:lnTo>
                    <a:lnTo>
                      <a:pt x="23092" y="4002"/>
                    </a:lnTo>
                    <a:lnTo>
                      <a:pt x="23263" y="4190"/>
                    </a:lnTo>
                    <a:lnTo>
                      <a:pt x="23424" y="4388"/>
                    </a:lnTo>
                    <a:lnTo>
                      <a:pt x="23577" y="4594"/>
                    </a:lnTo>
                    <a:lnTo>
                      <a:pt x="23711" y="4809"/>
                    </a:lnTo>
                    <a:lnTo>
                      <a:pt x="23846" y="5033"/>
                    </a:lnTo>
                    <a:lnTo>
                      <a:pt x="23971" y="5267"/>
                    </a:lnTo>
                    <a:lnTo>
                      <a:pt x="24079" y="5500"/>
                    </a:lnTo>
                    <a:lnTo>
                      <a:pt x="24178" y="5751"/>
                    </a:lnTo>
                    <a:lnTo>
                      <a:pt x="24267" y="6002"/>
                    </a:lnTo>
                    <a:lnTo>
                      <a:pt x="24348" y="6263"/>
                    </a:lnTo>
                    <a:lnTo>
                      <a:pt x="24411" y="6514"/>
                    </a:lnTo>
                    <a:lnTo>
                      <a:pt x="24456" y="6774"/>
                    </a:lnTo>
                    <a:lnTo>
                      <a:pt x="24492" y="7034"/>
                    </a:lnTo>
                    <a:lnTo>
                      <a:pt x="24510" y="7294"/>
                    </a:lnTo>
                    <a:lnTo>
                      <a:pt x="24519" y="7545"/>
                    </a:lnTo>
                    <a:lnTo>
                      <a:pt x="24519" y="7806"/>
                    </a:lnTo>
                    <a:lnTo>
                      <a:pt x="24501" y="8057"/>
                    </a:lnTo>
                    <a:lnTo>
                      <a:pt x="24474" y="8308"/>
                    </a:lnTo>
                    <a:lnTo>
                      <a:pt x="24429" y="8559"/>
                    </a:lnTo>
                    <a:lnTo>
                      <a:pt x="24375" y="8810"/>
                    </a:lnTo>
                    <a:lnTo>
                      <a:pt x="24312" y="9053"/>
                    </a:lnTo>
                    <a:lnTo>
                      <a:pt x="24232" y="9286"/>
                    </a:lnTo>
                    <a:lnTo>
                      <a:pt x="24151" y="9528"/>
                    </a:lnTo>
                    <a:lnTo>
                      <a:pt x="24052" y="9752"/>
                    </a:lnTo>
                    <a:lnTo>
                      <a:pt x="23944" y="9977"/>
                    </a:lnTo>
                    <a:lnTo>
                      <a:pt x="23819" y="10201"/>
                    </a:lnTo>
                    <a:lnTo>
                      <a:pt x="23693" y="10416"/>
                    </a:lnTo>
                    <a:lnTo>
                      <a:pt x="23550" y="10623"/>
                    </a:lnTo>
                    <a:lnTo>
                      <a:pt x="23397" y="10820"/>
                    </a:lnTo>
                    <a:lnTo>
                      <a:pt x="23245" y="11017"/>
                    </a:lnTo>
                    <a:lnTo>
                      <a:pt x="23074" y="11206"/>
                    </a:lnTo>
                    <a:lnTo>
                      <a:pt x="22895" y="11376"/>
                    </a:lnTo>
                    <a:lnTo>
                      <a:pt x="22706" y="11547"/>
                    </a:lnTo>
                    <a:lnTo>
                      <a:pt x="22509" y="11708"/>
                    </a:lnTo>
                    <a:lnTo>
                      <a:pt x="22303" y="11861"/>
                    </a:lnTo>
                    <a:lnTo>
                      <a:pt x="22087" y="12004"/>
                    </a:lnTo>
                    <a:lnTo>
                      <a:pt x="21863" y="12139"/>
                    </a:lnTo>
                    <a:lnTo>
                      <a:pt x="21630" y="12264"/>
                    </a:lnTo>
                    <a:lnTo>
                      <a:pt x="21397" y="12372"/>
                    </a:lnTo>
                    <a:lnTo>
                      <a:pt x="21145" y="12471"/>
                    </a:lnTo>
                    <a:lnTo>
                      <a:pt x="20894" y="12560"/>
                    </a:lnTo>
                    <a:lnTo>
                      <a:pt x="20634" y="12632"/>
                    </a:lnTo>
                    <a:lnTo>
                      <a:pt x="20383" y="12695"/>
                    </a:lnTo>
                    <a:lnTo>
                      <a:pt x="20123" y="12749"/>
                    </a:lnTo>
                    <a:lnTo>
                      <a:pt x="19863" y="12776"/>
                    </a:lnTo>
                    <a:lnTo>
                      <a:pt x="19602" y="12803"/>
                    </a:lnTo>
                    <a:lnTo>
                      <a:pt x="19351" y="12812"/>
                    </a:lnTo>
                    <a:lnTo>
                      <a:pt x="19091" y="12803"/>
                    </a:lnTo>
                    <a:lnTo>
                      <a:pt x="18840" y="12794"/>
                    </a:lnTo>
                    <a:lnTo>
                      <a:pt x="18589" y="12758"/>
                    </a:lnTo>
                    <a:lnTo>
                      <a:pt x="18337" y="12722"/>
                    </a:lnTo>
                    <a:lnTo>
                      <a:pt x="18086" y="12668"/>
                    </a:lnTo>
                    <a:lnTo>
                      <a:pt x="17844" y="12605"/>
                    </a:lnTo>
                    <a:lnTo>
                      <a:pt x="17611" y="12524"/>
                    </a:lnTo>
                    <a:lnTo>
                      <a:pt x="17378" y="12435"/>
                    </a:lnTo>
                    <a:lnTo>
                      <a:pt x="17144" y="12336"/>
                    </a:lnTo>
                    <a:lnTo>
                      <a:pt x="16920" y="12228"/>
                    </a:lnTo>
                    <a:lnTo>
                      <a:pt x="16696" y="12112"/>
                    </a:lnTo>
                    <a:lnTo>
                      <a:pt x="16480" y="11977"/>
                    </a:lnTo>
                    <a:lnTo>
                      <a:pt x="16274" y="11843"/>
                    </a:lnTo>
                    <a:lnTo>
                      <a:pt x="16077" y="11690"/>
                    </a:lnTo>
                    <a:lnTo>
                      <a:pt x="15879" y="11529"/>
                    </a:lnTo>
                    <a:lnTo>
                      <a:pt x="15700" y="11358"/>
                    </a:lnTo>
                    <a:lnTo>
                      <a:pt x="15520" y="11179"/>
                    </a:lnTo>
                    <a:lnTo>
                      <a:pt x="15350" y="10990"/>
                    </a:lnTo>
                    <a:lnTo>
                      <a:pt x="15189" y="10793"/>
                    </a:lnTo>
                    <a:lnTo>
                      <a:pt x="15036" y="10596"/>
                    </a:lnTo>
                    <a:lnTo>
                      <a:pt x="14892" y="10380"/>
                    </a:lnTo>
                    <a:lnTo>
                      <a:pt x="14758" y="10156"/>
                    </a:lnTo>
                    <a:lnTo>
                      <a:pt x="14641" y="9923"/>
                    </a:lnTo>
                    <a:lnTo>
                      <a:pt x="14525" y="9690"/>
                    </a:lnTo>
                    <a:lnTo>
                      <a:pt x="14426" y="9438"/>
                    </a:lnTo>
                    <a:lnTo>
                      <a:pt x="14336" y="9187"/>
                    </a:lnTo>
                    <a:lnTo>
                      <a:pt x="14264" y="8927"/>
                    </a:lnTo>
                    <a:lnTo>
                      <a:pt x="14202" y="8667"/>
                    </a:lnTo>
                    <a:lnTo>
                      <a:pt x="14148" y="8416"/>
                    </a:lnTo>
                    <a:lnTo>
                      <a:pt x="14121" y="8155"/>
                    </a:lnTo>
                    <a:lnTo>
                      <a:pt x="14094" y="7895"/>
                    </a:lnTo>
                    <a:lnTo>
                      <a:pt x="14085" y="7635"/>
                    </a:lnTo>
                    <a:lnTo>
                      <a:pt x="14094" y="7384"/>
                    </a:lnTo>
                    <a:lnTo>
                      <a:pt x="14112" y="7124"/>
                    </a:lnTo>
                    <a:lnTo>
                      <a:pt x="14139" y="6873"/>
                    </a:lnTo>
                    <a:lnTo>
                      <a:pt x="14175" y="6630"/>
                    </a:lnTo>
                    <a:lnTo>
                      <a:pt x="14229" y="6379"/>
                    </a:lnTo>
                    <a:lnTo>
                      <a:pt x="14291" y="6137"/>
                    </a:lnTo>
                    <a:lnTo>
                      <a:pt x="14372" y="5895"/>
                    </a:lnTo>
                    <a:lnTo>
                      <a:pt x="14462" y="5661"/>
                    </a:lnTo>
                    <a:lnTo>
                      <a:pt x="14561" y="5437"/>
                    </a:lnTo>
                    <a:lnTo>
                      <a:pt x="14668" y="5204"/>
                    </a:lnTo>
                    <a:lnTo>
                      <a:pt x="14785" y="4989"/>
                    </a:lnTo>
                    <a:lnTo>
                      <a:pt x="14919" y="4773"/>
                    </a:lnTo>
                    <a:lnTo>
                      <a:pt x="15054" y="4567"/>
                    </a:lnTo>
                    <a:lnTo>
                      <a:pt x="15206" y="4370"/>
                    </a:lnTo>
                    <a:lnTo>
                      <a:pt x="15368" y="4172"/>
                    </a:lnTo>
                    <a:lnTo>
                      <a:pt x="15538" y="3984"/>
                    </a:lnTo>
                    <a:lnTo>
                      <a:pt x="15718" y="3804"/>
                    </a:lnTo>
                    <a:lnTo>
                      <a:pt x="15906" y="3634"/>
                    </a:lnTo>
                    <a:lnTo>
                      <a:pt x="16104" y="3473"/>
                    </a:lnTo>
                    <a:lnTo>
                      <a:pt x="16310" y="3329"/>
                    </a:lnTo>
                    <a:lnTo>
                      <a:pt x="16516" y="3185"/>
                    </a:lnTo>
                    <a:lnTo>
                      <a:pt x="16741" y="3051"/>
                    </a:lnTo>
                    <a:lnTo>
                      <a:pt x="16974" y="2925"/>
                    </a:lnTo>
                    <a:lnTo>
                      <a:pt x="17216" y="2818"/>
                    </a:lnTo>
                    <a:lnTo>
                      <a:pt x="17458" y="2719"/>
                    </a:lnTo>
                    <a:lnTo>
                      <a:pt x="17709" y="2629"/>
                    </a:lnTo>
                    <a:lnTo>
                      <a:pt x="17970" y="2548"/>
                    </a:lnTo>
                    <a:lnTo>
                      <a:pt x="18230" y="2495"/>
                    </a:lnTo>
                    <a:lnTo>
                      <a:pt x="18490" y="2441"/>
                    </a:lnTo>
                    <a:lnTo>
                      <a:pt x="18741" y="2405"/>
                    </a:lnTo>
                    <a:lnTo>
                      <a:pt x="19001" y="2387"/>
                    </a:lnTo>
                    <a:lnTo>
                      <a:pt x="19261" y="2378"/>
                    </a:lnTo>
                    <a:close/>
                    <a:moveTo>
                      <a:pt x="30852" y="8048"/>
                    </a:moveTo>
                    <a:lnTo>
                      <a:pt x="31103" y="8066"/>
                    </a:lnTo>
                    <a:lnTo>
                      <a:pt x="31355" y="8093"/>
                    </a:lnTo>
                    <a:lnTo>
                      <a:pt x="31606" y="8138"/>
                    </a:lnTo>
                    <a:lnTo>
                      <a:pt x="31848" y="8191"/>
                    </a:lnTo>
                    <a:lnTo>
                      <a:pt x="32099" y="8254"/>
                    </a:lnTo>
                    <a:lnTo>
                      <a:pt x="32333" y="8326"/>
                    </a:lnTo>
                    <a:lnTo>
                      <a:pt x="32566" y="8416"/>
                    </a:lnTo>
                    <a:lnTo>
                      <a:pt x="32799" y="8514"/>
                    </a:lnTo>
                    <a:lnTo>
                      <a:pt x="33023" y="8622"/>
                    </a:lnTo>
                    <a:lnTo>
                      <a:pt x="33248" y="8748"/>
                    </a:lnTo>
                    <a:lnTo>
                      <a:pt x="33454" y="8873"/>
                    </a:lnTo>
                    <a:lnTo>
                      <a:pt x="33669" y="9017"/>
                    </a:lnTo>
                    <a:lnTo>
                      <a:pt x="33867" y="9160"/>
                    </a:lnTo>
                    <a:lnTo>
                      <a:pt x="34064" y="9322"/>
                    </a:lnTo>
                    <a:lnTo>
                      <a:pt x="34243" y="9492"/>
                    </a:lnTo>
                    <a:lnTo>
                      <a:pt x="34423" y="9672"/>
                    </a:lnTo>
                    <a:lnTo>
                      <a:pt x="34593" y="9860"/>
                    </a:lnTo>
                    <a:lnTo>
                      <a:pt x="34755" y="10057"/>
                    </a:lnTo>
                    <a:lnTo>
                      <a:pt x="34907" y="10264"/>
                    </a:lnTo>
                    <a:lnTo>
                      <a:pt x="35051" y="10479"/>
                    </a:lnTo>
                    <a:lnTo>
                      <a:pt x="35185" y="10703"/>
                    </a:lnTo>
                    <a:lnTo>
                      <a:pt x="35302" y="10928"/>
                    </a:lnTo>
                    <a:lnTo>
                      <a:pt x="35419" y="11170"/>
                    </a:lnTo>
                    <a:lnTo>
                      <a:pt x="35517" y="11412"/>
                    </a:lnTo>
                    <a:lnTo>
                      <a:pt x="35607" y="11672"/>
                    </a:lnTo>
                    <a:lnTo>
                      <a:pt x="35679" y="11923"/>
                    </a:lnTo>
                    <a:lnTo>
                      <a:pt x="35742" y="12184"/>
                    </a:lnTo>
                    <a:lnTo>
                      <a:pt x="35786" y="12444"/>
                    </a:lnTo>
                    <a:lnTo>
                      <a:pt x="35822" y="12704"/>
                    </a:lnTo>
                    <a:lnTo>
                      <a:pt x="35849" y="12964"/>
                    </a:lnTo>
                    <a:lnTo>
                      <a:pt x="35858" y="13215"/>
                    </a:lnTo>
                    <a:lnTo>
                      <a:pt x="35849" y="13475"/>
                    </a:lnTo>
                    <a:lnTo>
                      <a:pt x="35831" y="13727"/>
                    </a:lnTo>
                    <a:lnTo>
                      <a:pt x="35804" y="13978"/>
                    </a:lnTo>
                    <a:lnTo>
                      <a:pt x="35769" y="14229"/>
                    </a:lnTo>
                    <a:lnTo>
                      <a:pt x="35715" y="14471"/>
                    </a:lnTo>
                    <a:lnTo>
                      <a:pt x="35643" y="14713"/>
                    </a:lnTo>
                    <a:lnTo>
                      <a:pt x="35571" y="14956"/>
                    </a:lnTo>
                    <a:lnTo>
                      <a:pt x="35481" y="15189"/>
                    </a:lnTo>
                    <a:lnTo>
                      <a:pt x="35383" y="15422"/>
                    </a:lnTo>
                    <a:lnTo>
                      <a:pt x="35275" y="15646"/>
                    </a:lnTo>
                    <a:lnTo>
                      <a:pt x="35158" y="15871"/>
                    </a:lnTo>
                    <a:lnTo>
                      <a:pt x="35024" y="16077"/>
                    </a:lnTo>
                    <a:lnTo>
                      <a:pt x="34889" y="16292"/>
                    </a:lnTo>
                    <a:lnTo>
                      <a:pt x="34737" y="16490"/>
                    </a:lnTo>
                    <a:lnTo>
                      <a:pt x="34575" y="16687"/>
                    </a:lnTo>
                    <a:lnTo>
                      <a:pt x="34405" y="16867"/>
                    </a:lnTo>
                    <a:lnTo>
                      <a:pt x="34225" y="17046"/>
                    </a:lnTo>
                    <a:lnTo>
                      <a:pt x="34037" y="17216"/>
                    </a:lnTo>
                    <a:lnTo>
                      <a:pt x="33840" y="17378"/>
                    </a:lnTo>
                    <a:lnTo>
                      <a:pt x="33633" y="17530"/>
                    </a:lnTo>
                    <a:lnTo>
                      <a:pt x="33418" y="17674"/>
                    </a:lnTo>
                    <a:lnTo>
                      <a:pt x="33203" y="17809"/>
                    </a:lnTo>
                    <a:lnTo>
                      <a:pt x="32969" y="17925"/>
                    </a:lnTo>
                    <a:lnTo>
                      <a:pt x="32727" y="18042"/>
                    </a:lnTo>
                    <a:lnTo>
                      <a:pt x="32485" y="18140"/>
                    </a:lnTo>
                    <a:lnTo>
                      <a:pt x="32234" y="18230"/>
                    </a:lnTo>
                    <a:lnTo>
                      <a:pt x="31974" y="18302"/>
                    </a:lnTo>
                    <a:lnTo>
                      <a:pt x="31714" y="18365"/>
                    </a:lnTo>
                    <a:lnTo>
                      <a:pt x="31453" y="18410"/>
                    </a:lnTo>
                    <a:lnTo>
                      <a:pt x="31202" y="18445"/>
                    </a:lnTo>
                    <a:lnTo>
                      <a:pt x="30942" y="18472"/>
                    </a:lnTo>
                    <a:lnTo>
                      <a:pt x="30682" y="18481"/>
                    </a:lnTo>
                    <a:lnTo>
                      <a:pt x="30431" y="18472"/>
                    </a:lnTo>
                    <a:lnTo>
                      <a:pt x="30170" y="18454"/>
                    </a:lnTo>
                    <a:lnTo>
                      <a:pt x="29919" y="18428"/>
                    </a:lnTo>
                    <a:lnTo>
                      <a:pt x="29668" y="18383"/>
                    </a:lnTo>
                    <a:lnTo>
                      <a:pt x="29426" y="18338"/>
                    </a:lnTo>
                    <a:lnTo>
                      <a:pt x="29184" y="18266"/>
                    </a:lnTo>
                    <a:lnTo>
                      <a:pt x="28941" y="18194"/>
                    </a:lnTo>
                    <a:lnTo>
                      <a:pt x="28708" y="18105"/>
                    </a:lnTo>
                    <a:lnTo>
                      <a:pt x="28475" y="18006"/>
                    </a:lnTo>
                    <a:lnTo>
                      <a:pt x="28251" y="17898"/>
                    </a:lnTo>
                    <a:lnTo>
                      <a:pt x="28035" y="17782"/>
                    </a:lnTo>
                    <a:lnTo>
                      <a:pt x="27820" y="17647"/>
                    </a:lnTo>
                    <a:lnTo>
                      <a:pt x="27614" y="17512"/>
                    </a:lnTo>
                    <a:lnTo>
                      <a:pt x="27407" y="17360"/>
                    </a:lnTo>
                    <a:lnTo>
                      <a:pt x="27219" y="17198"/>
                    </a:lnTo>
                    <a:lnTo>
                      <a:pt x="27031" y="17028"/>
                    </a:lnTo>
                    <a:lnTo>
                      <a:pt x="26851" y="16849"/>
                    </a:lnTo>
                    <a:lnTo>
                      <a:pt x="26681" y="16660"/>
                    </a:lnTo>
                    <a:lnTo>
                      <a:pt x="26519" y="16463"/>
                    </a:lnTo>
                    <a:lnTo>
                      <a:pt x="26367" y="16257"/>
                    </a:lnTo>
                    <a:lnTo>
                      <a:pt x="26223" y="16041"/>
                    </a:lnTo>
                    <a:lnTo>
                      <a:pt x="26098" y="15826"/>
                    </a:lnTo>
                    <a:lnTo>
                      <a:pt x="25972" y="15593"/>
                    </a:lnTo>
                    <a:lnTo>
                      <a:pt x="25864" y="15350"/>
                    </a:lnTo>
                    <a:lnTo>
                      <a:pt x="25757" y="15108"/>
                    </a:lnTo>
                    <a:lnTo>
                      <a:pt x="25676" y="14857"/>
                    </a:lnTo>
                    <a:lnTo>
                      <a:pt x="25595" y="14597"/>
                    </a:lnTo>
                    <a:lnTo>
                      <a:pt x="25532" y="14337"/>
                    </a:lnTo>
                    <a:lnTo>
                      <a:pt x="25487" y="14076"/>
                    </a:lnTo>
                    <a:lnTo>
                      <a:pt x="25452" y="13816"/>
                    </a:lnTo>
                    <a:lnTo>
                      <a:pt x="25434" y="13565"/>
                    </a:lnTo>
                    <a:lnTo>
                      <a:pt x="25425" y="13305"/>
                    </a:lnTo>
                    <a:lnTo>
                      <a:pt x="25425" y="13054"/>
                    </a:lnTo>
                    <a:lnTo>
                      <a:pt x="25443" y="12794"/>
                    </a:lnTo>
                    <a:lnTo>
                      <a:pt x="25470" y="12542"/>
                    </a:lnTo>
                    <a:lnTo>
                      <a:pt x="25514" y="12291"/>
                    </a:lnTo>
                    <a:lnTo>
                      <a:pt x="25568" y="12049"/>
                    </a:lnTo>
                    <a:lnTo>
                      <a:pt x="25631" y="11807"/>
                    </a:lnTo>
                    <a:lnTo>
                      <a:pt x="25703" y="11565"/>
                    </a:lnTo>
                    <a:lnTo>
                      <a:pt x="25793" y="11331"/>
                    </a:lnTo>
                    <a:lnTo>
                      <a:pt x="25891" y="11098"/>
                    </a:lnTo>
                    <a:lnTo>
                      <a:pt x="25999" y="10874"/>
                    </a:lnTo>
                    <a:lnTo>
                      <a:pt x="26124" y="10658"/>
                    </a:lnTo>
                    <a:lnTo>
                      <a:pt x="26250" y="10443"/>
                    </a:lnTo>
                    <a:lnTo>
                      <a:pt x="26394" y="10237"/>
                    </a:lnTo>
                    <a:lnTo>
                      <a:pt x="26546" y="10030"/>
                    </a:lnTo>
                    <a:lnTo>
                      <a:pt x="26699" y="9842"/>
                    </a:lnTo>
                    <a:lnTo>
                      <a:pt x="26869" y="9654"/>
                    </a:lnTo>
                    <a:lnTo>
                      <a:pt x="27048" y="9474"/>
                    </a:lnTo>
                    <a:lnTo>
                      <a:pt x="27237" y="9304"/>
                    </a:lnTo>
                    <a:lnTo>
                      <a:pt x="27434" y="9142"/>
                    </a:lnTo>
                    <a:lnTo>
                      <a:pt x="27641" y="8990"/>
                    </a:lnTo>
                    <a:lnTo>
                      <a:pt x="27856" y="8846"/>
                    </a:lnTo>
                    <a:lnTo>
                      <a:pt x="28080" y="8721"/>
                    </a:lnTo>
                    <a:lnTo>
                      <a:pt x="28304" y="8595"/>
                    </a:lnTo>
                    <a:lnTo>
                      <a:pt x="28547" y="8487"/>
                    </a:lnTo>
                    <a:lnTo>
                      <a:pt x="28789" y="8380"/>
                    </a:lnTo>
                    <a:lnTo>
                      <a:pt x="29049" y="8299"/>
                    </a:lnTo>
                    <a:lnTo>
                      <a:pt x="29300" y="8218"/>
                    </a:lnTo>
                    <a:lnTo>
                      <a:pt x="29560" y="8155"/>
                    </a:lnTo>
                    <a:lnTo>
                      <a:pt x="29821" y="8111"/>
                    </a:lnTo>
                    <a:lnTo>
                      <a:pt x="30081" y="8075"/>
                    </a:lnTo>
                    <a:lnTo>
                      <a:pt x="30341" y="8057"/>
                    </a:lnTo>
                    <a:lnTo>
                      <a:pt x="30592" y="8048"/>
                    </a:lnTo>
                    <a:close/>
                    <a:moveTo>
                      <a:pt x="9007" y="9223"/>
                    </a:moveTo>
                    <a:lnTo>
                      <a:pt x="9268" y="9241"/>
                    </a:lnTo>
                    <a:lnTo>
                      <a:pt x="9519" y="9277"/>
                    </a:lnTo>
                    <a:lnTo>
                      <a:pt x="9770" y="9313"/>
                    </a:lnTo>
                    <a:lnTo>
                      <a:pt x="10012" y="9367"/>
                    </a:lnTo>
                    <a:lnTo>
                      <a:pt x="10254" y="9429"/>
                    </a:lnTo>
                    <a:lnTo>
                      <a:pt x="10497" y="9510"/>
                    </a:lnTo>
                    <a:lnTo>
                      <a:pt x="10730" y="9591"/>
                    </a:lnTo>
                    <a:lnTo>
                      <a:pt x="10963" y="9690"/>
                    </a:lnTo>
                    <a:lnTo>
                      <a:pt x="11187" y="9806"/>
                    </a:lnTo>
                    <a:lnTo>
                      <a:pt x="11403" y="9923"/>
                    </a:lnTo>
                    <a:lnTo>
                      <a:pt x="11618" y="10048"/>
                    </a:lnTo>
                    <a:lnTo>
                      <a:pt x="11824" y="10192"/>
                    </a:lnTo>
                    <a:lnTo>
                      <a:pt x="12031" y="10344"/>
                    </a:lnTo>
                    <a:lnTo>
                      <a:pt x="12219" y="10506"/>
                    </a:lnTo>
                    <a:lnTo>
                      <a:pt x="12407" y="10676"/>
                    </a:lnTo>
                    <a:lnTo>
                      <a:pt x="12587" y="10847"/>
                    </a:lnTo>
                    <a:lnTo>
                      <a:pt x="12757" y="11035"/>
                    </a:lnTo>
                    <a:lnTo>
                      <a:pt x="12919" y="11233"/>
                    </a:lnTo>
                    <a:lnTo>
                      <a:pt x="13071" y="11439"/>
                    </a:lnTo>
                    <a:lnTo>
                      <a:pt x="13215" y="11654"/>
                    </a:lnTo>
                    <a:lnTo>
                      <a:pt x="13340" y="11879"/>
                    </a:lnTo>
                    <a:lnTo>
                      <a:pt x="13466" y="12112"/>
                    </a:lnTo>
                    <a:lnTo>
                      <a:pt x="13574" y="12345"/>
                    </a:lnTo>
                    <a:lnTo>
                      <a:pt x="13681" y="12596"/>
                    </a:lnTo>
                    <a:lnTo>
                      <a:pt x="13762" y="12847"/>
                    </a:lnTo>
                    <a:lnTo>
                      <a:pt x="13843" y="13108"/>
                    </a:lnTo>
                    <a:lnTo>
                      <a:pt x="13906" y="13359"/>
                    </a:lnTo>
                    <a:lnTo>
                      <a:pt x="13951" y="13619"/>
                    </a:lnTo>
                    <a:lnTo>
                      <a:pt x="13986" y="13879"/>
                    </a:lnTo>
                    <a:lnTo>
                      <a:pt x="14004" y="14139"/>
                    </a:lnTo>
                    <a:lnTo>
                      <a:pt x="14013" y="14399"/>
                    </a:lnTo>
                    <a:lnTo>
                      <a:pt x="14013" y="14651"/>
                    </a:lnTo>
                    <a:lnTo>
                      <a:pt x="13995" y="14902"/>
                    </a:lnTo>
                    <a:lnTo>
                      <a:pt x="13968" y="15153"/>
                    </a:lnTo>
                    <a:lnTo>
                      <a:pt x="13924" y="15404"/>
                    </a:lnTo>
                    <a:lnTo>
                      <a:pt x="13870" y="15655"/>
                    </a:lnTo>
                    <a:lnTo>
                      <a:pt x="13807" y="15898"/>
                    </a:lnTo>
                    <a:lnTo>
                      <a:pt x="13735" y="16131"/>
                    </a:lnTo>
                    <a:lnTo>
                      <a:pt x="13645" y="16373"/>
                    </a:lnTo>
                    <a:lnTo>
                      <a:pt x="13547" y="16597"/>
                    </a:lnTo>
                    <a:lnTo>
                      <a:pt x="13439" y="16822"/>
                    </a:lnTo>
                    <a:lnTo>
                      <a:pt x="13314" y="17046"/>
                    </a:lnTo>
                    <a:lnTo>
                      <a:pt x="13188" y="17261"/>
                    </a:lnTo>
                    <a:lnTo>
                      <a:pt x="13044" y="17468"/>
                    </a:lnTo>
                    <a:lnTo>
                      <a:pt x="12901" y="17665"/>
                    </a:lnTo>
                    <a:lnTo>
                      <a:pt x="12739" y="17862"/>
                    </a:lnTo>
                    <a:lnTo>
                      <a:pt x="12569" y="18051"/>
                    </a:lnTo>
                    <a:lnTo>
                      <a:pt x="12390" y="18221"/>
                    </a:lnTo>
                    <a:lnTo>
                      <a:pt x="12201" y="18392"/>
                    </a:lnTo>
                    <a:lnTo>
                      <a:pt x="12004" y="18553"/>
                    </a:lnTo>
                    <a:lnTo>
                      <a:pt x="11797" y="18706"/>
                    </a:lnTo>
                    <a:lnTo>
                      <a:pt x="11582" y="18849"/>
                    </a:lnTo>
                    <a:lnTo>
                      <a:pt x="11358" y="18984"/>
                    </a:lnTo>
                    <a:lnTo>
                      <a:pt x="11134" y="19109"/>
                    </a:lnTo>
                    <a:lnTo>
                      <a:pt x="10891" y="19217"/>
                    </a:lnTo>
                    <a:lnTo>
                      <a:pt x="10649" y="19316"/>
                    </a:lnTo>
                    <a:lnTo>
                      <a:pt x="10389" y="19405"/>
                    </a:lnTo>
                    <a:lnTo>
                      <a:pt x="10138" y="19477"/>
                    </a:lnTo>
                    <a:lnTo>
                      <a:pt x="9878" y="19540"/>
                    </a:lnTo>
                    <a:lnTo>
                      <a:pt x="9617" y="19594"/>
                    </a:lnTo>
                    <a:lnTo>
                      <a:pt x="9357" y="19630"/>
                    </a:lnTo>
                    <a:lnTo>
                      <a:pt x="9097" y="19648"/>
                    </a:lnTo>
                    <a:lnTo>
                      <a:pt x="8846" y="19657"/>
                    </a:lnTo>
                    <a:lnTo>
                      <a:pt x="8586" y="19648"/>
                    </a:lnTo>
                    <a:lnTo>
                      <a:pt x="8335" y="19639"/>
                    </a:lnTo>
                    <a:lnTo>
                      <a:pt x="8083" y="19603"/>
                    </a:lnTo>
                    <a:lnTo>
                      <a:pt x="7832" y="19567"/>
                    </a:lnTo>
                    <a:lnTo>
                      <a:pt x="7590" y="19513"/>
                    </a:lnTo>
                    <a:lnTo>
                      <a:pt x="7348" y="19450"/>
                    </a:lnTo>
                    <a:lnTo>
                      <a:pt x="7105" y="19370"/>
                    </a:lnTo>
                    <a:lnTo>
                      <a:pt x="6872" y="19289"/>
                    </a:lnTo>
                    <a:lnTo>
                      <a:pt x="6639" y="19190"/>
                    </a:lnTo>
                    <a:lnTo>
                      <a:pt x="6415" y="19073"/>
                    </a:lnTo>
                    <a:lnTo>
                      <a:pt x="6190" y="18957"/>
                    </a:lnTo>
                    <a:lnTo>
                      <a:pt x="5984" y="18831"/>
                    </a:lnTo>
                    <a:lnTo>
                      <a:pt x="5769" y="18688"/>
                    </a:lnTo>
                    <a:lnTo>
                      <a:pt x="5571" y="18535"/>
                    </a:lnTo>
                    <a:lnTo>
                      <a:pt x="5374" y="18374"/>
                    </a:lnTo>
                    <a:lnTo>
                      <a:pt x="5195" y="18203"/>
                    </a:lnTo>
                    <a:lnTo>
                      <a:pt x="5015" y="18024"/>
                    </a:lnTo>
                    <a:lnTo>
                      <a:pt x="4845" y="17835"/>
                    </a:lnTo>
                    <a:lnTo>
                      <a:pt x="4683" y="17647"/>
                    </a:lnTo>
                    <a:lnTo>
                      <a:pt x="4531" y="17441"/>
                    </a:lnTo>
                    <a:lnTo>
                      <a:pt x="4387" y="17225"/>
                    </a:lnTo>
                    <a:lnTo>
                      <a:pt x="4253" y="17001"/>
                    </a:lnTo>
                    <a:lnTo>
                      <a:pt x="4136" y="16768"/>
                    </a:lnTo>
                    <a:lnTo>
                      <a:pt x="4019" y="16535"/>
                    </a:lnTo>
                    <a:lnTo>
                      <a:pt x="3921" y="16283"/>
                    </a:lnTo>
                    <a:lnTo>
                      <a:pt x="3831" y="16032"/>
                    </a:lnTo>
                    <a:lnTo>
                      <a:pt x="3759" y="15772"/>
                    </a:lnTo>
                    <a:lnTo>
                      <a:pt x="3696" y="15512"/>
                    </a:lnTo>
                    <a:lnTo>
                      <a:pt x="3652" y="15261"/>
                    </a:lnTo>
                    <a:lnTo>
                      <a:pt x="3616" y="15001"/>
                    </a:lnTo>
                    <a:lnTo>
                      <a:pt x="3589" y="14740"/>
                    </a:lnTo>
                    <a:lnTo>
                      <a:pt x="3580" y="14480"/>
                    </a:lnTo>
                    <a:lnTo>
                      <a:pt x="3589" y="14229"/>
                    </a:lnTo>
                    <a:lnTo>
                      <a:pt x="3607" y="13978"/>
                    </a:lnTo>
                    <a:lnTo>
                      <a:pt x="3634" y="13718"/>
                    </a:lnTo>
                    <a:lnTo>
                      <a:pt x="3669" y="13475"/>
                    </a:lnTo>
                    <a:lnTo>
                      <a:pt x="3723" y="13224"/>
                    </a:lnTo>
                    <a:lnTo>
                      <a:pt x="3795" y="12982"/>
                    </a:lnTo>
                    <a:lnTo>
                      <a:pt x="3867" y="12740"/>
                    </a:lnTo>
                    <a:lnTo>
                      <a:pt x="3957" y="12507"/>
                    </a:lnTo>
                    <a:lnTo>
                      <a:pt x="4055" y="12282"/>
                    </a:lnTo>
                    <a:lnTo>
                      <a:pt x="4163" y="12058"/>
                    </a:lnTo>
                    <a:lnTo>
                      <a:pt x="4280" y="11834"/>
                    </a:lnTo>
                    <a:lnTo>
                      <a:pt x="4414" y="11618"/>
                    </a:lnTo>
                    <a:lnTo>
                      <a:pt x="4549" y="11412"/>
                    </a:lnTo>
                    <a:lnTo>
                      <a:pt x="4701" y="11215"/>
                    </a:lnTo>
                    <a:lnTo>
                      <a:pt x="4863" y="11017"/>
                    </a:lnTo>
                    <a:lnTo>
                      <a:pt x="5033" y="10829"/>
                    </a:lnTo>
                    <a:lnTo>
                      <a:pt x="5213" y="10649"/>
                    </a:lnTo>
                    <a:lnTo>
                      <a:pt x="5401" y="10488"/>
                    </a:lnTo>
                    <a:lnTo>
                      <a:pt x="5598" y="10327"/>
                    </a:lnTo>
                    <a:lnTo>
                      <a:pt x="5805" y="10174"/>
                    </a:lnTo>
                    <a:lnTo>
                      <a:pt x="6020" y="10030"/>
                    </a:lnTo>
                    <a:lnTo>
                      <a:pt x="6235" y="9896"/>
                    </a:lnTo>
                    <a:lnTo>
                      <a:pt x="6469" y="9770"/>
                    </a:lnTo>
                    <a:lnTo>
                      <a:pt x="6711" y="9663"/>
                    </a:lnTo>
                    <a:lnTo>
                      <a:pt x="6953" y="9564"/>
                    </a:lnTo>
                    <a:lnTo>
                      <a:pt x="7204" y="9474"/>
                    </a:lnTo>
                    <a:lnTo>
                      <a:pt x="7464" y="9402"/>
                    </a:lnTo>
                    <a:lnTo>
                      <a:pt x="7724" y="9340"/>
                    </a:lnTo>
                    <a:lnTo>
                      <a:pt x="7985" y="9286"/>
                    </a:lnTo>
                    <a:lnTo>
                      <a:pt x="8245" y="9250"/>
                    </a:lnTo>
                    <a:lnTo>
                      <a:pt x="8496" y="9232"/>
                    </a:lnTo>
                    <a:lnTo>
                      <a:pt x="8756" y="9223"/>
                    </a:lnTo>
                    <a:close/>
                    <a:moveTo>
                      <a:pt x="31095" y="20410"/>
                    </a:moveTo>
                    <a:lnTo>
                      <a:pt x="31355" y="20419"/>
                    </a:lnTo>
                    <a:lnTo>
                      <a:pt x="31606" y="20437"/>
                    </a:lnTo>
                    <a:lnTo>
                      <a:pt x="31857" y="20464"/>
                    </a:lnTo>
                    <a:lnTo>
                      <a:pt x="32108" y="20500"/>
                    </a:lnTo>
                    <a:lnTo>
                      <a:pt x="32359" y="20554"/>
                    </a:lnTo>
                    <a:lnTo>
                      <a:pt x="32602" y="20617"/>
                    </a:lnTo>
                    <a:lnTo>
                      <a:pt x="32835" y="20697"/>
                    </a:lnTo>
                    <a:lnTo>
                      <a:pt x="33068" y="20787"/>
                    </a:lnTo>
                    <a:lnTo>
                      <a:pt x="33301" y="20886"/>
                    </a:lnTo>
                    <a:lnTo>
                      <a:pt x="33526" y="20993"/>
                    </a:lnTo>
                    <a:lnTo>
                      <a:pt x="33750" y="21110"/>
                    </a:lnTo>
                    <a:lnTo>
                      <a:pt x="33965" y="21245"/>
                    </a:lnTo>
                    <a:lnTo>
                      <a:pt x="34172" y="21379"/>
                    </a:lnTo>
                    <a:lnTo>
                      <a:pt x="34369" y="21532"/>
                    </a:lnTo>
                    <a:lnTo>
                      <a:pt x="34566" y="21693"/>
                    </a:lnTo>
                    <a:lnTo>
                      <a:pt x="34746" y="21864"/>
                    </a:lnTo>
                    <a:lnTo>
                      <a:pt x="34925" y="22043"/>
                    </a:lnTo>
                    <a:lnTo>
                      <a:pt x="35096" y="22231"/>
                    </a:lnTo>
                    <a:lnTo>
                      <a:pt x="35257" y="22429"/>
                    </a:lnTo>
                    <a:lnTo>
                      <a:pt x="35410" y="22635"/>
                    </a:lnTo>
                    <a:lnTo>
                      <a:pt x="35553" y="22841"/>
                    </a:lnTo>
                    <a:lnTo>
                      <a:pt x="35688" y="23066"/>
                    </a:lnTo>
                    <a:lnTo>
                      <a:pt x="35804" y="23299"/>
                    </a:lnTo>
                    <a:lnTo>
                      <a:pt x="35921" y="23541"/>
                    </a:lnTo>
                    <a:lnTo>
                      <a:pt x="36020" y="23783"/>
                    </a:lnTo>
                    <a:lnTo>
                      <a:pt x="36109" y="24035"/>
                    </a:lnTo>
                    <a:lnTo>
                      <a:pt x="36181" y="24295"/>
                    </a:lnTo>
                    <a:lnTo>
                      <a:pt x="36244" y="24555"/>
                    </a:lnTo>
                    <a:lnTo>
                      <a:pt x="36298" y="24815"/>
                    </a:lnTo>
                    <a:lnTo>
                      <a:pt x="36325" y="25066"/>
                    </a:lnTo>
                    <a:lnTo>
                      <a:pt x="36352" y="25326"/>
                    </a:lnTo>
                    <a:lnTo>
                      <a:pt x="36361" y="25587"/>
                    </a:lnTo>
                    <a:lnTo>
                      <a:pt x="36352" y="25838"/>
                    </a:lnTo>
                    <a:lnTo>
                      <a:pt x="36334" y="26098"/>
                    </a:lnTo>
                    <a:lnTo>
                      <a:pt x="36307" y="26349"/>
                    </a:lnTo>
                    <a:lnTo>
                      <a:pt x="36271" y="26600"/>
                    </a:lnTo>
                    <a:lnTo>
                      <a:pt x="36217" y="26843"/>
                    </a:lnTo>
                    <a:lnTo>
                      <a:pt x="36154" y="27085"/>
                    </a:lnTo>
                    <a:lnTo>
                      <a:pt x="36074" y="27327"/>
                    </a:lnTo>
                    <a:lnTo>
                      <a:pt x="35984" y="27560"/>
                    </a:lnTo>
                    <a:lnTo>
                      <a:pt x="35885" y="27794"/>
                    </a:lnTo>
                    <a:lnTo>
                      <a:pt x="35777" y="28018"/>
                    </a:lnTo>
                    <a:lnTo>
                      <a:pt x="35661" y="28233"/>
                    </a:lnTo>
                    <a:lnTo>
                      <a:pt x="35526" y="28448"/>
                    </a:lnTo>
                    <a:lnTo>
                      <a:pt x="35392" y="28655"/>
                    </a:lnTo>
                    <a:lnTo>
                      <a:pt x="35239" y="28861"/>
                    </a:lnTo>
                    <a:lnTo>
                      <a:pt x="35078" y="29049"/>
                    </a:lnTo>
                    <a:lnTo>
                      <a:pt x="34907" y="29238"/>
                    </a:lnTo>
                    <a:lnTo>
                      <a:pt x="34728" y="29417"/>
                    </a:lnTo>
                    <a:lnTo>
                      <a:pt x="34539" y="29588"/>
                    </a:lnTo>
                    <a:lnTo>
                      <a:pt x="34342" y="29749"/>
                    </a:lnTo>
                    <a:lnTo>
                      <a:pt x="34136" y="29902"/>
                    </a:lnTo>
                    <a:lnTo>
                      <a:pt x="33929" y="30045"/>
                    </a:lnTo>
                    <a:lnTo>
                      <a:pt x="33705" y="30171"/>
                    </a:lnTo>
                    <a:lnTo>
                      <a:pt x="33472" y="30296"/>
                    </a:lnTo>
                    <a:lnTo>
                      <a:pt x="33230" y="30404"/>
                    </a:lnTo>
                    <a:lnTo>
                      <a:pt x="32987" y="30503"/>
                    </a:lnTo>
                    <a:lnTo>
                      <a:pt x="32736" y="30593"/>
                    </a:lnTo>
                    <a:lnTo>
                      <a:pt x="32476" y="30673"/>
                    </a:lnTo>
                    <a:lnTo>
                      <a:pt x="32216" y="30736"/>
                    </a:lnTo>
                    <a:lnTo>
                      <a:pt x="31956" y="30781"/>
                    </a:lnTo>
                    <a:lnTo>
                      <a:pt x="31705" y="30817"/>
                    </a:lnTo>
                    <a:lnTo>
                      <a:pt x="31444" y="30835"/>
                    </a:lnTo>
                    <a:lnTo>
                      <a:pt x="31184" y="30844"/>
                    </a:lnTo>
                    <a:lnTo>
                      <a:pt x="30933" y="30844"/>
                    </a:lnTo>
                    <a:lnTo>
                      <a:pt x="30673" y="30826"/>
                    </a:lnTo>
                    <a:lnTo>
                      <a:pt x="30422" y="30799"/>
                    </a:lnTo>
                    <a:lnTo>
                      <a:pt x="30179" y="30754"/>
                    </a:lnTo>
                    <a:lnTo>
                      <a:pt x="29928" y="30700"/>
                    </a:lnTo>
                    <a:lnTo>
                      <a:pt x="29686" y="30637"/>
                    </a:lnTo>
                    <a:lnTo>
                      <a:pt x="29444" y="30566"/>
                    </a:lnTo>
                    <a:lnTo>
                      <a:pt x="29211" y="30476"/>
                    </a:lnTo>
                    <a:lnTo>
                      <a:pt x="28986" y="30377"/>
                    </a:lnTo>
                    <a:lnTo>
                      <a:pt x="28753" y="30270"/>
                    </a:lnTo>
                    <a:lnTo>
                      <a:pt x="28538" y="30144"/>
                    </a:lnTo>
                    <a:lnTo>
                      <a:pt x="28322" y="30018"/>
                    </a:lnTo>
                    <a:lnTo>
                      <a:pt x="28116" y="29875"/>
                    </a:lnTo>
                    <a:lnTo>
                      <a:pt x="27919" y="29722"/>
                    </a:lnTo>
                    <a:lnTo>
                      <a:pt x="27721" y="29570"/>
                    </a:lnTo>
                    <a:lnTo>
                      <a:pt x="27533" y="29399"/>
                    </a:lnTo>
                    <a:lnTo>
                      <a:pt x="27354" y="29220"/>
                    </a:lnTo>
                    <a:lnTo>
                      <a:pt x="27183" y="29032"/>
                    </a:lnTo>
                    <a:lnTo>
                      <a:pt x="27022" y="28834"/>
                    </a:lnTo>
                    <a:lnTo>
                      <a:pt x="26869" y="28628"/>
                    </a:lnTo>
                    <a:lnTo>
                      <a:pt x="26734" y="28413"/>
                    </a:lnTo>
                    <a:lnTo>
                      <a:pt x="26600" y="28188"/>
                    </a:lnTo>
                    <a:lnTo>
                      <a:pt x="26474" y="27955"/>
                    </a:lnTo>
                    <a:lnTo>
                      <a:pt x="26367" y="27722"/>
                    </a:lnTo>
                    <a:lnTo>
                      <a:pt x="26268" y="27471"/>
                    </a:lnTo>
                    <a:lnTo>
                      <a:pt x="26178" y="27219"/>
                    </a:lnTo>
                    <a:lnTo>
                      <a:pt x="26098" y="26968"/>
                    </a:lnTo>
                    <a:lnTo>
                      <a:pt x="26035" y="26708"/>
                    </a:lnTo>
                    <a:lnTo>
                      <a:pt x="25990" y="26448"/>
                    </a:lnTo>
                    <a:lnTo>
                      <a:pt x="25954" y="26188"/>
                    </a:lnTo>
                    <a:lnTo>
                      <a:pt x="25936" y="25927"/>
                    </a:lnTo>
                    <a:lnTo>
                      <a:pt x="25927" y="25676"/>
                    </a:lnTo>
                    <a:lnTo>
                      <a:pt x="25927" y="25416"/>
                    </a:lnTo>
                    <a:lnTo>
                      <a:pt x="25945" y="25165"/>
                    </a:lnTo>
                    <a:lnTo>
                      <a:pt x="25972" y="24914"/>
                    </a:lnTo>
                    <a:lnTo>
                      <a:pt x="26017" y="24663"/>
                    </a:lnTo>
                    <a:lnTo>
                      <a:pt x="26071" y="24411"/>
                    </a:lnTo>
                    <a:lnTo>
                      <a:pt x="26133" y="24169"/>
                    </a:lnTo>
                    <a:lnTo>
                      <a:pt x="26214" y="23936"/>
                    </a:lnTo>
                    <a:lnTo>
                      <a:pt x="26295" y="23703"/>
                    </a:lnTo>
                    <a:lnTo>
                      <a:pt x="26394" y="23469"/>
                    </a:lnTo>
                    <a:lnTo>
                      <a:pt x="26501" y="23245"/>
                    </a:lnTo>
                    <a:lnTo>
                      <a:pt x="26627" y="23021"/>
                    </a:lnTo>
                    <a:lnTo>
                      <a:pt x="26752" y="22806"/>
                    </a:lnTo>
                    <a:lnTo>
                      <a:pt x="26896" y="22599"/>
                    </a:lnTo>
                    <a:lnTo>
                      <a:pt x="27048" y="22402"/>
                    </a:lnTo>
                    <a:lnTo>
                      <a:pt x="27201" y="22204"/>
                    </a:lnTo>
                    <a:lnTo>
                      <a:pt x="27371" y="22025"/>
                    </a:lnTo>
                    <a:lnTo>
                      <a:pt x="27551" y="21846"/>
                    </a:lnTo>
                    <a:lnTo>
                      <a:pt x="27739" y="21675"/>
                    </a:lnTo>
                    <a:lnTo>
                      <a:pt x="27937" y="21514"/>
                    </a:lnTo>
                    <a:lnTo>
                      <a:pt x="28143" y="21361"/>
                    </a:lnTo>
                    <a:lnTo>
                      <a:pt x="28358" y="21218"/>
                    </a:lnTo>
                    <a:lnTo>
                      <a:pt x="28583" y="21083"/>
                    </a:lnTo>
                    <a:lnTo>
                      <a:pt x="28816" y="20966"/>
                    </a:lnTo>
                    <a:lnTo>
                      <a:pt x="29049" y="20850"/>
                    </a:lnTo>
                    <a:lnTo>
                      <a:pt x="29300" y="20751"/>
                    </a:lnTo>
                    <a:lnTo>
                      <a:pt x="29551" y="20661"/>
                    </a:lnTo>
                    <a:lnTo>
                      <a:pt x="29812" y="20590"/>
                    </a:lnTo>
                    <a:lnTo>
                      <a:pt x="30063" y="20527"/>
                    </a:lnTo>
                    <a:lnTo>
                      <a:pt x="30323" y="20482"/>
                    </a:lnTo>
                    <a:lnTo>
                      <a:pt x="30583" y="20446"/>
                    </a:lnTo>
                    <a:lnTo>
                      <a:pt x="30843" y="20419"/>
                    </a:lnTo>
                    <a:lnTo>
                      <a:pt x="31095" y="20410"/>
                    </a:lnTo>
                    <a:close/>
                    <a:moveTo>
                      <a:pt x="9492" y="21630"/>
                    </a:moveTo>
                    <a:lnTo>
                      <a:pt x="9743" y="21639"/>
                    </a:lnTo>
                    <a:lnTo>
                      <a:pt x="9994" y="21657"/>
                    </a:lnTo>
                    <a:lnTo>
                      <a:pt x="10245" y="21684"/>
                    </a:lnTo>
                    <a:lnTo>
                      <a:pt x="10497" y="21720"/>
                    </a:lnTo>
                    <a:lnTo>
                      <a:pt x="10748" y="21774"/>
                    </a:lnTo>
                    <a:lnTo>
                      <a:pt x="10990" y="21846"/>
                    </a:lnTo>
                    <a:lnTo>
                      <a:pt x="11223" y="21917"/>
                    </a:lnTo>
                    <a:lnTo>
                      <a:pt x="11465" y="22007"/>
                    </a:lnTo>
                    <a:lnTo>
                      <a:pt x="11690" y="22106"/>
                    </a:lnTo>
                    <a:lnTo>
                      <a:pt x="11914" y="22213"/>
                    </a:lnTo>
                    <a:lnTo>
                      <a:pt x="12138" y="22330"/>
                    </a:lnTo>
                    <a:lnTo>
                      <a:pt x="12354" y="22465"/>
                    </a:lnTo>
                    <a:lnTo>
                      <a:pt x="12560" y="22599"/>
                    </a:lnTo>
                    <a:lnTo>
                      <a:pt x="12757" y="22752"/>
                    </a:lnTo>
                    <a:lnTo>
                      <a:pt x="12955" y="22913"/>
                    </a:lnTo>
                    <a:lnTo>
                      <a:pt x="13143" y="23084"/>
                    </a:lnTo>
                    <a:lnTo>
                      <a:pt x="13314" y="23263"/>
                    </a:lnTo>
                    <a:lnTo>
                      <a:pt x="13484" y="23451"/>
                    </a:lnTo>
                    <a:lnTo>
                      <a:pt x="13645" y="23649"/>
                    </a:lnTo>
                    <a:lnTo>
                      <a:pt x="13798" y="23855"/>
                    </a:lnTo>
                    <a:lnTo>
                      <a:pt x="13942" y="24070"/>
                    </a:lnTo>
                    <a:lnTo>
                      <a:pt x="14076" y="24286"/>
                    </a:lnTo>
                    <a:lnTo>
                      <a:pt x="14202" y="24519"/>
                    </a:lnTo>
                    <a:lnTo>
                      <a:pt x="14309" y="24761"/>
                    </a:lnTo>
                    <a:lnTo>
                      <a:pt x="14408" y="25003"/>
                    </a:lnTo>
                    <a:lnTo>
                      <a:pt x="14498" y="25255"/>
                    </a:lnTo>
                    <a:lnTo>
                      <a:pt x="14570" y="25515"/>
                    </a:lnTo>
                    <a:lnTo>
                      <a:pt x="14632" y="25775"/>
                    </a:lnTo>
                    <a:lnTo>
                      <a:pt x="14686" y="26035"/>
                    </a:lnTo>
                    <a:lnTo>
                      <a:pt x="14713" y="26295"/>
                    </a:lnTo>
                    <a:lnTo>
                      <a:pt x="14740" y="26547"/>
                    </a:lnTo>
                    <a:lnTo>
                      <a:pt x="14749" y="26807"/>
                    </a:lnTo>
                    <a:lnTo>
                      <a:pt x="14740" y="27058"/>
                    </a:lnTo>
                    <a:lnTo>
                      <a:pt x="14731" y="27318"/>
                    </a:lnTo>
                    <a:lnTo>
                      <a:pt x="14695" y="27569"/>
                    </a:lnTo>
                    <a:lnTo>
                      <a:pt x="14659" y="27820"/>
                    </a:lnTo>
                    <a:lnTo>
                      <a:pt x="14605" y="28063"/>
                    </a:lnTo>
                    <a:lnTo>
                      <a:pt x="14543" y="28305"/>
                    </a:lnTo>
                    <a:lnTo>
                      <a:pt x="14462" y="28547"/>
                    </a:lnTo>
                    <a:lnTo>
                      <a:pt x="14372" y="28780"/>
                    </a:lnTo>
                    <a:lnTo>
                      <a:pt x="14282" y="29014"/>
                    </a:lnTo>
                    <a:lnTo>
                      <a:pt x="14166" y="29238"/>
                    </a:lnTo>
                    <a:lnTo>
                      <a:pt x="14049" y="29453"/>
                    </a:lnTo>
                    <a:lnTo>
                      <a:pt x="13915" y="29668"/>
                    </a:lnTo>
                    <a:lnTo>
                      <a:pt x="13780" y="29875"/>
                    </a:lnTo>
                    <a:lnTo>
                      <a:pt x="13628" y="30081"/>
                    </a:lnTo>
                    <a:lnTo>
                      <a:pt x="13466" y="30270"/>
                    </a:lnTo>
                    <a:lnTo>
                      <a:pt x="13296" y="30458"/>
                    </a:lnTo>
                    <a:lnTo>
                      <a:pt x="13116" y="30637"/>
                    </a:lnTo>
                    <a:lnTo>
                      <a:pt x="12928" y="30808"/>
                    </a:lnTo>
                    <a:lnTo>
                      <a:pt x="12730" y="30969"/>
                    </a:lnTo>
                    <a:lnTo>
                      <a:pt x="12533" y="31122"/>
                    </a:lnTo>
                    <a:lnTo>
                      <a:pt x="12318" y="31265"/>
                    </a:lnTo>
                    <a:lnTo>
                      <a:pt x="12093" y="31391"/>
                    </a:lnTo>
                    <a:lnTo>
                      <a:pt x="11860" y="31517"/>
                    </a:lnTo>
                    <a:lnTo>
                      <a:pt x="11627" y="31624"/>
                    </a:lnTo>
                    <a:lnTo>
                      <a:pt x="11376" y="31732"/>
                    </a:lnTo>
                    <a:lnTo>
                      <a:pt x="11125" y="31813"/>
                    </a:lnTo>
                    <a:lnTo>
                      <a:pt x="10864" y="31893"/>
                    </a:lnTo>
                    <a:lnTo>
                      <a:pt x="10604" y="31956"/>
                    </a:lnTo>
                    <a:lnTo>
                      <a:pt x="10353" y="32001"/>
                    </a:lnTo>
                    <a:lnTo>
                      <a:pt x="10093" y="32037"/>
                    </a:lnTo>
                    <a:lnTo>
                      <a:pt x="9833" y="32055"/>
                    </a:lnTo>
                    <a:lnTo>
                      <a:pt x="9573" y="32064"/>
                    </a:lnTo>
                    <a:lnTo>
                      <a:pt x="9321" y="32064"/>
                    </a:lnTo>
                    <a:lnTo>
                      <a:pt x="9061" y="32046"/>
                    </a:lnTo>
                    <a:lnTo>
                      <a:pt x="8810" y="32019"/>
                    </a:lnTo>
                    <a:lnTo>
                      <a:pt x="8568" y="31974"/>
                    </a:lnTo>
                    <a:lnTo>
                      <a:pt x="8317" y="31920"/>
                    </a:lnTo>
                    <a:lnTo>
                      <a:pt x="8074" y="31857"/>
                    </a:lnTo>
                    <a:lnTo>
                      <a:pt x="7832" y="31786"/>
                    </a:lnTo>
                    <a:lnTo>
                      <a:pt x="7599" y="31696"/>
                    </a:lnTo>
                    <a:lnTo>
                      <a:pt x="7375" y="31597"/>
                    </a:lnTo>
                    <a:lnTo>
                      <a:pt x="7150" y="31490"/>
                    </a:lnTo>
                    <a:lnTo>
                      <a:pt x="6926" y="31364"/>
                    </a:lnTo>
                    <a:lnTo>
                      <a:pt x="6711" y="31238"/>
                    </a:lnTo>
                    <a:lnTo>
                      <a:pt x="6504" y="31095"/>
                    </a:lnTo>
                    <a:lnTo>
                      <a:pt x="6307" y="30942"/>
                    </a:lnTo>
                    <a:lnTo>
                      <a:pt x="6110" y="30790"/>
                    </a:lnTo>
                    <a:lnTo>
                      <a:pt x="5921" y="30619"/>
                    </a:lnTo>
                    <a:lnTo>
                      <a:pt x="5742" y="30440"/>
                    </a:lnTo>
                    <a:lnTo>
                      <a:pt x="5571" y="30252"/>
                    </a:lnTo>
                    <a:lnTo>
                      <a:pt x="5410" y="30054"/>
                    </a:lnTo>
                    <a:lnTo>
                      <a:pt x="5266" y="29848"/>
                    </a:lnTo>
                    <a:lnTo>
                      <a:pt x="5123" y="29633"/>
                    </a:lnTo>
                    <a:lnTo>
                      <a:pt x="4988" y="29408"/>
                    </a:lnTo>
                    <a:lnTo>
                      <a:pt x="4863" y="29184"/>
                    </a:lnTo>
                    <a:lnTo>
                      <a:pt x="4755" y="28942"/>
                    </a:lnTo>
                    <a:lnTo>
                      <a:pt x="4656" y="28700"/>
                    </a:lnTo>
                    <a:lnTo>
                      <a:pt x="4567" y="28439"/>
                    </a:lnTo>
                    <a:lnTo>
                      <a:pt x="4486" y="28188"/>
                    </a:lnTo>
                    <a:lnTo>
                      <a:pt x="4432" y="27928"/>
                    </a:lnTo>
                    <a:lnTo>
                      <a:pt x="4378" y="27668"/>
                    </a:lnTo>
                    <a:lnTo>
                      <a:pt x="4342" y="27408"/>
                    </a:lnTo>
                    <a:lnTo>
                      <a:pt x="4324" y="27148"/>
                    </a:lnTo>
                    <a:lnTo>
                      <a:pt x="4315" y="26896"/>
                    </a:lnTo>
                    <a:lnTo>
                      <a:pt x="4315" y="26636"/>
                    </a:lnTo>
                    <a:lnTo>
                      <a:pt x="4333" y="26385"/>
                    </a:lnTo>
                    <a:lnTo>
                      <a:pt x="4369" y="26134"/>
                    </a:lnTo>
                    <a:lnTo>
                      <a:pt x="4405" y="25883"/>
                    </a:lnTo>
                    <a:lnTo>
                      <a:pt x="4459" y="25640"/>
                    </a:lnTo>
                    <a:lnTo>
                      <a:pt x="4522" y="25398"/>
                    </a:lnTo>
                    <a:lnTo>
                      <a:pt x="4602" y="25156"/>
                    </a:lnTo>
                    <a:lnTo>
                      <a:pt x="4683" y="24923"/>
                    </a:lnTo>
                    <a:lnTo>
                      <a:pt x="4782" y="24689"/>
                    </a:lnTo>
                    <a:lnTo>
                      <a:pt x="4890" y="24465"/>
                    </a:lnTo>
                    <a:lnTo>
                      <a:pt x="5015" y="24241"/>
                    </a:lnTo>
                    <a:lnTo>
                      <a:pt x="5141" y="24035"/>
                    </a:lnTo>
                    <a:lnTo>
                      <a:pt x="5284" y="23819"/>
                    </a:lnTo>
                    <a:lnTo>
                      <a:pt x="5437" y="23622"/>
                    </a:lnTo>
                    <a:lnTo>
                      <a:pt x="5598" y="23425"/>
                    </a:lnTo>
                    <a:lnTo>
                      <a:pt x="5760" y="23245"/>
                    </a:lnTo>
                    <a:lnTo>
                      <a:pt x="5939" y="23066"/>
                    </a:lnTo>
                    <a:lnTo>
                      <a:pt x="6128" y="22895"/>
                    </a:lnTo>
                    <a:lnTo>
                      <a:pt x="6325" y="22734"/>
                    </a:lnTo>
                    <a:lnTo>
                      <a:pt x="6531" y="22581"/>
                    </a:lnTo>
                    <a:lnTo>
                      <a:pt x="6747" y="22438"/>
                    </a:lnTo>
                    <a:lnTo>
                      <a:pt x="6971" y="22303"/>
                    </a:lnTo>
                    <a:lnTo>
                      <a:pt x="7204" y="22186"/>
                    </a:lnTo>
                    <a:lnTo>
                      <a:pt x="7437" y="22070"/>
                    </a:lnTo>
                    <a:lnTo>
                      <a:pt x="7689" y="21971"/>
                    </a:lnTo>
                    <a:lnTo>
                      <a:pt x="7940" y="21881"/>
                    </a:lnTo>
                    <a:lnTo>
                      <a:pt x="8200" y="21810"/>
                    </a:lnTo>
                    <a:lnTo>
                      <a:pt x="8451" y="21747"/>
                    </a:lnTo>
                    <a:lnTo>
                      <a:pt x="8711" y="21702"/>
                    </a:lnTo>
                    <a:lnTo>
                      <a:pt x="8971" y="21666"/>
                    </a:lnTo>
                    <a:lnTo>
                      <a:pt x="9232" y="21639"/>
                    </a:lnTo>
                    <a:lnTo>
                      <a:pt x="9492" y="21630"/>
                    </a:lnTo>
                    <a:close/>
                    <a:moveTo>
                      <a:pt x="20957" y="27210"/>
                    </a:moveTo>
                    <a:lnTo>
                      <a:pt x="21217" y="27228"/>
                    </a:lnTo>
                    <a:lnTo>
                      <a:pt x="21468" y="27255"/>
                    </a:lnTo>
                    <a:lnTo>
                      <a:pt x="21711" y="27300"/>
                    </a:lnTo>
                    <a:lnTo>
                      <a:pt x="21962" y="27354"/>
                    </a:lnTo>
                    <a:lnTo>
                      <a:pt x="22204" y="27417"/>
                    </a:lnTo>
                    <a:lnTo>
                      <a:pt x="22446" y="27488"/>
                    </a:lnTo>
                    <a:lnTo>
                      <a:pt x="22680" y="27578"/>
                    </a:lnTo>
                    <a:lnTo>
                      <a:pt x="22913" y="27677"/>
                    </a:lnTo>
                    <a:lnTo>
                      <a:pt x="23137" y="27785"/>
                    </a:lnTo>
                    <a:lnTo>
                      <a:pt x="23352" y="27910"/>
                    </a:lnTo>
                    <a:lnTo>
                      <a:pt x="23568" y="28036"/>
                    </a:lnTo>
                    <a:lnTo>
                      <a:pt x="23774" y="28179"/>
                    </a:lnTo>
                    <a:lnTo>
                      <a:pt x="23971" y="28332"/>
                    </a:lnTo>
                    <a:lnTo>
                      <a:pt x="24169" y="28484"/>
                    </a:lnTo>
                    <a:lnTo>
                      <a:pt x="24357" y="28655"/>
                    </a:lnTo>
                    <a:lnTo>
                      <a:pt x="24537" y="28834"/>
                    </a:lnTo>
                    <a:lnTo>
                      <a:pt x="24707" y="29023"/>
                    </a:lnTo>
                    <a:lnTo>
                      <a:pt x="24868" y="29220"/>
                    </a:lnTo>
                    <a:lnTo>
                      <a:pt x="25021" y="29426"/>
                    </a:lnTo>
                    <a:lnTo>
                      <a:pt x="25156" y="29642"/>
                    </a:lnTo>
                    <a:lnTo>
                      <a:pt x="25290" y="29866"/>
                    </a:lnTo>
                    <a:lnTo>
                      <a:pt x="25416" y="30090"/>
                    </a:lnTo>
                    <a:lnTo>
                      <a:pt x="25523" y="30332"/>
                    </a:lnTo>
                    <a:lnTo>
                      <a:pt x="25622" y="30575"/>
                    </a:lnTo>
                    <a:lnTo>
                      <a:pt x="25712" y="30835"/>
                    </a:lnTo>
                    <a:lnTo>
                      <a:pt x="25793" y="31086"/>
                    </a:lnTo>
                    <a:lnTo>
                      <a:pt x="25855" y="31346"/>
                    </a:lnTo>
                    <a:lnTo>
                      <a:pt x="25900" y="31606"/>
                    </a:lnTo>
                    <a:lnTo>
                      <a:pt x="25936" y="31866"/>
                    </a:lnTo>
                    <a:lnTo>
                      <a:pt x="25954" y="32127"/>
                    </a:lnTo>
                    <a:lnTo>
                      <a:pt x="25963" y="32378"/>
                    </a:lnTo>
                    <a:lnTo>
                      <a:pt x="25963" y="32638"/>
                    </a:lnTo>
                    <a:lnTo>
                      <a:pt x="25945" y="32889"/>
                    </a:lnTo>
                    <a:lnTo>
                      <a:pt x="25918" y="33140"/>
                    </a:lnTo>
                    <a:lnTo>
                      <a:pt x="25873" y="33392"/>
                    </a:lnTo>
                    <a:lnTo>
                      <a:pt x="25819" y="33634"/>
                    </a:lnTo>
                    <a:lnTo>
                      <a:pt x="25757" y="33885"/>
                    </a:lnTo>
                    <a:lnTo>
                      <a:pt x="25676" y="34118"/>
                    </a:lnTo>
                    <a:lnTo>
                      <a:pt x="25595" y="34351"/>
                    </a:lnTo>
                    <a:lnTo>
                      <a:pt x="25496" y="34585"/>
                    </a:lnTo>
                    <a:lnTo>
                      <a:pt x="25389" y="34809"/>
                    </a:lnTo>
                    <a:lnTo>
                      <a:pt x="25263" y="35033"/>
                    </a:lnTo>
                    <a:lnTo>
                      <a:pt x="25138" y="35240"/>
                    </a:lnTo>
                    <a:lnTo>
                      <a:pt x="24994" y="35455"/>
                    </a:lnTo>
                    <a:lnTo>
                      <a:pt x="24842" y="35652"/>
                    </a:lnTo>
                    <a:lnTo>
                      <a:pt x="24689" y="35850"/>
                    </a:lnTo>
                    <a:lnTo>
                      <a:pt x="24519" y="36029"/>
                    </a:lnTo>
                    <a:lnTo>
                      <a:pt x="24339" y="36209"/>
                    </a:lnTo>
                    <a:lnTo>
                      <a:pt x="24151" y="36379"/>
                    </a:lnTo>
                    <a:lnTo>
                      <a:pt x="23953" y="36540"/>
                    </a:lnTo>
                    <a:lnTo>
                      <a:pt x="23747" y="36693"/>
                    </a:lnTo>
                    <a:lnTo>
                      <a:pt x="23532" y="36837"/>
                    </a:lnTo>
                    <a:lnTo>
                      <a:pt x="23307" y="36971"/>
                    </a:lnTo>
                    <a:lnTo>
                      <a:pt x="23074" y="37088"/>
                    </a:lnTo>
                    <a:lnTo>
                      <a:pt x="22841" y="37204"/>
                    </a:lnTo>
                    <a:lnTo>
                      <a:pt x="22590" y="37303"/>
                    </a:lnTo>
                    <a:lnTo>
                      <a:pt x="22339" y="37393"/>
                    </a:lnTo>
                    <a:lnTo>
                      <a:pt x="22078" y="37464"/>
                    </a:lnTo>
                    <a:lnTo>
                      <a:pt x="21827" y="37527"/>
                    </a:lnTo>
                    <a:lnTo>
                      <a:pt x="21567" y="37572"/>
                    </a:lnTo>
                    <a:lnTo>
                      <a:pt x="21307" y="37608"/>
                    </a:lnTo>
                    <a:lnTo>
                      <a:pt x="21047" y="37635"/>
                    </a:lnTo>
                    <a:lnTo>
                      <a:pt x="20796" y="37644"/>
                    </a:lnTo>
                    <a:lnTo>
                      <a:pt x="20535" y="37635"/>
                    </a:lnTo>
                    <a:lnTo>
                      <a:pt x="20284" y="37617"/>
                    </a:lnTo>
                    <a:lnTo>
                      <a:pt x="20033" y="37590"/>
                    </a:lnTo>
                    <a:lnTo>
                      <a:pt x="19782" y="37554"/>
                    </a:lnTo>
                    <a:lnTo>
                      <a:pt x="19531" y="37500"/>
                    </a:lnTo>
                    <a:lnTo>
                      <a:pt x="19288" y="37429"/>
                    </a:lnTo>
                    <a:lnTo>
                      <a:pt x="19055" y="37357"/>
                    </a:lnTo>
                    <a:lnTo>
                      <a:pt x="18822" y="37267"/>
                    </a:lnTo>
                    <a:lnTo>
                      <a:pt x="18589" y="37168"/>
                    </a:lnTo>
                    <a:lnTo>
                      <a:pt x="18364" y="37061"/>
                    </a:lnTo>
                    <a:lnTo>
                      <a:pt x="18140" y="36944"/>
                    </a:lnTo>
                    <a:lnTo>
                      <a:pt x="17925" y="36810"/>
                    </a:lnTo>
                    <a:lnTo>
                      <a:pt x="17718" y="36675"/>
                    </a:lnTo>
                    <a:lnTo>
                      <a:pt x="17521" y="36523"/>
                    </a:lnTo>
                    <a:lnTo>
                      <a:pt x="17324" y="36361"/>
                    </a:lnTo>
                    <a:lnTo>
                      <a:pt x="17144" y="36191"/>
                    </a:lnTo>
                    <a:lnTo>
                      <a:pt x="16965" y="36011"/>
                    </a:lnTo>
                    <a:lnTo>
                      <a:pt x="16794" y="35823"/>
                    </a:lnTo>
                    <a:lnTo>
                      <a:pt x="16633" y="35625"/>
                    </a:lnTo>
                    <a:lnTo>
                      <a:pt x="16480" y="35419"/>
                    </a:lnTo>
                    <a:lnTo>
                      <a:pt x="16337" y="35204"/>
                    </a:lnTo>
                    <a:lnTo>
                      <a:pt x="16202" y="34988"/>
                    </a:lnTo>
                    <a:lnTo>
                      <a:pt x="16086" y="34755"/>
                    </a:lnTo>
                    <a:lnTo>
                      <a:pt x="15969" y="34513"/>
                    </a:lnTo>
                    <a:lnTo>
                      <a:pt x="15870" y="34271"/>
                    </a:lnTo>
                    <a:lnTo>
                      <a:pt x="15781" y="34020"/>
                    </a:lnTo>
                    <a:lnTo>
                      <a:pt x="15709" y="33759"/>
                    </a:lnTo>
                    <a:lnTo>
                      <a:pt x="15646" y="33499"/>
                    </a:lnTo>
                    <a:lnTo>
                      <a:pt x="15601" y="33239"/>
                    </a:lnTo>
                    <a:lnTo>
                      <a:pt x="15565" y="32988"/>
                    </a:lnTo>
                    <a:lnTo>
                      <a:pt x="15538" y="32728"/>
                    </a:lnTo>
                    <a:lnTo>
                      <a:pt x="15529" y="32468"/>
                    </a:lnTo>
                    <a:lnTo>
                      <a:pt x="15538" y="32216"/>
                    </a:lnTo>
                    <a:lnTo>
                      <a:pt x="15556" y="31956"/>
                    </a:lnTo>
                    <a:lnTo>
                      <a:pt x="15583" y="31705"/>
                    </a:lnTo>
                    <a:lnTo>
                      <a:pt x="15619" y="31454"/>
                    </a:lnTo>
                    <a:lnTo>
                      <a:pt x="15673" y="31212"/>
                    </a:lnTo>
                    <a:lnTo>
                      <a:pt x="15736" y="30969"/>
                    </a:lnTo>
                    <a:lnTo>
                      <a:pt x="15817" y="30727"/>
                    </a:lnTo>
                    <a:lnTo>
                      <a:pt x="15906" y="30494"/>
                    </a:lnTo>
                    <a:lnTo>
                      <a:pt x="16005" y="30261"/>
                    </a:lnTo>
                    <a:lnTo>
                      <a:pt x="16113" y="30036"/>
                    </a:lnTo>
                    <a:lnTo>
                      <a:pt x="16229" y="29821"/>
                    </a:lnTo>
                    <a:lnTo>
                      <a:pt x="16364" y="29606"/>
                    </a:lnTo>
                    <a:lnTo>
                      <a:pt x="16498" y="29399"/>
                    </a:lnTo>
                    <a:lnTo>
                      <a:pt x="16651" y="29193"/>
                    </a:lnTo>
                    <a:lnTo>
                      <a:pt x="16812" y="29005"/>
                    </a:lnTo>
                    <a:lnTo>
                      <a:pt x="16983" y="28816"/>
                    </a:lnTo>
                    <a:lnTo>
                      <a:pt x="17162" y="28637"/>
                    </a:lnTo>
                    <a:lnTo>
                      <a:pt x="17351" y="28466"/>
                    </a:lnTo>
                    <a:lnTo>
                      <a:pt x="17548" y="28305"/>
                    </a:lnTo>
                    <a:lnTo>
                      <a:pt x="17754" y="28152"/>
                    </a:lnTo>
                    <a:lnTo>
                      <a:pt x="17961" y="28009"/>
                    </a:lnTo>
                    <a:lnTo>
                      <a:pt x="18185" y="27883"/>
                    </a:lnTo>
                    <a:lnTo>
                      <a:pt x="18418" y="27758"/>
                    </a:lnTo>
                    <a:lnTo>
                      <a:pt x="18660" y="27650"/>
                    </a:lnTo>
                    <a:lnTo>
                      <a:pt x="18903" y="27551"/>
                    </a:lnTo>
                    <a:lnTo>
                      <a:pt x="19154" y="27462"/>
                    </a:lnTo>
                    <a:lnTo>
                      <a:pt x="19414" y="27381"/>
                    </a:lnTo>
                    <a:lnTo>
                      <a:pt x="19674" y="27318"/>
                    </a:lnTo>
                    <a:lnTo>
                      <a:pt x="19934" y="27273"/>
                    </a:lnTo>
                    <a:lnTo>
                      <a:pt x="20186" y="27237"/>
                    </a:lnTo>
                    <a:lnTo>
                      <a:pt x="20446" y="27219"/>
                    </a:lnTo>
                    <a:lnTo>
                      <a:pt x="20706" y="27210"/>
                    </a:lnTo>
                    <a:close/>
                    <a:moveTo>
                      <a:pt x="19916" y="1"/>
                    </a:moveTo>
                    <a:lnTo>
                      <a:pt x="19423" y="10"/>
                    </a:lnTo>
                    <a:lnTo>
                      <a:pt x="18930" y="28"/>
                    </a:lnTo>
                    <a:lnTo>
                      <a:pt x="18436" y="63"/>
                    </a:lnTo>
                    <a:lnTo>
                      <a:pt x="17934" y="108"/>
                    </a:lnTo>
                    <a:lnTo>
                      <a:pt x="17440" y="171"/>
                    </a:lnTo>
                    <a:lnTo>
                      <a:pt x="16938" y="243"/>
                    </a:lnTo>
                    <a:lnTo>
                      <a:pt x="16445" y="333"/>
                    </a:lnTo>
                    <a:lnTo>
                      <a:pt x="15942" y="431"/>
                    </a:lnTo>
                    <a:lnTo>
                      <a:pt x="15449" y="548"/>
                    </a:lnTo>
                    <a:lnTo>
                      <a:pt x="14946" y="673"/>
                    </a:lnTo>
                    <a:lnTo>
                      <a:pt x="14453" y="808"/>
                    </a:lnTo>
                    <a:lnTo>
                      <a:pt x="13959" y="961"/>
                    </a:lnTo>
                    <a:lnTo>
                      <a:pt x="13466" y="1122"/>
                    </a:lnTo>
                    <a:lnTo>
                      <a:pt x="12982" y="1301"/>
                    </a:lnTo>
                    <a:lnTo>
                      <a:pt x="12506" y="1490"/>
                    </a:lnTo>
                    <a:lnTo>
                      <a:pt x="12031" y="1687"/>
                    </a:lnTo>
                    <a:lnTo>
                      <a:pt x="11573" y="1894"/>
                    </a:lnTo>
                    <a:lnTo>
                      <a:pt x="11116" y="2118"/>
                    </a:lnTo>
                    <a:lnTo>
                      <a:pt x="10667" y="2342"/>
                    </a:lnTo>
                    <a:lnTo>
                      <a:pt x="10227" y="2584"/>
                    </a:lnTo>
                    <a:lnTo>
                      <a:pt x="9797" y="2836"/>
                    </a:lnTo>
                    <a:lnTo>
                      <a:pt x="9375" y="3096"/>
                    </a:lnTo>
                    <a:lnTo>
                      <a:pt x="8954" y="3365"/>
                    </a:lnTo>
                    <a:lnTo>
                      <a:pt x="8550" y="3643"/>
                    </a:lnTo>
                    <a:lnTo>
                      <a:pt x="8146" y="3930"/>
                    </a:lnTo>
                    <a:lnTo>
                      <a:pt x="7751" y="4226"/>
                    </a:lnTo>
                    <a:lnTo>
                      <a:pt x="7375" y="4531"/>
                    </a:lnTo>
                    <a:lnTo>
                      <a:pt x="6998" y="4845"/>
                    </a:lnTo>
                    <a:lnTo>
                      <a:pt x="6630" y="5168"/>
                    </a:lnTo>
                    <a:lnTo>
                      <a:pt x="6271" y="5500"/>
                    </a:lnTo>
                    <a:lnTo>
                      <a:pt x="5921" y="5841"/>
                    </a:lnTo>
                    <a:lnTo>
                      <a:pt x="5580" y="6191"/>
                    </a:lnTo>
                    <a:lnTo>
                      <a:pt x="5248" y="6550"/>
                    </a:lnTo>
                    <a:lnTo>
                      <a:pt x="4925" y="6908"/>
                    </a:lnTo>
                    <a:lnTo>
                      <a:pt x="4611" y="7276"/>
                    </a:lnTo>
                    <a:lnTo>
                      <a:pt x="4315" y="7653"/>
                    </a:lnTo>
                    <a:lnTo>
                      <a:pt x="4019" y="8039"/>
                    </a:lnTo>
                    <a:lnTo>
                      <a:pt x="3732" y="8425"/>
                    </a:lnTo>
                    <a:lnTo>
                      <a:pt x="3454" y="8828"/>
                    </a:lnTo>
                    <a:lnTo>
                      <a:pt x="3194" y="9223"/>
                    </a:lnTo>
                    <a:lnTo>
                      <a:pt x="2934" y="9636"/>
                    </a:lnTo>
                    <a:lnTo>
                      <a:pt x="2692" y="10048"/>
                    </a:lnTo>
                    <a:lnTo>
                      <a:pt x="2458" y="10470"/>
                    </a:lnTo>
                    <a:lnTo>
                      <a:pt x="2234" y="10901"/>
                    </a:lnTo>
                    <a:lnTo>
                      <a:pt x="2019" y="11331"/>
                    </a:lnTo>
                    <a:lnTo>
                      <a:pt x="1812" y="11762"/>
                    </a:lnTo>
                    <a:lnTo>
                      <a:pt x="1615" y="12202"/>
                    </a:lnTo>
                    <a:lnTo>
                      <a:pt x="1436" y="12650"/>
                    </a:lnTo>
                    <a:lnTo>
                      <a:pt x="1256" y="13099"/>
                    </a:lnTo>
                    <a:lnTo>
                      <a:pt x="1095" y="13556"/>
                    </a:lnTo>
                    <a:lnTo>
                      <a:pt x="942" y="14014"/>
                    </a:lnTo>
                    <a:lnTo>
                      <a:pt x="799" y="14471"/>
                    </a:lnTo>
                    <a:lnTo>
                      <a:pt x="673" y="14938"/>
                    </a:lnTo>
                    <a:lnTo>
                      <a:pt x="556" y="15413"/>
                    </a:lnTo>
                    <a:lnTo>
                      <a:pt x="449" y="15880"/>
                    </a:lnTo>
                    <a:lnTo>
                      <a:pt x="350" y="16355"/>
                    </a:lnTo>
                    <a:lnTo>
                      <a:pt x="269" y="16840"/>
                    </a:lnTo>
                    <a:lnTo>
                      <a:pt x="189" y="17315"/>
                    </a:lnTo>
                    <a:lnTo>
                      <a:pt x="135" y="17800"/>
                    </a:lnTo>
                    <a:lnTo>
                      <a:pt x="81" y="18293"/>
                    </a:lnTo>
                    <a:lnTo>
                      <a:pt x="45" y="18777"/>
                    </a:lnTo>
                    <a:lnTo>
                      <a:pt x="18" y="19271"/>
                    </a:lnTo>
                    <a:lnTo>
                      <a:pt x="0" y="19755"/>
                    </a:lnTo>
                    <a:lnTo>
                      <a:pt x="0" y="20249"/>
                    </a:lnTo>
                    <a:lnTo>
                      <a:pt x="9" y="20751"/>
                    </a:lnTo>
                    <a:lnTo>
                      <a:pt x="36" y="21245"/>
                    </a:lnTo>
                    <a:lnTo>
                      <a:pt x="72" y="21738"/>
                    </a:lnTo>
                    <a:lnTo>
                      <a:pt x="117" y="22240"/>
                    </a:lnTo>
                    <a:lnTo>
                      <a:pt x="180" y="22734"/>
                    </a:lnTo>
                    <a:lnTo>
                      <a:pt x="251" y="23236"/>
                    </a:lnTo>
                    <a:lnTo>
                      <a:pt x="341" y="23730"/>
                    </a:lnTo>
                    <a:lnTo>
                      <a:pt x="440" y="24232"/>
                    </a:lnTo>
                    <a:lnTo>
                      <a:pt x="548" y="24725"/>
                    </a:lnTo>
                    <a:lnTo>
                      <a:pt x="673" y="25219"/>
                    </a:lnTo>
                    <a:lnTo>
                      <a:pt x="817" y="25721"/>
                    </a:lnTo>
                    <a:lnTo>
                      <a:pt x="969" y="26215"/>
                    </a:lnTo>
                    <a:lnTo>
                      <a:pt x="1131" y="26708"/>
                    </a:lnTo>
                    <a:lnTo>
                      <a:pt x="1310" y="27192"/>
                    </a:lnTo>
                    <a:lnTo>
                      <a:pt x="1489" y="27668"/>
                    </a:lnTo>
                    <a:lnTo>
                      <a:pt x="1687" y="28134"/>
                    </a:lnTo>
                    <a:lnTo>
                      <a:pt x="1902" y="28601"/>
                    </a:lnTo>
                    <a:lnTo>
                      <a:pt x="2117" y="29058"/>
                    </a:lnTo>
                    <a:lnTo>
                      <a:pt x="2351" y="29507"/>
                    </a:lnTo>
                    <a:lnTo>
                      <a:pt x="2593" y="29947"/>
                    </a:lnTo>
                    <a:lnTo>
                      <a:pt x="2844" y="30377"/>
                    </a:lnTo>
                    <a:lnTo>
                      <a:pt x="3104" y="30799"/>
                    </a:lnTo>
                    <a:lnTo>
                      <a:pt x="3373" y="31221"/>
                    </a:lnTo>
                    <a:lnTo>
                      <a:pt x="3652" y="31624"/>
                    </a:lnTo>
                    <a:lnTo>
                      <a:pt x="3939" y="32028"/>
                    </a:lnTo>
                    <a:lnTo>
                      <a:pt x="4235" y="32414"/>
                    </a:lnTo>
                    <a:lnTo>
                      <a:pt x="4540" y="32799"/>
                    </a:lnTo>
                    <a:lnTo>
                      <a:pt x="4854" y="33176"/>
                    </a:lnTo>
                    <a:lnTo>
                      <a:pt x="5177" y="33544"/>
                    </a:lnTo>
                    <a:lnTo>
                      <a:pt x="5509" y="33903"/>
                    </a:lnTo>
                    <a:lnTo>
                      <a:pt x="5849" y="34253"/>
                    </a:lnTo>
                    <a:lnTo>
                      <a:pt x="6199" y="34594"/>
                    </a:lnTo>
                    <a:lnTo>
                      <a:pt x="6549" y="34926"/>
                    </a:lnTo>
                    <a:lnTo>
                      <a:pt x="6917" y="35240"/>
                    </a:lnTo>
                    <a:lnTo>
                      <a:pt x="7285" y="35554"/>
                    </a:lnTo>
                    <a:lnTo>
                      <a:pt x="7662" y="35859"/>
                    </a:lnTo>
                    <a:lnTo>
                      <a:pt x="8047" y="36155"/>
                    </a:lnTo>
                    <a:lnTo>
                      <a:pt x="8433" y="36442"/>
                    </a:lnTo>
                    <a:lnTo>
                      <a:pt x="8828" y="36711"/>
                    </a:lnTo>
                    <a:lnTo>
                      <a:pt x="9232" y="36980"/>
                    </a:lnTo>
                    <a:lnTo>
                      <a:pt x="9644" y="37231"/>
                    </a:lnTo>
                    <a:lnTo>
                      <a:pt x="10057" y="37482"/>
                    </a:lnTo>
                    <a:lnTo>
                      <a:pt x="10479" y="37716"/>
                    </a:lnTo>
                    <a:lnTo>
                      <a:pt x="10900" y="37940"/>
                    </a:lnTo>
                    <a:lnTo>
                      <a:pt x="11331" y="38155"/>
                    </a:lnTo>
                    <a:lnTo>
                      <a:pt x="11770" y="38362"/>
                    </a:lnTo>
                    <a:lnTo>
                      <a:pt x="12210" y="38559"/>
                    </a:lnTo>
                    <a:lnTo>
                      <a:pt x="12659" y="38738"/>
                    </a:lnTo>
                    <a:lnTo>
                      <a:pt x="13107" y="38918"/>
                    </a:lnTo>
                    <a:lnTo>
                      <a:pt x="13565" y="39079"/>
                    </a:lnTo>
                    <a:lnTo>
                      <a:pt x="14022" y="39232"/>
                    </a:lnTo>
                    <a:lnTo>
                      <a:pt x="14480" y="39366"/>
                    </a:lnTo>
                    <a:lnTo>
                      <a:pt x="14946" y="39501"/>
                    </a:lnTo>
                    <a:lnTo>
                      <a:pt x="15413" y="39618"/>
                    </a:lnTo>
                    <a:lnTo>
                      <a:pt x="15888" y="39725"/>
                    </a:lnTo>
                    <a:lnTo>
                      <a:pt x="16364" y="39824"/>
                    </a:lnTo>
                    <a:lnTo>
                      <a:pt x="16839" y="39905"/>
                    </a:lnTo>
                    <a:lnTo>
                      <a:pt x="17324" y="39976"/>
                    </a:lnTo>
                    <a:lnTo>
                      <a:pt x="17808" y="40039"/>
                    </a:lnTo>
                    <a:lnTo>
                      <a:pt x="18293" y="40093"/>
                    </a:lnTo>
                    <a:lnTo>
                      <a:pt x="18786" y="40129"/>
                    </a:lnTo>
                    <a:lnTo>
                      <a:pt x="19270" y="40156"/>
                    </a:lnTo>
                    <a:lnTo>
                      <a:pt x="19764" y="40165"/>
                    </a:lnTo>
                    <a:lnTo>
                      <a:pt x="20257" y="40174"/>
                    </a:lnTo>
                    <a:lnTo>
                      <a:pt x="20751" y="40156"/>
                    </a:lnTo>
                    <a:lnTo>
                      <a:pt x="21244" y="40138"/>
                    </a:lnTo>
                    <a:lnTo>
                      <a:pt x="21746" y="40102"/>
                    </a:lnTo>
                    <a:lnTo>
                      <a:pt x="22240" y="40057"/>
                    </a:lnTo>
                    <a:lnTo>
                      <a:pt x="22742" y="39994"/>
                    </a:lnTo>
                    <a:lnTo>
                      <a:pt x="23236" y="39923"/>
                    </a:lnTo>
                    <a:lnTo>
                      <a:pt x="23738" y="39833"/>
                    </a:lnTo>
                    <a:lnTo>
                      <a:pt x="24232" y="39734"/>
                    </a:lnTo>
                    <a:lnTo>
                      <a:pt x="24734" y="39627"/>
                    </a:lnTo>
                    <a:lnTo>
                      <a:pt x="25227" y="39501"/>
                    </a:lnTo>
                    <a:lnTo>
                      <a:pt x="25721" y="39357"/>
                    </a:lnTo>
                    <a:lnTo>
                      <a:pt x="26223" y="39205"/>
                    </a:lnTo>
                    <a:lnTo>
                      <a:pt x="26708" y="39043"/>
                    </a:lnTo>
                    <a:lnTo>
                      <a:pt x="27201" y="38864"/>
                    </a:lnTo>
                    <a:lnTo>
                      <a:pt x="27676" y="38676"/>
                    </a:lnTo>
                    <a:lnTo>
                      <a:pt x="28143" y="38478"/>
                    </a:lnTo>
                    <a:lnTo>
                      <a:pt x="28609" y="38272"/>
                    </a:lnTo>
                    <a:lnTo>
                      <a:pt x="29058" y="38057"/>
                    </a:lnTo>
                    <a:lnTo>
                      <a:pt x="29507" y="37823"/>
                    </a:lnTo>
                    <a:lnTo>
                      <a:pt x="29946" y="37581"/>
                    </a:lnTo>
                    <a:lnTo>
                      <a:pt x="30386" y="37330"/>
                    </a:lnTo>
                    <a:lnTo>
                      <a:pt x="30807" y="37070"/>
                    </a:lnTo>
                    <a:lnTo>
                      <a:pt x="31220" y="36801"/>
                    </a:lnTo>
                    <a:lnTo>
                      <a:pt x="31633" y="36523"/>
                    </a:lnTo>
                    <a:lnTo>
                      <a:pt x="32028" y="36235"/>
                    </a:lnTo>
                    <a:lnTo>
                      <a:pt x="32422" y="35939"/>
                    </a:lnTo>
                    <a:lnTo>
                      <a:pt x="32808" y="35634"/>
                    </a:lnTo>
                    <a:lnTo>
                      <a:pt x="33185" y="35320"/>
                    </a:lnTo>
                    <a:lnTo>
                      <a:pt x="33553" y="34997"/>
                    </a:lnTo>
                    <a:lnTo>
                      <a:pt x="33902" y="34665"/>
                    </a:lnTo>
                    <a:lnTo>
                      <a:pt x="34252" y="34325"/>
                    </a:lnTo>
                    <a:lnTo>
                      <a:pt x="34593" y="33975"/>
                    </a:lnTo>
                    <a:lnTo>
                      <a:pt x="34925" y="33625"/>
                    </a:lnTo>
                    <a:lnTo>
                      <a:pt x="35248" y="33257"/>
                    </a:lnTo>
                    <a:lnTo>
                      <a:pt x="35562" y="32889"/>
                    </a:lnTo>
                    <a:lnTo>
                      <a:pt x="35867" y="32512"/>
                    </a:lnTo>
                    <a:lnTo>
                      <a:pt x="36163" y="32127"/>
                    </a:lnTo>
                    <a:lnTo>
                      <a:pt x="36441" y="31741"/>
                    </a:lnTo>
                    <a:lnTo>
                      <a:pt x="36719" y="31346"/>
                    </a:lnTo>
                    <a:lnTo>
                      <a:pt x="36989" y="30942"/>
                    </a:lnTo>
                    <a:lnTo>
                      <a:pt x="37240" y="30530"/>
                    </a:lnTo>
                    <a:lnTo>
                      <a:pt x="37482" y="30117"/>
                    </a:lnTo>
                    <a:lnTo>
                      <a:pt x="37724" y="29695"/>
                    </a:lnTo>
                    <a:lnTo>
                      <a:pt x="37949" y="29274"/>
                    </a:lnTo>
                    <a:lnTo>
                      <a:pt x="38164" y="28843"/>
                    </a:lnTo>
                    <a:lnTo>
                      <a:pt x="38370" y="28404"/>
                    </a:lnTo>
                    <a:lnTo>
                      <a:pt x="38559" y="27964"/>
                    </a:lnTo>
                    <a:lnTo>
                      <a:pt x="38747" y="27515"/>
                    </a:lnTo>
                    <a:lnTo>
                      <a:pt x="38917" y="27067"/>
                    </a:lnTo>
                    <a:lnTo>
                      <a:pt x="39079" y="26609"/>
                    </a:lnTo>
                    <a:lnTo>
                      <a:pt x="39231" y="26152"/>
                    </a:lnTo>
                    <a:lnTo>
                      <a:pt x="39375" y="25694"/>
                    </a:lnTo>
                    <a:lnTo>
                      <a:pt x="39501" y="25228"/>
                    </a:lnTo>
                    <a:lnTo>
                      <a:pt x="39626" y="24752"/>
                    </a:lnTo>
                    <a:lnTo>
                      <a:pt x="39734" y="24286"/>
                    </a:lnTo>
                    <a:lnTo>
                      <a:pt x="39824" y="23810"/>
                    </a:lnTo>
                    <a:lnTo>
                      <a:pt x="39913" y="23326"/>
                    </a:lnTo>
                    <a:lnTo>
                      <a:pt x="39985" y="22850"/>
                    </a:lnTo>
                    <a:lnTo>
                      <a:pt x="40048" y="22366"/>
                    </a:lnTo>
                    <a:lnTo>
                      <a:pt x="40093" y="21881"/>
                    </a:lnTo>
                    <a:lnTo>
                      <a:pt x="40137" y="21388"/>
                    </a:lnTo>
                    <a:lnTo>
                      <a:pt x="40164" y="20895"/>
                    </a:lnTo>
                    <a:lnTo>
                      <a:pt x="40173" y="20410"/>
                    </a:lnTo>
                    <a:lnTo>
                      <a:pt x="40173" y="19917"/>
                    </a:lnTo>
                    <a:lnTo>
                      <a:pt x="40164" y="19423"/>
                    </a:lnTo>
                    <a:lnTo>
                      <a:pt x="40146" y="18921"/>
                    </a:lnTo>
                    <a:lnTo>
                      <a:pt x="40111" y="18428"/>
                    </a:lnTo>
                    <a:lnTo>
                      <a:pt x="40057" y="17934"/>
                    </a:lnTo>
                    <a:lnTo>
                      <a:pt x="40003" y="17432"/>
                    </a:lnTo>
                    <a:lnTo>
                      <a:pt x="39922" y="16938"/>
                    </a:lnTo>
                    <a:lnTo>
                      <a:pt x="39841" y="16436"/>
                    </a:lnTo>
                    <a:lnTo>
                      <a:pt x="39743" y="15943"/>
                    </a:lnTo>
                    <a:lnTo>
                      <a:pt x="39626" y="15440"/>
                    </a:lnTo>
                    <a:lnTo>
                      <a:pt x="39501" y="14947"/>
                    </a:lnTo>
                    <a:lnTo>
                      <a:pt x="39366" y="14444"/>
                    </a:lnTo>
                    <a:lnTo>
                      <a:pt x="39213" y="13951"/>
                    </a:lnTo>
                    <a:lnTo>
                      <a:pt x="39052" y="13457"/>
                    </a:lnTo>
                    <a:lnTo>
                      <a:pt x="38873" y="12973"/>
                    </a:lnTo>
                    <a:lnTo>
                      <a:pt x="38684" y="12498"/>
                    </a:lnTo>
                    <a:lnTo>
                      <a:pt x="38487" y="12031"/>
                    </a:lnTo>
                    <a:lnTo>
                      <a:pt x="38280" y="11565"/>
                    </a:lnTo>
                    <a:lnTo>
                      <a:pt x="38056" y="11107"/>
                    </a:lnTo>
                    <a:lnTo>
                      <a:pt x="37832" y="10658"/>
                    </a:lnTo>
                    <a:lnTo>
                      <a:pt x="37590" y="10219"/>
                    </a:lnTo>
                    <a:lnTo>
                      <a:pt x="37338" y="9788"/>
                    </a:lnTo>
                    <a:lnTo>
                      <a:pt x="37078" y="9367"/>
                    </a:lnTo>
                    <a:lnTo>
                      <a:pt x="36809" y="8945"/>
                    </a:lnTo>
                    <a:lnTo>
                      <a:pt x="36531" y="8541"/>
                    </a:lnTo>
                    <a:lnTo>
                      <a:pt x="36244" y="8138"/>
                    </a:lnTo>
                    <a:lnTo>
                      <a:pt x="35948" y="7752"/>
                    </a:lnTo>
                    <a:lnTo>
                      <a:pt x="35634" y="7366"/>
                    </a:lnTo>
                    <a:lnTo>
                      <a:pt x="35320" y="6989"/>
                    </a:lnTo>
                    <a:lnTo>
                      <a:pt x="34997" y="6621"/>
                    </a:lnTo>
                    <a:lnTo>
                      <a:pt x="34665" y="6263"/>
                    </a:lnTo>
                    <a:lnTo>
                      <a:pt x="34324" y="5913"/>
                    </a:lnTo>
                    <a:lnTo>
                      <a:pt x="33983" y="5581"/>
                    </a:lnTo>
                    <a:lnTo>
                      <a:pt x="33624" y="5249"/>
                    </a:lnTo>
                    <a:lnTo>
                      <a:pt x="33266" y="4926"/>
                    </a:lnTo>
                    <a:lnTo>
                      <a:pt x="32898" y="4612"/>
                    </a:lnTo>
                    <a:lnTo>
                      <a:pt x="32521" y="4307"/>
                    </a:lnTo>
                    <a:lnTo>
                      <a:pt x="32135" y="4011"/>
                    </a:lnTo>
                    <a:lnTo>
                      <a:pt x="31740" y="3724"/>
                    </a:lnTo>
                    <a:lnTo>
                      <a:pt x="31346" y="3455"/>
                    </a:lnTo>
                    <a:lnTo>
                      <a:pt x="30942" y="3185"/>
                    </a:lnTo>
                    <a:lnTo>
                      <a:pt x="30538" y="2934"/>
                    </a:lnTo>
                    <a:lnTo>
                      <a:pt x="30126" y="2683"/>
                    </a:lnTo>
                    <a:lnTo>
                      <a:pt x="29704" y="2450"/>
                    </a:lnTo>
                    <a:lnTo>
                      <a:pt x="29273" y="2226"/>
                    </a:lnTo>
                    <a:lnTo>
                      <a:pt x="28843" y="2010"/>
                    </a:lnTo>
                    <a:lnTo>
                      <a:pt x="28412" y="1804"/>
                    </a:lnTo>
                    <a:lnTo>
                      <a:pt x="27964" y="1606"/>
                    </a:lnTo>
                    <a:lnTo>
                      <a:pt x="27524" y="1427"/>
                    </a:lnTo>
                    <a:lnTo>
                      <a:pt x="27075" y="1257"/>
                    </a:lnTo>
                    <a:lnTo>
                      <a:pt x="26618" y="1086"/>
                    </a:lnTo>
                    <a:lnTo>
                      <a:pt x="26160" y="943"/>
                    </a:lnTo>
                    <a:lnTo>
                      <a:pt x="25694" y="799"/>
                    </a:lnTo>
                    <a:lnTo>
                      <a:pt x="25227" y="665"/>
                    </a:lnTo>
                    <a:lnTo>
                      <a:pt x="24761" y="548"/>
                    </a:lnTo>
                    <a:lnTo>
                      <a:pt x="24285" y="440"/>
                    </a:lnTo>
                    <a:lnTo>
                      <a:pt x="23810" y="342"/>
                    </a:lnTo>
                    <a:lnTo>
                      <a:pt x="23334" y="261"/>
                    </a:lnTo>
                    <a:lnTo>
                      <a:pt x="22850" y="189"/>
                    </a:lnTo>
                    <a:lnTo>
                      <a:pt x="22366" y="126"/>
                    </a:lnTo>
                    <a:lnTo>
                      <a:pt x="21881" y="72"/>
                    </a:lnTo>
                    <a:lnTo>
                      <a:pt x="21397" y="37"/>
                    </a:lnTo>
                    <a:lnTo>
                      <a:pt x="20903" y="10"/>
                    </a:lnTo>
                    <a:lnTo>
                      <a:pt x="204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4"/>
              <p:cNvSpPr/>
              <p:nvPr/>
            </p:nvSpPr>
            <p:spPr>
              <a:xfrm>
                <a:off x="944325" y="3145275"/>
                <a:ext cx="96025" cy="96025"/>
              </a:xfrm>
              <a:custGeom>
                <a:avLst/>
                <a:gdLst/>
                <a:ahLst/>
                <a:cxnLst/>
                <a:rect l="l" t="t" r="r" b="b"/>
                <a:pathLst>
                  <a:path w="3841" h="3841" extrusionOk="0">
                    <a:moveTo>
                      <a:pt x="1902" y="1"/>
                    </a:moveTo>
                    <a:lnTo>
                      <a:pt x="1714" y="10"/>
                    </a:lnTo>
                    <a:lnTo>
                      <a:pt x="1526" y="36"/>
                    </a:lnTo>
                    <a:lnTo>
                      <a:pt x="1337" y="90"/>
                    </a:lnTo>
                    <a:lnTo>
                      <a:pt x="1158" y="162"/>
                    </a:lnTo>
                    <a:lnTo>
                      <a:pt x="978" y="243"/>
                    </a:lnTo>
                    <a:lnTo>
                      <a:pt x="817" y="350"/>
                    </a:lnTo>
                    <a:lnTo>
                      <a:pt x="673" y="458"/>
                    </a:lnTo>
                    <a:lnTo>
                      <a:pt x="539" y="593"/>
                    </a:lnTo>
                    <a:lnTo>
                      <a:pt x="413" y="727"/>
                    </a:lnTo>
                    <a:lnTo>
                      <a:pt x="306" y="880"/>
                    </a:lnTo>
                    <a:lnTo>
                      <a:pt x="216" y="1041"/>
                    </a:lnTo>
                    <a:lnTo>
                      <a:pt x="144" y="1203"/>
                    </a:lnTo>
                    <a:lnTo>
                      <a:pt x="81" y="1382"/>
                    </a:lnTo>
                    <a:lnTo>
                      <a:pt x="36" y="1562"/>
                    </a:lnTo>
                    <a:lnTo>
                      <a:pt x="9" y="1750"/>
                    </a:lnTo>
                    <a:lnTo>
                      <a:pt x="0" y="1929"/>
                    </a:lnTo>
                    <a:lnTo>
                      <a:pt x="18" y="2127"/>
                    </a:lnTo>
                    <a:lnTo>
                      <a:pt x="45" y="2315"/>
                    </a:lnTo>
                    <a:lnTo>
                      <a:pt x="99" y="2504"/>
                    </a:lnTo>
                    <a:lnTo>
                      <a:pt x="162" y="2683"/>
                    </a:lnTo>
                    <a:lnTo>
                      <a:pt x="252" y="2862"/>
                    </a:lnTo>
                    <a:lnTo>
                      <a:pt x="350" y="3024"/>
                    </a:lnTo>
                    <a:lnTo>
                      <a:pt x="467" y="3167"/>
                    </a:lnTo>
                    <a:lnTo>
                      <a:pt x="593" y="3302"/>
                    </a:lnTo>
                    <a:lnTo>
                      <a:pt x="736" y="3428"/>
                    </a:lnTo>
                    <a:lnTo>
                      <a:pt x="889" y="3535"/>
                    </a:lnTo>
                    <a:lnTo>
                      <a:pt x="1041" y="3625"/>
                    </a:lnTo>
                    <a:lnTo>
                      <a:pt x="1212" y="3697"/>
                    </a:lnTo>
                    <a:lnTo>
                      <a:pt x="1391" y="3759"/>
                    </a:lnTo>
                    <a:lnTo>
                      <a:pt x="1570" y="3804"/>
                    </a:lnTo>
                    <a:lnTo>
                      <a:pt x="1750" y="3831"/>
                    </a:lnTo>
                    <a:lnTo>
                      <a:pt x="1938" y="3840"/>
                    </a:lnTo>
                    <a:lnTo>
                      <a:pt x="2127" y="3822"/>
                    </a:lnTo>
                    <a:lnTo>
                      <a:pt x="2315" y="3795"/>
                    </a:lnTo>
                    <a:lnTo>
                      <a:pt x="2512" y="3742"/>
                    </a:lnTo>
                    <a:lnTo>
                      <a:pt x="2692" y="3679"/>
                    </a:lnTo>
                    <a:lnTo>
                      <a:pt x="2862" y="3589"/>
                    </a:lnTo>
                    <a:lnTo>
                      <a:pt x="3024" y="3490"/>
                    </a:lnTo>
                    <a:lnTo>
                      <a:pt x="3176" y="3374"/>
                    </a:lnTo>
                    <a:lnTo>
                      <a:pt x="3311" y="3248"/>
                    </a:lnTo>
                    <a:lnTo>
                      <a:pt x="3427" y="3105"/>
                    </a:lnTo>
                    <a:lnTo>
                      <a:pt x="3535" y="2952"/>
                    </a:lnTo>
                    <a:lnTo>
                      <a:pt x="3625" y="2791"/>
                    </a:lnTo>
                    <a:lnTo>
                      <a:pt x="3706" y="2629"/>
                    </a:lnTo>
                    <a:lnTo>
                      <a:pt x="3768" y="2450"/>
                    </a:lnTo>
                    <a:lnTo>
                      <a:pt x="3813" y="2270"/>
                    </a:lnTo>
                    <a:lnTo>
                      <a:pt x="3831" y="2091"/>
                    </a:lnTo>
                    <a:lnTo>
                      <a:pt x="3840" y="1902"/>
                    </a:lnTo>
                    <a:lnTo>
                      <a:pt x="3831" y="1714"/>
                    </a:lnTo>
                    <a:lnTo>
                      <a:pt x="3804" y="1517"/>
                    </a:lnTo>
                    <a:lnTo>
                      <a:pt x="3750" y="1328"/>
                    </a:lnTo>
                    <a:lnTo>
                      <a:pt x="3679" y="1149"/>
                    </a:lnTo>
                    <a:lnTo>
                      <a:pt x="3598" y="978"/>
                    </a:lnTo>
                    <a:lnTo>
                      <a:pt x="3490" y="817"/>
                    </a:lnTo>
                    <a:lnTo>
                      <a:pt x="3383" y="664"/>
                    </a:lnTo>
                    <a:lnTo>
                      <a:pt x="3248" y="530"/>
                    </a:lnTo>
                    <a:lnTo>
                      <a:pt x="3114" y="413"/>
                    </a:lnTo>
                    <a:lnTo>
                      <a:pt x="2961" y="306"/>
                    </a:lnTo>
                    <a:lnTo>
                      <a:pt x="2800" y="207"/>
                    </a:lnTo>
                    <a:lnTo>
                      <a:pt x="2629" y="135"/>
                    </a:lnTo>
                    <a:lnTo>
                      <a:pt x="2459" y="72"/>
                    </a:lnTo>
                    <a:lnTo>
                      <a:pt x="2279" y="27"/>
                    </a:lnTo>
                    <a:lnTo>
                      <a:pt x="2091" y="10"/>
                    </a:lnTo>
                    <a:lnTo>
                      <a:pt x="19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4"/>
              <p:cNvSpPr/>
              <p:nvPr/>
            </p:nvSpPr>
            <p:spPr>
              <a:xfrm>
                <a:off x="940300" y="3075075"/>
                <a:ext cx="41725" cy="41525"/>
              </a:xfrm>
              <a:custGeom>
                <a:avLst/>
                <a:gdLst/>
                <a:ahLst/>
                <a:cxnLst/>
                <a:rect l="l" t="t" r="r" b="b"/>
                <a:pathLst>
                  <a:path w="1669" h="1661" extrusionOk="0">
                    <a:moveTo>
                      <a:pt x="745" y="1"/>
                    </a:moveTo>
                    <a:lnTo>
                      <a:pt x="664" y="18"/>
                    </a:lnTo>
                    <a:lnTo>
                      <a:pt x="583" y="36"/>
                    </a:lnTo>
                    <a:lnTo>
                      <a:pt x="502" y="63"/>
                    </a:lnTo>
                    <a:lnTo>
                      <a:pt x="422" y="99"/>
                    </a:lnTo>
                    <a:lnTo>
                      <a:pt x="359" y="144"/>
                    </a:lnTo>
                    <a:lnTo>
                      <a:pt x="296" y="198"/>
                    </a:lnTo>
                    <a:lnTo>
                      <a:pt x="233" y="252"/>
                    </a:lnTo>
                    <a:lnTo>
                      <a:pt x="179" y="315"/>
                    </a:lnTo>
                    <a:lnTo>
                      <a:pt x="135" y="377"/>
                    </a:lnTo>
                    <a:lnTo>
                      <a:pt x="99" y="449"/>
                    </a:lnTo>
                    <a:lnTo>
                      <a:pt x="63" y="521"/>
                    </a:lnTo>
                    <a:lnTo>
                      <a:pt x="36" y="593"/>
                    </a:lnTo>
                    <a:lnTo>
                      <a:pt x="18" y="673"/>
                    </a:lnTo>
                    <a:lnTo>
                      <a:pt x="9" y="754"/>
                    </a:lnTo>
                    <a:lnTo>
                      <a:pt x="0" y="835"/>
                    </a:lnTo>
                    <a:lnTo>
                      <a:pt x="9" y="916"/>
                    </a:lnTo>
                    <a:lnTo>
                      <a:pt x="18" y="1005"/>
                    </a:lnTo>
                    <a:lnTo>
                      <a:pt x="45" y="1086"/>
                    </a:lnTo>
                    <a:lnTo>
                      <a:pt x="72" y="1167"/>
                    </a:lnTo>
                    <a:lnTo>
                      <a:pt x="108" y="1239"/>
                    </a:lnTo>
                    <a:lnTo>
                      <a:pt x="153" y="1310"/>
                    </a:lnTo>
                    <a:lnTo>
                      <a:pt x="206" y="1373"/>
                    </a:lnTo>
                    <a:lnTo>
                      <a:pt x="260" y="1427"/>
                    </a:lnTo>
                    <a:lnTo>
                      <a:pt x="323" y="1481"/>
                    </a:lnTo>
                    <a:lnTo>
                      <a:pt x="386" y="1526"/>
                    </a:lnTo>
                    <a:lnTo>
                      <a:pt x="458" y="1571"/>
                    </a:lnTo>
                    <a:lnTo>
                      <a:pt x="529" y="1606"/>
                    </a:lnTo>
                    <a:lnTo>
                      <a:pt x="601" y="1624"/>
                    </a:lnTo>
                    <a:lnTo>
                      <a:pt x="682" y="1651"/>
                    </a:lnTo>
                    <a:lnTo>
                      <a:pt x="763" y="1660"/>
                    </a:lnTo>
                    <a:lnTo>
                      <a:pt x="924" y="1660"/>
                    </a:lnTo>
                    <a:lnTo>
                      <a:pt x="1005" y="1642"/>
                    </a:lnTo>
                    <a:lnTo>
                      <a:pt x="1086" y="1624"/>
                    </a:lnTo>
                    <a:lnTo>
                      <a:pt x="1166" y="1588"/>
                    </a:lnTo>
                    <a:lnTo>
                      <a:pt x="1247" y="1553"/>
                    </a:lnTo>
                    <a:lnTo>
                      <a:pt x="1310" y="1508"/>
                    </a:lnTo>
                    <a:lnTo>
                      <a:pt x="1382" y="1463"/>
                    </a:lnTo>
                    <a:lnTo>
                      <a:pt x="1435" y="1409"/>
                    </a:lnTo>
                    <a:lnTo>
                      <a:pt x="1489" y="1346"/>
                    </a:lnTo>
                    <a:lnTo>
                      <a:pt x="1534" y="1283"/>
                    </a:lnTo>
                    <a:lnTo>
                      <a:pt x="1579" y="1212"/>
                    </a:lnTo>
                    <a:lnTo>
                      <a:pt x="1606" y="1140"/>
                    </a:lnTo>
                    <a:lnTo>
                      <a:pt x="1633" y="1059"/>
                    </a:lnTo>
                    <a:lnTo>
                      <a:pt x="1651" y="987"/>
                    </a:lnTo>
                    <a:lnTo>
                      <a:pt x="1669" y="907"/>
                    </a:lnTo>
                    <a:lnTo>
                      <a:pt x="1669" y="826"/>
                    </a:lnTo>
                    <a:lnTo>
                      <a:pt x="1660" y="736"/>
                    </a:lnTo>
                    <a:lnTo>
                      <a:pt x="1651" y="655"/>
                    </a:lnTo>
                    <a:lnTo>
                      <a:pt x="1624" y="575"/>
                    </a:lnTo>
                    <a:lnTo>
                      <a:pt x="1597" y="494"/>
                    </a:lnTo>
                    <a:lnTo>
                      <a:pt x="1561" y="422"/>
                    </a:lnTo>
                    <a:lnTo>
                      <a:pt x="1516" y="350"/>
                    </a:lnTo>
                    <a:lnTo>
                      <a:pt x="1462" y="288"/>
                    </a:lnTo>
                    <a:lnTo>
                      <a:pt x="1408" y="225"/>
                    </a:lnTo>
                    <a:lnTo>
                      <a:pt x="1355" y="171"/>
                    </a:lnTo>
                    <a:lnTo>
                      <a:pt x="1283" y="126"/>
                    </a:lnTo>
                    <a:lnTo>
                      <a:pt x="1220" y="90"/>
                    </a:lnTo>
                    <a:lnTo>
                      <a:pt x="1139" y="54"/>
                    </a:lnTo>
                    <a:lnTo>
                      <a:pt x="1068" y="27"/>
                    </a:lnTo>
                    <a:lnTo>
                      <a:pt x="987" y="10"/>
                    </a:lnTo>
                    <a:lnTo>
                      <a:pt x="9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4"/>
              <p:cNvSpPr/>
              <p:nvPr/>
            </p:nvSpPr>
            <p:spPr>
              <a:xfrm>
                <a:off x="1055575" y="3115900"/>
                <a:ext cx="41725" cy="41725"/>
              </a:xfrm>
              <a:custGeom>
                <a:avLst/>
                <a:gdLst/>
                <a:ahLst/>
                <a:cxnLst/>
                <a:rect l="l" t="t" r="r" b="b"/>
                <a:pathLst>
                  <a:path w="1669" h="1669" extrusionOk="0">
                    <a:moveTo>
                      <a:pt x="826" y="0"/>
                    </a:moveTo>
                    <a:lnTo>
                      <a:pt x="745" y="9"/>
                    </a:lnTo>
                    <a:lnTo>
                      <a:pt x="664" y="18"/>
                    </a:lnTo>
                    <a:lnTo>
                      <a:pt x="583" y="45"/>
                    </a:lnTo>
                    <a:lnTo>
                      <a:pt x="503" y="72"/>
                    </a:lnTo>
                    <a:lnTo>
                      <a:pt x="431" y="108"/>
                    </a:lnTo>
                    <a:lnTo>
                      <a:pt x="359" y="153"/>
                    </a:lnTo>
                    <a:lnTo>
                      <a:pt x="296" y="207"/>
                    </a:lnTo>
                    <a:lnTo>
                      <a:pt x="233" y="260"/>
                    </a:lnTo>
                    <a:lnTo>
                      <a:pt x="180" y="323"/>
                    </a:lnTo>
                    <a:lnTo>
                      <a:pt x="135" y="386"/>
                    </a:lnTo>
                    <a:lnTo>
                      <a:pt x="99" y="458"/>
                    </a:lnTo>
                    <a:lnTo>
                      <a:pt x="63" y="530"/>
                    </a:lnTo>
                    <a:lnTo>
                      <a:pt x="36" y="601"/>
                    </a:lnTo>
                    <a:lnTo>
                      <a:pt x="18" y="682"/>
                    </a:lnTo>
                    <a:lnTo>
                      <a:pt x="9" y="763"/>
                    </a:lnTo>
                    <a:lnTo>
                      <a:pt x="0" y="844"/>
                    </a:lnTo>
                    <a:lnTo>
                      <a:pt x="9" y="924"/>
                    </a:lnTo>
                    <a:lnTo>
                      <a:pt x="18" y="1005"/>
                    </a:lnTo>
                    <a:lnTo>
                      <a:pt x="45" y="1086"/>
                    </a:lnTo>
                    <a:lnTo>
                      <a:pt x="72" y="1167"/>
                    </a:lnTo>
                    <a:lnTo>
                      <a:pt x="108" y="1247"/>
                    </a:lnTo>
                    <a:lnTo>
                      <a:pt x="153" y="1310"/>
                    </a:lnTo>
                    <a:lnTo>
                      <a:pt x="207" y="1382"/>
                    </a:lnTo>
                    <a:lnTo>
                      <a:pt x="260" y="1436"/>
                    </a:lnTo>
                    <a:lnTo>
                      <a:pt x="323" y="1490"/>
                    </a:lnTo>
                    <a:lnTo>
                      <a:pt x="386" y="1534"/>
                    </a:lnTo>
                    <a:lnTo>
                      <a:pt x="458" y="1579"/>
                    </a:lnTo>
                    <a:lnTo>
                      <a:pt x="530" y="1606"/>
                    </a:lnTo>
                    <a:lnTo>
                      <a:pt x="601" y="1633"/>
                    </a:lnTo>
                    <a:lnTo>
                      <a:pt x="682" y="1651"/>
                    </a:lnTo>
                    <a:lnTo>
                      <a:pt x="763" y="1660"/>
                    </a:lnTo>
                    <a:lnTo>
                      <a:pt x="844" y="1669"/>
                    </a:lnTo>
                    <a:lnTo>
                      <a:pt x="924" y="1660"/>
                    </a:lnTo>
                    <a:lnTo>
                      <a:pt x="1005" y="1651"/>
                    </a:lnTo>
                    <a:lnTo>
                      <a:pt x="1095" y="1624"/>
                    </a:lnTo>
                    <a:lnTo>
                      <a:pt x="1166" y="1597"/>
                    </a:lnTo>
                    <a:lnTo>
                      <a:pt x="1247" y="1561"/>
                    </a:lnTo>
                    <a:lnTo>
                      <a:pt x="1319" y="1516"/>
                    </a:lnTo>
                    <a:lnTo>
                      <a:pt x="1382" y="1463"/>
                    </a:lnTo>
                    <a:lnTo>
                      <a:pt x="1436" y="1409"/>
                    </a:lnTo>
                    <a:lnTo>
                      <a:pt x="1489" y="1346"/>
                    </a:lnTo>
                    <a:lnTo>
                      <a:pt x="1534" y="1283"/>
                    </a:lnTo>
                    <a:lnTo>
                      <a:pt x="1579" y="1211"/>
                    </a:lnTo>
                    <a:lnTo>
                      <a:pt x="1606" y="1140"/>
                    </a:lnTo>
                    <a:lnTo>
                      <a:pt x="1633" y="1068"/>
                    </a:lnTo>
                    <a:lnTo>
                      <a:pt x="1651" y="987"/>
                    </a:lnTo>
                    <a:lnTo>
                      <a:pt x="1669" y="906"/>
                    </a:lnTo>
                    <a:lnTo>
                      <a:pt x="1669" y="826"/>
                    </a:lnTo>
                    <a:lnTo>
                      <a:pt x="1669" y="745"/>
                    </a:lnTo>
                    <a:lnTo>
                      <a:pt x="1651" y="664"/>
                    </a:lnTo>
                    <a:lnTo>
                      <a:pt x="1633" y="583"/>
                    </a:lnTo>
                    <a:lnTo>
                      <a:pt x="1597" y="503"/>
                    </a:lnTo>
                    <a:lnTo>
                      <a:pt x="1561" y="422"/>
                    </a:lnTo>
                    <a:lnTo>
                      <a:pt x="1516" y="359"/>
                    </a:lnTo>
                    <a:lnTo>
                      <a:pt x="1471" y="287"/>
                    </a:lnTo>
                    <a:lnTo>
                      <a:pt x="1409" y="234"/>
                    </a:lnTo>
                    <a:lnTo>
                      <a:pt x="1355" y="180"/>
                    </a:lnTo>
                    <a:lnTo>
                      <a:pt x="1283" y="135"/>
                    </a:lnTo>
                    <a:lnTo>
                      <a:pt x="1220" y="90"/>
                    </a:lnTo>
                    <a:lnTo>
                      <a:pt x="1149" y="63"/>
                    </a:lnTo>
                    <a:lnTo>
                      <a:pt x="1068" y="36"/>
                    </a:lnTo>
                    <a:lnTo>
                      <a:pt x="987" y="18"/>
                    </a:lnTo>
                    <a:lnTo>
                      <a:pt x="915" y="9"/>
                    </a:lnTo>
                    <a:lnTo>
                      <a:pt x="8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4"/>
              <p:cNvSpPr/>
              <p:nvPr/>
            </p:nvSpPr>
            <p:spPr>
              <a:xfrm>
                <a:off x="872100" y="3174875"/>
                <a:ext cx="41750" cy="41525"/>
              </a:xfrm>
              <a:custGeom>
                <a:avLst/>
                <a:gdLst/>
                <a:ahLst/>
                <a:cxnLst/>
                <a:rect l="l" t="t" r="r" b="b"/>
                <a:pathLst>
                  <a:path w="1670" h="1661" extrusionOk="0">
                    <a:moveTo>
                      <a:pt x="745" y="1"/>
                    </a:moveTo>
                    <a:lnTo>
                      <a:pt x="665" y="19"/>
                    </a:lnTo>
                    <a:lnTo>
                      <a:pt x="575" y="37"/>
                    </a:lnTo>
                    <a:lnTo>
                      <a:pt x="494" y="64"/>
                    </a:lnTo>
                    <a:lnTo>
                      <a:pt x="422" y="108"/>
                    </a:lnTo>
                    <a:lnTo>
                      <a:pt x="351" y="144"/>
                    </a:lnTo>
                    <a:lnTo>
                      <a:pt x="288" y="198"/>
                    </a:lnTo>
                    <a:lnTo>
                      <a:pt x="234" y="252"/>
                    </a:lnTo>
                    <a:lnTo>
                      <a:pt x="180" y="315"/>
                    </a:lnTo>
                    <a:lnTo>
                      <a:pt x="135" y="378"/>
                    </a:lnTo>
                    <a:lnTo>
                      <a:pt x="90" y="449"/>
                    </a:lnTo>
                    <a:lnTo>
                      <a:pt x="55" y="521"/>
                    </a:lnTo>
                    <a:lnTo>
                      <a:pt x="37" y="602"/>
                    </a:lnTo>
                    <a:lnTo>
                      <a:pt x="10" y="674"/>
                    </a:lnTo>
                    <a:lnTo>
                      <a:pt x="1" y="754"/>
                    </a:lnTo>
                    <a:lnTo>
                      <a:pt x="1" y="835"/>
                    </a:lnTo>
                    <a:lnTo>
                      <a:pt x="1" y="916"/>
                    </a:lnTo>
                    <a:lnTo>
                      <a:pt x="19" y="1006"/>
                    </a:lnTo>
                    <a:lnTo>
                      <a:pt x="37" y="1086"/>
                    </a:lnTo>
                    <a:lnTo>
                      <a:pt x="73" y="1167"/>
                    </a:lnTo>
                    <a:lnTo>
                      <a:pt x="108" y="1239"/>
                    </a:lnTo>
                    <a:lnTo>
                      <a:pt x="153" y="1311"/>
                    </a:lnTo>
                    <a:lnTo>
                      <a:pt x="198" y="1373"/>
                    </a:lnTo>
                    <a:lnTo>
                      <a:pt x="252" y="1436"/>
                    </a:lnTo>
                    <a:lnTo>
                      <a:pt x="315" y="1481"/>
                    </a:lnTo>
                    <a:lnTo>
                      <a:pt x="378" y="1535"/>
                    </a:lnTo>
                    <a:lnTo>
                      <a:pt x="449" y="1571"/>
                    </a:lnTo>
                    <a:lnTo>
                      <a:pt x="521" y="1607"/>
                    </a:lnTo>
                    <a:lnTo>
                      <a:pt x="602" y="1634"/>
                    </a:lnTo>
                    <a:lnTo>
                      <a:pt x="674" y="1651"/>
                    </a:lnTo>
                    <a:lnTo>
                      <a:pt x="754" y="1660"/>
                    </a:lnTo>
                    <a:lnTo>
                      <a:pt x="925" y="1660"/>
                    </a:lnTo>
                    <a:lnTo>
                      <a:pt x="1006" y="1642"/>
                    </a:lnTo>
                    <a:lnTo>
                      <a:pt x="1086" y="1625"/>
                    </a:lnTo>
                    <a:lnTo>
                      <a:pt x="1167" y="1598"/>
                    </a:lnTo>
                    <a:lnTo>
                      <a:pt x="1239" y="1553"/>
                    </a:lnTo>
                    <a:lnTo>
                      <a:pt x="1311" y="1508"/>
                    </a:lnTo>
                    <a:lnTo>
                      <a:pt x="1373" y="1463"/>
                    </a:lnTo>
                    <a:lnTo>
                      <a:pt x="1436" y="1409"/>
                    </a:lnTo>
                    <a:lnTo>
                      <a:pt x="1490" y="1346"/>
                    </a:lnTo>
                    <a:lnTo>
                      <a:pt x="1535" y="1284"/>
                    </a:lnTo>
                    <a:lnTo>
                      <a:pt x="1571" y="1212"/>
                    </a:lnTo>
                    <a:lnTo>
                      <a:pt x="1607" y="1140"/>
                    </a:lnTo>
                    <a:lnTo>
                      <a:pt x="1634" y="1059"/>
                    </a:lnTo>
                    <a:lnTo>
                      <a:pt x="1651" y="988"/>
                    </a:lnTo>
                    <a:lnTo>
                      <a:pt x="1660" y="907"/>
                    </a:lnTo>
                    <a:lnTo>
                      <a:pt x="1669" y="826"/>
                    </a:lnTo>
                    <a:lnTo>
                      <a:pt x="1660" y="745"/>
                    </a:lnTo>
                    <a:lnTo>
                      <a:pt x="1651" y="656"/>
                    </a:lnTo>
                    <a:lnTo>
                      <a:pt x="1625" y="575"/>
                    </a:lnTo>
                    <a:lnTo>
                      <a:pt x="1598" y="494"/>
                    </a:lnTo>
                    <a:lnTo>
                      <a:pt x="1562" y="422"/>
                    </a:lnTo>
                    <a:lnTo>
                      <a:pt x="1517" y="351"/>
                    </a:lnTo>
                    <a:lnTo>
                      <a:pt x="1463" y="288"/>
                    </a:lnTo>
                    <a:lnTo>
                      <a:pt x="1409" y="225"/>
                    </a:lnTo>
                    <a:lnTo>
                      <a:pt x="1346" y="180"/>
                    </a:lnTo>
                    <a:lnTo>
                      <a:pt x="1284" y="126"/>
                    </a:lnTo>
                    <a:lnTo>
                      <a:pt x="1212" y="90"/>
                    </a:lnTo>
                    <a:lnTo>
                      <a:pt x="1140" y="55"/>
                    </a:lnTo>
                    <a:lnTo>
                      <a:pt x="1068" y="28"/>
                    </a:lnTo>
                    <a:lnTo>
                      <a:pt x="988" y="10"/>
                    </a:lnTo>
                    <a:lnTo>
                      <a:pt x="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4"/>
              <p:cNvSpPr/>
              <p:nvPr/>
            </p:nvSpPr>
            <p:spPr>
              <a:xfrm>
                <a:off x="938275" y="3274250"/>
                <a:ext cx="41500" cy="41725"/>
              </a:xfrm>
              <a:custGeom>
                <a:avLst/>
                <a:gdLst/>
                <a:ahLst/>
                <a:cxnLst/>
                <a:rect l="l" t="t" r="r" b="b"/>
                <a:pathLst>
                  <a:path w="1660" h="1669" extrusionOk="0">
                    <a:moveTo>
                      <a:pt x="826" y="0"/>
                    </a:moveTo>
                    <a:lnTo>
                      <a:pt x="745" y="9"/>
                    </a:lnTo>
                    <a:lnTo>
                      <a:pt x="655" y="18"/>
                    </a:lnTo>
                    <a:lnTo>
                      <a:pt x="574" y="45"/>
                    </a:lnTo>
                    <a:lnTo>
                      <a:pt x="494" y="72"/>
                    </a:lnTo>
                    <a:lnTo>
                      <a:pt x="422" y="108"/>
                    </a:lnTo>
                    <a:lnTo>
                      <a:pt x="350" y="153"/>
                    </a:lnTo>
                    <a:lnTo>
                      <a:pt x="287" y="206"/>
                    </a:lnTo>
                    <a:lnTo>
                      <a:pt x="225" y="260"/>
                    </a:lnTo>
                    <a:lnTo>
                      <a:pt x="180" y="323"/>
                    </a:lnTo>
                    <a:lnTo>
                      <a:pt x="126" y="386"/>
                    </a:lnTo>
                    <a:lnTo>
                      <a:pt x="90" y="458"/>
                    </a:lnTo>
                    <a:lnTo>
                      <a:pt x="54" y="529"/>
                    </a:lnTo>
                    <a:lnTo>
                      <a:pt x="27" y="601"/>
                    </a:lnTo>
                    <a:lnTo>
                      <a:pt x="9" y="682"/>
                    </a:lnTo>
                    <a:lnTo>
                      <a:pt x="0" y="763"/>
                    </a:lnTo>
                    <a:lnTo>
                      <a:pt x="0" y="843"/>
                    </a:lnTo>
                    <a:lnTo>
                      <a:pt x="0" y="924"/>
                    </a:lnTo>
                    <a:lnTo>
                      <a:pt x="18" y="1005"/>
                    </a:lnTo>
                    <a:lnTo>
                      <a:pt x="36" y="1095"/>
                    </a:lnTo>
                    <a:lnTo>
                      <a:pt x="63" y="1166"/>
                    </a:lnTo>
                    <a:lnTo>
                      <a:pt x="108" y="1247"/>
                    </a:lnTo>
                    <a:lnTo>
                      <a:pt x="153" y="1319"/>
                    </a:lnTo>
                    <a:lnTo>
                      <a:pt x="198" y="1382"/>
                    </a:lnTo>
                    <a:lnTo>
                      <a:pt x="251" y="1435"/>
                    </a:lnTo>
                    <a:lnTo>
                      <a:pt x="314" y="1489"/>
                    </a:lnTo>
                    <a:lnTo>
                      <a:pt x="377" y="1534"/>
                    </a:lnTo>
                    <a:lnTo>
                      <a:pt x="449" y="1579"/>
                    </a:lnTo>
                    <a:lnTo>
                      <a:pt x="521" y="1606"/>
                    </a:lnTo>
                    <a:lnTo>
                      <a:pt x="601" y="1633"/>
                    </a:lnTo>
                    <a:lnTo>
                      <a:pt x="673" y="1651"/>
                    </a:lnTo>
                    <a:lnTo>
                      <a:pt x="754" y="1669"/>
                    </a:lnTo>
                    <a:lnTo>
                      <a:pt x="835" y="1669"/>
                    </a:lnTo>
                    <a:lnTo>
                      <a:pt x="915" y="1660"/>
                    </a:lnTo>
                    <a:lnTo>
                      <a:pt x="1005" y="1651"/>
                    </a:lnTo>
                    <a:lnTo>
                      <a:pt x="1086" y="1633"/>
                    </a:lnTo>
                    <a:lnTo>
                      <a:pt x="1167" y="1597"/>
                    </a:lnTo>
                    <a:lnTo>
                      <a:pt x="1238" y="1561"/>
                    </a:lnTo>
                    <a:lnTo>
                      <a:pt x="1310" y="1516"/>
                    </a:lnTo>
                    <a:lnTo>
                      <a:pt x="1373" y="1471"/>
                    </a:lnTo>
                    <a:lnTo>
                      <a:pt x="1436" y="1408"/>
                    </a:lnTo>
                    <a:lnTo>
                      <a:pt x="1481" y="1355"/>
                    </a:lnTo>
                    <a:lnTo>
                      <a:pt x="1534" y="1283"/>
                    </a:lnTo>
                    <a:lnTo>
                      <a:pt x="1570" y="1220"/>
                    </a:lnTo>
                    <a:lnTo>
                      <a:pt x="1606" y="1148"/>
                    </a:lnTo>
                    <a:lnTo>
                      <a:pt x="1633" y="1068"/>
                    </a:lnTo>
                    <a:lnTo>
                      <a:pt x="1651" y="987"/>
                    </a:lnTo>
                    <a:lnTo>
                      <a:pt x="1660" y="906"/>
                    </a:lnTo>
                    <a:lnTo>
                      <a:pt x="1660" y="825"/>
                    </a:lnTo>
                    <a:lnTo>
                      <a:pt x="1660" y="745"/>
                    </a:lnTo>
                    <a:lnTo>
                      <a:pt x="1642" y="664"/>
                    </a:lnTo>
                    <a:lnTo>
                      <a:pt x="1624" y="583"/>
                    </a:lnTo>
                    <a:lnTo>
                      <a:pt x="1597" y="502"/>
                    </a:lnTo>
                    <a:lnTo>
                      <a:pt x="1552" y="431"/>
                    </a:lnTo>
                    <a:lnTo>
                      <a:pt x="1507" y="359"/>
                    </a:lnTo>
                    <a:lnTo>
                      <a:pt x="1463" y="296"/>
                    </a:lnTo>
                    <a:lnTo>
                      <a:pt x="1409" y="233"/>
                    </a:lnTo>
                    <a:lnTo>
                      <a:pt x="1346" y="179"/>
                    </a:lnTo>
                    <a:lnTo>
                      <a:pt x="1283" y="135"/>
                    </a:lnTo>
                    <a:lnTo>
                      <a:pt x="1211" y="99"/>
                    </a:lnTo>
                    <a:lnTo>
                      <a:pt x="1140" y="63"/>
                    </a:lnTo>
                    <a:lnTo>
                      <a:pt x="1059" y="36"/>
                    </a:lnTo>
                    <a:lnTo>
                      <a:pt x="987" y="18"/>
                    </a:lnTo>
                    <a:lnTo>
                      <a:pt x="906" y="9"/>
                    </a:lnTo>
                    <a:lnTo>
                      <a:pt x="8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4"/>
              <p:cNvSpPr/>
              <p:nvPr/>
            </p:nvSpPr>
            <p:spPr>
              <a:xfrm>
                <a:off x="1054450" y="3237000"/>
                <a:ext cx="41725" cy="41750"/>
              </a:xfrm>
              <a:custGeom>
                <a:avLst/>
                <a:gdLst/>
                <a:ahLst/>
                <a:cxnLst/>
                <a:rect l="l" t="t" r="r" b="b"/>
                <a:pathLst>
                  <a:path w="1669" h="1670" extrusionOk="0">
                    <a:moveTo>
                      <a:pt x="835" y="1"/>
                    </a:moveTo>
                    <a:lnTo>
                      <a:pt x="745" y="10"/>
                    </a:lnTo>
                    <a:lnTo>
                      <a:pt x="664" y="19"/>
                    </a:lnTo>
                    <a:lnTo>
                      <a:pt x="583" y="37"/>
                    </a:lnTo>
                    <a:lnTo>
                      <a:pt x="503" y="73"/>
                    </a:lnTo>
                    <a:lnTo>
                      <a:pt x="431" y="108"/>
                    </a:lnTo>
                    <a:lnTo>
                      <a:pt x="359" y="153"/>
                    </a:lnTo>
                    <a:lnTo>
                      <a:pt x="296" y="198"/>
                    </a:lnTo>
                    <a:lnTo>
                      <a:pt x="234" y="261"/>
                    </a:lnTo>
                    <a:lnTo>
                      <a:pt x="180" y="315"/>
                    </a:lnTo>
                    <a:lnTo>
                      <a:pt x="135" y="387"/>
                    </a:lnTo>
                    <a:lnTo>
                      <a:pt x="99" y="449"/>
                    </a:lnTo>
                    <a:lnTo>
                      <a:pt x="63" y="521"/>
                    </a:lnTo>
                    <a:lnTo>
                      <a:pt x="36" y="602"/>
                    </a:lnTo>
                    <a:lnTo>
                      <a:pt x="18" y="683"/>
                    </a:lnTo>
                    <a:lnTo>
                      <a:pt x="9" y="763"/>
                    </a:lnTo>
                    <a:lnTo>
                      <a:pt x="0" y="844"/>
                    </a:lnTo>
                    <a:lnTo>
                      <a:pt x="9" y="925"/>
                    </a:lnTo>
                    <a:lnTo>
                      <a:pt x="18" y="1006"/>
                    </a:lnTo>
                    <a:lnTo>
                      <a:pt x="45" y="1086"/>
                    </a:lnTo>
                    <a:lnTo>
                      <a:pt x="72" y="1167"/>
                    </a:lnTo>
                    <a:lnTo>
                      <a:pt x="108" y="1239"/>
                    </a:lnTo>
                    <a:lnTo>
                      <a:pt x="153" y="1311"/>
                    </a:lnTo>
                    <a:lnTo>
                      <a:pt x="207" y="1373"/>
                    </a:lnTo>
                    <a:lnTo>
                      <a:pt x="261" y="1436"/>
                    </a:lnTo>
                    <a:lnTo>
                      <a:pt x="323" y="1490"/>
                    </a:lnTo>
                    <a:lnTo>
                      <a:pt x="386" y="1535"/>
                    </a:lnTo>
                    <a:lnTo>
                      <a:pt x="458" y="1571"/>
                    </a:lnTo>
                    <a:lnTo>
                      <a:pt x="530" y="1607"/>
                    </a:lnTo>
                    <a:lnTo>
                      <a:pt x="601" y="1634"/>
                    </a:lnTo>
                    <a:lnTo>
                      <a:pt x="682" y="1651"/>
                    </a:lnTo>
                    <a:lnTo>
                      <a:pt x="763" y="1660"/>
                    </a:lnTo>
                    <a:lnTo>
                      <a:pt x="844" y="1669"/>
                    </a:lnTo>
                    <a:lnTo>
                      <a:pt x="924" y="1660"/>
                    </a:lnTo>
                    <a:lnTo>
                      <a:pt x="1005" y="1651"/>
                    </a:lnTo>
                    <a:lnTo>
                      <a:pt x="1095" y="1625"/>
                    </a:lnTo>
                    <a:lnTo>
                      <a:pt x="1176" y="1598"/>
                    </a:lnTo>
                    <a:lnTo>
                      <a:pt x="1247" y="1562"/>
                    </a:lnTo>
                    <a:lnTo>
                      <a:pt x="1319" y="1517"/>
                    </a:lnTo>
                    <a:lnTo>
                      <a:pt x="1382" y="1463"/>
                    </a:lnTo>
                    <a:lnTo>
                      <a:pt x="1436" y="1409"/>
                    </a:lnTo>
                    <a:lnTo>
                      <a:pt x="1490" y="1346"/>
                    </a:lnTo>
                    <a:lnTo>
                      <a:pt x="1534" y="1284"/>
                    </a:lnTo>
                    <a:lnTo>
                      <a:pt x="1579" y="1212"/>
                    </a:lnTo>
                    <a:lnTo>
                      <a:pt x="1615" y="1140"/>
                    </a:lnTo>
                    <a:lnTo>
                      <a:pt x="1633" y="1068"/>
                    </a:lnTo>
                    <a:lnTo>
                      <a:pt x="1660" y="988"/>
                    </a:lnTo>
                    <a:lnTo>
                      <a:pt x="1669" y="907"/>
                    </a:lnTo>
                    <a:lnTo>
                      <a:pt x="1669" y="826"/>
                    </a:lnTo>
                    <a:lnTo>
                      <a:pt x="1669" y="745"/>
                    </a:lnTo>
                    <a:lnTo>
                      <a:pt x="1651" y="665"/>
                    </a:lnTo>
                    <a:lnTo>
                      <a:pt x="1633" y="575"/>
                    </a:lnTo>
                    <a:lnTo>
                      <a:pt x="1597" y="503"/>
                    </a:lnTo>
                    <a:lnTo>
                      <a:pt x="1561" y="422"/>
                    </a:lnTo>
                    <a:lnTo>
                      <a:pt x="1516" y="351"/>
                    </a:lnTo>
                    <a:lnTo>
                      <a:pt x="1472" y="288"/>
                    </a:lnTo>
                    <a:lnTo>
                      <a:pt x="1418" y="234"/>
                    </a:lnTo>
                    <a:lnTo>
                      <a:pt x="1355" y="180"/>
                    </a:lnTo>
                    <a:lnTo>
                      <a:pt x="1283" y="135"/>
                    </a:lnTo>
                    <a:lnTo>
                      <a:pt x="1220" y="90"/>
                    </a:lnTo>
                    <a:lnTo>
                      <a:pt x="1149" y="64"/>
                    </a:lnTo>
                    <a:lnTo>
                      <a:pt x="1068" y="37"/>
                    </a:lnTo>
                    <a:lnTo>
                      <a:pt x="996" y="19"/>
                    </a:lnTo>
                    <a:lnTo>
                      <a:pt x="9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4"/>
              <p:cNvSpPr/>
              <p:nvPr/>
            </p:nvSpPr>
            <p:spPr>
              <a:xfrm>
                <a:off x="1618075" y="2941625"/>
                <a:ext cx="690575" cy="690600"/>
              </a:xfrm>
              <a:custGeom>
                <a:avLst/>
                <a:gdLst/>
                <a:ahLst/>
                <a:cxnLst/>
                <a:rect l="l" t="t" r="r" b="b"/>
                <a:pathLst>
                  <a:path w="27623" h="27624" extrusionOk="0">
                    <a:moveTo>
                      <a:pt x="13699" y="1"/>
                    </a:moveTo>
                    <a:lnTo>
                      <a:pt x="13358" y="10"/>
                    </a:lnTo>
                    <a:lnTo>
                      <a:pt x="13017" y="19"/>
                    </a:lnTo>
                    <a:lnTo>
                      <a:pt x="12676" y="46"/>
                    </a:lnTo>
                    <a:lnTo>
                      <a:pt x="12335" y="81"/>
                    </a:lnTo>
                    <a:lnTo>
                      <a:pt x="11986" y="117"/>
                    </a:lnTo>
                    <a:lnTo>
                      <a:pt x="11645" y="171"/>
                    </a:lnTo>
                    <a:lnTo>
                      <a:pt x="11304" y="234"/>
                    </a:lnTo>
                    <a:lnTo>
                      <a:pt x="10963" y="297"/>
                    </a:lnTo>
                    <a:lnTo>
                      <a:pt x="10622" y="377"/>
                    </a:lnTo>
                    <a:lnTo>
                      <a:pt x="10281" y="467"/>
                    </a:lnTo>
                    <a:lnTo>
                      <a:pt x="9940" y="557"/>
                    </a:lnTo>
                    <a:lnTo>
                      <a:pt x="9599" y="665"/>
                    </a:lnTo>
                    <a:lnTo>
                      <a:pt x="9258" y="772"/>
                    </a:lnTo>
                    <a:lnTo>
                      <a:pt x="8926" y="898"/>
                    </a:lnTo>
                    <a:lnTo>
                      <a:pt x="8594" y="1023"/>
                    </a:lnTo>
                    <a:lnTo>
                      <a:pt x="8271" y="1158"/>
                    </a:lnTo>
                    <a:lnTo>
                      <a:pt x="7958" y="1302"/>
                    </a:lnTo>
                    <a:lnTo>
                      <a:pt x="7644" y="1454"/>
                    </a:lnTo>
                    <a:lnTo>
                      <a:pt x="7338" y="1615"/>
                    </a:lnTo>
                    <a:lnTo>
                      <a:pt x="7033" y="1777"/>
                    </a:lnTo>
                    <a:lnTo>
                      <a:pt x="6737" y="1947"/>
                    </a:lnTo>
                    <a:lnTo>
                      <a:pt x="6441" y="2127"/>
                    </a:lnTo>
                    <a:lnTo>
                      <a:pt x="6154" y="2315"/>
                    </a:lnTo>
                    <a:lnTo>
                      <a:pt x="5876" y="2504"/>
                    </a:lnTo>
                    <a:lnTo>
                      <a:pt x="5598" y="2701"/>
                    </a:lnTo>
                    <a:lnTo>
                      <a:pt x="5329" y="2907"/>
                    </a:lnTo>
                    <a:lnTo>
                      <a:pt x="5069" y="3123"/>
                    </a:lnTo>
                    <a:lnTo>
                      <a:pt x="4809" y="3338"/>
                    </a:lnTo>
                    <a:lnTo>
                      <a:pt x="4557" y="3562"/>
                    </a:lnTo>
                    <a:lnTo>
                      <a:pt x="4315" y="3787"/>
                    </a:lnTo>
                    <a:lnTo>
                      <a:pt x="4073" y="4020"/>
                    </a:lnTo>
                    <a:lnTo>
                      <a:pt x="3840" y="4262"/>
                    </a:lnTo>
                    <a:lnTo>
                      <a:pt x="3615" y="4504"/>
                    </a:lnTo>
                    <a:lnTo>
                      <a:pt x="3391" y="4755"/>
                    </a:lnTo>
                    <a:lnTo>
                      <a:pt x="3176" y="5007"/>
                    </a:lnTo>
                    <a:lnTo>
                      <a:pt x="2970" y="5267"/>
                    </a:lnTo>
                    <a:lnTo>
                      <a:pt x="2763" y="5527"/>
                    </a:lnTo>
                    <a:lnTo>
                      <a:pt x="2566" y="5796"/>
                    </a:lnTo>
                    <a:lnTo>
                      <a:pt x="2377" y="6065"/>
                    </a:lnTo>
                    <a:lnTo>
                      <a:pt x="2198" y="6343"/>
                    </a:lnTo>
                    <a:lnTo>
                      <a:pt x="2019" y="6630"/>
                    </a:lnTo>
                    <a:lnTo>
                      <a:pt x="1848" y="6909"/>
                    </a:lnTo>
                    <a:lnTo>
                      <a:pt x="1687" y="7205"/>
                    </a:lnTo>
                    <a:lnTo>
                      <a:pt x="1534" y="7492"/>
                    </a:lnTo>
                    <a:lnTo>
                      <a:pt x="1391" y="7788"/>
                    </a:lnTo>
                    <a:lnTo>
                      <a:pt x="1247" y="8093"/>
                    </a:lnTo>
                    <a:lnTo>
                      <a:pt x="1112" y="8398"/>
                    </a:lnTo>
                    <a:lnTo>
                      <a:pt x="987" y="8703"/>
                    </a:lnTo>
                    <a:lnTo>
                      <a:pt x="870" y="9008"/>
                    </a:lnTo>
                    <a:lnTo>
                      <a:pt x="754" y="9322"/>
                    </a:lnTo>
                    <a:lnTo>
                      <a:pt x="646" y="9636"/>
                    </a:lnTo>
                    <a:lnTo>
                      <a:pt x="556" y="9959"/>
                    </a:lnTo>
                    <a:lnTo>
                      <a:pt x="467" y="10273"/>
                    </a:lnTo>
                    <a:lnTo>
                      <a:pt x="386" y="10596"/>
                    </a:lnTo>
                    <a:lnTo>
                      <a:pt x="305" y="10919"/>
                    </a:lnTo>
                    <a:lnTo>
                      <a:pt x="242" y="11251"/>
                    </a:lnTo>
                    <a:lnTo>
                      <a:pt x="188" y="11583"/>
                    </a:lnTo>
                    <a:lnTo>
                      <a:pt x="135" y="11905"/>
                    </a:lnTo>
                    <a:lnTo>
                      <a:pt x="90" y="12246"/>
                    </a:lnTo>
                    <a:lnTo>
                      <a:pt x="54" y="12578"/>
                    </a:lnTo>
                    <a:lnTo>
                      <a:pt x="27" y="12910"/>
                    </a:lnTo>
                    <a:lnTo>
                      <a:pt x="9" y="13251"/>
                    </a:lnTo>
                    <a:lnTo>
                      <a:pt x="0" y="13583"/>
                    </a:lnTo>
                    <a:lnTo>
                      <a:pt x="0" y="13924"/>
                    </a:lnTo>
                    <a:lnTo>
                      <a:pt x="9" y="14265"/>
                    </a:lnTo>
                    <a:lnTo>
                      <a:pt x="27" y="14606"/>
                    </a:lnTo>
                    <a:lnTo>
                      <a:pt x="54" y="14947"/>
                    </a:lnTo>
                    <a:lnTo>
                      <a:pt x="81" y="15288"/>
                    </a:lnTo>
                    <a:lnTo>
                      <a:pt x="126" y="15629"/>
                    </a:lnTo>
                    <a:lnTo>
                      <a:pt x="170" y="15978"/>
                    </a:lnTo>
                    <a:lnTo>
                      <a:pt x="233" y="16319"/>
                    </a:lnTo>
                    <a:lnTo>
                      <a:pt x="305" y="16660"/>
                    </a:lnTo>
                    <a:lnTo>
                      <a:pt x="377" y="17001"/>
                    </a:lnTo>
                    <a:lnTo>
                      <a:pt x="467" y="17342"/>
                    </a:lnTo>
                    <a:lnTo>
                      <a:pt x="556" y="17683"/>
                    </a:lnTo>
                    <a:lnTo>
                      <a:pt x="664" y="18024"/>
                    </a:lnTo>
                    <a:lnTo>
                      <a:pt x="781" y="18365"/>
                    </a:lnTo>
                    <a:lnTo>
                      <a:pt x="897" y="18697"/>
                    </a:lnTo>
                    <a:lnTo>
                      <a:pt x="1032" y="19029"/>
                    </a:lnTo>
                    <a:lnTo>
                      <a:pt x="1166" y="19352"/>
                    </a:lnTo>
                    <a:lnTo>
                      <a:pt x="1310" y="19666"/>
                    </a:lnTo>
                    <a:lnTo>
                      <a:pt x="1462" y="19980"/>
                    </a:lnTo>
                    <a:lnTo>
                      <a:pt x="1615" y="20285"/>
                    </a:lnTo>
                    <a:lnTo>
                      <a:pt x="1785" y="20590"/>
                    </a:lnTo>
                    <a:lnTo>
                      <a:pt x="1956" y="20886"/>
                    </a:lnTo>
                    <a:lnTo>
                      <a:pt x="2135" y="21182"/>
                    </a:lnTo>
                    <a:lnTo>
                      <a:pt x="2315" y="21469"/>
                    </a:lnTo>
                    <a:lnTo>
                      <a:pt x="2512" y="21747"/>
                    </a:lnTo>
                    <a:lnTo>
                      <a:pt x="2709" y="22016"/>
                    </a:lnTo>
                    <a:lnTo>
                      <a:pt x="2916" y="22294"/>
                    </a:lnTo>
                    <a:lnTo>
                      <a:pt x="3122" y="22554"/>
                    </a:lnTo>
                    <a:lnTo>
                      <a:pt x="3337" y="22815"/>
                    </a:lnTo>
                    <a:lnTo>
                      <a:pt x="3562" y="23066"/>
                    </a:lnTo>
                    <a:lnTo>
                      <a:pt x="3786" y="23308"/>
                    </a:lnTo>
                    <a:lnTo>
                      <a:pt x="4019" y="23550"/>
                    </a:lnTo>
                    <a:lnTo>
                      <a:pt x="4261" y="23783"/>
                    </a:lnTo>
                    <a:lnTo>
                      <a:pt x="4504" y="24008"/>
                    </a:lnTo>
                    <a:lnTo>
                      <a:pt x="4755" y="24232"/>
                    </a:lnTo>
                    <a:lnTo>
                      <a:pt x="5006" y="24447"/>
                    </a:lnTo>
                    <a:lnTo>
                      <a:pt x="5266" y="24654"/>
                    </a:lnTo>
                    <a:lnTo>
                      <a:pt x="5526" y="24860"/>
                    </a:lnTo>
                    <a:lnTo>
                      <a:pt x="5795" y="25057"/>
                    </a:lnTo>
                    <a:lnTo>
                      <a:pt x="6074" y="25246"/>
                    </a:lnTo>
                    <a:lnTo>
                      <a:pt x="6352" y="25425"/>
                    </a:lnTo>
                    <a:lnTo>
                      <a:pt x="6630" y="25605"/>
                    </a:lnTo>
                    <a:lnTo>
                      <a:pt x="6917" y="25766"/>
                    </a:lnTo>
                    <a:lnTo>
                      <a:pt x="7204" y="25928"/>
                    </a:lnTo>
                    <a:lnTo>
                      <a:pt x="7500" y="26089"/>
                    </a:lnTo>
                    <a:lnTo>
                      <a:pt x="7796" y="26233"/>
                    </a:lnTo>
                    <a:lnTo>
                      <a:pt x="8092" y="26376"/>
                    </a:lnTo>
                    <a:lnTo>
                      <a:pt x="8397" y="26511"/>
                    </a:lnTo>
                    <a:lnTo>
                      <a:pt x="8702" y="26636"/>
                    </a:lnTo>
                    <a:lnTo>
                      <a:pt x="9007" y="26753"/>
                    </a:lnTo>
                    <a:lnTo>
                      <a:pt x="9321" y="26870"/>
                    </a:lnTo>
                    <a:lnTo>
                      <a:pt x="9635" y="26968"/>
                    </a:lnTo>
                    <a:lnTo>
                      <a:pt x="9958" y="27067"/>
                    </a:lnTo>
                    <a:lnTo>
                      <a:pt x="10281" y="27157"/>
                    </a:lnTo>
                    <a:lnTo>
                      <a:pt x="10604" y="27237"/>
                    </a:lnTo>
                    <a:lnTo>
                      <a:pt x="10927" y="27309"/>
                    </a:lnTo>
                    <a:lnTo>
                      <a:pt x="11250" y="27381"/>
                    </a:lnTo>
                    <a:lnTo>
                      <a:pt x="11582" y="27435"/>
                    </a:lnTo>
                    <a:lnTo>
                      <a:pt x="11914" y="27489"/>
                    </a:lnTo>
                    <a:lnTo>
                      <a:pt x="12246" y="27533"/>
                    </a:lnTo>
                    <a:lnTo>
                      <a:pt x="12578" y="27560"/>
                    </a:lnTo>
                    <a:lnTo>
                      <a:pt x="12919" y="27587"/>
                    </a:lnTo>
                    <a:lnTo>
                      <a:pt x="13251" y="27605"/>
                    </a:lnTo>
                    <a:lnTo>
                      <a:pt x="13591" y="27614"/>
                    </a:lnTo>
                    <a:lnTo>
                      <a:pt x="13932" y="27623"/>
                    </a:lnTo>
                    <a:lnTo>
                      <a:pt x="14264" y="27614"/>
                    </a:lnTo>
                    <a:lnTo>
                      <a:pt x="14605" y="27596"/>
                    </a:lnTo>
                    <a:lnTo>
                      <a:pt x="14946" y="27569"/>
                    </a:lnTo>
                    <a:lnTo>
                      <a:pt x="15296" y="27542"/>
                    </a:lnTo>
                    <a:lnTo>
                      <a:pt x="15637" y="27497"/>
                    </a:lnTo>
                    <a:lnTo>
                      <a:pt x="15978" y="27444"/>
                    </a:lnTo>
                    <a:lnTo>
                      <a:pt x="16319" y="27390"/>
                    </a:lnTo>
                    <a:lnTo>
                      <a:pt x="16660" y="27318"/>
                    </a:lnTo>
                    <a:lnTo>
                      <a:pt x="17000" y="27246"/>
                    </a:lnTo>
                    <a:lnTo>
                      <a:pt x="17341" y="27157"/>
                    </a:lnTo>
                    <a:lnTo>
                      <a:pt x="17682" y="27058"/>
                    </a:lnTo>
                    <a:lnTo>
                      <a:pt x="18023" y="26959"/>
                    </a:lnTo>
                    <a:lnTo>
                      <a:pt x="18364" y="26843"/>
                    </a:lnTo>
                    <a:lnTo>
                      <a:pt x="18696" y="26726"/>
                    </a:lnTo>
                    <a:lnTo>
                      <a:pt x="19028" y="26591"/>
                    </a:lnTo>
                    <a:lnTo>
                      <a:pt x="19351" y="26457"/>
                    </a:lnTo>
                    <a:lnTo>
                      <a:pt x="19665" y="26313"/>
                    </a:lnTo>
                    <a:lnTo>
                      <a:pt x="19979" y="26161"/>
                    </a:lnTo>
                    <a:lnTo>
                      <a:pt x="20293" y="26008"/>
                    </a:lnTo>
                    <a:lnTo>
                      <a:pt x="20589" y="25838"/>
                    </a:lnTo>
                    <a:lnTo>
                      <a:pt x="20885" y="25667"/>
                    </a:lnTo>
                    <a:lnTo>
                      <a:pt x="21181" y="25488"/>
                    </a:lnTo>
                    <a:lnTo>
                      <a:pt x="21468" y="25300"/>
                    </a:lnTo>
                    <a:lnTo>
                      <a:pt x="21746" y="25111"/>
                    </a:lnTo>
                    <a:lnTo>
                      <a:pt x="22024" y="24914"/>
                    </a:lnTo>
                    <a:lnTo>
                      <a:pt x="22294" y="24707"/>
                    </a:lnTo>
                    <a:lnTo>
                      <a:pt x="22554" y="24501"/>
                    </a:lnTo>
                    <a:lnTo>
                      <a:pt x="22814" y="24286"/>
                    </a:lnTo>
                    <a:lnTo>
                      <a:pt x="23065" y="24062"/>
                    </a:lnTo>
                    <a:lnTo>
                      <a:pt x="23307" y="23828"/>
                    </a:lnTo>
                    <a:lnTo>
                      <a:pt x="23549" y="23595"/>
                    </a:lnTo>
                    <a:lnTo>
                      <a:pt x="23783" y="23362"/>
                    </a:lnTo>
                    <a:lnTo>
                      <a:pt x="24016" y="23120"/>
                    </a:lnTo>
                    <a:lnTo>
                      <a:pt x="24231" y="22868"/>
                    </a:lnTo>
                    <a:lnTo>
                      <a:pt x="24447" y="22617"/>
                    </a:lnTo>
                    <a:lnTo>
                      <a:pt x="24662" y="22357"/>
                    </a:lnTo>
                    <a:lnTo>
                      <a:pt x="24859" y="22088"/>
                    </a:lnTo>
                    <a:lnTo>
                      <a:pt x="25057" y="21819"/>
                    </a:lnTo>
                    <a:lnTo>
                      <a:pt x="25245" y="21550"/>
                    </a:lnTo>
                    <a:lnTo>
                      <a:pt x="25424" y="21271"/>
                    </a:lnTo>
                    <a:lnTo>
                      <a:pt x="25604" y="20993"/>
                    </a:lnTo>
                    <a:lnTo>
                      <a:pt x="25774" y="20706"/>
                    </a:lnTo>
                    <a:lnTo>
                      <a:pt x="25936" y="20419"/>
                    </a:lnTo>
                    <a:lnTo>
                      <a:pt x="26088" y="20123"/>
                    </a:lnTo>
                    <a:lnTo>
                      <a:pt x="26241" y="19827"/>
                    </a:lnTo>
                    <a:lnTo>
                      <a:pt x="26375" y="19531"/>
                    </a:lnTo>
                    <a:lnTo>
                      <a:pt x="26510" y="19226"/>
                    </a:lnTo>
                    <a:lnTo>
                      <a:pt x="26636" y="18921"/>
                    </a:lnTo>
                    <a:lnTo>
                      <a:pt x="26761" y="18607"/>
                    </a:lnTo>
                    <a:lnTo>
                      <a:pt x="26869" y="18302"/>
                    </a:lnTo>
                    <a:lnTo>
                      <a:pt x="26976" y="17979"/>
                    </a:lnTo>
                    <a:lnTo>
                      <a:pt x="27066" y="17665"/>
                    </a:lnTo>
                    <a:lnTo>
                      <a:pt x="27156" y="17342"/>
                    </a:lnTo>
                    <a:lnTo>
                      <a:pt x="27246" y="17019"/>
                    </a:lnTo>
                    <a:lnTo>
                      <a:pt x="27317" y="16696"/>
                    </a:lnTo>
                    <a:lnTo>
                      <a:pt x="27380" y="16373"/>
                    </a:lnTo>
                    <a:lnTo>
                      <a:pt x="27443" y="16041"/>
                    </a:lnTo>
                    <a:lnTo>
                      <a:pt x="27488" y="15709"/>
                    </a:lnTo>
                    <a:lnTo>
                      <a:pt x="27533" y="15377"/>
                    </a:lnTo>
                    <a:lnTo>
                      <a:pt x="27569" y="15045"/>
                    </a:lnTo>
                    <a:lnTo>
                      <a:pt x="27596" y="14705"/>
                    </a:lnTo>
                    <a:lnTo>
                      <a:pt x="27613" y="14373"/>
                    </a:lnTo>
                    <a:lnTo>
                      <a:pt x="27622" y="14032"/>
                    </a:lnTo>
                    <a:lnTo>
                      <a:pt x="27622" y="13691"/>
                    </a:lnTo>
                    <a:lnTo>
                      <a:pt x="27613" y="13350"/>
                    </a:lnTo>
                    <a:lnTo>
                      <a:pt x="27596" y="13009"/>
                    </a:lnTo>
                    <a:lnTo>
                      <a:pt x="27578" y="12668"/>
                    </a:lnTo>
                    <a:lnTo>
                      <a:pt x="27542" y="12327"/>
                    </a:lnTo>
                    <a:lnTo>
                      <a:pt x="27497" y="11986"/>
                    </a:lnTo>
                    <a:lnTo>
                      <a:pt x="27452" y="11645"/>
                    </a:lnTo>
                    <a:lnTo>
                      <a:pt x="27389" y="11304"/>
                    </a:lnTo>
                    <a:lnTo>
                      <a:pt x="27326" y="10964"/>
                    </a:lnTo>
                    <a:lnTo>
                      <a:pt x="27246" y="10614"/>
                    </a:lnTo>
                    <a:lnTo>
                      <a:pt x="27156" y="10273"/>
                    </a:lnTo>
                    <a:lnTo>
                      <a:pt x="27066" y="9932"/>
                    </a:lnTo>
                    <a:lnTo>
                      <a:pt x="26959" y="9591"/>
                    </a:lnTo>
                    <a:lnTo>
                      <a:pt x="26842" y="9259"/>
                    </a:lnTo>
                    <a:lnTo>
                      <a:pt x="26725" y="8927"/>
                    </a:lnTo>
                    <a:lnTo>
                      <a:pt x="26600" y="8595"/>
                    </a:lnTo>
                    <a:lnTo>
                      <a:pt x="26456" y="8272"/>
                    </a:lnTo>
                    <a:lnTo>
                      <a:pt x="26313" y="7949"/>
                    </a:lnTo>
                    <a:lnTo>
                      <a:pt x="26169" y="7644"/>
                    </a:lnTo>
                    <a:lnTo>
                      <a:pt x="26008" y="7330"/>
                    </a:lnTo>
                    <a:lnTo>
                      <a:pt x="25846" y="7034"/>
                    </a:lnTo>
                    <a:lnTo>
                      <a:pt x="25667" y="6729"/>
                    </a:lnTo>
                    <a:lnTo>
                      <a:pt x="25487" y="6442"/>
                    </a:lnTo>
                    <a:lnTo>
                      <a:pt x="25308" y="6155"/>
                    </a:lnTo>
                    <a:lnTo>
                      <a:pt x="25110" y="5877"/>
                    </a:lnTo>
                    <a:lnTo>
                      <a:pt x="24913" y="5599"/>
                    </a:lnTo>
                    <a:lnTo>
                      <a:pt x="24716" y="5330"/>
                    </a:lnTo>
                    <a:lnTo>
                      <a:pt x="24500" y="5069"/>
                    </a:lnTo>
                    <a:lnTo>
                      <a:pt x="24285" y="4809"/>
                    </a:lnTo>
                    <a:lnTo>
                      <a:pt x="24061" y="4558"/>
                    </a:lnTo>
                    <a:lnTo>
                      <a:pt x="23837" y="4307"/>
                    </a:lnTo>
                    <a:lnTo>
                      <a:pt x="23603" y="4074"/>
                    </a:lnTo>
                    <a:lnTo>
                      <a:pt x="23361" y="3840"/>
                    </a:lnTo>
                    <a:lnTo>
                      <a:pt x="23119" y="3607"/>
                    </a:lnTo>
                    <a:lnTo>
                      <a:pt x="22868" y="3383"/>
                    </a:lnTo>
                    <a:lnTo>
                      <a:pt x="22616" y="3176"/>
                    </a:lnTo>
                    <a:lnTo>
                      <a:pt x="22356" y="2961"/>
                    </a:lnTo>
                    <a:lnTo>
                      <a:pt x="22096" y="2764"/>
                    </a:lnTo>
                    <a:lnTo>
                      <a:pt x="21827" y="2566"/>
                    </a:lnTo>
                    <a:lnTo>
                      <a:pt x="21549" y="2378"/>
                    </a:lnTo>
                    <a:lnTo>
                      <a:pt x="21280" y="2190"/>
                    </a:lnTo>
                    <a:lnTo>
                      <a:pt x="20993" y="2019"/>
                    </a:lnTo>
                    <a:lnTo>
                      <a:pt x="20706" y="1849"/>
                    </a:lnTo>
                    <a:lnTo>
                      <a:pt x="20419" y="1687"/>
                    </a:lnTo>
                    <a:lnTo>
                      <a:pt x="20131" y="1535"/>
                    </a:lnTo>
                    <a:lnTo>
                      <a:pt x="19835" y="1382"/>
                    </a:lnTo>
                    <a:lnTo>
                      <a:pt x="19530" y="1248"/>
                    </a:lnTo>
                    <a:lnTo>
                      <a:pt x="19225" y="1113"/>
                    </a:lnTo>
                    <a:lnTo>
                      <a:pt x="18920" y="988"/>
                    </a:lnTo>
                    <a:lnTo>
                      <a:pt x="18615" y="862"/>
                    </a:lnTo>
                    <a:lnTo>
                      <a:pt x="18301" y="754"/>
                    </a:lnTo>
                    <a:lnTo>
                      <a:pt x="17987" y="647"/>
                    </a:lnTo>
                    <a:lnTo>
                      <a:pt x="17664" y="548"/>
                    </a:lnTo>
                    <a:lnTo>
                      <a:pt x="17350" y="458"/>
                    </a:lnTo>
                    <a:lnTo>
                      <a:pt x="17027" y="377"/>
                    </a:lnTo>
                    <a:lnTo>
                      <a:pt x="16695" y="306"/>
                    </a:lnTo>
                    <a:lnTo>
                      <a:pt x="16373" y="243"/>
                    </a:lnTo>
                    <a:lnTo>
                      <a:pt x="16041" y="180"/>
                    </a:lnTo>
                    <a:lnTo>
                      <a:pt x="15709" y="135"/>
                    </a:lnTo>
                    <a:lnTo>
                      <a:pt x="15377" y="90"/>
                    </a:lnTo>
                    <a:lnTo>
                      <a:pt x="15045" y="55"/>
                    </a:lnTo>
                    <a:lnTo>
                      <a:pt x="14713" y="28"/>
                    </a:lnTo>
                    <a:lnTo>
                      <a:pt x="14372" y="10"/>
                    </a:lnTo>
                    <a:lnTo>
                      <a:pt x="140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4"/>
              <p:cNvSpPr/>
              <p:nvPr/>
            </p:nvSpPr>
            <p:spPr>
              <a:xfrm>
                <a:off x="1618075" y="2941625"/>
                <a:ext cx="690575" cy="690600"/>
              </a:xfrm>
              <a:custGeom>
                <a:avLst/>
                <a:gdLst/>
                <a:ahLst/>
                <a:cxnLst/>
                <a:rect l="l" t="t" r="r" b="b"/>
                <a:pathLst>
                  <a:path w="27623" h="27624" fill="none" extrusionOk="0">
                    <a:moveTo>
                      <a:pt x="26959" y="9591"/>
                    </a:moveTo>
                    <a:lnTo>
                      <a:pt x="26959" y="9591"/>
                    </a:lnTo>
                    <a:lnTo>
                      <a:pt x="27066" y="9932"/>
                    </a:lnTo>
                    <a:lnTo>
                      <a:pt x="27156" y="10273"/>
                    </a:lnTo>
                    <a:lnTo>
                      <a:pt x="27246" y="10614"/>
                    </a:lnTo>
                    <a:lnTo>
                      <a:pt x="27326" y="10964"/>
                    </a:lnTo>
                    <a:lnTo>
                      <a:pt x="27389" y="11304"/>
                    </a:lnTo>
                    <a:lnTo>
                      <a:pt x="27452" y="11645"/>
                    </a:lnTo>
                    <a:lnTo>
                      <a:pt x="27497" y="11986"/>
                    </a:lnTo>
                    <a:lnTo>
                      <a:pt x="27542" y="12327"/>
                    </a:lnTo>
                    <a:lnTo>
                      <a:pt x="27578" y="12668"/>
                    </a:lnTo>
                    <a:lnTo>
                      <a:pt x="27596" y="13009"/>
                    </a:lnTo>
                    <a:lnTo>
                      <a:pt x="27613" y="13350"/>
                    </a:lnTo>
                    <a:lnTo>
                      <a:pt x="27622" y="13691"/>
                    </a:lnTo>
                    <a:lnTo>
                      <a:pt x="27622" y="14032"/>
                    </a:lnTo>
                    <a:lnTo>
                      <a:pt x="27613" y="14373"/>
                    </a:lnTo>
                    <a:lnTo>
                      <a:pt x="27596" y="14705"/>
                    </a:lnTo>
                    <a:lnTo>
                      <a:pt x="27569" y="15045"/>
                    </a:lnTo>
                    <a:lnTo>
                      <a:pt x="27533" y="15377"/>
                    </a:lnTo>
                    <a:lnTo>
                      <a:pt x="27488" y="15709"/>
                    </a:lnTo>
                    <a:lnTo>
                      <a:pt x="27443" y="16041"/>
                    </a:lnTo>
                    <a:lnTo>
                      <a:pt x="27380" y="16373"/>
                    </a:lnTo>
                    <a:lnTo>
                      <a:pt x="27317" y="16696"/>
                    </a:lnTo>
                    <a:lnTo>
                      <a:pt x="27246" y="17019"/>
                    </a:lnTo>
                    <a:lnTo>
                      <a:pt x="27156" y="17342"/>
                    </a:lnTo>
                    <a:lnTo>
                      <a:pt x="27066" y="17665"/>
                    </a:lnTo>
                    <a:lnTo>
                      <a:pt x="26976" y="17979"/>
                    </a:lnTo>
                    <a:lnTo>
                      <a:pt x="26869" y="18302"/>
                    </a:lnTo>
                    <a:lnTo>
                      <a:pt x="26761" y="18607"/>
                    </a:lnTo>
                    <a:lnTo>
                      <a:pt x="26636" y="18921"/>
                    </a:lnTo>
                    <a:lnTo>
                      <a:pt x="26510" y="19226"/>
                    </a:lnTo>
                    <a:lnTo>
                      <a:pt x="26375" y="19531"/>
                    </a:lnTo>
                    <a:lnTo>
                      <a:pt x="26241" y="19827"/>
                    </a:lnTo>
                    <a:lnTo>
                      <a:pt x="26088" y="20123"/>
                    </a:lnTo>
                    <a:lnTo>
                      <a:pt x="25936" y="20419"/>
                    </a:lnTo>
                    <a:lnTo>
                      <a:pt x="25774" y="20706"/>
                    </a:lnTo>
                    <a:lnTo>
                      <a:pt x="25604" y="20993"/>
                    </a:lnTo>
                    <a:lnTo>
                      <a:pt x="25424" y="21271"/>
                    </a:lnTo>
                    <a:lnTo>
                      <a:pt x="25245" y="21550"/>
                    </a:lnTo>
                    <a:lnTo>
                      <a:pt x="25057" y="21819"/>
                    </a:lnTo>
                    <a:lnTo>
                      <a:pt x="24859" y="22088"/>
                    </a:lnTo>
                    <a:lnTo>
                      <a:pt x="24662" y="22357"/>
                    </a:lnTo>
                    <a:lnTo>
                      <a:pt x="24447" y="22617"/>
                    </a:lnTo>
                    <a:lnTo>
                      <a:pt x="24231" y="22868"/>
                    </a:lnTo>
                    <a:lnTo>
                      <a:pt x="24016" y="23120"/>
                    </a:lnTo>
                    <a:lnTo>
                      <a:pt x="23783" y="23362"/>
                    </a:lnTo>
                    <a:lnTo>
                      <a:pt x="23549" y="23595"/>
                    </a:lnTo>
                    <a:lnTo>
                      <a:pt x="23307" y="23828"/>
                    </a:lnTo>
                    <a:lnTo>
                      <a:pt x="23065" y="24062"/>
                    </a:lnTo>
                    <a:lnTo>
                      <a:pt x="22814" y="24286"/>
                    </a:lnTo>
                    <a:lnTo>
                      <a:pt x="22554" y="24501"/>
                    </a:lnTo>
                    <a:lnTo>
                      <a:pt x="22294" y="24707"/>
                    </a:lnTo>
                    <a:lnTo>
                      <a:pt x="22024" y="24914"/>
                    </a:lnTo>
                    <a:lnTo>
                      <a:pt x="21746" y="25111"/>
                    </a:lnTo>
                    <a:lnTo>
                      <a:pt x="21468" y="25300"/>
                    </a:lnTo>
                    <a:lnTo>
                      <a:pt x="21181" y="25488"/>
                    </a:lnTo>
                    <a:lnTo>
                      <a:pt x="20885" y="25667"/>
                    </a:lnTo>
                    <a:lnTo>
                      <a:pt x="20589" y="25838"/>
                    </a:lnTo>
                    <a:lnTo>
                      <a:pt x="20293" y="26008"/>
                    </a:lnTo>
                    <a:lnTo>
                      <a:pt x="19979" y="26161"/>
                    </a:lnTo>
                    <a:lnTo>
                      <a:pt x="19665" y="26313"/>
                    </a:lnTo>
                    <a:lnTo>
                      <a:pt x="19351" y="26457"/>
                    </a:lnTo>
                    <a:lnTo>
                      <a:pt x="19028" y="26591"/>
                    </a:lnTo>
                    <a:lnTo>
                      <a:pt x="18696" y="26726"/>
                    </a:lnTo>
                    <a:lnTo>
                      <a:pt x="18364" y="26843"/>
                    </a:lnTo>
                    <a:lnTo>
                      <a:pt x="18023" y="26959"/>
                    </a:lnTo>
                    <a:lnTo>
                      <a:pt x="18023" y="26959"/>
                    </a:lnTo>
                    <a:lnTo>
                      <a:pt x="17682" y="27058"/>
                    </a:lnTo>
                    <a:lnTo>
                      <a:pt x="17341" y="27157"/>
                    </a:lnTo>
                    <a:lnTo>
                      <a:pt x="17000" y="27246"/>
                    </a:lnTo>
                    <a:lnTo>
                      <a:pt x="16660" y="27318"/>
                    </a:lnTo>
                    <a:lnTo>
                      <a:pt x="16319" y="27390"/>
                    </a:lnTo>
                    <a:lnTo>
                      <a:pt x="15978" y="27444"/>
                    </a:lnTo>
                    <a:lnTo>
                      <a:pt x="15637" y="27497"/>
                    </a:lnTo>
                    <a:lnTo>
                      <a:pt x="15296" y="27542"/>
                    </a:lnTo>
                    <a:lnTo>
                      <a:pt x="14946" y="27569"/>
                    </a:lnTo>
                    <a:lnTo>
                      <a:pt x="14605" y="27596"/>
                    </a:lnTo>
                    <a:lnTo>
                      <a:pt x="14264" y="27614"/>
                    </a:lnTo>
                    <a:lnTo>
                      <a:pt x="13932" y="27623"/>
                    </a:lnTo>
                    <a:lnTo>
                      <a:pt x="13591" y="27614"/>
                    </a:lnTo>
                    <a:lnTo>
                      <a:pt x="13251" y="27605"/>
                    </a:lnTo>
                    <a:lnTo>
                      <a:pt x="12919" y="27587"/>
                    </a:lnTo>
                    <a:lnTo>
                      <a:pt x="12578" y="27560"/>
                    </a:lnTo>
                    <a:lnTo>
                      <a:pt x="12246" y="27533"/>
                    </a:lnTo>
                    <a:lnTo>
                      <a:pt x="11914" y="27489"/>
                    </a:lnTo>
                    <a:lnTo>
                      <a:pt x="11582" y="27435"/>
                    </a:lnTo>
                    <a:lnTo>
                      <a:pt x="11250" y="27381"/>
                    </a:lnTo>
                    <a:lnTo>
                      <a:pt x="10927" y="27309"/>
                    </a:lnTo>
                    <a:lnTo>
                      <a:pt x="10604" y="27237"/>
                    </a:lnTo>
                    <a:lnTo>
                      <a:pt x="10281" y="27157"/>
                    </a:lnTo>
                    <a:lnTo>
                      <a:pt x="9958" y="27067"/>
                    </a:lnTo>
                    <a:lnTo>
                      <a:pt x="9635" y="26968"/>
                    </a:lnTo>
                    <a:lnTo>
                      <a:pt x="9321" y="26870"/>
                    </a:lnTo>
                    <a:lnTo>
                      <a:pt x="9007" y="26753"/>
                    </a:lnTo>
                    <a:lnTo>
                      <a:pt x="8702" y="26636"/>
                    </a:lnTo>
                    <a:lnTo>
                      <a:pt x="8397" y="26511"/>
                    </a:lnTo>
                    <a:lnTo>
                      <a:pt x="8092" y="26376"/>
                    </a:lnTo>
                    <a:lnTo>
                      <a:pt x="7796" y="26233"/>
                    </a:lnTo>
                    <a:lnTo>
                      <a:pt x="7500" y="26089"/>
                    </a:lnTo>
                    <a:lnTo>
                      <a:pt x="7204" y="25928"/>
                    </a:lnTo>
                    <a:lnTo>
                      <a:pt x="6917" y="25766"/>
                    </a:lnTo>
                    <a:lnTo>
                      <a:pt x="6630" y="25605"/>
                    </a:lnTo>
                    <a:lnTo>
                      <a:pt x="6352" y="25425"/>
                    </a:lnTo>
                    <a:lnTo>
                      <a:pt x="6074" y="25246"/>
                    </a:lnTo>
                    <a:lnTo>
                      <a:pt x="5795" y="25057"/>
                    </a:lnTo>
                    <a:lnTo>
                      <a:pt x="5526" y="24860"/>
                    </a:lnTo>
                    <a:lnTo>
                      <a:pt x="5266" y="24654"/>
                    </a:lnTo>
                    <a:lnTo>
                      <a:pt x="5006" y="24447"/>
                    </a:lnTo>
                    <a:lnTo>
                      <a:pt x="4755" y="24232"/>
                    </a:lnTo>
                    <a:lnTo>
                      <a:pt x="4504" y="24008"/>
                    </a:lnTo>
                    <a:lnTo>
                      <a:pt x="4261" y="23783"/>
                    </a:lnTo>
                    <a:lnTo>
                      <a:pt x="4019" y="23550"/>
                    </a:lnTo>
                    <a:lnTo>
                      <a:pt x="3786" y="23308"/>
                    </a:lnTo>
                    <a:lnTo>
                      <a:pt x="3562" y="23066"/>
                    </a:lnTo>
                    <a:lnTo>
                      <a:pt x="3337" y="22815"/>
                    </a:lnTo>
                    <a:lnTo>
                      <a:pt x="3122" y="22554"/>
                    </a:lnTo>
                    <a:lnTo>
                      <a:pt x="2916" y="22294"/>
                    </a:lnTo>
                    <a:lnTo>
                      <a:pt x="2709" y="22016"/>
                    </a:lnTo>
                    <a:lnTo>
                      <a:pt x="2512" y="21747"/>
                    </a:lnTo>
                    <a:lnTo>
                      <a:pt x="2315" y="21469"/>
                    </a:lnTo>
                    <a:lnTo>
                      <a:pt x="2135" y="21182"/>
                    </a:lnTo>
                    <a:lnTo>
                      <a:pt x="1956" y="20886"/>
                    </a:lnTo>
                    <a:lnTo>
                      <a:pt x="1785" y="20590"/>
                    </a:lnTo>
                    <a:lnTo>
                      <a:pt x="1615" y="20285"/>
                    </a:lnTo>
                    <a:lnTo>
                      <a:pt x="1462" y="19980"/>
                    </a:lnTo>
                    <a:lnTo>
                      <a:pt x="1310" y="19666"/>
                    </a:lnTo>
                    <a:lnTo>
                      <a:pt x="1166" y="19352"/>
                    </a:lnTo>
                    <a:lnTo>
                      <a:pt x="1032" y="19029"/>
                    </a:lnTo>
                    <a:lnTo>
                      <a:pt x="897" y="18697"/>
                    </a:lnTo>
                    <a:lnTo>
                      <a:pt x="781" y="18365"/>
                    </a:lnTo>
                    <a:lnTo>
                      <a:pt x="664" y="18024"/>
                    </a:lnTo>
                    <a:lnTo>
                      <a:pt x="664" y="18024"/>
                    </a:lnTo>
                    <a:lnTo>
                      <a:pt x="556" y="17683"/>
                    </a:lnTo>
                    <a:lnTo>
                      <a:pt x="467" y="17342"/>
                    </a:lnTo>
                    <a:lnTo>
                      <a:pt x="377" y="17001"/>
                    </a:lnTo>
                    <a:lnTo>
                      <a:pt x="305" y="16660"/>
                    </a:lnTo>
                    <a:lnTo>
                      <a:pt x="233" y="16319"/>
                    </a:lnTo>
                    <a:lnTo>
                      <a:pt x="170" y="15978"/>
                    </a:lnTo>
                    <a:lnTo>
                      <a:pt x="126" y="15629"/>
                    </a:lnTo>
                    <a:lnTo>
                      <a:pt x="81" y="15288"/>
                    </a:lnTo>
                    <a:lnTo>
                      <a:pt x="54" y="14947"/>
                    </a:lnTo>
                    <a:lnTo>
                      <a:pt x="27" y="14606"/>
                    </a:lnTo>
                    <a:lnTo>
                      <a:pt x="9" y="14265"/>
                    </a:lnTo>
                    <a:lnTo>
                      <a:pt x="0" y="13924"/>
                    </a:lnTo>
                    <a:lnTo>
                      <a:pt x="0" y="13583"/>
                    </a:lnTo>
                    <a:lnTo>
                      <a:pt x="9" y="13251"/>
                    </a:lnTo>
                    <a:lnTo>
                      <a:pt x="27" y="12910"/>
                    </a:lnTo>
                    <a:lnTo>
                      <a:pt x="54" y="12578"/>
                    </a:lnTo>
                    <a:lnTo>
                      <a:pt x="90" y="12246"/>
                    </a:lnTo>
                    <a:lnTo>
                      <a:pt x="135" y="11905"/>
                    </a:lnTo>
                    <a:lnTo>
                      <a:pt x="188" y="11583"/>
                    </a:lnTo>
                    <a:lnTo>
                      <a:pt x="242" y="11251"/>
                    </a:lnTo>
                    <a:lnTo>
                      <a:pt x="305" y="10919"/>
                    </a:lnTo>
                    <a:lnTo>
                      <a:pt x="386" y="10596"/>
                    </a:lnTo>
                    <a:lnTo>
                      <a:pt x="467" y="10273"/>
                    </a:lnTo>
                    <a:lnTo>
                      <a:pt x="556" y="9959"/>
                    </a:lnTo>
                    <a:lnTo>
                      <a:pt x="646" y="9636"/>
                    </a:lnTo>
                    <a:lnTo>
                      <a:pt x="754" y="9322"/>
                    </a:lnTo>
                    <a:lnTo>
                      <a:pt x="870" y="9008"/>
                    </a:lnTo>
                    <a:lnTo>
                      <a:pt x="987" y="8703"/>
                    </a:lnTo>
                    <a:lnTo>
                      <a:pt x="1112" y="8398"/>
                    </a:lnTo>
                    <a:lnTo>
                      <a:pt x="1247" y="8093"/>
                    </a:lnTo>
                    <a:lnTo>
                      <a:pt x="1391" y="7788"/>
                    </a:lnTo>
                    <a:lnTo>
                      <a:pt x="1534" y="7492"/>
                    </a:lnTo>
                    <a:lnTo>
                      <a:pt x="1687" y="7205"/>
                    </a:lnTo>
                    <a:lnTo>
                      <a:pt x="1848" y="6909"/>
                    </a:lnTo>
                    <a:lnTo>
                      <a:pt x="2019" y="6630"/>
                    </a:lnTo>
                    <a:lnTo>
                      <a:pt x="2198" y="6343"/>
                    </a:lnTo>
                    <a:lnTo>
                      <a:pt x="2377" y="6065"/>
                    </a:lnTo>
                    <a:lnTo>
                      <a:pt x="2566" y="5796"/>
                    </a:lnTo>
                    <a:lnTo>
                      <a:pt x="2763" y="5527"/>
                    </a:lnTo>
                    <a:lnTo>
                      <a:pt x="2970" y="5267"/>
                    </a:lnTo>
                    <a:lnTo>
                      <a:pt x="3176" y="5007"/>
                    </a:lnTo>
                    <a:lnTo>
                      <a:pt x="3391" y="4755"/>
                    </a:lnTo>
                    <a:lnTo>
                      <a:pt x="3615" y="4504"/>
                    </a:lnTo>
                    <a:lnTo>
                      <a:pt x="3840" y="4262"/>
                    </a:lnTo>
                    <a:lnTo>
                      <a:pt x="4073" y="4020"/>
                    </a:lnTo>
                    <a:lnTo>
                      <a:pt x="4315" y="3787"/>
                    </a:lnTo>
                    <a:lnTo>
                      <a:pt x="4557" y="3562"/>
                    </a:lnTo>
                    <a:lnTo>
                      <a:pt x="4809" y="3338"/>
                    </a:lnTo>
                    <a:lnTo>
                      <a:pt x="5069" y="3123"/>
                    </a:lnTo>
                    <a:lnTo>
                      <a:pt x="5329" y="2907"/>
                    </a:lnTo>
                    <a:lnTo>
                      <a:pt x="5598" y="2701"/>
                    </a:lnTo>
                    <a:lnTo>
                      <a:pt x="5876" y="2504"/>
                    </a:lnTo>
                    <a:lnTo>
                      <a:pt x="6154" y="2315"/>
                    </a:lnTo>
                    <a:lnTo>
                      <a:pt x="6441" y="2127"/>
                    </a:lnTo>
                    <a:lnTo>
                      <a:pt x="6737" y="1947"/>
                    </a:lnTo>
                    <a:lnTo>
                      <a:pt x="7033" y="1777"/>
                    </a:lnTo>
                    <a:lnTo>
                      <a:pt x="7338" y="1615"/>
                    </a:lnTo>
                    <a:lnTo>
                      <a:pt x="7644" y="1454"/>
                    </a:lnTo>
                    <a:lnTo>
                      <a:pt x="7958" y="1302"/>
                    </a:lnTo>
                    <a:lnTo>
                      <a:pt x="8271" y="1158"/>
                    </a:lnTo>
                    <a:lnTo>
                      <a:pt x="8594" y="1023"/>
                    </a:lnTo>
                    <a:lnTo>
                      <a:pt x="8926" y="898"/>
                    </a:lnTo>
                    <a:lnTo>
                      <a:pt x="9258" y="772"/>
                    </a:lnTo>
                    <a:lnTo>
                      <a:pt x="9599" y="665"/>
                    </a:lnTo>
                    <a:lnTo>
                      <a:pt x="9599" y="665"/>
                    </a:lnTo>
                    <a:lnTo>
                      <a:pt x="9940" y="557"/>
                    </a:lnTo>
                    <a:lnTo>
                      <a:pt x="10281" y="467"/>
                    </a:lnTo>
                    <a:lnTo>
                      <a:pt x="10622" y="377"/>
                    </a:lnTo>
                    <a:lnTo>
                      <a:pt x="10963" y="297"/>
                    </a:lnTo>
                    <a:lnTo>
                      <a:pt x="11304" y="234"/>
                    </a:lnTo>
                    <a:lnTo>
                      <a:pt x="11645" y="171"/>
                    </a:lnTo>
                    <a:lnTo>
                      <a:pt x="11986" y="117"/>
                    </a:lnTo>
                    <a:lnTo>
                      <a:pt x="12335" y="81"/>
                    </a:lnTo>
                    <a:lnTo>
                      <a:pt x="12676" y="46"/>
                    </a:lnTo>
                    <a:lnTo>
                      <a:pt x="13017" y="19"/>
                    </a:lnTo>
                    <a:lnTo>
                      <a:pt x="13358" y="10"/>
                    </a:lnTo>
                    <a:lnTo>
                      <a:pt x="13699" y="1"/>
                    </a:lnTo>
                    <a:lnTo>
                      <a:pt x="14031" y="1"/>
                    </a:lnTo>
                    <a:lnTo>
                      <a:pt x="14372" y="10"/>
                    </a:lnTo>
                    <a:lnTo>
                      <a:pt x="14713" y="28"/>
                    </a:lnTo>
                    <a:lnTo>
                      <a:pt x="15045" y="55"/>
                    </a:lnTo>
                    <a:lnTo>
                      <a:pt x="15377" y="90"/>
                    </a:lnTo>
                    <a:lnTo>
                      <a:pt x="15709" y="135"/>
                    </a:lnTo>
                    <a:lnTo>
                      <a:pt x="16041" y="180"/>
                    </a:lnTo>
                    <a:lnTo>
                      <a:pt x="16373" y="243"/>
                    </a:lnTo>
                    <a:lnTo>
                      <a:pt x="16695" y="306"/>
                    </a:lnTo>
                    <a:lnTo>
                      <a:pt x="17027" y="377"/>
                    </a:lnTo>
                    <a:lnTo>
                      <a:pt x="17350" y="458"/>
                    </a:lnTo>
                    <a:lnTo>
                      <a:pt x="17664" y="548"/>
                    </a:lnTo>
                    <a:lnTo>
                      <a:pt x="17987" y="647"/>
                    </a:lnTo>
                    <a:lnTo>
                      <a:pt x="18301" y="754"/>
                    </a:lnTo>
                    <a:lnTo>
                      <a:pt x="18615" y="862"/>
                    </a:lnTo>
                    <a:lnTo>
                      <a:pt x="18920" y="988"/>
                    </a:lnTo>
                    <a:lnTo>
                      <a:pt x="19225" y="1113"/>
                    </a:lnTo>
                    <a:lnTo>
                      <a:pt x="19530" y="1248"/>
                    </a:lnTo>
                    <a:lnTo>
                      <a:pt x="19835" y="1382"/>
                    </a:lnTo>
                    <a:lnTo>
                      <a:pt x="20131" y="1535"/>
                    </a:lnTo>
                    <a:lnTo>
                      <a:pt x="20419" y="1687"/>
                    </a:lnTo>
                    <a:lnTo>
                      <a:pt x="20706" y="1849"/>
                    </a:lnTo>
                    <a:lnTo>
                      <a:pt x="20993" y="2019"/>
                    </a:lnTo>
                    <a:lnTo>
                      <a:pt x="21280" y="2190"/>
                    </a:lnTo>
                    <a:lnTo>
                      <a:pt x="21549" y="2378"/>
                    </a:lnTo>
                    <a:lnTo>
                      <a:pt x="21827" y="2566"/>
                    </a:lnTo>
                    <a:lnTo>
                      <a:pt x="22096" y="2764"/>
                    </a:lnTo>
                    <a:lnTo>
                      <a:pt x="22356" y="2961"/>
                    </a:lnTo>
                    <a:lnTo>
                      <a:pt x="22616" y="3176"/>
                    </a:lnTo>
                    <a:lnTo>
                      <a:pt x="22868" y="3383"/>
                    </a:lnTo>
                    <a:lnTo>
                      <a:pt x="23119" y="3607"/>
                    </a:lnTo>
                    <a:lnTo>
                      <a:pt x="23361" y="3840"/>
                    </a:lnTo>
                    <a:lnTo>
                      <a:pt x="23603" y="4074"/>
                    </a:lnTo>
                    <a:lnTo>
                      <a:pt x="23837" y="4307"/>
                    </a:lnTo>
                    <a:lnTo>
                      <a:pt x="24061" y="4558"/>
                    </a:lnTo>
                    <a:lnTo>
                      <a:pt x="24285" y="4809"/>
                    </a:lnTo>
                    <a:lnTo>
                      <a:pt x="24500" y="5069"/>
                    </a:lnTo>
                    <a:lnTo>
                      <a:pt x="24716" y="5330"/>
                    </a:lnTo>
                    <a:lnTo>
                      <a:pt x="24913" y="5599"/>
                    </a:lnTo>
                    <a:lnTo>
                      <a:pt x="25110" y="5877"/>
                    </a:lnTo>
                    <a:lnTo>
                      <a:pt x="25308" y="6155"/>
                    </a:lnTo>
                    <a:lnTo>
                      <a:pt x="25487" y="6442"/>
                    </a:lnTo>
                    <a:lnTo>
                      <a:pt x="25667" y="6729"/>
                    </a:lnTo>
                    <a:lnTo>
                      <a:pt x="25846" y="7034"/>
                    </a:lnTo>
                    <a:lnTo>
                      <a:pt x="26008" y="7330"/>
                    </a:lnTo>
                    <a:lnTo>
                      <a:pt x="26169" y="7644"/>
                    </a:lnTo>
                    <a:lnTo>
                      <a:pt x="26313" y="7949"/>
                    </a:lnTo>
                    <a:lnTo>
                      <a:pt x="26456" y="8272"/>
                    </a:lnTo>
                    <a:lnTo>
                      <a:pt x="26600" y="8595"/>
                    </a:lnTo>
                    <a:lnTo>
                      <a:pt x="26725" y="8927"/>
                    </a:lnTo>
                    <a:lnTo>
                      <a:pt x="26842" y="9259"/>
                    </a:lnTo>
                    <a:lnTo>
                      <a:pt x="26959" y="95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4"/>
              <p:cNvSpPr/>
              <p:nvPr/>
            </p:nvSpPr>
            <p:spPr>
              <a:xfrm>
                <a:off x="1645425" y="2969000"/>
                <a:ext cx="635850" cy="635850"/>
              </a:xfrm>
              <a:custGeom>
                <a:avLst/>
                <a:gdLst/>
                <a:ahLst/>
                <a:cxnLst/>
                <a:rect l="l" t="t" r="r" b="b"/>
                <a:pathLst>
                  <a:path w="25434" h="25434" extrusionOk="0">
                    <a:moveTo>
                      <a:pt x="13072" y="978"/>
                    </a:moveTo>
                    <a:lnTo>
                      <a:pt x="13421" y="996"/>
                    </a:lnTo>
                    <a:lnTo>
                      <a:pt x="13762" y="1023"/>
                    </a:lnTo>
                    <a:lnTo>
                      <a:pt x="14103" y="1059"/>
                    </a:lnTo>
                    <a:lnTo>
                      <a:pt x="14453" y="1104"/>
                    </a:lnTo>
                    <a:lnTo>
                      <a:pt x="14794" y="1157"/>
                    </a:lnTo>
                    <a:lnTo>
                      <a:pt x="15126" y="1229"/>
                    </a:lnTo>
                    <a:lnTo>
                      <a:pt x="15467" y="1301"/>
                    </a:lnTo>
                    <a:lnTo>
                      <a:pt x="15799" y="1391"/>
                    </a:lnTo>
                    <a:lnTo>
                      <a:pt x="16140" y="1489"/>
                    </a:lnTo>
                    <a:lnTo>
                      <a:pt x="16472" y="1597"/>
                    </a:lnTo>
                    <a:lnTo>
                      <a:pt x="16795" y="1714"/>
                    </a:lnTo>
                    <a:lnTo>
                      <a:pt x="17127" y="1839"/>
                    </a:lnTo>
                    <a:lnTo>
                      <a:pt x="17450" y="1974"/>
                    </a:lnTo>
                    <a:lnTo>
                      <a:pt x="17764" y="2126"/>
                    </a:lnTo>
                    <a:lnTo>
                      <a:pt x="18086" y="2279"/>
                    </a:lnTo>
                    <a:lnTo>
                      <a:pt x="18347" y="2422"/>
                    </a:lnTo>
                    <a:lnTo>
                      <a:pt x="18598" y="2566"/>
                    </a:lnTo>
                    <a:lnTo>
                      <a:pt x="18849" y="2709"/>
                    </a:lnTo>
                    <a:lnTo>
                      <a:pt x="19091" y="2862"/>
                    </a:lnTo>
                    <a:lnTo>
                      <a:pt x="19333" y="3023"/>
                    </a:lnTo>
                    <a:lnTo>
                      <a:pt x="19576" y="3194"/>
                    </a:lnTo>
                    <a:lnTo>
                      <a:pt x="19809" y="3364"/>
                    </a:lnTo>
                    <a:lnTo>
                      <a:pt x="20033" y="3535"/>
                    </a:lnTo>
                    <a:lnTo>
                      <a:pt x="20258" y="3723"/>
                    </a:lnTo>
                    <a:lnTo>
                      <a:pt x="20473" y="3903"/>
                    </a:lnTo>
                    <a:lnTo>
                      <a:pt x="20688" y="4100"/>
                    </a:lnTo>
                    <a:lnTo>
                      <a:pt x="20894" y="4288"/>
                    </a:lnTo>
                    <a:lnTo>
                      <a:pt x="21101" y="4495"/>
                    </a:lnTo>
                    <a:lnTo>
                      <a:pt x="21298" y="4701"/>
                    </a:lnTo>
                    <a:lnTo>
                      <a:pt x="21487" y="4907"/>
                    </a:lnTo>
                    <a:lnTo>
                      <a:pt x="21675" y="5123"/>
                    </a:lnTo>
                    <a:lnTo>
                      <a:pt x="21854" y="5347"/>
                    </a:lnTo>
                    <a:lnTo>
                      <a:pt x="22034" y="5571"/>
                    </a:lnTo>
                    <a:lnTo>
                      <a:pt x="22204" y="5796"/>
                    </a:lnTo>
                    <a:lnTo>
                      <a:pt x="22366" y="6029"/>
                    </a:lnTo>
                    <a:lnTo>
                      <a:pt x="22527" y="6271"/>
                    </a:lnTo>
                    <a:lnTo>
                      <a:pt x="22680" y="6513"/>
                    </a:lnTo>
                    <a:lnTo>
                      <a:pt x="22832" y="6756"/>
                    </a:lnTo>
                    <a:lnTo>
                      <a:pt x="22967" y="7007"/>
                    </a:lnTo>
                    <a:lnTo>
                      <a:pt x="23110" y="7258"/>
                    </a:lnTo>
                    <a:lnTo>
                      <a:pt x="23236" y="7518"/>
                    </a:lnTo>
                    <a:lnTo>
                      <a:pt x="23362" y="7778"/>
                    </a:lnTo>
                    <a:lnTo>
                      <a:pt x="23478" y="8038"/>
                    </a:lnTo>
                    <a:lnTo>
                      <a:pt x="23595" y="8308"/>
                    </a:lnTo>
                    <a:lnTo>
                      <a:pt x="23694" y="8577"/>
                    </a:lnTo>
                    <a:lnTo>
                      <a:pt x="23801" y="8855"/>
                    </a:lnTo>
                    <a:lnTo>
                      <a:pt x="23891" y="9133"/>
                    </a:lnTo>
                    <a:lnTo>
                      <a:pt x="23972" y="9411"/>
                    </a:lnTo>
                    <a:lnTo>
                      <a:pt x="24052" y="9698"/>
                    </a:lnTo>
                    <a:lnTo>
                      <a:pt x="24124" y="9976"/>
                    </a:lnTo>
                    <a:lnTo>
                      <a:pt x="24196" y="10263"/>
                    </a:lnTo>
                    <a:lnTo>
                      <a:pt x="24250" y="10541"/>
                    </a:lnTo>
                    <a:lnTo>
                      <a:pt x="24304" y="10828"/>
                    </a:lnTo>
                    <a:lnTo>
                      <a:pt x="24339" y="11116"/>
                    </a:lnTo>
                    <a:lnTo>
                      <a:pt x="24375" y="11394"/>
                    </a:lnTo>
                    <a:lnTo>
                      <a:pt x="24411" y="11681"/>
                    </a:lnTo>
                    <a:lnTo>
                      <a:pt x="24429" y="11968"/>
                    </a:lnTo>
                    <a:lnTo>
                      <a:pt x="24447" y="12255"/>
                    </a:lnTo>
                    <a:lnTo>
                      <a:pt x="24456" y="12542"/>
                    </a:lnTo>
                    <a:lnTo>
                      <a:pt x="24456" y="12829"/>
                    </a:lnTo>
                    <a:lnTo>
                      <a:pt x="24447" y="13107"/>
                    </a:lnTo>
                    <a:lnTo>
                      <a:pt x="24438" y="13394"/>
                    </a:lnTo>
                    <a:lnTo>
                      <a:pt x="24420" y="13681"/>
                    </a:lnTo>
                    <a:lnTo>
                      <a:pt x="24393" y="13968"/>
                    </a:lnTo>
                    <a:lnTo>
                      <a:pt x="24357" y="14246"/>
                    </a:lnTo>
                    <a:lnTo>
                      <a:pt x="24313" y="14534"/>
                    </a:lnTo>
                    <a:lnTo>
                      <a:pt x="24268" y="14812"/>
                    </a:lnTo>
                    <a:lnTo>
                      <a:pt x="24214" y="15090"/>
                    </a:lnTo>
                    <a:lnTo>
                      <a:pt x="24151" y="15368"/>
                    </a:lnTo>
                    <a:lnTo>
                      <a:pt x="24079" y="15646"/>
                    </a:lnTo>
                    <a:lnTo>
                      <a:pt x="24008" y="15924"/>
                    </a:lnTo>
                    <a:lnTo>
                      <a:pt x="23927" y="16202"/>
                    </a:lnTo>
                    <a:lnTo>
                      <a:pt x="23837" y="16480"/>
                    </a:lnTo>
                    <a:lnTo>
                      <a:pt x="23738" y="16749"/>
                    </a:lnTo>
                    <a:lnTo>
                      <a:pt x="23631" y="17019"/>
                    </a:lnTo>
                    <a:lnTo>
                      <a:pt x="23523" y="17288"/>
                    </a:lnTo>
                    <a:lnTo>
                      <a:pt x="23406" y="17557"/>
                    </a:lnTo>
                    <a:lnTo>
                      <a:pt x="23281" y="17817"/>
                    </a:lnTo>
                    <a:lnTo>
                      <a:pt x="23146" y="18077"/>
                    </a:lnTo>
                    <a:lnTo>
                      <a:pt x="23012" y="18337"/>
                    </a:lnTo>
                    <a:lnTo>
                      <a:pt x="22868" y="18598"/>
                    </a:lnTo>
                    <a:lnTo>
                      <a:pt x="22725" y="18849"/>
                    </a:lnTo>
                    <a:lnTo>
                      <a:pt x="22563" y="19091"/>
                    </a:lnTo>
                    <a:lnTo>
                      <a:pt x="22411" y="19333"/>
                    </a:lnTo>
                    <a:lnTo>
                      <a:pt x="22240" y="19566"/>
                    </a:lnTo>
                    <a:lnTo>
                      <a:pt x="22070" y="19800"/>
                    </a:lnTo>
                    <a:lnTo>
                      <a:pt x="21899" y="20033"/>
                    </a:lnTo>
                    <a:lnTo>
                      <a:pt x="21711" y="20248"/>
                    </a:lnTo>
                    <a:lnTo>
                      <a:pt x="21531" y="20473"/>
                    </a:lnTo>
                    <a:lnTo>
                      <a:pt x="21334" y="20679"/>
                    </a:lnTo>
                    <a:lnTo>
                      <a:pt x="21137" y="20894"/>
                    </a:lnTo>
                    <a:lnTo>
                      <a:pt x="20939" y="21092"/>
                    </a:lnTo>
                    <a:lnTo>
                      <a:pt x="20733" y="21289"/>
                    </a:lnTo>
                    <a:lnTo>
                      <a:pt x="20518" y="21486"/>
                    </a:lnTo>
                    <a:lnTo>
                      <a:pt x="20302" y="21666"/>
                    </a:lnTo>
                    <a:lnTo>
                      <a:pt x="20087" y="21854"/>
                    </a:lnTo>
                    <a:lnTo>
                      <a:pt x="19863" y="22025"/>
                    </a:lnTo>
                    <a:lnTo>
                      <a:pt x="19630" y="22195"/>
                    </a:lnTo>
                    <a:lnTo>
                      <a:pt x="19405" y="22365"/>
                    </a:lnTo>
                    <a:lnTo>
                      <a:pt x="19163" y="22527"/>
                    </a:lnTo>
                    <a:lnTo>
                      <a:pt x="18921" y="22679"/>
                    </a:lnTo>
                    <a:lnTo>
                      <a:pt x="18679" y="22823"/>
                    </a:lnTo>
                    <a:lnTo>
                      <a:pt x="18427" y="22967"/>
                    </a:lnTo>
                    <a:lnTo>
                      <a:pt x="18176" y="23101"/>
                    </a:lnTo>
                    <a:lnTo>
                      <a:pt x="17916" y="23236"/>
                    </a:lnTo>
                    <a:lnTo>
                      <a:pt x="17656" y="23361"/>
                    </a:lnTo>
                    <a:lnTo>
                      <a:pt x="17396" y="23478"/>
                    </a:lnTo>
                    <a:lnTo>
                      <a:pt x="17127" y="23586"/>
                    </a:lnTo>
                    <a:lnTo>
                      <a:pt x="16857" y="23693"/>
                    </a:lnTo>
                    <a:lnTo>
                      <a:pt x="16579" y="23792"/>
                    </a:lnTo>
                    <a:lnTo>
                      <a:pt x="16301" y="23891"/>
                    </a:lnTo>
                    <a:lnTo>
                      <a:pt x="15853" y="24016"/>
                    </a:lnTo>
                    <a:lnTo>
                      <a:pt x="15413" y="24133"/>
                    </a:lnTo>
                    <a:lnTo>
                      <a:pt x="14965" y="24231"/>
                    </a:lnTo>
                    <a:lnTo>
                      <a:pt x="14516" y="24312"/>
                    </a:lnTo>
                    <a:lnTo>
                      <a:pt x="14058" y="24375"/>
                    </a:lnTo>
                    <a:lnTo>
                      <a:pt x="13610" y="24420"/>
                    </a:lnTo>
                    <a:lnTo>
                      <a:pt x="13161" y="24447"/>
                    </a:lnTo>
                    <a:lnTo>
                      <a:pt x="12704" y="24456"/>
                    </a:lnTo>
                    <a:lnTo>
                      <a:pt x="12363" y="24447"/>
                    </a:lnTo>
                    <a:lnTo>
                      <a:pt x="12013" y="24429"/>
                    </a:lnTo>
                    <a:lnTo>
                      <a:pt x="11672" y="24402"/>
                    </a:lnTo>
                    <a:lnTo>
                      <a:pt x="11331" y="24366"/>
                    </a:lnTo>
                    <a:lnTo>
                      <a:pt x="10990" y="24321"/>
                    </a:lnTo>
                    <a:lnTo>
                      <a:pt x="10649" y="24267"/>
                    </a:lnTo>
                    <a:lnTo>
                      <a:pt x="10308" y="24205"/>
                    </a:lnTo>
                    <a:lnTo>
                      <a:pt x="9968" y="24124"/>
                    </a:lnTo>
                    <a:lnTo>
                      <a:pt x="9636" y="24034"/>
                    </a:lnTo>
                    <a:lnTo>
                      <a:pt x="9304" y="23944"/>
                    </a:lnTo>
                    <a:lnTo>
                      <a:pt x="8972" y="23837"/>
                    </a:lnTo>
                    <a:lnTo>
                      <a:pt x="8640" y="23720"/>
                    </a:lnTo>
                    <a:lnTo>
                      <a:pt x="8317" y="23586"/>
                    </a:lnTo>
                    <a:lnTo>
                      <a:pt x="7985" y="23451"/>
                    </a:lnTo>
                    <a:lnTo>
                      <a:pt x="7671" y="23307"/>
                    </a:lnTo>
                    <a:lnTo>
                      <a:pt x="7348" y="23146"/>
                    </a:lnTo>
                    <a:lnTo>
                      <a:pt x="7088" y="23011"/>
                    </a:lnTo>
                    <a:lnTo>
                      <a:pt x="6837" y="22868"/>
                    </a:lnTo>
                    <a:lnTo>
                      <a:pt x="6585" y="22715"/>
                    </a:lnTo>
                    <a:lnTo>
                      <a:pt x="6343" y="22563"/>
                    </a:lnTo>
                    <a:lnTo>
                      <a:pt x="6101" y="22401"/>
                    </a:lnTo>
                    <a:lnTo>
                      <a:pt x="5859" y="22240"/>
                    </a:lnTo>
                    <a:lnTo>
                      <a:pt x="5634" y="22069"/>
                    </a:lnTo>
                    <a:lnTo>
                      <a:pt x="5401" y="21890"/>
                    </a:lnTo>
                    <a:lnTo>
                      <a:pt x="5177" y="21711"/>
                    </a:lnTo>
                    <a:lnTo>
                      <a:pt x="4962" y="21522"/>
                    </a:lnTo>
                    <a:lnTo>
                      <a:pt x="4746" y="21334"/>
                    </a:lnTo>
                    <a:lnTo>
                      <a:pt x="4540" y="21136"/>
                    </a:lnTo>
                    <a:lnTo>
                      <a:pt x="4343" y="20939"/>
                    </a:lnTo>
                    <a:lnTo>
                      <a:pt x="4145" y="20733"/>
                    </a:lnTo>
                    <a:lnTo>
                      <a:pt x="3948" y="20517"/>
                    </a:lnTo>
                    <a:lnTo>
                      <a:pt x="3759" y="20302"/>
                    </a:lnTo>
                    <a:lnTo>
                      <a:pt x="3580" y="20087"/>
                    </a:lnTo>
                    <a:lnTo>
                      <a:pt x="3401" y="19862"/>
                    </a:lnTo>
                    <a:lnTo>
                      <a:pt x="3230" y="19629"/>
                    </a:lnTo>
                    <a:lnTo>
                      <a:pt x="3069" y="19396"/>
                    </a:lnTo>
                    <a:lnTo>
                      <a:pt x="2907" y="19163"/>
                    </a:lnTo>
                    <a:lnTo>
                      <a:pt x="2755" y="18920"/>
                    </a:lnTo>
                    <a:lnTo>
                      <a:pt x="2611" y="18669"/>
                    </a:lnTo>
                    <a:lnTo>
                      <a:pt x="2468" y="18427"/>
                    </a:lnTo>
                    <a:lnTo>
                      <a:pt x="2333" y="18167"/>
                    </a:lnTo>
                    <a:lnTo>
                      <a:pt x="2198" y="17916"/>
                    </a:lnTo>
                    <a:lnTo>
                      <a:pt x="2073" y="17656"/>
                    </a:lnTo>
                    <a:lnTo>
                      <a:pt x="1956" y="17386"/>
                    </a:lnTo>
                    <a:lnTo>
                      <a:pt x="1840" y="17117"/>
                    </a:lnTo>
                    <a:lnTo>
                      <a:pt x="1741" y="16848"/>
                    </a:lnTo>
                    <a:lnTo>
                      <a:pt x="1642" y="16579"/>
                    </a:lnTo>
                    <a:lnTo>
                      <a:pt x="1544" y="16301"/>
                    </a:lnTo>
                    <a:lnTo>
                      <a:pt x="1463" y="16014"/>
                    </a:lnTo>
                    <a:lnTo>
                      <a:pt x="1382" y="15736"/>
                    </a:lnTo>
                    <a:lnTo>
                      <a:pt x="1310" y="15449"/>
                    </a:lnTo>
                    <a:lnTo>
                      <a:pt x="1248" y="15171"/>
                    </a:lnTo>
                    <a:lnTo>
                      <a:pt x="1185" y="14883"/>
                    </a:lnTo>
                    <a:lnTo>
                      <a:pt x="1140" y="14605"/>
                    </a:lnTo>
                    <a:lnTo>
                      <a:pt x="1095" y="14318"/>
                    </a:lnTo>
                    <a:lnTo>
                      <a:pt x="1059" y="14031"/>
                    </a:lnTo>
                    <a:lnTo>
                      <a:pt x="1023" y="13744"/>
                    </a:lnTo>
                    <a:lnTo>
                      <a:pt x="1005" y="13457"/>
                    </a:lnTo>
                    <a:lnTo>
                      <a:pt x="987" y="13170"/>
                    </a:lnTo>
                    <a:lnTo>
                      <a:pt x="978" y="12892"/>
                    </a:lnTo>
                    <a:lnTo>
                      <a:pt x="978" y="12605"/>
                    </a:lnTo>
                    <a:lnTo>
                      <a:pt x="987" y="12318"/>
                    </a:lnTo>
                    <a:lnTo>
                      <a:pt x="996" y="12031"/>
                    </a:lnTo>
                    <a:lnTo>
                      <a:pt x="1023" y="11752"/>
                    </a:lnTo>
                    <a:lnTo>
                      <a:pt x="1050" y="11465"/>
                    </a:lnTo>
                    <a:lnTo>
                      <a:pt x="1077" y="11178"/>
                    </a:lnTo>
                    <a:lnTo>
                      <a:pt x="1122" y="10900"/>
                    </a:lnTo>
                    <a:lnTo>
                      <a:pt x="1167" y="10613"/>
                    </a:lnTo>
                    <a:lnTo>
                      <a:pt x="1221" y="10335"/>
                    </a:lnTo>
                    <a:lnTo>
                      <a:pt x="1283" y="10057"/>
                    </a:lnTo>
                    <a:lnTo>
                      <a:pt x="1355" y="9779"/>
                    </a:lnTo>
                    <a:lnTo>
                      <a:pt x="1427" y="9501"/>
                    </a:lnTo>
                    <a:lnTo>
                      <a:pt x="1517" y="9223"/>
                    </a:lnTo>
                    <a:lnTo>
                      <a:pt x="1606" y="8953"/>
                    </a:lnTo>
                    <a:lnTo>
                      <a:pt x="1696" y="8684"/>
                    </a:lnTo>
                    <a:lnTo>
                      <a:pt x="1804" y="8406"/>
                    </a:lnTo>
                    <a:lnTo>
                      <a:pt x="1911" y="8137"/>
                    </a:lnTo>
                    <a:lnTo>
                      <a:pt x="2028" y="7877"/>
                    </a:lnTo>
                    <a:lnTo>
                      <a:pt x="2154" y="7608"/>
                    </a:lnTo>
                    <a:lnTo>
                      <a:pt x="2288" y="7348"/>
                    </a:lnTo>
                    <a:lnTo>
                      <a:pt x="2423" y="7087"/>
                    </a:lnTo>
                    <a:lnTo>
                      <a:pt x="2566" y="6836"/>
                    </a:lnTo>
                    <a:lnTo>
                      <a:pt x="2719" y="6585"/>
                    </a:lnTo>
                    <a:lnTo>
                      <a:pt x="2871" y="6334"/>
                    </a:lnTo>
                    <a:lnTo>
                      <a:pt x="3033" y="6101"/>
                    </a:lnTo>
                    <a:lnTo>
                      <a:pt x="3194" y="5858"/>
                    </a:lnTo>
                    <a:lnTo>
                      <a:pt x="3365" y="5625"/>
                    </a:lnTo>
                    <a:lnTo>
                      <a:pt x="3544" y="5401"/>
                    </a:lnTo>
                    <a:lnTo>
                      <a:pt x="3724" y="5177"/>
                    </a:lnTo>
                    <a:lnTo>
                      <a:pt x="3912" y="4961"/>
                    </a:lnTo>
                    <a:lnTo>
                      <a:pt x="4100" y="4746"/>
                    </a:lnTo>
                    <a:lnTo>
                      <a:pt x="4298" y="4540"/>
                    </a:lnTo>
                    <a:lnTo>
                      <a:pt x="4495" y="4333"/>
                    </a:lnTo>
                    <a:lnTo>
                      <a:pt x="4701" y="4136"/>
                    </a:lnTo>
                    <a:lnTo>
                      <a:pt x="4917" y="3948"/>
                    </a:lnTo>
                    <a:lnTo>
                      <a:pt x="5132" y="3759"/>
                    </a:lnTo>
                    <a:lnTo>
                      <a:pt x="5347" y="3580"/>
                    </a:lnTo>
                    <a:lnTo>
                      <a:pt x="5572" y="3400"/>
                    </a:lnTo>
                    <a:lnTo>
                      <a:pt x="5805" y="3230"/>
                    </a:lnTo>
                    <a:lnTo>
                      <a:pt x="6038" y="3068"/>
                    </a:lnTo>
                    <a:lnTo>
                      <a:pt x="6271" y="2907"/>
                    </a:lnTo>
                    <a:lnTo>
                      <a:pt x="6514" y="2754"/>
                    </a:lnTo>
                    <a:lnTo>
                      <a:pt x="6756" y="2602"/>
                    </a:lnTo>
                    <a:lnTo>
                      <a:pt x="7007" y="2458"/>
                    </a:lnTo>
                    <a:lnTo>
                      <a:pt x="7258" y="2324"/>
                    </a:lnTo>
                    <a:lnTo>
                      <a:pt x="7518" y="2198"/>
                    </a:lnTo>
                    <a:lnTo>
                      <a:pt x="7779" y="2073"/>
                    </a:lnTo>
                    <a:lnTo>
                      <a:pt x="8048" y="1956"/>
                    </a:lnTo>
                    <a:lnTo>
                      <a:pt x="8308" y="1839"/>
                    </a:lnTo>
                    <a:lnTo>
                      <a:pt x="8586" y="1732"/>
                    </a:lnTo>
                    <a:lnTo>
                      <a:pt x="8855" y="1633"/>
                    </a:lnTo>
                    <a:lnTo>
                      <a:pt x="9133" y="1543"/>
                    </a:lnTo>
                    <a:lnTo>
                      <a:pt x="9582" y="1409"/>
                    </a:lnTo>
                    <a:lnTo>
                      <a:pt x="10030" y="1292"/>
                    </a:lnTo>
                    <a:lnTo>
                      <a:pt x="10470" y="1193"/>
                    </a:lnTo>
                    <a:lnTo>
                      <a:pt x="10927" y="1122"/>
                    </a:lnTo>
                    <a:lnTo>
                      <a:pt x="11376" y="1059"/>
                    </a:lnTo>
                    <a:lnTo>
                      <a:pt x="11825" y="1014"/>
                    </a:lnTo>
                    <a:lnTo>
                      <a:pt x="12282" y="987"/>
                    </a:lnTo>
                    <a:lnTo>
                      <a:pt x="12731" y="978"/>
                    </a:lnTo>
                    <a:close/>
                    <a:moveTo>
                      <a:pt x="12713" y="0"/>
                    </a:moveTo>
                    <a:lnTo>
                      <a:pt x="12219" y="9"/>
                    </a:lnTo>
                    <a:lnTo>
                      <a:pt x="11735" y="36"/>
                    </a:lnTo>
                    <a:lnTo>
                      <a:pt x="11241" y="81"/>
                    </a:lnTo>
                    <a:lnTo>
                      <a:pt x="10757" y="153"/>
                    </a:lnTo>
                    <a:lnTo>
                      <a:pt x="10273" y="233"/>
                    </a:lnTo>
                    <a:lnTo>
                      <a:pt x="9797" y="341"/>
                    </a:lnTo>
                    <a:lnTo>
                      <a:pt x="9313" y="467"/>
                    </a:lnTo>
                    <a:lnTo>
                      <a:pt x="8837" y="610"/>
                    </a:lnTo>
                    <a:lnTo>
                      <a:pt x="8532" y="709"/>
                    </a:lnTo>
                    <a:lnTo>
                      <a:pt x="8227" y="817"/>
                    </a:lnTo>
                    <a:lnTo>
                      <a:pt x="7931" y="933"/>
                    </a:lnTo>
                    <a:lnTo>
                      <a:pt x="7644" y="1059"/>
                    </a:lnTo>
                    <a:lnTo>
                      <a:pt x="7348" y="1193"/>
                    </a:lnTo>
                    <a:lnTo>
                      <a:pt x="7061" y="1328"/>
                    </a:lnTo>
                    <a:lnTo>
                      <a:pt x="6783" y="1471"/>
                    </a:lnTo>
                    <a:lnTo>
                      <a:pt x="6505" y="1624"/>
                    </a:lnTo>
                    <a:lnTo>
                      <a:pt x="6227" y="1776"/>
                    </a:lnTo>
                    <a:lnTo>
                      <a:pt x="5957" y="1947"/>
                    </a:lnTo>
                    <a:lnTo>
                      <a:pt x="5697" y="2117"/>
                    </a:lnTo>
                    <a:lnTo>
                      <a:pt x="5437" y="2297"/>
                    </a:lnTo>
                    <a:lnTo>
                      <a:pt x="5177" y="2476"/>
                    </a:lnTo>
                    <a:lnTo>
                      <a:pt x="4926" y="2665"/>
                    </a:lnTo>
                    <a:lnTo>
                      <a:pt x="4675" y="2871"/>
                    </a:lnTo>
                    <a:lnTo>
                      <a:pt x="4432" y="3068"/>
                    </a:lnTo>
                    <a:lnTo>
                      <a:pt x="4199" y="3275"/>
                    </a:lnTo>
                    <a:lnTo>
                      <a:pt x="3975" y="3481"/>
                    </a:lnTo>
                    <a:lnTo>
                      <a:pt x="3750" y="3696"/>
                    </a:lnTo>
                    <a:lnTo>
                      <a:pt x="3535" y="3912"/>
                    </a:lnTo>
                    <a:lnTo>
                      <a:pt x="3329" y="4136"/>
                    </a:lnTo>
                    <a:lnTo>
                      <a:pt x="3123" y="4369"/>
                    </a:lnTo>
                    <a:lnTo>
                      <a:pt x="2925" y="4602"/>
                    </a:lnTo>
                    <a:lnTo>
                      <a:pt x="2737" y="4836"/>
                    </a:lnTo>
                    <a:lnTo>
                      <a:pt x="2548" y="5078"/>
                    </a:lnTo>
                    <a:lnTo>
                      <a:pt x="2369" y="5329"/>
                    </a:lnTo>
                    <a:lnTo>
                      <a:pt x="2198" y="5580"/>
                    </a:lnTo>
                    <a:lnTo>
                      <a:pt x="2028" y="5831"/>
                    </a:lnTo>
                    <a:lnTo>
                      <a:pt x="1867" y="6092"/>
                    </a:lnTo>
                    <a:lnTo>
                      <a:pt x="1705" y="6361"/>
                    </a:lnTo>
                    <a:lnTo>
                      <a:pt x="1562" y="6630"/>
                    </a:lnTo>
                    <a:lnTo>
                      <a:pt x="1418" y="6899"/>
                    </a:lnTo>
                    <a:lnTo>
                      <a:pt x="1274" y="7177"/>
                    </a:lnTo>
                    <a:lnTo>
                      <a:pt x="1149" y="7455"/>
                    </a:lnTo>
                    <a:lnTo>
                      <a:pt x="1023" y="7733"/>
                    </a:lnTo>
                    <a:lnTo>
                      <a:pt x="907" y="8020"/>
                    </a:lnTo>
                    <a:lnTo>
                      <a:pt x="790" y="8308"/>
                    </a:lnTo>
                    <a:lnTo>
                      <a:pt x="691" y="8595"/>
                    </a:lnTo>
                    <a:lnTo>
                      <a:pt x="593" y="8882"/>
                    </a:lnTo>
                    <a:lnTo>
                      <a:pt x="503" y="9178"/>
                    </a:lnTo>
                    <a:lnTo>
                      <a:pt x="422" y="9474"/>
                    </a:lnTo>
                    <a:lnTo>
                      <a:pt x="350" y="9770"/>
                    </a:lnTo>
                    <a:lnTo>
                      <a:pt x="279" y="10066"/>
                    </a:lnTo>
                    <a:lnTo>
                      <a:pt x="225" y="10362"/>
                    </a:lnTo>
                    <a:lnTo>
                      <a:pt x="171" y="10667"/>
                    </a:lnTo>
                    <a:lnTo>
                      <a:pt x="126" y="10972"/>
                    </a:lnTo>
                    <a:lnTo>
                      <a:pt x="81" y="11277"/>
                    </a:lnTo>
                    <a:lnTo>
                      <a:pt x="54" y="11582"/>
                    </a:lnTo>
                    <a:lnTo>
                      <a:pt x="27" y="11896"/>
                    </a:lnTo>
                    <a:lnTo>
                      <a:pt x="9" y="12210"/>
                    </a:lnTo>
                    <a:lnTo>
                      <a:pt x="1" y="12533"/>
                    </a:lnTo>
                    <a:lnTo>
                      <a:pt x="1" y="12847"/>
                    </a:lnTo>
                    <a:lnTo>
                      <a:pt x="9" y="13161"/>
                    </a:lnTo>
                    <a:lnTo>
                      <a:pt x="27" y="13484"/>
                    </a:lnTo>
                    <a:lnTo>
                      <a:pt x="45" y="13798"/>
                    </a:lnTo>
                    <a:lnTo>
                      <a:pt x="81" y="14112"/>
                    </a:lnTo>
                    <a:lnTo>
                      <a:pt x="117" y="14426"/>
                    </a:lnTo>
                    <a:lnTo>
                      <a:pt x="162" y="14740"/>
                    </a:lnTo>
                    <a:lnTo>
                      <a:pt x="216" y="15054"/>
                    </a:lnTo>
                    <a:lnTo>
                      <a:pt x="279" y="15359"/>
                    </a:lnTo>
                    <a:lnTo>
                      <a:pt x="350" y="15673"/>
                    </a:lnTo>
                    <a:lnTo>
                      <a:pt x="431" y="15978"/>
                    </a:lnTo>
                    <a:lnTo>
                      <a:pt x="521" y="16292"/>
                    </a:lnTo>
                    <a:lnTo>
                      <a:pt x="611" y="16597"/>
                    </a:lnTo>
                    <a:lnTo>
                      <a:pt x="718" y="16902"/>
                    </a:lnTo>
                    <a:lnTo>
                      <a:pt x="826" y="17198"/>
                    </a:lnTo>
                    <a:lnTo>
                      <a:pt x="943" y="17503"/>
                    </a:lnTo>
                    <a:lnTo>
                      <a:pt x="1059" y="17790"/>
                    </a:lnTo>
                    <a:lnTo>
                      <a:pt x="1194" y="18086"/>
                    </a:lnTo>
                    <a:lnTo>
                      <a:pt x="1328" y="18364"/>
                    </a:lnTo>
                    <a:lnTo>
                      <a:pt x="1472" y="18651"/>
                    </a:lnTo>
                    <a:lnTo>
                      <a:pt x="1624" y="18929"/>
                    </a:lnTo>
                    <a:lnTo>
                      <a:pt x="1786" y="19199"/>
                    </a:lnTo>
                    <a:lnTo>
                      <a:pt x="1947" y="19477"/>
                    </a:lnTo>
                    <a:lnTo>
                      <a:pt x="2118" y="19737"/>
                    </a:lnTo>
                    <a:lnTo>
                      <a:pt x="2297" y="19997"/>
                    </a:lnTo>
                    <a:lnTo>
                      <a:pt x="2477" y="20257"/>
                    </a:lnTo>
                    <a:lnTo>
                      <a:pt x="2674" y="20508"/>
                    </a:lnTo>
                    <a:lnTo>
                      <a:pt x="2871" y="20760"/>
                    </a:lnTo>
                    <a:lnTo>
                      <a:pt x="3078" y="21002"/>
                    </a:lnTo>
                    <a:lnTo>
                      <a:pt x="3275" y="21235"/>
                    </a:lnTo>
                    <a:lnTo>
                      <a:pt x="3490" y="21459"/>
                    </a:lnTo>
                    <a:lnTo>
                      <a:pt x="3697" y="21684"/>
                    </a:lnTo>
                    <a:lnTo>
                      <a:pt x="3921" y="21890"/>
                    </a:lnTo>
                    <a:lnTo>
                      <a:pt x="4145" y="22105"/>
                    </a:lnTo>
                    <a:lnTo>
                      <a:pt x="4370" y="22303"/>
                    </a:lnTo>
                    <a:lnTo>
                      <a:pt x="4603" y="22500"/>
                    </a:lnTo>
                    <a:lnTo>
                      <a:pt x="4836" y="22697"/>
                    </a:lnTo>
                    <a:lnTo>
                      <a:pt x="5078" y="22877"/>
                    </a:lnTo>
                    <a:lnTo>
                      <a:pt x="5329" y="23065"/>
                    </a:lnTo>
                    <a:lnTo>
                      <a:pt x="5581" y="23236"/>
                    </a:lnTo>
                    <a:lnTo>
                      <a:pt x="5832" y="23406"/>
                    </a:lnTo>
                    <a:lnTo>
                      <a:pt x="6092" y="23568"/>
                    </a:lnTo>
                    <a:lnTo>
                      <a:pt x="6361" y="23720"/>
                    </a:lnTo>
                    <a:lnTo>
                      <a:pt x="6630" y="23873"/>
                    </a:lnTo>
                    <a:lnTo>
                      <a:pt x="6899" y="24016"/>
                    </a:lnTo>
                    <a:lnTo>
                      <a:pt x="7177" y="24160"/>
                    </a:lnTo>
                    <a:lnTo>
                      <a:pt x="7456" y="24285"/>
                    </a:lnTo>
                    <a:lnTo>
                      <a:pt x="7743" y="24411"/>
                    </a:lnTo>
                    <a:lnTo>
                      <a:pt x="8021" y="24528"/>
                    </a:lnTo>
                    <a:lnTo>
                      <a:pt x="8308" y="24635"/>
                    </a:lnTo>
                    <a:lnTo>
                      <a:pt x="8595" y="24743"/>
                    </a:lnTo>
                    <a:lnTo>
                      <a:pt x="8891" y="24842"/>
                    </a:lnTo>
                    <a:lnTo>
                      <a:pt x="9178" y="24931"/>
                    </a:lnTo>
                    <a:lnTo>
                      <a:pt x="9474" y="25012"/>
                    </a:lnTo>
                    <a:lnTo>
                      <a:pt x="9770" y="25084"/>
                    </a:lnTo>
                    <a:lnTo>
                      <a:pt x="10066" y="25147"/>
                    </a:lnTo>
                    <a:lnTo>
                      <a:pt x="10371" y="25209"/>
                    </a:lnTo>
                    <a:lnTo>
                      <a:pt x="10667" y="25263"/>
                    </a:lnTo>
                    <a:lnTo>
                      <a:pt x="10972" y="25308"/>
                    </a:lnTo>
                    <a:lnTo>
                      <a:pt x="11277" y="25344"/>
                    </a:lnTo>
                    <a:lnTo>
                      <a:pt x="11582" y="25380"/>
                    </a:lnTo>
                    <a:lnTo>
                      <a:pt x="11869" y="25398"/>
                    </a:lnTo>
                    <a:lnTo>
                      <a:pt x="12157" y="25416"/>
                    </a:lnTo>
                    <a:lnTo>
                      <a:pt x="12435" y="25425"/>
                    </a:lnTo>
                    <a:lnTo>
                      <a:pt x="12722" y="25434"/>
                    </a:lnTo>
                    <a:lnTo>
                      <a:pt x="13215" y="25425"/>
                    </a:lnTo>
                    <a:lnTo>
                      <a:pt x="13700" y="25389"/>
                    </a:lnTo>
                    <a:lnTo>
                      <a:pt x="14193" y="25344"/>
                    </a:lnTo>
                    <a:lnTo>
                      <a:pt x="14677" y="25281"/>
                    </a:lnTo>
                    <a:lnTo>
                      <a:pt x="15162" y="25191"/>
                    </a:lnTo>
                    <a:lnTo>
                      <a:pt x="15646" y="25084"/>
                    </a:lnTo>
                    <a:lnTo>
                      <a:pt x="16122" y="24967"/>
                    </a:lnTo>
                    <a:lnTo>
                      <a:pt x="16597" y="24824"/>
                    </a:lnTo>
                    <a:lnTo>
                      <a:pt x="16902" y="24716"/>
                    </a:lnTo>
                    <a:lnTo>
                      <a:pt x="17207" y="24608"/>
                    </a:lnTo>
                    <a:lnTo>
                      <a:pt x="17503" y="24492"/>
                    </a:lnTo>
                    <a:lnTo>
                      <a:pt x="17799" y="24366"/>
                    </a:lnTo>
                    <a:lnTo>
                      <a:pt x="18086" y="24240"/>
                    </a:lnTo>
                    <a:lnTo>
                      <a:pt x="18374" y="24106"/>
                    </a:lnTo>
                    <a:lnTo>
                      <a:pt x="18652" y="23962"/>
                    </a:lnTo>
                    <a:lnTo>
                      <a:pt x="18930" y="23810"/>
                    </a:lnTo>
                    <a:lnTo>
                      <a:pt x="19208" y="23648"/>
                    </a:lnTo>
                    <a:lnTo>
                      <a:pt x="19477" y="23487"/>
                    </a:lnTo>
                    <a:lnTo>
                      <a:pt x="19737" y="23316"/>
                    </a:lnTo>
                    <a:lnTo>
                      <a:pt x="20006" y="23137"/>
                    </a:lnTo>
                    <a:lnTo>
                      <a:pt x="20258" y="22949"/>
                    </a:lnTo>
                    <a:lnTo>
                      <a:pt x="20518" y="22760"/>
                    </a:lnTo>
                    <a:lnTo>
                      <a:pt x="20760" y="22563"/>
                    </a:lnTo>
                    <a:lnTo>
                      <a:pt x="21002" y="22356"/>
                    </a:lnTo>
                    <a:lnTo>
                      <a:pt x="21235" y="22150"/>
                    </a:lnTo>
                    <a:lnTo>
                      <a:pt x="21460" y="21944"/>
                    </a:lnTo>
                    <a:lnTo>
                      <a:pt x="21684" y="21728"/>
                    </a:lnTo>
                    <a:lnTo>
                      <a:pt x="21899" y="21513"/>
                    </a:lnTo>
                    <a:lnTo>
                      <a:pt x="22106" y="21289"/>
                    </a:lnTo>
                    <a:lnTo>
                      <a:pt x="22312" y="21065"/>
                    </a:lnTo>
                    <a:lnTo>
                      <a:pt x="22509" y="20831"/>
                    </a:lnTo>
                    <a:lnTo>
                      <a:pt x="22698" y="20589"/>
                    </a:lnTo>
                    <a:lnTo>
                      <a:pt x="22886" y="20347"/>
                    </a:lnTo>
                    <a:lnTo>
                      <a:pt x="23066" y="20105"/>
                    </a:lnTo>
                    <a:lnTo>
                      <a:pt x="23236" y="19853"/>
                    </a:lnTo>
                    <a:lnTo>
                      <a:pt x="23406" y="19593"/>
                    </a:lnTo>
                    <a:lnTo>
                      <a:pt x="23568" y="19333"/>
                    </a:lnTo>
                    <a:lnTo>
                      <a:pt x="23729" y="19073"/>
                    </a:lnTo>
                    <a:lnTo>
                      <a:pt x="23882" y="18804"/>
                    </a:lnTo>
                    <a:lnTo>
                      <a:pt x="24025" y="18526"/>
                    </a:lnTo>
                    <a:lnTo>
                      <a:pt x="24160" y="18257"/>
                    </a:lnTo>
                    <a:lnTo>
                      <a:pt x="24295" y="17979"/>
                    </a:lnTo>
                    <a:lnTo>
                      <a:pt x="24411" y="17691"/>
                    </a:lnTo>
                    <a:lnTo>
                      <a:pt x="24537" y="17413"/>
                    </a:lnTo>
                    <a:lnTo>
                      <a:pt x="24644" y="17126"/>
                    </a:lnTo>
                    <a:lnTo>
                      <a:pt x="24743" y="16839"/>
                    </a:lnTo>
                    <a:lnTo>
                      <a:pt x="24842" y="16543"/>
                    </a:lnTo>
                    <a:lnTo>
                      <a:pt x="24932" y="16256"/>
                    </a:lnTo>
                    <a:lnTo>
                      <a:pt x="25012" y="15960"/>
                    </a:lnTo>
                    <a:lnTo>
                      <a:pt x="25084" y="15664"/>
                    </a:lnTo>
                    <a:lnTo>
                      <a:pt x="25156" y="15368"/>
                    </a:lnTo>
                    <a:lnTo>
                      <a:pt x="25210" y="15063"/>
                    </a:lnTo>
                    <a:lnTo>
                      <a:pt x="25263" y="14767"/>
                    </a:lnTo>
                    <a:lnTo>
                      <a:pt x="25308" y="14462"/>
                    </a:lnTo>
                    <a:lnTo>
                      <a:pt x="25353" y="14157"/>
                    </a:lnTo>
                    <a:lnTo>
                      <a:pt x="25380" y="13852"/>
                    </a:lnTo>
                    <a:lnTo>
                      <a:pt x="25407" y="13529"/>
                    </a:lnTo>
                    <a:lnTo>
                      <a:pt x="25425" y="13215"/>
                    </a:lnTo>
                    <a:lnTo>
                      <a:pt x="25434" y="12901"/>
                    </a:lnTo>
                    <a:lnTo>
                      <a:pt x="25434" y="12578"/>
                    </a:lnTo>
                    <a:lnTo>
                      <a:pt x="25425" y="12264"/>
                    </a:lnTo>
                    <a:lnTo>
                      <a:pt x="25407" y="11950"/>
                    </a:lnTo>
                    <a:lnTo>
                      <a:pt x="25389" y="11636"/>
                    </a:lnTo>
                    <a:lnTo>
                      <a:pt x="25353" y="11322"/>
                    </a:lnTo>
                    <a:lnTo>
                      <a:pt x="25317" y="11008"/>
                    </a:lnTo>
                    <a:lnTo>
                      <a:pt x="25272" y="10694"/>
                    </a:lnTo>
                    <a:lnTo>
                      <a:pt x="25219" y="10380"/>
                    </a:lnTo>
                    <a:lnTo>
                      <a:pt x="25156" y="10066"/>
                    </a:lnTo>
                    <a:lnTo>
                      <a:pt x="25084" y="9761"/>
                    </a:lnTo>
                    <a:lnTo>
                      <a:pt x="25003" y="9447"/>
                    </a:lnTo>
                    <a:lnTo>
                      <a:pt x="24914" y="9142"/>
                    </a:lnTo>
                    <a:lnTo>
                      <a:pt x="24824" y="8837"/>
                    </a:lnTo>
                    <a:lnTo>
                      <a:pt x="24725" y="8532"/>
                    </a:lnTo>
                    <a:lnTo>
                      <a:pt x="24609" y="8227"/>
                    </a:lnTo>
                    <a:lnTo>
                      <a:pt x="24501" y="7931"/>
                    </a:lnTo>
                    <a:lnTo>
                      <a:pt x="24375" y="7635"/>
                    </a:lnTo>
                    <a:lnTo>
                      <a:pt x="24241" y="7348"/>
                    </a:lnTo>
                    <a:lnTo>
                      <a:pt x="24106" y="7061"/>
                    </a:lnTo>
                    <a:lnTo>
                      <a:pt x="23963" y="6782"/>
                    </a:lnTo>
                    <a:lnTo>
                      <a:pt x="23810" y="6504"/>
                    </a:lnTo>
                    <a:lnTo>
                      <a:pt x="23658" y="6226"/>
                    </a:lnTo>
                    <a:lnTo>
                      <a:pt x="23487" y="5957"/>
                    </a:lnTo>
                    <a:lnTo>
                      <a:pt x="23317" y="5688"/>
                    </a:lnTo>
                    <a:lnTo>
                      <a:pt x="23137" y="5428"/>
                    </a:lnTo>
                    <a:lnTo>
                      <a:pt x="22958" y="5177"/>
                    </a:lnTo>
                    <a:lnTo>
                      <a:pt x="22761" y="4916"/>
                    </a:lnTo>
                    <a:lnTo>
                      <a:pt x="22563" y="4674"/>
                    </a:lnTo>
                    <a:lnTo>
                      <a:pt x="22357" y="4423"/>
                    </a:lnTo>
                    <a:lnTo>
                      <a:pt x="22159" y="4199"/>
                    </a:lnTo>
                    <a:lnTo>
                      <a:pt x="21953" y="3965"/>
                    </a:lnTo>
                    <a:lnTo>
                      <a:pt x="21738" y="3750"/>
                    </a:lnTo>
                    <a:lnTo>
                      <a:pt x="21514" y="3535"/>
                    </a:lnTo>
                    <a:lnTo>
                      <a:pt x="21298" y="3328"/>
                    </a:lnTo>
                    <a:lnTo>
                      <a:pt x="21065" y="3122"/>
                    </a:lnTo>
                    <a:lnTo>
                      <a:pt x="20832" y="2925"/>
                    </a:lnTo>
                    <a:lnTo>
                      <a:pt x="20598" y="2736"/>
                    </a:lnTo>
                    <a:lnTo>
                      <a:pt x="20356" y="2548"/>
                    </a:lnTo>
                    <a:lnTo>
                      <a:pt x="20105" y="2369"/>
                    </a:lnTo>
                    <a:lnTo>
                      <a:pt x="19854" y="2189"/>
                    </a:lnTo>
                    <a:lnTo>
                      <a:pt x="19603" y="2028"/>
                    </a:lnTo>
                    <a:lnTo>
                      <a:pt x="19342" y="1866"/>
                    </a:lnTo>
                    <a:lnTo>
                      <a:pt x="19073" y="1705"/>
                    </a:lnTo>
                    <a:lnTo>
                      <a:pt x="18804" y="1552"/>
                    </a:lnTo>
                    <a:lnTo>
                      <a:pt x="18535" y="1409"/>
                    </a:lnTo>
                    <a:lnTo>
                      <a:pt x="18257" y="1274"/>
                    </a:lnTo>
                    <a:lnTo>
                      <a:pt x="17979" y="1140"/>
                    </a:lnTo>
                    <a:lnTo>
                      <a:pt x="17701" y="1014"/>
                    </a:lnTo>
                    <a:lnTo>
                      <a:pt x="17414" y="897"/>
                    </a:lnTo>
                    <a:lnTo>
                      <a:pt x="17127" y="790"/>
                    </a:lnTo>
                    <a:lnTo>
                      <a:pt x="16840" y="691"/>
                    </a:lnTo>
                    <a:lnTo>
                      <a:pt x="16552" y="592"/>
                    </a:lnTo>
                    <a:lnTo>
                      <a:pt x="16256" y="503"/>
                    </a:lnTo>
                    <a:lnTo>
                      <a:pt x="15960" y="422"/>
                    </a:lnTo>
                    <a:lnTo>
                      <a:pt x="15664" y="350"/>
                    </a:lnTo>
                    <a:lnTo>
                      <a:pt x="15368" y="278"/>
                    </a:lnTo>
                    <a:lnTo>
                      <a:pt x="15072" y="215"/>
                    </a:lnTo>
                    <a:lnTo>
                      <a:pt x="14767" y="162"/>
                    </a:lnTo>
                    <a:lnTo>
                      <a:pt x="14462" y="117"/>
                    </a:lnTo>
                    <a:lnTo>
                      <a:pt x="14157" y="81"/>
                    </a:lnTo>
                    <a:lnTo>
                      <a:pt x="13852" y="54"/>
                    </a:lnTo>
                    <a:lnTo>
                      <a:pt x="13565" y="27"/>
                    </a:lnTo>
                    <a:lnTo>
                      <a:pt x="13287" y="9"/>
                    </a:lnTo>
                    <a:lnTo>
                      <a:pt x="1300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4"/>
              <p:cNvSpPr/>
              <p:nvPr/>
            </p:nvSpPr>
            <p:spPr>
              <a:xfrm>
                <a:off x="1669875" y="2993450"/>
                <a:ext cx="586975" cy="586950"/>
              </a:xfrm>
              <a:custGeom>
                <a:avLst/>
                <a:gdLst/>
                <a:ahLst/>
                <a:cxnLst/>
                <a:rect l="l" t="t" r="r" b="b"/>
                <a:pathLst>
                  <a:path w="23479" h="23478" fill="none" extrusionOk="0">
                    <a:moveTo>
                      <a:pt x="11726" y="23478"/>
                    </a:moveTo>
                    <a:lnTo>
                      <a:pt x="11726" y="23478"/>
                    </a:lnTo>
                    <a:lnTo>
                      <a:pt x="11385" y="23469"/>
                    </a:lnTo>
                    <a:lnTo>
                      <a:pt x="11035" y="23451"/>
                    </a:lnTo>
                    <a:lnTo>
                      <a:pt x="10694" y="23424"/>
                    </a:lnTo>
                    <a:lnTo>
                      <a:pt x="10353" y="23388"/>
                    </a:lnTo>
                    <a:lnTo>
                      <a:pt x="10012" y="23343"/>
                    </a:lnTo>
                    <a:lnTo>
                      <a:pt x="9671" y="23289"/>
                    </a:lnTo>
                    <a:lnTo>
                      <a:pt x="9330" y="23227"/>
                    </a:lnTo>
                    <a:lnTo>
                      <a:pt x="8990" y="23146"/>
                    </a:lnTo>
                    <a:lnTo>
                      <a:pt x="8658" y="23056"/>
                    </a:lnTo>
                    <a:lnTo>
                      <a:pt x="8326" y="22966"/>
                    </a:lnTo>
                    <a:lnTo>
                      <a:pt x="7994" y="22859"/>
                    </a:lnTo>
                    <a:lnTo>
                      <a:pt x="7662" y="22742"/>
                    </a:lnTo>
                    <a:lnTo>
                      <a:pt x="7339" y="22608"/>
                    </a:lnTo>
                    <a:lnTo>
                      <a:pt x="7007" y="22473"/>
                    </a:lnTo>
                    <a:lnTo>
                      <a:pt x="6693" y="22329"/>
                    </a:lnTo>
                    <a:lnTo>
                      <a:pt x="6370" y="22168"/>
                    </a:lnTo>
                    <a:lnTo>
                      <a:pt x="6370" y="22168"/>
                    </a:lnTo>
                    <a:lnTo>
                      <a:pt x="6110" y="22033"/>
                    </a:lnTo>
                    <a:lnTo>
                      <a:pt x="5859" y="21890"/>
                    </a:lnTo>
                    <a:lnTo>
                      <a:pt x="5607" y="21737"/>
                    </a:lnTo>
                    <a:lnTo>
                      <a:pt x="5365" y="21585"/>
                    </a:lnTo>
                    <a:lnTo>
                      <a:pt x="5123" y="21423"/>
                    </a:lnTo>
                    <a:lnTo>
                      <a:pt x="4881" y="21262"/>
                    </a:lnTo>
                    <a:lnTo>
                      <a:pt x="4656" y="21091"/>
                    </a:lnTo>
                    <a:lnTo>
                      <a:pt x="4423" y="20912"/>
                    </a:lnTo>
                    <a:lnTo>
                      <a:pt x="4199" y="20733"/>
                    </a:lnTo>
                    <a:lnTo>
                      <a:pt x="3984" y="20544"/>
                    </a:lnTo>
                    <a:lnTo>
                      <a:pt x="3768" y="20356"/>
                    </a:lnTo>
                    <a:lnTo>
                      <a:pt x="3562" y="20158"/>
                    </a:lnTo>
                    <a:lnTo>
                      <a:pt x="3365" y="19961"/>
                    </a:lnTo>
                    <a:lnTo>
                      <a:pt x="3167" y="19755"/>
                    </a:lnTo>
                    <a:lnTo>
                      <a:pt x="2970" y="19539"/>
                    </a:lnTo>
                    <a:lnTo>
                      <a:pt x="2781" y="19324"/>
                    </a:lnTo>
                    <a:lnTo>
                      <a:pt x="2602" y="19109"/>
                    </a:lnTo>
                    <a:lnTo>
                      <a:pt x="2423" y="18884"/>
                    </a:lnTo>
                    <a:lnTo>
                      <a:pt x="2252" y="18651"/>
                    </a:lnTo>
                    <a:lnTo>
                      <a:pt x="2091" y="18418"/>
                    </a:lnTo>
                    <a:lnTo>
                      <a:pt x="1929" y="18185"/>
                    </a:lnTo>
                    <a:lnTo>
                      <a:pt x="1777" y="17942"/>
                    </a:lnTo>
                    <a:lnTo>
                      <a:pt x="1633" y="17691"/>
                    </a:lnTo>
                    <a:lnTo>
                      <a:pt x="1490" y="17449"/>
                    </a:lnTo>
                    <a:lnTo>
                      <a:pt x="1355" y="17189"/>
                    </a:lnTo>
                    <a:lnTo>
                      <a:pt x="1220" y="16938"/>
                    </a:lnTo>
                    <a:lnTo>
                      <a:pt x="1095" y="16678"/>
                    </a:lnTo>
                    <a:lnTo>
                      <a:pt x="978" y="16408"/>
                    </a:lnTo>
                    <a:lnTo>
                      <a:pt x="862" y="16139"/>
                    </a:lnTo>
                    <a:lnTo>
                      <a:pt x="763" y="15870"/>
                    </a:lnTo>
                    <a:lnTo>
                      <a:pt x="664" y="15601"/>
                    </a:lnTo>
                    <a:lnTo>
                      <a:pt x="566" y="15323"/>
                    </a:lnTo>
                    <a:lnTo>
                      <a:pt x="566" y="15323"/>
                    </a:lnTo>
                    <a:lnTo>
                      <a:pt x="485" y="15036"/>
                    </a:lnTo>
                    <a:lnTo>
                      <a:pt x="404" y="14758"/>
                    </a:lnTo>
                    <a:lnTo>
                      <a:pt x="332" y="14471"/>
                    </a:lnTo>
                    <a:lnTo>
                      <a:pt x="270" y="14193"/>
                    </a:lnTo>
                    <a:lnTo>
                      <a:pt x="207" y="13905"/>
                    </a:lnTo>
                    <a:lnTo>
                      <a:pt x="162" y="13627"/>
                    </a:lnTo>
                    <a:lnTo>
                      <a:pt x="117" y="13340"/>
                    </a:lnTo>
                    <a:lnTo>
                      <a:pt x="81" y="13053"/>
                    </a:lnTo>
                    <a:lnTo>
                      <a:pt x="45" y="12766"/>
                    </a:lnTo>
                    <a:lnTo>
                      <a:pt x="27" y="12479"/>
                    </a:lnTo>
                    <a:lnTo>
                      <a:pt x="9" y="12192"/>
                    </a:lnTo>
                    <a:lnTo>
                      <a:pt x="0" y="11914"/>
                    </a:lnTo>
                    <a:lnTo>
                      <a:pt x="0" y="11627"/>
                    </a:lnTo>
                    <a:lnTo>
                      <a:pt x="9" y="11340"/>
                    </a:lnTo>
                    <a:lnTo>
                      <a:pt x="18" y="11053"/>
                    </a:lnTo>
                    <a:lnTo>
                      <a:pt x="45" y="10774"/>
                    </a:lnTo>
                    <a:lnTo>
                      <a:pt x="72" y="10487"/>
                    </a:lnTo>
                    <a:lnTo>
                      <a:pt x="99" y="10200"/>
                    </a:lnTo>
                    <a:lnTo>
                      <a:pt x="144" y="9922"/>
                    </a:lnTo>
                    <a:lnTo>
                      <a:pt x="189" y="9635"/>
                    </a:lnTo>
                    <a:lnTo>
                      <a:pt x="243" y="9357"/>
                    </a:lnTo>
                    <a:lnTo>
                      <a:pt x="305" y="9079"/>
                    </a:lnTo>
                    <a:lnTo>
                      <a:pt x="377" y="8801"/>
                    </a:lnTo>
                    <a:lnTo>
                      <a:pt x="449" y="8523"/>
                    </a:lnTo>
                    <a:lnTo>
                      <a:pt x="539" y="8245"/>
                    </a:lnTo>
                    <a:lnTo>
                      <a:pt x="628" y="7975"/>
                    </a:lnTo>
                    <a:lnTo>
                      <a:pt x="718" y="7706"/>
                    </a:lnTo>
                    <a:lnTo>
                      <a:pt x="826" y="7428"/>
                    </a:lnTo>
                    <a:lnTo>
                      <a:pt x="933" y="7159"/>
                    </a:lnTo>
                    <a:lnTo>
                      <a:pt x="1050" y="6899"/>
                    </a:lnTo>
                    <a:lnTo>
                      <a:pt x="1176" y="6630"/>
                    </a:lnTo>
                    <a:lnTo>
                      <a:pt x="1310" y="6370"/>
                    </a:lnTo>
                    <a:lnTo>
                      <a:pt x="1310" y="6370"/>
                    </a:lnTo>
                    <a:lnTo>
                      <a:pt x="1445" y="6109"/>
                    </a:lnTo>
                    <a:lnTo>
                      <a:pt x="1588" y="5858"/>
                    </a:lnTo>
                    <a:lnTo>
                      <a:pt x="1741" y="5607"/>
                    </a:lnTo>
                    <a:lnTo>
                      <a:pt x="1893" y="5356"/>
                    </a:lnTo>
                    <a:lnTo>
                      <a:pt x="2055" y="5123"/>
                    </a:lnTo>
                    <a:lnTo>
                      <a:pt x="2216" y="4880"/>
                    </a:lnTo>
                    <a:lnTo>
                      <a:pt x="2387" y="4647"/>
                    </a:lnTo>
                    <a:lnTo>
                      <a:pt x="2566" y="4423"/>
                    </a:lnTo>
                    <a:lnTo>
                      <a:pt x="2746" y="4199"/>
                    </a:lnTo>
                    <a:lnTo>
                      <a:pt x="2934" y="3983"/>
                    </a:lnTo>
                    <a:lnTo>
                      <a:pt x="3122" y="3768"/>
                    </a:lnTo>
                    <a:lnTo>
                      <a:pt x="3320" y="3562"/>
                    </a:lnTo>
                    <a:lnTo>
                      <a:pt x="3517" y="3355"/>
                    </a:lnTo>
                    <a:lnTo>
                      <a:pt x="3723" y="3158"/>
                    </a:lnTo>
                    <a:lnTo>
                      <a:pt x="3939" y="2970"/>
                    </a:lnTo>
                    <a:lnTo>
                      <a:pt x="4154" y="2781"/>
                    </a:lnTo>
                    <a:lnTo>
                      <a:pt x="4369" y="2602"/>
                    </a:lnTo>
                    <a:lnTo>
                      <a:pt x="4594" y="2422"/>
                    </a:lnTo>
                    <a:lnTo>
                      <a:pt x="4827" y="2252"/>
                    </a:lnTo>
                    <a:lnTo>
                      <a:pt x="5060" y="2090"/>
                    </a:lnTo>
                    <a:lnTo>
                      <a:pt x="5293" y="1929"/>
                    </a:lnTo>
                    <a:lnTo>
                      <a:pt x="5536" y="1776"/>
                    </a:lnTo>
                    <a:lnTo>
                      <a:pt x="5778" y="1624"/>
                    </a:lnTo>
                    <a:lnTo>
                      <a:pt x="6029" y="1480"/>
                    </a:lnTo>
                    <a:lnTo>
                      <a:pt x="6280" y="1346"/>
                    </a:lnTo>
                    <a:lnTo>
                      <a:pt x="6540" y="1220"/>
                    </a:lnTo>
                    <a:lnTo>
                      <a:pt x="6801" y="1095"/>
                    </a:lnTo>
                    <a:lnTo>
                      <a:pt x="7070" y="978"/>
                    </a:lnTo>
                    <a:lnTo>
                      <a:pt x="7330" y="861"/>
                    </a:lnTo>
                    <a:lnTo>
                      <a:pt x="7608" y="754"/>
                    </a:lnTo>
                    <a:lnTo>
                      <a:pt x="7877" y="655"/>
                    </a:lnTo>
                    <a:lnTo>
                      <a:pt x="8155" y="565"/>
                    </a:lnTo>
                    <a:lnTo>
                      <a:pt x="8155" y="565"/>
                    </a:lnTo>
                    <a:lnTo>
                      <a:pt x="8604" y="431"/>
                    </a:lnTo>
                    <a:lnTo>
                      <a:pt x="9052" y="314"/>
                    </a:lnTo>
                    <a:lnTo>
                      <a:pt x="9492" y="215"/>
                    </a:lnTo>
                    <a:lnTo>
                      <a:pt x="9949" y="144"/>
                    </a:lnTo>
                    <a:lnTo>
                      <a:pt x="10398" y="81"/>
                    </a:lnTo>
                    <a:lnTo>
                      <a:pt x="10847" y="36"/>
                    </a:lnTo>
                    <a:lnTo>
                      <a:pt x="11304" y="9"/>
                    </a:lnTo>
                    <a:lnTo>
                      <a:pt x="11753" y="0"/>
                    </a:lnTo>
                    <a:lnTo>
                      <a:pt x="11753" y="0"/>
                    </a:lnTo>
                    <a:lnTo>
                      <a:pt x="12094" y="0"/>
                    </a:lnTo>
                    <a:lnTo>
                      <a:pt x="12443" y="18"/>
                    </a:lnTo>
                    <a:lnTo>
                      <a:pt x="12784" y="45"/>
                    </a:lnTo>
                    <a:lnTo>
                      <a:pt x="13125" y="81"/>
                    </a:lnTo>
                    <a:lnTo>
                      <a:pt x="13475" y="126"/>
                    </a:lnTo>
                    <a:lnTo>
                      <a:pt x="13816" y="179"/>
                    </a:lnTo>
                    <a:lnTo>
                      <a:pt x="14148" y="251"/>
                    </a:lnTo>
                    <a:lnTo>
                      <a:pt x="14489" y="323"/>
                    </a:lnTo>
                    <a:lnTo>
                      <a:pt x="14821" y="413"/>
                    </a:lnTo>
                    <a:lnTo>
                      <a:pt x="15162" y="511"/>
                    </a:lnTo>
                    <a:lnTo>
                      <a:pt x="15494" y="619"/>
                    </a:lnTo>
                    <a:lnTo>
                      <a:pt x="15817" y="736"/>
                    </a:lnTo>
                    <a:lnTo>
                      <a:pt x="16149" y="861"/>
                    </a:lnTo>
                    <a:lnTo>
                      <a:pt x="16472" y="996"/>
                    </a:lnTo>
                    <a:lnTo>
                      <a:pt x="16786" y="1148"/>
                    </a:lnTo>
                    <a:lnTo>
                      <a:pt x="17108" y="1301"/>
                    </a:lnTo>
                    <a:lnTo>
                      <a:pt x="17108" y="1301"/>
                    </a:lnTo>
                    <a:lnTo>
                      <a:pt x="17369" y="1444"/>
                    </a:lnTo>
                    <a:lnTo>
                      <a:pt x="17620" y="1588"/>
                    </a:lnTo>
                    <a:lnTo>
                      <a:pt x="17871" y="1731"/>
                    </a:lnTo>
                    <a:lnTo>
                      <a:pt x="18113" y="1884"/>
                    </a:lnTo>
                    <a:lnTo>
                      <a:pt x="18355" y="2045"/>
                    </a:lnTo>
                    <a:lnTo>
                      <a:pt x="18598" y="2216"/>
                    </a:lnTo>
                    <a:lnTo>
                      <a:pt x="18831" y="2386"/>
                    </a:lnTo>
                    <a:lnTo>
                      <a:pt x="19055" y="2557"/>
                    </a:lnTo>
                    <a:lnTo>
                      <a:pt x="19280" y="2745"/>
                    </a:lnTo>
                    <a:lnTo>
                      <a:pt x="19495" y="2925"/>
                    </a:lnTo>
                    <a:lnTo>
                      <a:pt x="19710" y="3122"/>
                    </a:lnTo>
                    <a:lnTo>
                      <a:pt x="19916" y="3310"/>
                    </a:lnTo>
                    <a:lnTo>
                      <a:pt x="20123" y="3517"/>
                    </a:lnTo>
                    <a:lnTo>
                      <a:pt x="20320" y="3723"/>
                    </a:lnTo>
                    <a:lnTo>
                      <a:pt x="20509" y="3929"/>
                    </a:lnTo>
                    <a:lnTo>
                      <a:pt x="20697" y="4145"/>
                    </a:lnTo>
                    <a:lnTo>
                      <a:pt x="20876" y="4369"/>
                    </a:lnTo>
                    <a:lnTo>
                      <a:pt x="21056" y="4593"/>
                    </a:lnTo>
                    <a:lnTo>
                      <a:pt x="21226" y="4818"/>
                    </a:lnTo>
                    <a:lnTo>
                      <a:pt x="21388" y="5051"/>
                    </a:lnTo>
                    <a:lnTo>
                      <a:pt x="21549" y="5293"/>
                    </a:lnTo>
                    <a:lnTo>
                      <a:pt x="21702" y="5535"/>
                    </a:lnTo>
                    <a:lnTo>
                      <a:pt x="21854" y="5778"/>
                    </a:lnTo>
                    <a:lnTo>
                      <a:pt x="21989" y="6029"/>
                    </a:lnTo>
                    <a:lnTo>
                      <a:pt x="22132" y="6280"/>
                    </a:lnTo>
                    <a:lnTo>
                      <a:pt x="22258" y="6540"/>
                    </a:lnTo>
                    <a:lnTo>
                      <a:pt x="22384" y="6800"/>
                    </a:lnTo>
                    <a:lnTo>
                      <a:pt x="22500" y="7060"/>
                    </a:lnTo>
                    <a:lnTo>
                      <a:pt x="22617" y="7330"/>
                    </a:lnTo>
                    <a:lnTo>
                      <a:pt x="22716" y="7599"/>
                    </a:lnTo>
                    <a:lnTo>
                      <a:pt x="22823" y="7877"/>
                    </a:lnTo>
                    <a:lnTo>
                      <a:pt x="22913" y="8155"/>
                    </a:lnTo>
                    <a:lnTo>
                      <a:pt x="22913" y="8155"/>
                    </a:lnTo>
                    <a:lnTo>
                      <a:pt x="22913" y="8155"/>
                    </a:lnTo>
                    <a:lnTo>
                      <a:pt x="22994" y="8433"/>
                    </a:lnTo>
                    <a:lnTo>
                      <a:pt x="23074" y="8720"/>
                    </a:lnTo>
                    <a:lnTo>
                      <a:pt x="23146" y="8998"/>
                    </a:lnTo>
                    <a:lnTo>
                      <a:pt x="23218" y="9285"/>
                    </a:lnTo>
                    <a:lnTo>
                      <a:pt x="23272" y="9563"/>
                    </a:lnTo>
                    <a:lnTo>
                      <a:pt x="23326" y="9850"/>
                    </a:lnTo>
                    <a:lnTo>
                      <a:pt x="23361" y="10138"/>
                    </a:lnTo>
                    <a:lnTo>
                      <a:pt x="23397" y="10416"/>
                    </a:lnTo>
                    <a:lnTo>
                      <a:pt x="23433" y="10703"/>
                    </a:lnTo>
                    <a:lnTo>
                      <a:pt x="23451" y="10990"/>
                    </a:lnTo>
                    <a:lnTo>
                      <a:pt x="23469" y="11277"/>
                    </a:lnTo>
                    <a:lnTo>
                      <a:pt x="23478" y="11564"/>
                    </a:lnTo>
                    <a:lnTo>
                      <a:pt x="23478" y="11851"/>
                    </a:lnTo>
                    <a:lnTo>
                      <a:pt x="23469" y="12129"/>
                    </a:lnTo>
                    <a:lnTo>
                      <a:pt x="23460" y="12416"/>
                    </a:lnTo>
                    <a:lnTo>
                      <a:pt x="23442" y="12703"/>
                    </a:lnTo>
                    <a:lnTo>
                      <a:pt x="23415" y="12990"/>
                    </a:lnTo>
                    <a:lnTo>
                      <a:pt x="23379" y="13268"/>
                    </a:lnTo>
                    <a:lnTo>
                      <a:pt x="23335" y="13556"/>
                    </a:lnTo>
                    <a:lnTo>
                      <a:pt x="23290" y="13834"/>
                    </a:lnTo>
                    <a:lnTo>
                      <a:pt x="23236" y="14112"/>
                    </a:lnTo>
                    <a:lnTo>
                      <a:pt x="23173" y="14390"/>
                    </a:lnTo>
                    <a:lnTo>
                      <a:pt x="23101" y="14668"/>
                    </a:lnTo>
                    <a:lnTo>
                      <a:pt x="23030" y="14946"/>
                    </a:lnTo>
                    <a:lnTo>
                      <a:pt x="22949" y="15224"/>
                    </a:lnTo>
                    <a:lnTo>
                      <a:pt x="22859" y="15502"/>
                    </a:lnTo>
                    <a:lnTo>
                      <a:pt x="22760" y="15771"/>
                    </a:lnTo>
                    <a:lnTo>
                      <a:pt x="22653" y="16041"/>
                    </a:lnTo>
                    <a:lnTo>
                      <a:pt x="22545" y="16310"/>
                    </a:lnTo>
                    <a:lnTo>
                      <a:pt x="22428" y="16579"/>
                    </a:lnTo>
                    <a:lnTo>
                      <a:pt x="22303" y="16839"/>
                    </a:lnTo>
                    <a:lnTo>
                      <a:pt x="22168" y="17099"/>
                    </a:lnTo>
                    <a:lnTo>
                      <a:pt x="22168" y="17099"/>
                    </a:lnTo>
                    <a:lnTo>
                      <a:pt x="22034" y="17359"/>
                    </a:lnTo>
                    <a:lnTo>
                      <a:pt x="21890" y="17620"/>
                    </a:lnTo>
                    <a:lnTo>
                      <a:pt x="21747" y="17871"/>
                    </a:lnTo>
                    <a:lnTo>
                      <a:pt x="21585" y="18113"/>
                    </a:lnTo>
                    <a:lnTo>
                      <a:pt x="21433" y="18355"/>
                    </a:lnTo>
                    <a:lnTo>
                      <a:pt x="21262" y="18588"/>
                    </a:lnTo>
                    <a:lnTo>
                      <a:pt x="21092" y="18822"/>
                    </a:lnTo>
                    <a:lnTo>
                      <a:pt x="20921" y="19055"/>
                    </a:lnTo>
                    <a:lnTo>
                      <a:pt x="20733" y="19270"/>
                    </a:lnTo>
                    <a:lnTo>
                      <a:pt x="20553" y="19495"/>
                    </a:lnTo>
                    <a:lnTo>
                      <a:pt x="20356" y="19701"/>
                    </a:lnTo>
                    <a:lnTo>
                      <a:pt x="20159" y="19916"/>
                    </a:lnTo>
                    <a:lnTo>
                      <a:pt x="19961" y="20114"/>
                    </a:lnTo>
                    <a:lnTo>
                      <a:pt x="19755" y="20311"/>
                    </a:lnTo>
                    <a:lnTo>
                      <a:pt x="19540" y="20508"/>
                    </a:lnTo>
                    <a:lnTo>
                      <a:pt x="19324" y="20688"/>
                    </a:lnTo>
                    <a:lnTo>
                      <a:pt x="19109" y="20876"/>
                    </a:lnTo>
                    <a:lnTo>
                      <a:pt x="18885" y="21047"/>
                    </a:lnTo>
                    <a:lnTo>
                      <a:pt x="18652" y="21217"/>
                    </a:lnTo>
                    <a:lnTo>
                      <a:pt x="18427" y="21387"/>
                    </a:lnTo>
                    <a:lnTo>
                      <a:pt x="18185" y="21549"/>
                    </a:lnTo>
                    <a:lnTo>
                      <a:pt x="17943" y="21701"/>
                    </a:lnTo>
                    <a:lnTo>
                      <a:pt x="17701" y="21845"/>
                    </a:lnTo>
                    <a:lnTo>
                      <a:pt x="17449" y="21989"/>
                    </a:lnTo>
                    <a:lnTo>
                      <a:pt x="17198" y="22123"/>
                    </a:lnTo>
                    <a:lnTo>
                      <a:pt x="16938" y="22258"/>
                    </a:lnTo>
                    <a:lnTo>
                      <a:pt x="16678" y="22383"/>
                    </a:lnTo>
                    <a:lnTo>
                      <a:pt x="16418" y="22500"/>
                    </a:lnTo>
                    <a:lnTo>
                      <a:pt x="16149" y="22608"/>
                    </a:lnTo>
                    <a:lnTo>
                      <a:pt x="15879" y="22715"/>
                    </a:lnTo>
                    <a:lnTo>
                      <a:pt x="15601" y="22814"/>
                    </a:lnTo>
                    <a:lnTo>
                      <a:pt x="15323" y="22913"/>
                    </a:lnTo>
                    <a:lnTo>
                      <a:pt x="15323" y="22913"/>
                    </a:lnTo>
                    <a:lnTo>
                      <a:pt x="14875" y="23038"/>
                    </a:lnTo>
                    <a:lnTo>
                      <a:pt x="14435" y="23155"/>
                    </a:lnTo>
                    <a:lnTo>
                      <a:pt x="13987" y="23253"/>
                    </a:lnTo>
                    <a:lnTo>
                      <a:pt x="13538" y="23334"/>
                    </a:lnTo>
                    <a:lnTo>
                      <a:pt x="13080" y="23397"/>
                    </a:lnTo>
                    <a:lnTo>
                      <a:pt x="12632" y="23442"/>
                    </a:lnTo>
                    <a:lnTo>
                      <a:pt x="12183" y="23469"/>
                    </a:lnTo>
                    <a:lnTo>
                      <a:pt x="11726" y="234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4"/>
              <p:cNvSpPr/>
              <p:nvPr/>
            </p:nvSpPr>
            <p:spPr>
              <a:xfrm>
                <a:off x="1645425" y="2969000"/>
                <a:ext cx="635850" cy="635850"/>
              </a:xfrm>
              <a:custGeom>
                <a:avLst/>
                <a:gdLst/>
                <a:ahLst/>
                <a:cxnLst/>
                <a:rect l="l" t="t" r="r" b="b"/>
                <a:pathLst>
                  <a:path w="25434" h="25434" fill="none" extrusionOk="0">
                    <a:moveTo>
                      <a:pt x="12713" y="0"/>
                    </a:moveTo>
                    <a:lnTo>
                      <a:pt x="12713" y="0"/>
                    </a:lnTo>
                    <a:lnTo>
                      <a:pt x="12219" y="9"/>
                    </a:lnTo>
                    <a:lnTo>
                      <a:pt x="11735" y="36"/>
                    </a:lnTo>
                    <a:lnTo>
                      <a:pt x="11241" y="81"/>
                    </a:lnTo>
                    <a:lnTo>
                      <a:pt x="10757" y="153"/>
                    </a:lnTo>
                    <a:lnTo>
                      <a:pt x="10273" y="233"/>
                    </a:lnTo>
                    <a:lnTo>
                      <a:pt x="9797" y="341"/>
                    </a:lnTo>
                    <a:lnTo>
                      <a:pt x="9313" y="467"/>
                    </a:lnTo>
                    <a:lnTo>
                      <a:pt x="8837" y="610"/>
                    </a:lnTo>
                    <a:lnTo>
                      <a:pt x="8837" y="610"/>
                    </a:lnTo>
                    <a:lnTo>
                      <a:pt x="8532" y="709"/>
                    </a:lnTo>
                    <a:lnTo>
                      <a:pt x="8227" y="817"/>
                    </a:lnTo>
                    <a:lnTo>
                      <a:pt x="7931" y="933"/>
                    </a:lnTo>
                    <a:lnTo>
                      <a:pt x="7644" y="1059"/>
                    </a:lnTo>
                    <a:lnTo>
                      <a:pt x="7348" y="1193"/>
                    </a:lnTo>
                    <a:lnTo>
                      <a:pt x="7061" y="1328"/>
                    </a:lnTo>
                    <a:lnTo>
                      <a:pt x="6783" y="1471"/>
                    </a:lnTo>
                    <a:lnTo>
                      <a:pt x="6505" y="1624"/>
                    </a:lnTo>
                    <a:lnTo>
                      <a:pt x="6227" y="1776"/>
                    </a:lnTo>
                    <a:lnTo>
                      <a:pt x="5957" y="1947"/>
                    </a:lnTo>
                    <a:lnTo>
                      <a:pt x="5697" y="2117"/>
                    </a:lnTo>
                    <a:lnTo>
                      <a:pt x="5437" y="2297"/>
                    </a:lnTo>
                    <a:lnTo>
                      <a:pt x="5177" y="2476"/>
                    </a:lnTo>
                    <a:lnTo>
                      <a:pt x="4926" y="2665"/>
                    </a:lnTo>
                    <a:lnTo>
                      <a:pt x="4675" y="2871"/>
                    </a:lnTo>
                    <a:lnTo>
                      <a:pt x="4432" y="3068"/>
                    </a:lnTo>
                    <a:lnTo>
                      <a:pt x="4432" y="3068"/>
                    </a:lnTo>
                    <a:lnTo>
                      <a:pt x="4199" y="3275"/>
                    </a:lnTo>
                    <a:lnTo>
                      <a:pt x="3975" y="3481"/>
                    </a:lnTo>
                    <a:lnTo>
                      <a:pt x="3750" y="3696"/>
                    </a:lnTo>
                    <a:lnTo>
                      <a:pt x="3535" y="3912"/>
                    </a:lnTo>
                    <a:lnTo>
                      <a:pt x="3329" y="4136"/>
                    </a:lnTo>
                    <a:lnTo>
                      <a:pt x="3123" y="4369"/>
                    </a:lnTo>
                    <a:lnTo>
                      <a:pt x="2925" y="4602"/>
                    </a:lnTo>
                    <a:lnTo>
                      <a:pt x="2737" y="4836"/>
                    </a:lnTo>
                    <a:lnTo>
                      <a:pt x="2548" y="5078"/>
                    </a:lnTo>
                    <a:lnTo>
                      <a:pt x="2369" y="5329"/>
                    </a:lnTo>
                    <a:lnTo>
                      <a:pt x="2198" y="5580"/>
                    </a:lnTo>
                    <a:lnTo>
                      <a:pt x="2028" y="5831"/>
                    </a:lnTo>
                    <a:lnTo>
                      <a:pt x="1867" y="6092"/>
                    </a:lnTo>
                    <a:lnTo>
                      <a:pt x="1705" y="6361"/>
                    </a:lnTo>
                    <a:lnTo>
                      <a:pt x="1562" y="6630"/>
                    </a:lnTo>
                    <a:lnTo>
                      <a:pt x="1418" y="6899"/>
                    </a:lnTo>
                    <a:lnTo>
                      <a:pt x="1418" y="6899"/>
                    </a:lnTo>
                    <a:lnTo>
                      <a:pt x="1274" y="7177"/>
                    </a:lnTo>
                    <a:lnTo>
                      <a:pt x="1149" y="7455"/>
                    </a:lnTo>
                    <a:lnTo>
                      <a:pt x="1023" y="7733"/>
                    </a:lnTo>
                    <a:lnTo>
                      <a:pt x="907" y="8020"/>
                    </a:lnTo>
                    <a:lnTo>
                      <a:pt x="790" y="8308"/>
                    </a:lnTo>
                    <a:lnTo>
                      <a:pt x="691" y="8595"/>
                    </a:lnTo>
                    <a:lnTo>
                      <a:pt x="593" y="8882"/>
                    </a:lnTo>
                    <a:lnTo>
                      <a:pt x="503" y="9178"/>
                    </a:lnTo>
                    <a:lnTo>
                      <a:pt x="422" y="9474"/>
                    </a:lnTo>
                    <a:lnTo>
                      <a:pt x="350" y="9770"/>
                    </a:lnTo>
                    <a:lnTo>
                      <a:pt x="279" y="10066"/>
                    </a:lnTo>
                    <a:lnTo>
                      <a:pt x="225" y="10362"/>
                    </a:lnTo>
                    <a:lnTo>
                      <a:pt x="171" y="10667"/>
                    </a:lnTo>
                    <a:lnTo>
                      <a:pt x="126" y="10972"/>
                    </a:lnTo>
                    <a:lnTo>
                      <a:pt x="81" y="11277"/>
                    </a:lnTo>
                    <a:lnTo>
                      <a:pt x="54" y="11582"/>
                    </a:lnTo>
                    <a:lnTo>
                      <a:pt x="54" y="11582"/>
                    </a:lnTo>
                    <a:lnTo>
                      <a:pt x="27" y="11896"/>
                    </a:lnTo>
                    <a:lnTo>
                      <a:pt x="9" y="12210"/>
                    </a:lnTo>
                    <a:lnTo>
                      <a:pt x="1" y="12533"/>
                    </a:lnTo>
                    <a:lnTo>
                      <a:pt x="1" y="12847"/>
                    </a:lnTo>
                    <a:lnTo>
                      <a:pt x="9" y="13161"/>
                    </a:lnTo>
                    <a:lnTo>
                      <a:pt x="27" y="13484"/>
                    </a:lnTo>
                    <a:lnTo>
                      <a:pt x="45" y="13798"/>
                    </a:lnTo>
                    <a:lnTo>
                      <a:pt x="81" y="14112"/>
                    </a:lnTo>
                    <a:lnTo>
                      <a:pt x="117" y="14426"/>
                    </a:lnTo>
                    <a:lnTo>
                      <a:pt x="162" y="14740"/>
                    </a:lnTo>
                    <a:lnTo>
                      <a:pt x="216" y="15054"/>
                    </a:lnTo>
                    <a:lnTo>
                      <a:pt x="279" y="15359"/>
                    </a:lnTo>
                    <a:lnTo>
                      <a:pt x="350" y="15673"/>
                    </a:lnTo>
                    <a:lnTo>
                      <a:pt x="431" y="15978"/>
                    </a:lnTo>
                    <a:lnTo>
                      <a:pt x="521" y="16292"/>
                    </a:lnTo>
                    <a:lnTo>
                      <a:pt x="611" y="16597"/>
                    </a:lnTo>
                    <a:lnTo>
                      <a:pt x="611" y="16597"/>
                    </a:lnTo>
                    <a:lnTo>
                      <a:pt x="718" y="16902"/>
                    </a:lnTo>
                    <a:lnTo>
                      <a:pt x="826" y="17198"/>
                    </a:lnTo>
                    <a:lnTo>
                      <a:pt x="943" y="17503"/>
                    </a:lnTo>
                    <a:lnTo>
                      <a:pt x="1059" y="17790"/>
                    </a:lnTo>
                    <a:lnTo>
                      <a:pt x="1194" y="18086"/>
                    </a:lnTo>
                    <a:lnTo>
                      <a:pt x="1328" y="18364"/>
                    </a:lnTo>
                    <a:lnTo>
                      <a:pt x="1472" y="18651"/>
                    </a:lnTo>
                    <a:lnTo>
                      <a:pt x="1624" y="18929"/>
                    </a:lnTo>
                    <a:lnTo>
                      <a:pt x="1786" y="19199"/>
                    </a:lnTo>
                    <a:lnTo>
                      <a:pt x="1947" y="19477"/>
                    </a:lnTo>
                    <a:lnTo>
                      <a:pt x="2118" y="19737"/>
                    </a:lnTo>
                    <a:lnTo>
                      <a:pt x="2297" y="19997"/>
                    </a:lnTo>
                    <a:lnTo>
                      <a:pt x="2477" y="20257"/>
                    </a:lnTo>
                    <a:lnTo>
                      <a:pt x="2674" y="20508"/>
                    </a:lnTo>
                    <a:lnTo>
                      <a:pt x="2871" y="20760"/>
                    </a:lnTo>
                    <a:lnTo>
                      <a:pt x="3078" y="21002"/>
                    </a:lnTo>
                    <a:lnTo>
                      <a:pt x="3078" y="21002"/>
                    </a:lnTo>
                    <a:lnTo>
                      <a:pt x="3275" y="21235"/>
                    </a:lnTo>
                    <a:lnTo>
                      <a:pt x="3490" y="21459"/>
                    </a:lnTo>
                    <a:lnTo>
                      <a:pt x="3697" y="21684"/>
                    </a:lnTo>
                    <a:lnTo>
                      <a:pt x="3921" y="21890"/>
                    </a:lnTo>
                    <a:lnTo>
                      <a:pt x="4145" y="22105"/>
                    </a:lnTo>
                    <a:lnTo>
                      <a:pt x="4370" y="22303"/>
                    </a:lnTo>
                    <a:lnTo>
                      <a:pt x="4603" y="22500"/>
                    </a:lnTo>
                    <a:lnTo>
                      <a:pt x="4836" y="22697"/>
                    </a:lnTo>
                    <a:lnTo>
                      <a:pt x="5078" y="22877"/>
                    </a:lnTo>
                    <a:lnTo>
                      <a:pt x="5329" y="23065"/>
                    </a:lnTo>
                    <a:lnTo>
                      <a:pt x="5581" y="23236"/>
                    </a:lnTo>
                    <a:lnTo>
                      <a:pt x="5832" y="23406"/>
                    </a:lnTo>
                    <a:lnTo>
                      <a:pt x="6092" y="23568"/>
                    </a:lnTo>
                    <a:lnTo>
                      <a:pt x="6361" y="23720"/>
                    </a:lnTo>
                    <a:lnTo>
                      <a:pt x="6630" y="23873"/>
                    </a:lnTo>
                    <a:lnTo>
                      <a:pt x="6899" y="24016"/>
                    </a:lnTo>
                    <a:lnTo>
                      <a:pt x="6899" y="24016"/>
                    </a:lnTo>
                    <a:lnTo>
                      <a:pt x="7177" y="24160"/>
                    </a:lnTo>
                    <a:lnTo>
                      <a:pt x="7456" y="24285"/>
                    </a:lnTo>
                    <a:lnTo>
                      <a:pt x="7743" y="24411"/>
                    </a:lnTo>
                    <a:lnTo>
                      <a:pt x="8021" y="24528"/>
                    </a:lnTo>
                    <a:lnTo>
                      <a:pt x="8308" y="24635"/>
                    </a:lnTo>
                    <a:lnTo>
                      <a:pt x="8595" y="24743"/>
                    </a:lnTo>
                    <a:lnTo>
                      <a:pt x="8891" y="24842"/>
                    </a:lnTo>
                    <a:lnTo>
                      <a:pt x="9178" y="24931"/>
                    </a:lnTo>
                    <a:lnTo>
                      <a:pt x="9474" y="25012"/>
                    </a:lnTo>
                    <a:lnTo>
                      <a:pt x="9770" y="25084"/>
                    </a:lnTo>
                    <a:lnTo>
                      <a:pt x="10066" y="25147"/>
                    </a:lnTo>
                    <a:lnTo>
                      <a:pt x="10371" y="25209"/>
                    </a:lnTo>
                    <a:lnTo>
                      <a:pt x="10667" y="25263"/>
                    </a:lnTo>
                    <a:lnTo>
                      <a:pt x="10972" y="25308"/>
                    </a:lnTo>
                    <a:lnTo>
                      <a:pt x="11277" y="25344"/>
                    </a:lnTo>
                    <a:lnTo>
                      <a:pt x="11582" y="25380"/>
                    </a:lnTo>
                    <a:lnTo>
                      <a:pt x="11582" y="25380"/>
                    </a:lnTo>
                    <a:lnTo>
                      <a:pt x="11869" y="25398"/>
                    </a:lnTo>
                    <a:lnTo>
                      <a:pt x="12157" y="25416"/>
                    </a:lnTo>
                    <a:lnTo>
                      <a:pt x="12435" y="25425"/>
                    </a:lnTo>
                    <a:lnTo>
                      <a:pt x="12722" y="25434"/>
                    </a:lnTo>
                    <a:lnTo>
                      <a:pt x="12722" y="25434"/>
                    </a:lnTo>
                    <a:lnTo>
                      <a:pt x="13215" y="25425"/>
                    </a:lnTo>
                    <a:lnTo>
                      <a:pt x="13700" y="25389"/>
                    </a:lnTo>
                    <a:lnTo>
                      <a:pt x="14193" y="25344"/>
                    </a:lnTo>
                    <a:lnTo>
                      <a:pt x="14677" y="25281"/>
                    </a:lnTo>
                    <a:lnTo>
                      <a:pt x="15162" y="25191"/>
                    </a:lnTo>
                    <a:lnTo>
                      <a:pt x="15646" y="25084"/>
                    </a:lnTo>
                    <a:lnTo>
                      <a:pt x="16122" y="24967"/>
                    </a:lnTo>
                    <a:lnTo>
                      <a:pt x="16597" y="24824"/>
                    </a:lnTo>
                    <a:lnTo>
                      <a:pt x="16597" y="24824"/>
                    </a:lnTo>
                    <a:lnTo>
                      <a:pt x="16902" y="24716"/>
                    </a:lnTo>
                    <a:lnTo>
                      <a:pt x="17207" y="24608"/>
                    </a:lnTo>
                    <a:lnTo>
                      <a:pt x="17503" y="24492"/>
                    </a:lnTo>
                    <a:lnTo>
                      <a:pt x="17799" y="24366"/>
                    </a:lnTo>
                    <a:lnTo>
                      <a:pt x="18086" y="24240"/>
                    </a:lnTo>
                    <a:lnTo>
                      <a:pt x="18374" y="24106"/>
                    </a:lnTo>
                    <a:lnTo>
                      <a:pt x="18652" y="23962"/>
                    </a:lnTo>
                    <a:lnTo>
                      <a:pt x="18930" y="23810"/>
                    </a:lnTo>
                    <a:lnTo>
                      <a:pt x="19208" y="23648"/>
                    </a:lnTo>
                    <a:lnTo>
                      <a:pt x="19477" y="23487"/>
                    </a:lnTo>
                    <a:lnTo>
                      <a:pt x="19737" y="23316"/>
                    </a:lnTo>
                    <a:lnTo>
                      <a:pt x="20006" y="23137"/>
                    </a:lnTo>
                    <a:lnTo>
                      <a:pt x="20258" y="22949"/>
                    </a:lnTo>
                    <a:lnTo>
                      <a:pt x="20518" y="22760"/>
                    </a:lnTo>
                    <a:lnTo>
                      <a:pt x="20760" y="22563"/>
                    </a:lnTo>
                    <a:lnTo>
                      <a:pt x="21002" y="22356"/>
                    </a:lnTo>
                    <a:lnTo>
                      <a:pt x="21002" y="22356"/>
                    </a:lnTo>
                    <a:lnTo>
                      <a:pt x="21235" y="22150"/>
                    </a:lnTo>
                    <a:lnTo>
                      <a:pt x="21460" y="21944"/>
                    </a:lnTo>
                    <a:lnTo>
                      <a:pt x="21684" y="21728"/>
                    </a:lnTo>
                    <a:lnTo>
                      <a:pt x="21899" y="21513"/>
                    </a:lnTo>
                    <a:lnTo>
                      <a:pt x="22106" y="21289"/>
                    </a:lnTo>
                    <a:lnTo>
                      <a:pt x="22312" y="21065"/>
                    </a:lnTo>
                    <a:lnTo>
                      <a:pt x="22509" y="20831"/>
                    </a:lnTo>
                    <a:lnTo>
                      <a:pt x="22698" y="20589"/>
                    </a:lnTo>
                    <a:lnTo>
                      <a:pt x="22886" y="20347"/>
                    </a:lnTo>
                    <a:lnTo>
                      <a:pt x="23066" y="20105"/>
                    </a:lnTo>
                    <a:lnTo>
                      <a:pt x="23236" y="19853"/>
                    </a:lnTo>
                    <a:lnTo>
                      <a:pt x="23406" y="19593"/>
                    </a:lnTo>
                    <a:lnTo>
                      <a:pt x="23568" y="19333"/>
                    </a:lnTo>
                    <a:lnTo>
                      <a:pt x="23729" y="19073"/>
                    </a:lnTo>
                    <a:lnTo>
                      <a:pt x="23882" y="18804"/>
                    </a:lnTo>
                    <a:lnTo>
                      <a:pt x="24025" y="18526"/>
                    </a:lnTo>
                    <a:lnTo>
                      <a:pt x="24025" y="18526"/>
                    </a:lnTo>
                    <a:lnTo>
                      <a:pt x="24160" y="18257"/>
                    </a:lnTo>
                    <a:lnTo>
                      <a:pt x="24295" y="17979"/>
                    </a:lnTo>
                    <a:lnTo>
                      <a:pt x="24411" y="17691"/>
                    </a:lnTo>
                    <a:lnTo>
                      <a:pt x="24537" y="17413"/>
                    </a:lnTo>
                    <a:lnTo>
                      <a:pt x="24644" y="17126"/>
                    </a:lnTo>
                    <a:lnTo>
                      <a:pt x="24743" y="16839"/>
                    </a:lnTo>
                    <a:lnTo>
                      <a:pt x="24842" y="16543"/>
                    </a:lnTo>
                    <a:lnTo>
                      <a:pt x="24932" y="16256"/>
                    </a:lnTo>
                    <a:lnTo>
                      <a:pt x="25012" y="15960"/>
                    </a:lnTo>
                    <a:lnTo>
                      <a:pt x="25084" y="15664"/>
                    </a:lnTo>
                    <a:lnTo>
                      <a:pt x="25156" y="15368"/>
                    </a:lnTo>
                    <a:lnTo>
                      <a:pt x="25210" y="15063"/>
                    </a:lnTo>
                    <a:lnTo>
                      <a:pt x="25263" y="14767"/>
                    </a:lnTo>
                    <a:lnTo>
                      <a:pt x="25308" y="14462"/>
                    </a:lnTo>
                    <a:lnTo>
                      <a:pt x="25353" y="14157"/>
                    </a:lnTo>
                    <a:lnTo>
                      <a:pt x="25380" y="13852"/>
                    </a:lnTo>
                    <a:lnTo>
                      <a:pt x="25380" y="13852"/>
                    </a:lnTo>
                    <a:lnTo>
                      <a:pt x="25407" y="13529"/>
                    </a:lnTo>
                    <a:lnTo>
                      <a:pt x="25425" y="13215"/>
                    </a:lnTo>
                    <a:lnTo>
                      <a:pt x="25434" y="12901"/>
                    </a:lnTo>
                    <a:lnTo>
                      <a:pt x="25434" y="12578"/>
                    </a:lnTo>
                    <a:lnTo>
                      <a:pt x="25425" y="12264"/>
                    </a:lnTo>
                    <a:lnTo>
                      <a:pt x="25407" y="11950"/>
                    </a:lnTo>
                    <a:lnTo>
                      <a:pt x="25389" y="11636"/>
                    </a:lnTo>
                    <a:lnTo>
                      <a:pt x="25353" y="11322"/>
                    </a:lnTo>
                    <a:lnTo>
                      <a:pt x="25317" y="11008"/>
                    </a:lnTo>
                    <a:lnTo>
                      <a:pt x="25272" y="10694"/>
                    </a:lnTo>
                    <a:lnTo>
                      <a:pt x="25219" y="10380"/>
                    </a:lnTo>
                    <a:lnTo>
                      <a:pt x="25156" y="10066"/>
                    </a:lnTo>
                    <a:lnTo>
                      <a:pt x="25084" y="9761"/>
                    </a:lnTo>
                    <a:lnTo>
                      <a:pt x="25003" y="9447"/>
                    </a:lnTo>
                    <a:lnTo>
                      <a:pt x="24914" y="9142"/>
                    </a:lnTo>
                    <a:lnTo>
                      <a:pt x="24824" y="8837"/>
                    </a:lnTo>
                    <a:lnTo>
                      <a:pt x="24824" y="8837"/>
                    </a:lnTo>
                    <a:lnTo>
                      <a:pt x="24824" y="8837"/>
                    </a:lnTo>
                    <a:lnTo>
                      <a:pt x="24725" y="8532"/>
                    </a:lnTo>
                    <a:lnTo>
                      <a:pt x="24609" y="8227"/>
                    </a:lnTo>
                    <a:lnTo>
                      <a:pt x="24501" y="7931"/>
                    </a:lnTo>
                    <a:lnTo>
                      <a:pt x="24375" y="7635"/>
                    </a:lnTo>
                    <a:lnTo>
                      <a:pt x="24241" y="7348"/>
                    </a:lnTo>
                    <a:lnTo>
                      <a:pt x="24106" y="7061"/>
                    </a:lnTo>
                    <a:lnTo>
                      <a:pt x="23963" y="6782"/>
                    </a:lnTo>
                    <a:lnTo>
                      <a:pt x="23810" y="6504"/>
                    </a:lnTo>
                    <a:lnTo>
                      <a:pt x="23658" y="6226"/>
                    </a:lnTo>
                    <a:lnTo>
                      <a:pt x="23487" y="5957"/>
                    </a:lnTo>
                    <a:lnTo>
                      <a:pt x="23317" y="5688"/>
                    </a:lnTo>
                    <a:lnTo>
                      <a:pt x="23137" y="5428"/>
                    </a:lnTo>
                    <a:lnTo>
                      <a:pt x="22958" y="5177"/>
                    </a:lnTo>
                    <a:lnTo>
                      <a:pt x="22761" y="4916"/>
                    </a:lnTo>
                    <a:lnTo>
                      <a:pt x="22563" y="4674"/>
                    </a:lnTo>
                    <a:lnTo>
                      <a:pt x="22357" y="4423"/>
                    </a:lnTo>
                    <a:lnTo>
                      <a:pt x="22357" y="4423"/>
                    </a:lnTo>
                    <a:lnTo>
                      <a:pt x="22159" y="4199"/>
                    </a:lnTo>
                    <a:lnTo>
                      <a:pt x="21953" y="3965"/>
                    </a:lnTo>
                    <a:lnTo>
                      <a:pt x="21738" y="3750"/>
                    </a:lnTo>
                    <a:lnTo>
                      <a:pt x="21514" y="3535"/>
                    </a:lnTo>
                    <a:lnTo>
                      <a:pt x="21298" y="3328"/>
                    </a:lnTo>
                    <a:lnTo>
                      <a:pt x="21065" y="3122"/>
                    </a:lnTo>
                    <a:lnTo>
                      <a:pt x="20832" y="2925"/>
                    </a:lnTo>
                    <a:lnTo>
                      <a:pt x="20598" y="2736"/>
                    </a:lnTo>
                    <a:lnTo>
                      <a:pt x="20356" y="2548"/>
                    </a:lnTo>
                    <a:lnTo>
                      <a:pt x="20105" y="2369"/>
                    </a:lnTo>
                    <a:lnTo>
                      <a:pt x="19854" y="2189"/>
                    </a:lnTo>
                    <a:lnTo>
                      <a:pt x="19603" y="2028"/>
                    </a:lnTo>
                    <a:lnTo>
                      <a:pt x="19342" y="1866"/>
                    </a:lnTo>
                    <a:lnTo>
                      <a:pt x="19073" y="1705"/>
                    </a:lnTo>
                    <a:lnTo>
                      <a:pt x="18804" y="1552"/>
                    </a:lnTo>
                    <a:lnTo>
                      <a:pt x="18535" y="1409"/>
                    </a:lnTo>
                    <a:lnTo>
                      <a:pt x="18535" y="1409"/>
                    </a:lnTo>
                    <a:lnTo>
                      <a:pt x="18257" y="1274"/>
                    </a:lnTo>
                    <a:lnTo>
                      <a:pt x="17979" y="1140"/>
                    </a:lnTo>
                    <a:lnTo>
                      <a:pt x="17701" y="1014"/>
                    </a:lnTo>
                    <a:lnTo>
                      <a:pt x="17414" y="897"/>
                    </a:lnTo>
                    <a:lnTo>
                      <a:pt x="17127" y="790"/>
                    </a:lnTo>
                    <a:lnTo>
                      <a:pt x="16840" y="691"/>
                    </a:lnTo>
                    <a:lnTo>
                      <a:pt x="16552" y="592"/>
                    </a:lnTo>
                    <a:lnTo>
                      <a:pt x="16256" y="503"/>
                    </a:lnTo>
                    <a:lnTo>
                      <a:pt x="15960" y="422"/>
                    </a:lnTo>
                    <a:lnTo>
                      <a:pt x="15664" y="350"/>
                    </a:lnTo>
                    <a:lnTo>
                      <a:pt x="15368" y="278"/>
                    </a:lnTo>
                    <a:lnTo>
                      <a:pt x="15072" y="215"/>
                    </a:lnTo>
                    <a:lnTo>
                      <a:pt x="14767" y="162"/>
                    </a:lnTo>
                    <a:lnTo>
                      <a:pt x="14462" y="117"/>
                    </a:lnTo>
                    <a:lnTo>
                      <a:pt x="14157" y="81"/>
                    </a:lnTo>
                    <a:lnTo>
                      <a:pt x="13852" y="54"/>
                    </a:lnTo>
                    <a:lnTo>
                      <a:pt x="13852" y="54"/>
                    </a:lnTo>
                    <a:lnTo>
                      <a:pt x="13565" y="27"/>
                    </a:lnTo>
                    <a:lnTo>
                      <a:pt x="13287" y="9"/>
                    </a:lnTo>
                    <a:lnTo>
                      <a:pt x="13000" y="0"/>
                    </a:lnTo>
                    <a:lnTo>
                      <a:pt x="12713"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4"/>
              <p:cNvSpPr/>
              <p:nvPr/>
            </p:nvSpPr>
            <p:spPr>
              <a:xfrm>
                <a:off x="1675475" y="2998825"/>
                <a:ext cx="575975" cy="575975"/>
              </a:xfrm>
              <a:custGeom>
                <a:avLst/>
                <a:gdLst/>
                <a:ahLst/>
                <a:cxnLst/>
                <a:rect l="l" t="t" r="r" b="b"/>
                <a:pathLst>
                  <a:path w="23039" h="23039" extrusionOk="0">
                    <a:moveTo>
                      <a:pt x="11852" y="494"/>
                    </a:moveTo>
                    <a:lnTo>
                      <a:pt x="12175" y="512"/>
                    </a:lnTo>
                    <a:lnTo>
                      <a:pt x="12498" y="539"/>
                    </a:lnTo>
                    <a:lnTo>
                      <a:pt x="12821" y="566"/>
                    </a:lnTo>
                    <a:lnTo>
                      <a:pt x="13144" y="610"/>
                    </a:lnTo>
                    <a:lnTo>
                      <a:pt x="13466" y="664"/>
                    </a:lnTo>
                    <a:lnTo>
                      <a:pt x="13780" y="727"/>
                    </a:lnTo>
                    <a:lnTo>
                      <a:pt x="14094" y="799"/>
                    </a:lnTo>
                    <a:lnTo>
                      <a:pt x="14417" y="880"/>
                    </a:lnTo>
                    <a:lnTo>
                      <a:pt x="14731" y="969"/>
                    </a:lnTo>
                    <a:lnTo>
                      <a:pt x="15036" y="1077"/>
                    </a:lnTo>
                    <a:lnTo>
                      <a:pt x="15350" y="1185"/>
                    </a:lnTo>
                    <a:lnTo>
                      <a:pt x="15655" y="1301"/>
                    </a:lnTo>
                    <a:lnTo>
                      <a:pt x="15960" y="1436"/>
                    </a:lnTo>
                    <a:lnTo>
                      <a:pt x="16257" y="1570"/>
                    </a:lnTo>
                    <a:lnTo>
                      <a:pt x="16562" y="1723"/>
                    </a:lnTo>
                    <a:lnTo>
                      <a:pt x="16804" y="1848"/>
                    </a:lnTo>
                    <a:lnTo>
                      <a:pt x="17046" y="1983"/>
                    </a:lnTo>
                    <a:lnTo>
                      <a:pt x="17279" y="2118"/>
                    </a:lnTo>
                    <a:lnTo>
                      <a:pt x="17512" y="2270"/>
                    </a:lnTo>
                    <a:lnTo>
                      <a:pt x="17737" y="2414"/>
                    </a:lnTo>
                    <a:lnTo>
                      <a:pt x="17961" y="2575"/>
                    </a:lnTo>
                    <a:lnTo>
                      <a:pt x="18176" y="2737"/>
                    </a:lnTo>
                    <a:lnTo>
                      <a:pt x="18392" y="2898"/>
                    </a:lnTo>
                    <a:lnTo>
                      <a:pt x="18598" y="3068"/>
                    </a:lnTo>
                    <a:lnTo>
                      <a:pt x="18804" y="3248"/>
                    </a:lnTo>
                    <a:lnTo>
                      <a:pt x="19002" y="3427"/>
                    </a:lnTo>
                    <a:lnTo>
                      <a:pt x="19199" y="3607"/>
                    </a:lnTo>
                    <a:lnTo>
                      <a:pt x="19387" y="3795"/>
                    </a:lnTo>
                    <a:lnTo>
                      <a:pt x="19576" y="3993"/>
                    </a:lnTo>
                    <a:lnTo>
                      <a:pt x="19755" y="4190"/>
                    </a:lnTo>
                    <a:lnTo>
                      <a:pt x="19935" y="4387"/>
                    </a:lnTo>
                    <a:lnTo>
                      <a:pt x="20105" y="4594"/>
                    </a:lnTo>
                    <a:lnTo>
                      <a:pt x="20267" y="4809"/>
                    </a:lnTo>
                    <a:lnTo>
                      <a:pt x="20428" y="5024"/>
                    </a:lnTo>
                    <a:lnTo>
                      <a:pt x="20581" y="5240"/>
                    </a:lnTo>
                    <a:lnTo>
                      <a:pt x="20733" y="5464"/>
                    </a:lnTo>
                    <a:lnTo>
                      <a:pt x="20877" y="5688"/>
                    </a:lnTo>
                    <a:lnTo>
                      <a:pt x="21020" y="5921"/>
                    </a:lnTo>
                    <a:lnTo>
                      <a:pt x="21155" y="6155"/>
                    </a:lnTo>
                    <a:lnTo>
                      <a:pt x="21280" y="6397"/>
                    </a:lnTo>
                    <a:lnTo>
                      <a:pt x="21397" y="6639"/>
                    </a:lnTo>
                    <a:lnTo>
                      <a:pt x="21514" y="6881"/>
                    </a:lnTo>
                    <a:lnTo>
                      <a:pt x="21630" y="7132"/>
                    </a:lnTo>
                    <a:lnTo>
                      <a:pt x="21738" y="7384"/>
                    </a:lnTo>
                    <a:lnTo>
                      <a:pt x="21837" y="7635"/>
                    </a:lnTo>
                    <a:lnTo>
                      <a:pt x="21926" y="7895"/>
                    </a:lnTo>
                    <a:lnTo>
                      <a:pt x="22016" y="8155"/>
                    </a:lnTo>
                    <a:lnTo>
                      <a:pt x="22097" y="8415"/>
                    </a:lnTo>
                    <a:lnTo>
                      <a:pt x="22169" y="8684"/>
                    </a:lnTo>
                    <a:lnTo>
                      <a:pt x="22240" y="8945"/>
                    </a:lnTo>
                    <a:lnTo>
                      <a:pt x="22294" y="9214"/>
                    </a:lnTo>
                    <a:lnTo>
                      <a:pt x="22348" y="9483"/>
                    </a:lnTo>
                    <a:lnTo>
                      <a:pt x="22402" y="9752"/>
                    </a:lnTo>
                    <a:lnTo>
                      <a:pt x="22438" y="10012"/>
                    </a:lnTo>
                    <a:lnTo>
                      <a:pt x="22474" y="10281"/>
                    </a:lnTo>
                    <a:lnTo>
                      <a:pt x="22500" y="10551"/>
                    </a:lnTo>
                    <a:lnTo>
                      <a:pt x="22518" y="10820"/>
                    </a:lnTo>
                    <a:lnTo>
                      <a:pt x="22536" y="11089"/>
                    </a:lnTo>
                    <a:lnTo>
                      <a:pt x="22545" y="11358"/>
                    </a:lnTo>
                    <a:lnTo>
                      <a:pt x="22545" y="11627"/>
                    </a:lnTo>
                    <a:lnTo>
                      <a:pt x="22536" y="11896"/>
                    </a:lnTo>
                    <a:lnTo>
                      <a:pt x="22527" y="12165"/>
                    </a:lnTo>
                    <a:lnTo>
                      <a:pt x="22509" y="12425"/>
                    </a:lnTo>
                    <a:lnTo>
                      <a:pt x="22483" y="12695"/>
                    </a:lnTo>
                    <a:lnTo>
                      <a:pt x="22456" y="12964"/>
                    </a:lnTo>
                    <a:lnTo>
                      <a:pt x="22411" y="13224"/>
                    </a:lnTo>
                    <a:lnTo>
                      <a:pt x="22366" y="13493"/>
                    </a:lnTo>
                    <a:lnTo>
                      <a:pt x="22312" y="13753"/>
                    </a:lnTo>
                    <a:lnTo>
                      <a:pt x="22258" y="14022"/>
                    </a:lnTo>
                    <a:lnTo>
                      <a:pt x="22195" y="14283"/>
                    </a:lnTo>
                    <a:lnTo>
                      <a:pt x="22124" y="14543"/>
                    </a:lnTo>
                    <a:lnTo>
                      <a:pt x="22043" y="14803"/>
                    </a:lnTo>
                    <a:lnTo>
                      <a:pt x="21962" y="15054"/>
                    </a:lnTo>
                    <a:lnTo>
                      <a:pt x="21872" y="15314"/>
                    </a:lnTo>
                    <a:lnTo>
                      <a:pt x="21774" y="15565"/>
                    </a:lnTo>
                    <a:lnTo>
                      <a:pt x="21666" y="15817"/>
                    </a:lnTo>
                    <a:lnTo>
                      <a:pt x="21559" y="16068"/>
                    </a:lnTo>
                    <a:lnTo>
                      <a:pt x="21442" y="16319"/>
                    </a:lnTo>
                    <a:lnTo>
                      <a:pt x="21316" y="16561"/>
                    </a:lnTo>
                    <a:lnTo>
                      <a:pt x="21191" y="16812"/>
                    </a:lnTo>
                    <a:lnTo>
                      <a:pt x="21056" y="17046"/>
                    </a:lnTo>
                    <a:lnTo>
                      <a:pt x="20913" y="17279"/>
                    </a:lnTo>
                    <a:lnTo>
                      <a:pt x="20769" y="17512"/>
                    </a:lnTo>
                    <a:lnTo>
                      <a:pt x="20617" y="17736"/>
                    </a:lnTo>
                    <a:lnTo>
                      <a:pt x="20464" y="17961"/>
                    </a:lnTo>
                    <a:lnTo>
                      <a:pt x="20303" y="18185"/>
                    </a:lnTo>
                    <a:lnTo>
                      <a:pt x="20141" y="18391"/>
                    </a:lnTo>
                    <a:lnTo>
                      <a:pt x="19971" y="18607"/>
                    </a:lnTo>
                    <a:lnTo>
                      <a:pt x="19791" y="18813"/>
                    </a:lnTo>
                    <a:lnTo>
                      <a:pt x="19612" y="19010"/>
                    </a:lnTo>
                    <a:lnTo>
                      <a:pt x="19432" y="19208"/>
                    </a:lnTo>
                    <a:lnTo>
                      <a:pt x="19244" y="19396"/>
                    </a:lnTo>
                    <a:lnTo>
                      <a:pt x="19047" y="19585"/>
                    </a:lnTo>
                    <a:lnTo>
                      <a:pt x="18849" y="19764"/>
                    </a:lnTo>
                    <a:lnTo>
                      <a:pt x="18643" y="19934"/>
                    </a:lnTo>
                    <a:lnTo>
                      <a:pt x="18437" y="20105"/>
                    </a:lnTo>
                    <a:lnTo>
                      <a:pt x="18230" y="20275"/>
                    </a:lnTo>
                    <a:lnTo>
                      <a:pt x="18015" y="20437"/>
                    </a:lnTo>
                    <a:lnTo>
                      <a:pt x="17800" y="20589"/>
                    </a:lnTo>
                    <a:lnTo>
                      <a:pt x="17575" y="20742"/>
                    </a:lnTo>
                    <a:lnTo>
                      <a:pt x="17342" y="20885"/>
                    </a:lnTo>
                    <a:lnTo>
                      <a:pt x="17118" y="21020"/>
                    </a:lnTo>
                    <a:lnTo>
                      <a:pt x="16884" y="21155"/>
                    </a:lnTo>
                    <a:lnTo>
                      <a:pt x="16642" y="21280"/>
                    </a:lnTo>
                    <a:lnTo>
                      <a:pt x="16400" y="21406"/>
                    </a:lnTo>
                    <a:lnTo>
                      <a:pt x="16158" y="21522"/>
                    </a:lnTo>
                    <a:lnTo>
                      <a:pt x="15907" y="21630"/>
                    </a:lnTo>
                    <a:lnTo>
                      <a:pt x="15655" y="21738"/>
                    </a:lnTo>
                    <a:lnTo>
                      <a:pt x="15404" y="21836"/>
                    </a:lnTo>
                    <a:lnTo>
                      <a:pt x="15144" y="21935"/>
                    </a:lnTo>
                    <a:lnTo>
                      <a:pt x="14884" y="22016"/>
                    </a:lnTo>
                    <a:lnTo>
                      <a:pt x="14462" y="22141"/>
                    </a:lnTo>
                    <a:lnTo>
                      <a:pt x="14050" y="22249"/>
                    </a:lnTo>
                    <a:lnTo>
                      <a:pt x="13628" y="22348"/>
                    </a:lnTo>
                    <a:lnTo>
                      <a:pt x="13197" y="22419"/>
                    </a:lnTo>
                    <a:lnTo>
                      <a:pt x="12776" y="22473"/>
                    </a:lnTo>
                    <a:lnTo>
                      <a:pt x="12354" y="22518"/>
                    </a:lnTo>
                    <a:lnTo>
                      <a:pt x="11932" y="22545"/>
                    </a:lnTo>
                    <a:lnTo>
                      <a:pt x="11502" y="22554"/>
                    </a:lnTo>
                    <a:lnTo>
                      <a:pt x="11179" y="22545"/>
                    </a:lnTo>
                    <a:lnTo>
                      <a:pt x="10856" y="22536"/>
                    </a:lnTo>
                    <a:lnTo>
                      <a:pt x="10533" y="22509"/>
                    </a:lnTo>
                    <a:lnTo>
                      <a:pt x="10210" y="22473"/>
                    </a:lnTo>
                    <a:lnTo>
                      <a:pt x="9887" y="22428"/>
                    </a:lnTo>
                    <a:lnTo>
                      <a:pt x="9573" y="22375"/>
                    </a:lnTo>
                    <a:lnTo>
                      <a:pt x="9250" y="22312"/>
                    </a:lnTo>
                    <a:lnTo>
                      <a:pt x="8936" y="22240"/>
                    </a:lnTo>
                    <a:lnTo>
                      <a:pt x="8622" y="22159"/>
                    </a:lnTo>
                    <a:lnTo>
                      <a:pt x="8308" y="22070"/>
                    </a:lnTo>
                    <a:lnTo>
                      <a:pt x="7994" y="21971"/>
                    </a:lnTo>
                    <a:lnTo>
                      <a:pt x="7680" y="21863"/>
                    </a:lnTo>
                    <a:lnTo>
                      <a:pt x="7375" y="21738"/>
                    </a:lnTo>
                    <a:lnTo>
                      <a:pt x="7070" y="21612"/>
                    </a:lnTo>
                    <a:lnTo>
                      <a:pt x="6774" y="21468"/>
                    </a:lnTo>
                    <a:lnTo>
                      <a:pt x="6469" y="21325"/>
                    </a:lnTo>
                    <a:lnTo>
                      <a:pt x="6227" y="21199"/>
                    </a:lnTo>
                    <a:lnTo>
                      <a:pt x="5993" y="21065"/>
                    </a:lnTo>
                    <a:lnTo>
                      <a:pt x="5751" y="20921"/>
                    </a:lnTo>
                    <a:lnTo>
                      <a:pt x="5527" y="20778"/>
                    </a:lnTo>
                    <a:lnTo>
                      <a:pt x="5294" y="20625"/>
                    </a:lnTo>
                    <a:lnTo>
                      <a:pt x="5078" y="20473"/>
                    </a:lnTo>
                    <a:lnTo>
                      <a:pt x="4854" y="20311"/>
                    </a:lnTo>
                    <a:lnTo>
                      <a:pt x="4639" y="20141"/>
                    </a:lnTo>
                    <a:lnTo>
                      <a:pt x="4432" y="19970"/>
                    </a:lnTo>
                    <a:lnTo>
                      <a:pt x="4226" y="19800"/>
                    </a:lnTo>
                    <a:lnTo>
                      <a:pt x="4029" y="19620"/>
                    </a:lnTo>
                    <a:lnTo>
                      <a:pt x="3831" y="19432"/>
                    </a:lnTo>
                    <a:lnTo>
                      <a:pt x="3643" y="19244"/>
                    </a:lnTo>
                    <a:lnTo>
                      <a:pt x="3455" y="19055"/>
                    </a:lnTo>
                    <a:lnTo>
                      <a:pt x="3275" y="18858"/>
                    </a:lnTo>
                    <a:lnTo>
                      <a:pt x="3105" y="18652"/>
                    </a:lnTo>
                    <a:lnTo>
                      <a:pt x="2934" y="18445"/>
                    </a:lnTo>
                    <a:lnTo>
                      <a:pt x="2764" y="18239"/>
                    </a:lnTo>
                    <a:lnTo>
                      <a:pt x="2602" y="18024"/>
                    </a:lnTo>
                    <a:lnTo>
                      <a:pt x="2450" y="17799"/>
                    </a:lnTo>
                    <a:lnTo>
                      <a:pt x="2297" y="17575"/>
                    </a:lnTo>
                    <a:lnTo>
                      <a:pt x="2154" y="17351"/>
                    </a:lnTo>
                    <a:lnTo>
                      <a:pt x="2019" y="17117"/>
                    </a:lnTo>
                    <a:lnTo>
                      <a:pt x="1885" y="16884"/>
                    </a:lnTo>
                    <a:lnTo>
                      <a:pt x="1750" y="16651"/>
                    </a:lnTo>
                    <a:lnTo>
                      <a:pt x="1633" y="16409"/>
                    </a:lnTo>
                    <a:lnTo>
                      <a:pt x="1517" y="16166"/>
                    </a:lnTo>
                    <a:lnTo>
                      <a:pt x="1400" y="15915"/>
                    </a:lnTo>
                    <a:lnTo>
                      <a:pt x="1301" y="15664"/>
                    </a:lnTo>
                    <a:lnTo>
                      <a:pt x="1203" y="15404"/>
                    </a:lnTo>
                    <a:lnTo>
                      <a:pt x="1104" y="15153"/>
                    </a:lnTo>
                    <a:lnTo>
                      <a:pt x="1014" y="14884"/>
                    </a:lnTo>
                    <a:lnTo>
                      <a:pt x="934" y="14623"/>
                    </a:lnTo>
                    <a:lnTo>
                      <a:pt x="862" y="14363"/>
                    </a:lnTo>
                    <a:lnTo>
                      <a:pt x="799" y="14094"/>
                    </a:lnTo>
                    <a:lnTo>
                      <a:pt x="736" y="13825"/>
                    </a:lnTo>
                    <a:lnTo>
                      <a:pt x="682" y="13565"/>
                    </a:lnTo>
                    <a:lnTo>
                      <a:pt x="629" y="13296"/>
                    </a:lnTo>
                    <a:lnTo>
                      <a:pt x="593" y="13027"/>
                    </a:lnTo>
                    <a:lnTo>
                      <a:pt x="557" y="12757"/>
                    </a:lnTo>
                    <a:lnTo>
                      <a:pt x="530" y="12488"/>
                    </a:lnTo>
                    <a:lnTo>
                      <a:pt x="512" y="12219"/>
                    </a:lnTo>
                    <a:lnTo>
                      <a:pt x="494" y="11950"/>
                    </a:lnTo>
                    <a:lnTo>
                      <a:pt x="485" y="11681"/>
                    </a:lnTo>
                    <a:lnTo>
                      <a:pt x="485" y="11421"/>
                    </a:lnTo>
                    <a:lnTo>
                      <a:pt x="494" y="11152"/>
                    </a:lnTo>
                    <a:lnTo>
                      <a:pt x="503" y="10882"/>
                    </a:lnTo>
                    <a:lnTo>
                      <a:pt x="521" y="10613"/>
                    </a:lnTo>
                    <a:lnTo>
                      <a:pt x="548" y="10344"/>
                    </a:lnTo>
                    <a:lnTo>
                      <a:pt x="584" y="10084"/>
                    </a:lnTo>
                    <a:lnTo>
                      <a:pt x="620" y="9815"/>
                    </a:lnTo>
                    <a:lnTo>
                      <a:pt x="665" y="9555"/>
                    </a:lnTo>
                    <a:lnTo>
                      <a:pt x="718" y="9286"/>
                    </a:lnTo>
                    <a:lnTo>
                      <a:pt x="772" y="9025"/>
                    </a:lnTo>
                    <a:lnTo>
                      <a:pt x="835" y="8765"/>
                    </a:lnTo>
                    <a:lnTo>
                      <a:pt x="907" y="8505"/>
                    </a:lnTo>
                    <a:lnTo>
                      <a:pt x="987" y="8245"/>
                    </a:lnTo>
                    <a:lnTo>
                      <a:pt x="1068" y="7985"/>
                    </a:lnTo>
                    <a:lnTo>
                      <a:pt x="1158" y="7734"/>
                    </a:lnTo>
                    <a:lnTo>
                      <a:pt x="1257" y="7473"/>
                    </a:lnTo>
                    <a:lnTo>
                      <a:pt x="1364" y="7222"/>
                    </a:lnTo>
                    <a:lnTo>
                      <a:pt x="1472" y="6971"/>
                    </a:lnTo>
                    <a:lnTo>
                      <a:pt x="1589" y="6729"/>
                    </a:lnTo>
                    <a:lnTo>
                      <a:pt x="1714" y="6478"/>
                    </a:lnTo>
                    <a:lnTo>
                      <a:pt x="1840" y="6235"/>
                    </a:lnTo>
                    <a:lnTo>
                      <a:pt x="1974" y="5993"/>
                    </a:lnTo>
                    <a:lnTo>
                      <a:pt x="2118" y="5760"/>
                    </a:lnTo>
                    <a:lnTo>
                      <a:pt x="2261" y="5527"/>
                    </a:lnTo>
                    <a:lnTo>
                      <a:pt x="2414" y="5302"/>
                    </a:lnTo>
                    <a:lnTo>
                      <a:pt x="2566" y="5078"/>
                    </a:lnTo>
                    <a:lnTo>
                      <a:pt x="2728" y="4863"/>
                    </a:lnTo>
                    <a:lnTo>
                      <a:pt x="2889" y="4647"/>
                    </a:lnTo>
                    <a:lnTo>
                      <a:pt x="3060" y="4441"/>
                    </a:lnTo>
                    <a:lnTo>
                      <a:pt x="3239" y="4235"/>
                    </a:lnTo>
                    <a:lnTo>
                      <a:pt x="3419" y="4037"/>
                    </a:lnTo>
                    <a:lnTo>
                      <a:pt x="3598" y="3840"/>
                    </a:lnTo>
                    <a:lnTo>
                      <a:pt x="3795" y="3652"/>
                    </a:lnTo>
                    <a:lnTo>
                      <a:pt x="3984" y="3463"/>
                    </a:lnTo>
                    <a:lnTo>
                      <a:pt x="4181" y="3284"/>
                    </a:lnTo>
                    <a:lnTo>
                      <a:pt x="4388" y="3104"/>
                    </a:lnTo>
                    <a:lnTo>
                      <a:pt x="4594" y="2934"/>
                    </a:lnTo>
                    <a:lnTo>
                      <a:pt x="4800" y="2772"/>
                    </a:lnTo>
                    <a:lnTo>
                      <a:pt x="5016" y="2611"/>
                    </a:lnTo>
                    <a:lnTo>
                      <a:pt x="5240" y="2458"/>
                    </a:lnTo>
                    <a:lnTo>
                      <a:pt x="5455" y="2306"/>
                    </a:lnTo>
                    <a:lnTo>
                      <a:pt x="5688" y="2162"/>
                    </a:lnTo>
                    <a:lnTo>
                      <a:pt x="5913" y="2019"/>
                    </a:lnTo>
                    <a:lnTo>
                      <a:pt x="6155" y="1884"/>
                    </a:lnTo>
                    <a:lnTo>
                      <a:pt x="6388" y="1759"/>
                    </a:lnTo>
                    <a:lnTo>
                      <a:pt x="6630" y="1633"/>
                    </a:lnTo>
                    <a:lnTo>
                      <a:pt x="6873" y="1516"/>
                    </a:lnTo>
                    <a:lnTo>
                      <a:pt x="7124" y="1409"/>
                    </a:lnTo>
                    <a:lnTo>
                      <a:pt x="7375" y="1301"/>
                    </a:lnTo>
                    <a:lnTo>
                      <a:pt x="7626" y="1202"/>
                    </a:lnTo>
                    <a:lnTo>
                      <a:pt x="7886" y="1113"/>
                    </a:lnTo>
                    <a:lnTo>
                      <a:pt x="8147" y="1023"/>
                    </a:lnTo>
                    <a:lnTo>
                      <a:pt x="8568" y="897"/>
                    </a:lnTo>
                    <a:lnTo>
                      <a:pt x="8990" y="790"/>
                    </a:lnTo>
                    <a:lnTo>
                      <a:pt x="9411" y="700"/>
                    </a:lnTo>
                    <a:lnTo>
                      <a:pt x="9833" y="628"/>
                    </a:lnTo>
                    <a:lnTo>
                      <a:pt x="10255" y="566"/>
                    </a:lnTo>
                    <a:lnTo>
                      <a:pt x="10676" y="521"/>
                    </a:lnTo>
                    <a:lnTo>
                      <a:pt x="11107" y="503"/>
                    </a:lnTo>
                    <a:lnTo>
                      <a:pt x="11529" y="494"/>
                    </a:lnTo>
                    <a:close/>
                    <a:moveTo>
                      <a:pt x="11529" y="0"/>
                    </a:moveTo>
                    <a:lnTo>
                      <a:pt x="11089" y="9"/>
                    </a:lnTo>
                    <a:lnTo>
                      <a:pt x="10641" y="36"/>
                    </a:lnTo>
                    <a:lnTo>
                      <a:pt x="10201" y="81"/>
                    </a:lnTo>
                    <a:lnTo>
                      <a:pt x="9752" y="144"/>
                    </a:lnTo>
                    <a:lnTo>
                      <a:pt x="9313" y="216"/>
                    </a:lnTo>
                    <a:lnTo>
                      <a:pt x="8873" y="314"/>
                    </a:lnTo>
                    <a:lnTo>
                      <a:pt x="8434" y="431"/>
                    </a:lnTo>
                    <a:lnTo>
                      <a:pt x="8003" y="557"/>
                    </a:lnTo>
                    <a:lnTo>
                      <a:pt x="7725" y="646"/>
                    </a:lnTo>
                    <a:lnTo>
                      <a:pt x="7456" y="745"/>
                    </a:lnTo>
                    <a:lnTo>
                      <a:pt x="7196" y="853"/>
                    </a:lnTo>
                    <a:lnTo>
                      <a:pt x="6926" y="960"/>
                    </a:lnTo>
                    <a:lnTo>
                      <a:pt x="6666" y="1077"/>
                    </a:lnTo>
                    <a:lnTo>
                      <a:pt x="6415" y="1194"/>
                    </a:lnTo>
                    <a:lnTo>
                      <a:pt x="6164" y="1328"/>
                    </a:lnTo>
                    <a:lnTo>
                      <a:pt x="5913" y="1463"/>
                    </a:lnTo>
                    <a:lnTo>
                      <a:pt x="5670" y="1597"/>
                    </a:lnTo>
                    <a:lnTo>
                      <a:pt x="5428" y="1741"/>
                    </a:lnTo>
                    <a:lnTo>
                      <a:pt x="5186" y="1893"/>
                    </a:lnTo>
                    <a:lnTo>
                      <a:pt x="4953" y="2055"/>
                    </a:lnTo>
                    <a:lnTo>
                      <a:pt x="4728" y="2216"/>
                    </a:lnTo>
                    <a:lnTo>
                      <a:pt x="4504" y="2378"/>
                    </a:lnTo>
                    <a:lnTo>
                      <a:pt x="4280" y="2557"/>
                    </a:lnTo>
                    <a:lnTo>
                      <a:pt x="4065" y="2737"/>
                    </a:lnTo>
                    <a:lnTo>
                      <a:pt x="3858" y="2916"/>
                    </a:lnTo>
                    <a:lnTo>
                      <a:pt x="3652" y="3104"/>
                    </a:lnTo>
                    <a:lnTo>
                      <a:pt x="3446" y="3302"/>
                    </a:lnTo>
                    <a:lnTo>
                      <a:pt x="3248" y="3499"/>
                    </a:lnTo>
                    <a:lnTo>
                      <a:pt x="3060" y="3705"/>
                    </a:lnTo>
                    <a:lnTo>
                      <a:pt x="2871" y="3912"/>
                    </a:lnTo>
                    <a:lnTo>
                      <a:pt x="2683" y="4127"/>
                    </a:lnTo>
                    <a:lnTo>
                      <a:pt x="2513" y="4342"/>
                    </a:lnTo>
                    <a:lnTo>
                      <a:pt x="2333" y="4567"/>
                    </a:lnTo>
                    <a:lnTo>
                      <a:pt x="2172" y="4791"/>
                    </a:lnTo>
                    <a:lnTo>
                      <a:pt x="2010" y="5024"/>
                    </a:lnTo>
                    <a:lnTo>
                      <a:pt x="1849" y="5266"/>
                    </a:lnTo>
                    <a:lnTo>
                      <a:pt x="1696" y="5509"/>
                    </a:lnTo>
                    <a:lnTo>
                      <a:pt x="1553" y="5751"/>
                    </a:lnTo>
                    <a:lnTo>
                      <a:pt x="1409" y="6002"/>
                    </a:lnTo>
                    <a:lnTo>
                      <a:pt x="1275" y="6253"/>
                    </a:lnTo>
                    <a:lnTo>
                      <a:pt x="1149" y="6513"/>
                    </a:lnTo>
                    <a:lnTo>
                      <a:pt x="1023" y="6774"/>
                    </a:lnTo>
                    <a:lnTo>
                      <a:pt x="916" y="7034"/>
                    </a:lnTo>
                    <a:lnTo>
                      <a:pt x="799" y="7294"/>
                    </a:lnTo>
                    <a:lnTo>
                      <a:pt x="700" y="7563"/>
                    </a:lnTo>
                    <a:lnTo>
                      <a:pt x="611" y="7832"/>
                    </a:lnTo>
                    <a:lnTo>
                      <a:pt x="521" y="8101"/>
                    </a:lnTo>
                    <a:lnTo>
                      <a:pt x="440" y="8370"/>
                    </a:lnTo>
                    <a:lnTo>
                      <a:pt x="360" y="8640"/>
                    </a:lnTo>
                    <a:lnTo>
                      <a:pt x="297" y="8918"/>
                    </a:lnTo>
                    <a:lnTo>
                      <a:pt x="234" y="9187"/>
                    </a:lnTo>
                    <a:lnTo>
                      <a:pt x="180" y="9465"/>
                    </a:lnTo>
                    <a:lnTo>
                      <a:pt x="135" y="9743"/>
                    </a:lnTo>
                    <a:lnTo>
                      <a:pt x="90" y="10012"/>
                    </a:lnTo>
                    <a:lnTo>
                      <a:pt x="63" y="10290"/>
                    </a:lnTo>
                    <a:lnTo>
                      <a:pt x="37" y="10577"/>
                    </a:lnTo>
                    <a:lnTo>
                      <a:pt x="19" y="10856"/>
                    </a:lnTo>
                    <a:lnTo>
                      <a:pt x="1" y="11134"/>
                    </a:lnTo>
                    <a:lnTo>
                      <a:pt x="1" y="11412"/>
                    </a:lnTo>
                    <a:lnTo>
                      <a:pt x="1" y="11690"/>
                    </a:lnTo>
                    <a:lnTo>
                      <a:pt x="10" y="11977"/>
                    </a:lnTo>
                    <a:lnTo>
                      <a:pt x="19" y="12255"/>
                    </a:lnTo>
                    <a:lnTo>
                      <a:pt x="46" y="12533"/>
                    </a:lnTo>
                    <a:lnTo>
                      <a:pt x="72" y="12811"/>
                    </a:lnTo>
                    <a:lnTo>
                      <a:pt x="108" y="13098"/>
                    </a:lnTo>
                    <a:lnTo>
                      <a:pt x="153" y="13376"/>
                    </a:lnTo>
                    <a:lnTo>
                      <a:pt x="198" y="13655"/>
                    </a:lnTo>
                    <a:lnTo>
                      <a:pt x="252" y="13933"/>
                    </a:lnTo>
                    <a:lnTo>
                      <a:pt x="315" y="14211"/>
                    </a:lnTo>
                    <a:lnTo>
                      <a:pt x="386" y="14489"/>
                    </a:lnTo>
                    <a:lnTo>
                      <a:pt x="467" y="14758"/>
                    </a:lnTo>
                    <a:lnTo>
                      <a:pt x="548" y="15036"/>
                    </a:lnTo>
                    <a:lnTo>
                      <a:pt x="647" y="15314"/>
                    </a:lnTo>
                    <a:lnTo>
                      <a:pt x="736" y="15583"/>
                    </a:lnTo>
                    <a:lnTo>
                      <a:pt x="844" y="15844"/>
                    </a:lnTo>
                    <a:lnTo>
                      <a:pt x="952" y="16113"/>
                    </a:lnTo>
                    <a:lnTo>
                      <a:pt x="1068" y="16373"/>
                    </a:lnTo>
                    <a:lnTo>
                      <a:pt x="1194" y="16624"/>
                    </a:lnTo>
                    <a:lnTo>
                      <a:pt x="1319" y="16875"/>
                    </a:lnTo>
                    <a:lnTo>
                      <a:pt x="1454" y="17126"/>
                    </a:lnTo>
                    <a:lnTo>
                      <a:pt x="1589" y="17369"/>
                    </a:lnTo>
                    <a:lnTo>
                      <a:pt x="1741" y="17611"/>
                    </a:lnTo>
                    <a:lnTo>
                      <a:pt x="1885" y="17844"/>
                    </a:lnTo>
                    <a:lnTo>
                      <a:pt x="2046" y="18077"/>
                    </a:lnTo>
                    <a:lnTo>
                      <a:pt x="2208" y="18311"/>
                    </a:lnTo>
                    <a:lnTo>
                      <a:pt x="2378" y="18535"/>
                    </a:lnTo>
                    <a:lnTo>
                      <a:pt x="2548" y="18750"/>
                    </a:lnTo>
                    <a:lnTo>
                      <a:pt x="2728" y="18966"/>
                    </a:lnTo>
                    <a:lnTo>
                      <a:pt x="2907" y="19181"/>
                    </a:lnTo>
                    <a:lnTo>
                      <a:pt x="3096" y="19387"/>
                    </a:lnTo>
                    <a:lnTo>
                      <a:pt x="3293" y="19594"/>
                    </a:lnTo>
                    <a:lnTo>
                      <a:pt x="3490" y="19791"/>
                    </a:lnTo>
                    <a:lnTo>
                      <a:pt x="3697" y="19979"/>
                    </a:lnTo>
                    <a:lnTo>
                      <a:pt x="3903" y="20168"/>
                    </a:lnTo>
                    <a:lnTo>
                      <a:pt x="4118" y="20347"/>
                    </a:lnTo>
                    <a:lnTo>
                      <a:pt x="4334" y="20527"/>
                    </a:lnTo>
                    <a:lnTo>
                      <a:pt x="4558" y="20697"/>
                    </a:lnTo>
                    <a:lnTo>
                      <a:pt x="4791" y="20867"/>
                    </a:lnTo>
                    <a:lnTo>
                      <a:pt x="5025" y="21029"/>
                    </a:lnTo>
                    <a:lnTo>
                      <a:pt x="5258" y="21190"/>
                    </a:lnTo>
                    <a:lnTo>
                      <a:pt x="5500" y="21343"/>
                    </a:lnTo>
                    <a:lnTo>
                      <a:pt x="5742" y="21486"/>
                    </a:lnTo>
                    <a:lnTo>
                      <a:pt x="5993" y="21630"/>
                    </a:lnTo>
                    <a:lnTo>
                      <a:pt x="6245" y="21765"/>
                    </a:lnTo>
                    <a:lnTo>
                      <a:pt x="6559" y="21917"/>
                    </a:lnTo>
                    <a:lnTo>
                      <a:pt x="6873" y="22061"/>
                    </a:lnTo>
                    <a:lnTo>
                      <a:pt x="7196" y="22195"/>
                    </a:lnTo>
                    <a:lnTo>
                      <a:pt x="7510" y="22321"/>
                    </a:lnTo>
                    <a:lnTo>
                      <a:pt x="7833" y="22437"/>
                    </a:lnTo>
                    <a:lnTo>
                      <a:pt x="8164" y="22536"/>
                    </a:lnTo>
                    <a:lnTo>
                      <a:pt x="8487" y="22635"/>
                    </a:lnTo>
                    <a:lnTo>
                      <a:pt x="8819" y="22724"/>
                    </a:lnTo>
                    <a:lnTo>
                      <a:pt x="9151" y="22796"/>
                    </a:lnTo>
                    <a:lnTo>
                      <a:pt x="9483" y="22859"/>
                    </a:lnTo>
                    <a:lnTo>
                      <a:pt x="9815" y="22913"/>
                    </a:lnTo>
                    <a:lnTo>
                      <a:pt x="10156" y="22958"/>
                    </a:lnTo>
                    <a:lnTo>
                      <a:pt x="10488" y="22994"/>
                    </a:lnTo>
                    <a:lnTo>
                      <a:pt x="10829" y="23021"/>
                    </a:lnTo>
                    <a:lnTo>
                      <a:pt x="11161" y="23038"/>
                    </a:lnTo>
                    <a:lnTo>
                      <a:pt x="11502" y="23038"/>
                    </a:lnTo>
                    <a:lnTo>
                      <a:pt x="11950" y="23029"/>
                    </a:lnTo>
                    <a:lnTo>
                      <a:pt x="12390" y="23012"/>
                    </a:lnTo>
                    <a:lnTo>
                      <a:pt x="12830" y="22967"/>
                    </a:lnTo>
                    <a:lnTo>
                      <a:pt x="13278" y="22904"/>
                    </a:lnTo>
                    <a:lnTo>
                      <a:pt x="13718" y="22823"/>
                    </a:lnTo>
                    <a:lnTo>
                      <a:pt x="14157" y="22733"/>
                    </a:lnTo>
                    <a:lnTo>
                      <a:pt x="14597" y="22617"/>
                    </a:lnTo>
                    <a:lnTo>
                      <a:pt x="15027" y="22482"/>
                    </a:lnTo>
                    <a:lnTo>
                      <a:pt x="15306" y="22393"/>
                    </a:lnTo>
                    <a:lnTo>
                      <a:pt x="15575" y="22294"/>
                    </a:lnTo>
                    <a:lnTo>
                      <a:pt x="15844" y="22195"/>
                    </a:lnTo>
                    <a:lnTo>
                      <a:pt x="16104" y="22088"/>
                    </a:lnTo>
                    <a:lnTo>
                      <a:pt x="16364" y="21971"/>
                    </a:lnTo>
                    <a:lnTo>
                      <a:pt x="16615" y="21845"/>
                    </a:lnTo>
                    <a:lnTo>
                      <a:pt x="16876" y="21720"/>
                    </a:lnTo>
                    <a:lnTo>
                      <a:pt x="17118" y="21585"/>
                    </a:lnTo>
                    <a:lnTo>
                      <a:pt x="17369" y="21442"/>
                    </a:lnTo>
                    <a:lnTo>
                      <a:pt x="17602" y="21298"/>
                    </a:lnTo>
                    <a:lnTo>
                      <a:pt x="17844" y="21146"/>
                    </a:lnTo>
                    <a:lnTo>
                      <a:pt x="18078" y="20993"/>
                    </a:lnTo>
                    <a:lnTo>
                      <a:pt x="18302" y="20832"/>
                    </a:lnTo>
                    <a:lnTo>
                      <a:pt x="18526" y="20661"/>
                    </a:lnTo>
                    <a:lnTo>
                      <a:pt x="18751" y="20491"/>
                    </a:lnTo>
                    <a:lnTo>
                      <a:pt x="18966" y="20311"/>
                    </a:lnTo>
                    <a:lnTo>
                      <a:pt x="19172" y="20132"/>
                    </a:lnTo>
                    <a:lnTo>
                      <a:pt x="19378" y="19934"/>
                    </a:lnTo>
                    <a:lnTo>
                      <a:pt x="19585" y="19746"/>
                    </a:lnTo>
                    <a:lnTo>
                      <a:pt x="19782" y="19549"/>
                    </a:lnTo>
                    <a:lnTo>
                      <a:pt x="19971" y="19342"/>
                    </a:lnTo>
                    <a:lnTo>
                      <a:pt x="20159" y="19136"/>
                    </a:lnTo>
                    <a:lnTo>
                      <a:pt x="20347" y="18921"/>
                    </a:lnTo>
                    <a:lnTo>
                      <a:pt x="20527" y="18696"/>
                    </a:lnTo>
                    <a:lnTo>
                      <a:pt x="20697" y="18481"/>
                    </a:lnTo>
                    <a:lnTo>
                      <a:pt x="20859" y="18248"/>
                    </a:lnTo>
                    <a:lnTo>
                      <a:pt x="21029" y="18015"/>
                    </a:lnTo>
                    <a:lnTo>
                      <a:pt x="21182" y="17781"/>
                    </a:lnTo>
                    <a:lnTo>
                      <a:pt x="21334" y="17539"/>
                    </a:lnTo>
                    <a:lnTo>
                      <a:pt x="21478" y="17297"/>
                    </a:lnTo>
                    <a:lnTo>
                      <a:pt x="21621" y="17046"/>
                    </a:lnTo>
                    <a:lnTo>
                      <a:pt x="21756" y="16786"/>
                    </a:lnTo>
                    <a:lnTo>
                      <a:pt x="21881" y="16534"/>
                    </a:lnTo>
                    <a:lnTo>
                      <a:pt x="22007" y="16274"/>
                    </a:lnTo>
                    <a:lnTo>
                      <a:pt x="22124" y="16014"/>
                    </a:lnTo>
                    <a:lnTo>
                      <a:pt x="22231" y="15745"/>
                    </a:lnTo>
                    <a:lnTo>
                      <a:pt x="22330" y="15485"/>
                    </a:lnTo>
                    <a:lnTo>
                      <a:pt x="22429" y="15216"/>
                    </a:lnTo>
                    <a:lnTo>
                      <a:pt x="22509" y="14946"/>
                    </a:lnTo>
                    <a:lnTo>
                      <a:pt x="22590" y="14677"/>
                    </a:lnTo>
                    <a:lnTo>
                      <a:pt x="22671" y="14399"/>
                    </a:lnTo>
                    <a:lnTo>
                      <a:pt x="22734" y="14130"/>
                    </a:lnTo>
                    <a:lnTo>
                      <a:pt x="22797" y="13852"/>
                    </a:lnTo>
                    <a:lnTo>
                      <a:pt x="22850" y="13583"/>
                    </a:lnTo>
                    <a:lnTo>
                      <a:pt x="22895" y="13305"/>
                    </a:lnTo>
                    <a:lnTo>
                      <a:pt x="22940" y="13027"/>
                    </a:lnTo>
                    <a:lnTo>
                      <a:pt x="22967" y="12748"/>
                    </a:lnTo>
                    <a:lnTo>
                      <a:pt x="22994" y="12470"/>
                    </a:lnTo>
                    <a:lnTo>
                      <a:pt x="23021" y="12192"/>
                    </a:lnTo>
                    <a:lnTo>
                      <a:pt x="23030" y="11914"/>
                    </a:lnTo>
                    <a:lnTo>
                      <a:pt x="23039" y="11627"/>
                    </a:lnTo>
                    <a:lnTo>
                      <a:pt x="23039" y="11349"/>
                    </a:lnTo>
                    <a:lnTo>
                      <a:pt x="23030" y="11071"/>
                    </a:lnTo>
                    <a:lnTo>
                      <a:pt x="23012" y="10793"/>
                    </a:lnTo>
                    <a:lnTo>
                      <a:pt x="22994" y="10506"/>
                    </a:lnTo>
                    <a:lnTo>
                      <a:pt x="22958" y="10228"/>
                    </a:lnTo>
                    <a:lnTo>
                      <a:pt x="22922" y="9949"/>
                    </a:lnTo>
                    <a:lnTo>
                      <a:pt x="22886" y="9671"/>
                    </a:lnTo>
                    <a:lnTo>
                      <a:pt x="22832" y="9393"/>
                    </a:lnTo>
                    <a:lnTo>
                      <a:pt x="22779" y="9115"/>
                    </a:lnTo>
                    <a:lnTo>
                      <a:pt x="22716" y="8837"/>
                    </a:lnTo>
                    <a:lnTo>
                      <a:pt x="22644" y="8559"/>
                    </a:lnTo>
                    <a:lnTo>
                      <a:pt x="22563" y="8281"/>
                    </a:lnTo>
                    <a:lnTo>
                      <a:pt x="22483" y="8003"/>
                    </a:lnTo>
                    <a:lnTo>
                      <a:pt x="22393" y="7734"/>
                    </a:lnTo>
                    <a:lnTo>
                      <a:pt x="22294" y="7464"/>
                    </a:lnTo>
                    <a:lnTo>
                      <a:pt x="22186" y="7195"/>
                    </a:lnTo>
                    <a:lnTo>
                      <a:pt x="22079" y="6935"/>
                    </a:lnTo>
                    <a:lnTo>
                      <a:pt x="21962" y="6675"/>
                    </a:lnTo>
                    <a:lnTo>
                      <a:pt x="21837" y="6415"/>
                    </a:lnTo>
                    <a:lnTo>
                      <a:pt x="21711" y="6164"/>
                    </a:lnTo>
                    <a:lnTo>
                      <a:pt x="21576" y="5921"/>
                    </a:lnTo>
                    <a:lnTo>
                      <a:pt x="21442" y="5670"/>
                    </a:lnTo>
                    <a:lnTo>
                      <a:pt x="21289" y="5428"/>
                    </a:lnTo>
                    <a:lnTo>
                      <a:pt x="21146" y="5195"/>
                    </a:lnTo>
                    <a:lnTo>
                      <a:pt x="20984" y="4961"/>
                    </a:lnTo>
                    <a:lnTo>
                      <a:pt x="20823" y="4737"/>
                    </a:lnTo>
                    <a:lnTo>
                      <a:pt x="20652" y="4513"/>
                    </a:lnTo>
                    <a:lnTo>
                      <a:pt x="20482" y="4289"/>
                    </a:lnTo>
                    <a:lnTo>
                      <a:pt x="20303" y="4073"/>
                    </a:lnTo>
                    <a:lnTo>
                      <a:pt x="20123" y="3858"/>
                    </a:lnTo>
                    <a:lnTo>
                      <a:pt x="19935" y="3652"/>
                    </a:lnTo>
                    <a:lnTo>
                      <a:pt x="19737" y="3454"/>
                    </a:lnTo>
                    <a:lnTo>
                      <a:pt x="19540" y="3257"/>
                    </a:lnTo>
                    <a:lnTo>
                      <a:pt x="19334" y="3060"/>
                    </a:lnTo>
                    <a:lnTo>
                      <a:pt x="19127" y="2871"/>
                    </a:lnTo>
                    <a:lnTo>
                      <a:pt x="18912" y="2692"/>
                    </a:lnTo>
                    <a:lnTo>
                      <a:pt x="18697" y="2512"/>
                    </a:lnTo>
                    <a:lnTo>
                      <a:pt x="18472" y="2342"/>
                    </a:lnTo>
                    <a:lnTo>
                      <a:pt x="18248" y="2171"/>
                    </a:lnTo>
                    <a:lnTo>
                      <a:pt x="18015" y="2010"/>
                    </a:lnTo>
                    <a:lnTo>
                      <a:pt x="17773" y="1857"/>
                    </a:lnTo>
                    <a:lnTo>
                      <a:pt x="17530" y="1705"/>
                    </a:lnTo>
                    <a:lnTo>
                      <a:pt x="17288" y="1561"/>
                    </a:lnTo>
                    <a:lnTo>
                      <a:pt x="17037" y="1418"/>
                    </a:lnTo>
                    <a:lnTo>
                      <a:pt x="16786" y="1283"/>
                    </a:lnTo>
                    <a:lnTo>
                      <a:pt x="16472" y="1131"/>
                    </a:lnTo>
                    <a:lnTo>
                      <a:pt x="16158" y="987"/>
                    </a:lnTo>
                    <a:lnTo>
                      <a:pt x="15835" y="853"/>
                    </a:lnTo>
                    <a:lnTo>
                      <a:pt x="15521" y="727"/>
                    </a:lnTo>
                    <a:lnTo>
                      <a:pt x="15198" y="610"/>
                    </a:lnTo>
                    <a:lnTo>
                      <a:pt x="14875" y="503"/>
                    </a:lnTo>
                    <a:lnTo>
                      <a:pt x="14543" y="404"/>
                    </a:lnTo>
                    <a:lnTo>
                      <a:pt x="14211" y="323"/>
                    </a:lnTo>
                    <a:lnTo>
                      <a:pt x="13879" y="252"/>
                    </a:lnTo>
                    <a:lnTo>
                      <a:pt x="13547" y="180"/>
                    </a:lnTo>
                    <a:lnTo>
                      <a:pt x="13215" y="126"/>
                    </a:lnTo>
                    <a:lnTo>
                      <a:pt x="12883" y="81"/>
                    </a:lnTo>
                    <a:lnTo>
                      <a:pt x="12542" y="45"/>
                    </a:lnTo>
                    <a:lnTo>
                      <a:pt x="12202" y="18"/>
                    </a:lnTo>
                    <a:lnTo>
                      <a:pt x="11870" y="9"/>
                    </a:lnTo>
                    <a:lnTo>
                      <a:pt x="1152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4"/>
              <p:cNvSpPr/>
              <p:nvPr/>
            </p:nvSpPr>
            <p:spPr>
              <a:xfrm>
                <a:off x="1687600" y="3011150"/>
                <a:ext cx="551525" cy="551525"/>
              </a:xfrm>
              <a:custGeom>
                <a:avLst/>
                <a:gdLst/>
                <a:ahLst/>
                <a:cxnLst/>
                <a:rect l="l" t="t" r="r" b="b"/>
                <a:pathLst>
                  <a:path w="22061" h="22061" fill="none" extrusionOk="0">
                    <a:moveTo>
                      <a:pt x="11017" y="22061"/>
                    </a:moveTo>
                    <a:lnTo>
                      <a:pt x="11017" y="22061"/>
                    </a:lnTo>
                    <a:lnTo>
                      <a:pt x="10694" y="22052"/>
                    </a:lnTo>
                    <a:lnTo>
                      <a:pt x="10371" y="22043"/>
                    </a:lnTo>
                    <a:lnTo>
                      <a:pt x="10048" y="22016"/>
                    </a:lnTo>
                    <a:lnTo>
                      <a:pt x="9725" y="21980"/>
                    </a:lnTo>
                    <a:lnTo>
                      <a:pt x="9402" y="21935"/>
                    </a:lnTo>
                    <a:lnTo>
                      <a:pt x="9088" y="21882"/>
                    </a:lnTo>
                    <a:lnTo>
                      <a:pt x="8765" y="21819"/>
                    </a:lnTo>
                    <a:lnTo>
                      <a:pt x="8451" y="21747"/>
                    </a:lnTo>
                    <a:lnTo>
                      <a:pt x="8137" y="21666"/>
                    </a:lnTo>
                    <a:lnTo>
                      <a:pt x="7823" y="21577"/>
                    </a:lnTo>
                    <a:lnTo>
                      <a:pt x="7509" y="21478"/>
                    </a:lnTo>
                    <a:lnTo>
                      <a:pt x="7195" y="21370"/>
                    </a:lnTo>
                    <a:lnTo>
                      <a:pt x="6890" y="21245"/>
                    </a:lnTo>
                    <a:lnTo>
                      <a:pt x="6585" y="21119"/>
                    </a:lnTo>
                    <a:lnTo>
                      <a:pt x="6289" y="20975"/>
                    </a:lnTo>
                    <a:lnTo>
                      <a:pt x="5984" y="20832"/>
                    </a:lnTo>
                    <a:lnTo>
                      <a:pt x="5984" y="20832"/>
                    </a:lnTo>
                    <a:lnTo>
                      <a:pt x="5742" y="20706"/>
                    </a:lnTo>
                    <a:lnTo>
                      <a:pt x="5508" y="20572"/>
                    </a:lnTo>
                    <a:lnTo>
                      <a:pt x="5266" y="20428"/>
                    </a:lnTo>
                    <a:lnTo>
                      <a:pt x="5042" y="20285"/>
                    </a:lnTo>
                    <a:lnTo>
                      <a:pt x="4809" y="20132"/>
                    </a:lnTo>
                    <a:lnTo>
                      <a:pt x="4593" y="19980"/>
                    </a:lnTo>
                    <a:lnTo>
                      <a:pt x="4369" y="19818"/>
                    </a:lnTo>
                    <a:lnTo>
                      <a:pt x="4154" y="19648"/>
                    </a:lnTo>
                    <a:lnTo>
                      <a:pt x="3947" y="19477"/>
                    </a:lnTo>
                    <a:lnTo>
                      <a:pt x="3741" y="19307"/>
                    </a:lnTo>
                    <a:lnTo>
                      <a:pt x="3544" y="19127"/>
                    </a:lnTo>
                    <a:lnTo>
                      <a:pt x="3346" y="18939"/>
                    </a:lnTo>
                    <a:lnTo>
                      <a:pt x="3158" y="18751"/>
                    </a:lnTo>
                    <a:lnTo>
                      <a:pt x="2970" y="18562"/>
                    </a:lnTo>
                    <a:lnTo>
                      <a:pt x="2790" y="18365"/>
                    </a:lnTo>
                    <a:lnTo>
                      <a:pt x="2620" y="18159"/>
                    </a:lnTo>
                    <a:lnTo>
                      <a:pt x="2449" y="17952"/>
                    </a:lnTo>
                    <a:lnTo>
                      <a:pt x="2279" y="17746"/>
                    </a:lnTo>
                    <a:lnTo>
                      <a:pt x="2117" y="17531"/>
                    </a:lnTo>
                    <a:lnTo>
                      <a:pt x="1965" y="17306"/>
                    </a:lnTo>
                    <a:lnTo>
                      <a:pt x="1812" y="17082"/>
                    </a:lnTo>
                    <a:lnTo>
                      <a:pt x="1669" y="16858"/>
                    </a:lnTo>
                    <a:lnTo>
                      <a:pt x="1534" y="16624"/>
                    </a:lnTo>
                    <a:lnTo>
                      <a:pt x="1400" y="16391"/>
                    </a:lnTo>
                    <a:lnTo>
                      <a:pt x="1265" y="16158"/>
                    </a:lnTo>
                    <a:lnTo>
                      <a:pt x="1148" y="15916"/>
                    </a:lnTo>
                    <a:lnTo>
                      <a:pt x="1032" y="15673"/>
                    </a:lnTo>
                    <a:lnTo>
                      <a:pt x="915" y="15422"/>
                    </a:lnTo>
                    <a:lnTo>
                      <a:pt x="816" y="15171"/>
                    </a:lnTo>
                    <a:lnTo>
                      <a:pt x="718" y="14911"/>
                    </a:lnTo>
                    <a:lnTo>
                      <a:pt x="619" y="14660"/>
                    </a:lnTo>
                    <a:lnTo>
                      <a:pt x="529" y="14391"/>
                    </a:lnTo>
                    <a:lnTo>
                      <a:pt x="529" y="14391"/>
                    </a:lnTo>
                    <a:lnTo>
                      <a:pt x="449" y="14130"/>
                    </a:lnTo>
                    <a:lnTo>
                      <a:pt x="377" y="13870"/>
                    </a:lnTo>
                    <a:lnTo>
                      <a:pt x="314" y="13601"/>
                    </a:lnTo>
                    <a:lnTo>
                      <a:pt x="251" y="13332"/>
                    </a:lnTo>
                    <a:lnTo>
                      <a:pt x="197" y="13072"/>
                    </a:lnTo>
                    <a:lnTo>
                      <a:pt x="144" y="12803"/>
                    </a:lnTo>
                    <a:lnTo>
                      <a:pt x="108" y="12534"/>
                    </a:lnTo>
                    <a:lnTo>
                      <a:pt x="72" y="12264"/>
                    </a:lnTo>
                    <a:lnTo>
                      <a:pt x="45" y="11995"/>
                    </a:lnTo>
                    <a:lnTo>
                      <a:pt x="27" y="11726"/>
                    </a:lnTo>
                    <a:lnTo>
                      <a:pt x="9" y="11457"/>
                    </a:lnTo>
                    <a:lnTo>
                      <a:pt x="0" y="11188"/>
                    </a:lnTo>
                    <a:lnTo>
                      <a:pt x="0" y="10928"/>
                    </a:lnTo>
                    <a:lnTo>
                      <a:pt x="9" y="10659"/>
                    </a:lnTo>
                    <a:lnTo>
                      <a:pt x="18" y="10389"/>
                    </a:lnTo>
                    <a:lnTo>
                      <a:pt x="36" y="10120"/>
                    </a:lnTo>
                    <a:lnTo>
                      <a:pt x="63" y="9851"/>
                    </a:lnTo>
                    <a:lnTo>
                      <a:pt x="99" y="9591"/>
                    </a:lnTo>
                    <a:lnTo>
                      <a:pt x="135" y="9322"/>
                    </a:lnTo>
                    <a:lnTo>
                      <a:pt x="180" y="9062"/>
                    </a:lnTo>
                    <a:lnTo>
                      <a:pt x="233" y="8793"/>
                    </a:lnTo>
                    <a:lnTo>
                      <a:pt x="287" y="8532"/>
                    </a:lnTo>
                    <a:lnTo>
                      <a:pt x="350" y="8272"/>
                    </a:lnTo>
                    <a:lnTo>
                      <a:pt x="422" y="8012"/>
                    </a:lnTo>
                    <a:lnTo>
                      <a:pt x="502" y="7752"/>
                    </a:lnTo>
                    <a:lnTo>
                      <a:pt x="583" y="7492"/>
                    </a:lnTo>
                    <a:lnTo>
                      <a:pt x="673" y="7241"/>
                    </a:lnTo>
                    <a:lnTo>
                      <a:pt x="772" y="6980"/>
                    </a:lnTo>
                    <a:lnTo>
                      <a:pt x="879" y="6729"/>
                    </a:lnTo>
                    <a:lnTo>
                      <a:pt x="987" y="6478"/>
                    </a:lnTo>
                    <a:lnTo>
                      <a:pt x="1104" y="6236"/>
                    </a:lnTo>
                    <a:lnTo>
                      <a:pt x="1229" y="5985"/>
                    </a:lnTo>
                    <a:lnTo>
                      <a:pt x="1229" y="5985"/>
                    </a:lnTo>
                    <a:lnTo>
                      <a:pt x="1355" y="5742"/>
                    </a:lnTo>
                    <a:lnTo>
                      <a:pt x="1489" y="5500"/>
                    </a:lnTo>
                    <a:lnTo>
                      <a:pt x="1633" y="5267"/>
                    </a:lnTo>
                    <a:lnTo>
                      <a:pt x="1776" y="5034"/>
                    </a:lnTo>
                    <a:lnTo>
                      <a:pt x="1929" y="4809"/>
                    </a:lnTo>
                    <a:lnTo>
                      <a:pt x="2081" y="4585"/>
                    </a:lnTo>
                    <a:lnTo>
                      <a:pt x="2243" y="4370"/>
                    </a:lnTo>
                    <a:lnTo>
                      <a:pt x="2404" y="4154"/>
                    </a:lnTo>
                    <a:lnTo>
                      <a:pt x="2575" y="3948"/>
                    </a:lnTo>
                    <a:lnTo>
                      <a:pt x="2754" y="3742"/>
                    </a:lnTo>
                    <a:lnTo>
                      <a:pt x="2934" y="3544"/>
                    </a:lnTo>
                    <a:lnTo>
                      <a:pt x="3113" y="3347"/>
                    </a:lnTo>
                    <a:lnTo>
                      <a:pt x="3310" y="3159"/>
                    </a:lnTo>
                    <a:lnTo>
                      <a:pt x="3499" y="2970"/>
                    </a:lnTo>
                    <a:lnTo>
                      <a:pt x="3696" y="2791"/>
                    </a:lnTo>
                    <a:lnTo>
                      <a:pt x="3903" y="2611"/>
                    </a:lnTo>
                    <a:lnTo>
                      <a:pt x="4109" y="2441"/>
                    </a:lnTo>
                    <a:lnTo>
                      <a:pt x="4315" y="2279"/>
                    </a:lnTo>
                    <a:lnTo>
                      <a:pt x="4531" y="2118"/>
                    </a:lnTo>
                    <a:lnTo>
                      <a:pt x="4755" y="1965"/>
                    </a:lnTo>
                    <a:lnTo>
                      <a:pt x="4970" y="1813"/>
                    </a:lnTo>
                    <a:lnTo>
                      <a:pt x="5203" y="1669"/>
                    </a:lnTo>
                    <a:lnTo>
                      <a:pt x="5428" y="1526"/>
                    </a:lnTo>
                    <a:lnTo>
                      <a:pt x="5670" y="1391"/>
                    </a:lnTo>
                    <a:lnTo>
                      <a:pt x="5903" y="1266"/>
                    </a:lnTo>
                    <a:lnTo>
                      <a:pt x="6145" y="1140"/>
                    </a:lnTo>
                    <a:lnTo>
                      <a:pt x="6388" y="1023"/>
                    </a:lnTo>
                    <a:lnTo>
                      <a:pt x="6639" y="916"/>
                    </a:lnTo>
                    <a:lnTo>
                      <a:pt x="6890" y="808"/>
                    </a:lnTo>
                    <a:lnTo>
                      <a:pt x="7141" y="709"/>
                    </a:lnTo>
                    <a:lnTo>
                      <a:pt x="7401" y="620"/>
                    </a:lnTo>
                    <a:lnTo>
                      <a:pt x="7662" y="530"/>
                    </a:lnTo>
                    <a:lnTo>
                      <a:pt x="7662" y="530"/>
                    </a:lnTo>
                    <a:lnTo>
                      <a:pt x="8083" y="404"/>
                    </a:lnTo>
                    <a:lnTo>
                      <a:pt x="8505" y="297"/>
                    </a:lnTo>
                    <a:lnTo>
                      <a:pt x="8926" y="207"/>
                    </a:lnTo>
                    <a:lnTo>
                      <a:pt x="9348" y="135"/>
                    </a:lnTo>
                    <a:lnTo>
                      <a:pt x="9770" y="73"/>
                    </a:lnTo>
                    <a:lnTo>
                      <a:pt x="10191" y="28"/>
                    </a:lnTo>
                    <a:lnTo>
                      <a:pt x="10622" y="10"/>
                    </a:lnTo>
                    <a:lnTo>
                      <a:pt x="11044" y="1"/>
                    </a:lnTo>
                    <a:lnTo>
                      <a:pt x="11044" y="1"/>
                    </a:lnTo>
                    <a:lnTo>
                      <a:pt x="11367" y="1"/>
                    </a:lnTo>
                    <a:lnTo>
                      <a:pt x="11690" y="19"/>
                    </a:lnTo>
                    <a:lnTo>
                      <a:pt x="12013" y="46"/>
                    </a:lnTo>
                    <a:lnTo>
                      <a:pt x="12336" y="73"/>
                    </a:lnTo>
                    <a:lnTo>
                      <a:pt x="12659" y="117"/>
                    </a:lnTo>
                    <a:lnTo>
                      <a:pt x="12981" y="171"/>
                    </a:lnTo>
                    <a:lnTo>
                      <a:pt x="13295" y="234"/>
                    </a:lnTo>
                    <a:lnTo>
                      <a:pt x="13609" y="306"/>
                    </a:lnTo>
                    <a:lnTo>
                      <a:pt x="13932" y="387"/>
                    </a:lnTo>
                    <a:lnTo>
                      <a:pt x="14246" y="476"/>
                    </a:lnTo>
                    <a:lnTo>
                      <a:pt x="14551" y="584"/>
                    </a:lnTo>
                    <a:lnTo>
                      <a:pt x="14865" y="692"/>
                    </a:lnTo>
                    <a:lnTo>
                      <a:pt x="15170" y="808"/>
                    </a:lnTo>
                    <a:lnTo>
                      <a:pt x="15475" y="943"/>
                    </a:lnTo>
                    <a:lnTo>
                      <a:pt x="15772" y="1077"/>
                    </a:lnTo>
                    <a:lnTo>
                      <a:pt x="16077" y="1230"/>
                    </a:lnTo>
                    <a:lnTo>
                      <a:pt x="16077" y="1230"/>
                    </a:lnTo>
                    <a:lnTo>
                      <a:pt x="16319" y="1355"/>
                    </a:lnTo>
                    <a:lnTo>
                      <a:pt x="16561" y="1490"/>
                    </a:lnTo>
                    <a:lnTo>
                      <a:pt x="16794" y="1625"/>
                    </a:lnTo>
                    <a:lnTo>
                      <a:pt x="17027" y="1777"/>
                    </a:lnTo>
                    <a:lnTo>
                      <a:pt x="17252" y="1921"/>
                    </a:lnTo>
                    <a:lnTo>
                      <a:pt x="17476" y="2082"/>
                    </a:lnTo>
                    <a:lnTo>
                      <a:pt x="17691" y="2244"/>
                    </a:lnTo>
                    <a:lnTo>
                      <a:pt x="17907" y="2405"/>
                    </a:lnTo>
                    <a:lnTo>
                      <a:pt x="18113" y="2575"/>
                    </a:lnTo>
                    <a:lnTo>
                      <a:pt x="18319" y="2755"/>
                    </a:lnTo>
                    <a:lnTo>
                      <a:pt x="18517" y="2934"/>
                    </a:lnTo>
                    <a:lnTo>
                      <a:pt x="18714" y="3114"/>
                    </a:lnTo>
                    <a:lnTo>
                      <a:pt x="18902" y="3302"/>
                    </a:lnTo>
                    <a:lnTo>
                      <a:pt x="19091" y="3500"/>
                    </a:lnTo>
                    <a:lnTo>
                      <a:pt x="19270" y="3697"/>
                    </a:lnTo>
                    <a:lnTo>
                      <a:pt x="19450" y="3894"/>
                    </a:lnTo>
                    <a:lnTo>
                      <a:pt x="19620" y="4101"/>
                    </a:lnTo>
                    <a:lnTo>
                      <a:pt x="19782" y="4316"/>
                    </a:lnTo>
                    <a:lnTo>
                      <a:pt x="19943" y="4531"/>
                    </a:lnTo>
                    <a:lnTo>
                      <a:pt x="20096" y="4747"/>
                    </a:lnTo>
                    <a:lnTo>
                      <a:pt x="20248" y="4971"/>
                    </a:lnTo>
                    <a:lnTo>
                      <a:pt x="20392" y="5195"/>
                    </a:lnTo>
                    <a:lnTo>
                      <a:pt x="20535" y="5428"/>
                    </a:lnTo>
                    <a:lnTo>
                      <a:pt x="20670" y="5662"/>
                    </a:lnTo>
                    <a:lnTo>
                      <a:pt x="20795" y="5904"/>
                    </a:lnTo>
                    <a:lnTo>
                      <a:pt x="20912" y="6146"/>
                    </a:lnTo>
                    <a:lnTo>
                      <a:pt x="21029" y="6388"/>
                    </a:lnTo>
                    <a:lnTo>
                      <a:pt x="21145" y="6639"/>
                    </a:lnTo>
                    <a:lnTo>
                      <a:pt x="21253" y="6891"/>
                    </a:lnTo>
                    <a:lnTo>
                      <a:pt x="21352" y="7142"/>
                    </a:lnTo>
                    <a:lnTo>
                      <a:pt x="21441" y="7402"/>
                    </a:lnTo>
                    <a:lnTo>
                      <a:pt x="21531" y="7662"/>
                    </a:lnTo>
                    <a:lnTo>
                      <a:pt x="21531" y="7662"/>
                    </a:lnTo>
                    <a:lnTo>
                      <a:pt x="21612" y="7922"/>
                    </a:lnTo>
                    <a:lnTo>
                      <a:pt x="21684" y="8191"/>
                    </a:lnTo>
                    <a:lnTo>
                      <a:pt x="21755" y="8452"/>
                    </a:lnTo>
                    <a:lnTo>
                      <a:pt x="21809" y="8721"/>
                    </a:lnTo>
                    <a:lnTo>
                      <a:pt x="21863" y="8990"/>
                    </a:lnTo>
                    <a:lnTo>
                      <a:pt x="21917" y="9259"/>
                    </a:lnTo>
                    <a:lnTo>
                      <a:pt x="21953" y="9519"/>
                    </a:lnTo>
                    <a:lnTo>
                      <a:pt x="21989" y="9788"/>
                    </a:lnTo>
                    <a:lnTo>
                      <a:pt x="22015" y="10058"/>
                    </a:lnTo>
                    <a:lnTo>
                      <a:pt x="22033" y="10327"/>
                    </a:lnTo>
                    <a:lnTo>
                      <a:pt x="22051" y="10596"/>
                    </a:lnTo>
                    <a:lnTo>
                      <a:pt x="22060" y="10865"/>
                    </a:lnTo>
                    <a:lnTo>
                      <a:pt x="22060" y="11134"/>
                    </a:lnTo>
                    <a:lnTo>
                      <a:pt x="22051" y="11403"/>
                    </a:lnTo>
                    <a:lnTo>
                      <a:pt x="22042" y="11672"/>
                    </a:lnTo>
                    <a:lnTo>
                      <a:pt x="22024" y="11932"/>
                    </a:lnTo>
                    <a:lnTo>
                      <a:pt x="21998" y="12202"/>
                    </a:lnTo>
                    <a:lnTo>
                      <a:pt x="21971" y="12471"/>
                    </a:lnTo>
                    <a:lnTo>
                      <a:pt x="21926" y="12731"/>
                    </a:lnTo>
                    <a:lnTo>
                      <a:pt x="21881" y="13000"/>
                    </a:lnTo>
                    <a:lnTo>
                      <a:pt x="21827" y="13260"/>
                    </a:lnTo>
                    <a:lnTo>
                      <a:pt x="21773" y="13529"/>
                    </a:lnTo>
                    <a:lnTo>
                      <a:pt x="21710" y="13790"/>
                    </a:lnTo>
                    <a:lnTo>
                      <a:pt x="21639" y="14050"/>
                    </a:lnTo>
                    <a:lnTo>
                      <a:pt x="21558" y="14310"/>
                    </a:lnTo>
                    <a:lnTo>
                      <a:pt x="21477" y="14561"/>
                    </a:lnTo>
                    <a:lnTo>
                      <a:pt x="21387" y="14821"/>
                    </a:lnTo>
                    <a:lnTo>
                      <a:pt x="21289" y="15072"/>
                    </a:lnTo>
                    <a:lnTo>
                      <a:pt x="21181" y="15324"/>
                    </a:lnTo>
                    <a:lnTo>
                      <a:pt x="21074" y="15575"/>
                    </a:lnTo>
                    <a:lnTo>
                      <a:pt x="20957" y="15826"/>
                    </a:lnTo>
                    <a:lnTo>
                      <a:pt x="20831" y="16068"/>
                    </a:lnTo>
                    <a:lnTo>
                      <a:pt x="20831" y="16068"/>
                    </a:lnTo>
                    <a:lnTo>
                      <a:pt x="20706" y="16319"/>
                    </a:lnTo>
                    <a:lnTo>
                      <a:pt x="20571" y="16553"/>
                    </a:lnTo>
                    <a:lnTo>
                      <a:pt x="20428" y="16786"/>
                    </a:lnTo>
                    <a:lnTo>
                      <a:pt x="20284" y="17019"/>
                    </a:lnTo>
                    <a:lnTo>
                      <a:pt x="20132" y="17243"/>
                    </a:lnTo>
                    <a:lnTo>
                      <a:pt x="19979" y="17468"/>
                    </a:lnTo>
                    <a:lnTo>
                      <a:pt x="19818" y="17692"/>
                    </a:lnTo>
                    <a:lnTo>
                      <a:pt x="19656" y="17898"/>
                    </a:lnTo>
                    <a:lnTo>
                      <a:pt x="19486" y="18114"/>
                    </a:lnTo>
                    <a:lnTo>
                      <a:pt x="19306" y="18320"/>
                    </a:lnTo>
                    <a:lnTo>
                      <a:pt x="19127" y="18517"/>
                    </a:lnTo>
                    <a:lnTo>
                      <a:pt x="18947" y="18715"/>
                    </a:lnTo>
                    <a:lnTo>
                      <a:pt x="18759" y="18903"/>
                    </a:lnTo>
                    <a:lnTo>
                      <a:pt x="18562" y="19092"/>
                    </a:lnTo>
                    <a:lnTo>
                      <a:pt x="18364" y="19271"/>
                    </a:lnTo>
                    <a:lnTo>
                      <a:pt x="18158" y="19441"/>
                    </a:lnTo>
                    <a:lnTo>
                      <a:pt x="17952" y="19612"/>
                    </a:lnTo>
                    <a:lnTo>
                      <a:pt x="17745" y="19782"/>
                    </a:lnTo>
                    <a:lnTo>
                      <a:pt x="17530" y="19944"/>
                    </a:lnTo>
                    <a:lnTo>
                      <a:pt x="17315" y="20096"/>
                    </a:lnTo>
                    <a:lnTo>
                      <a:pt x="17090" y="20249"/>
                    </a:lnTo>
                    <a:lnTo>
                      <a:pt x="16857" y="20392"/>
                    </a:lnTo>
                    <a:lnTo>
                      <a:pt x="16633" y="20527"/>
                    </a:lnTo>
                    <a:lnTo>
                      <a:pt x="16399" y="20662"/>
                    </a:lnTo>
                    <a:lnTo>
                      <a:pt x="16157" y="20787"/>
                    </a:lnTo>
                    <a:lnTo>
                      <a:pt x="15915" y="20913"/>
                    </a:lnTo>
                    <a:lnTo>
                      <a:pt x="15673" y="21029"/>
                    </a:lnTo>
                    <a:lnTo>
                      <a:pt x="15422" y="21137"/>
                    </a:lnTo>
                    <a:lnTo>
                      <a:pt x="15170" y="21245"/>
                    </a:lnTo>
                    <a:lnTo>
                      <a:pt x="14919" y="21343"/>
                    </a:lnTo>
                    <a:lnTo>
                      <a:pt x="14659" y="21442"/>
                    </a:lnTo>
                    <a:lnTo>
                      <a:pt x="14399" y="21523"/>
                    </a:lnTo>
                    <a:lnTo>
                      <a:pt x="14399" y="21523"/>
                    </a:lnTo>
                    <a:lnTo>
                      <a:pt x="13977" y="21648"/>
                    </a:lnTo>
                    <a:lnTo>
                      <a:pt x="13565" y="21756"/>
                    </a:lnTo>
                    <a:lnTo>
                      <a:pt x="13143" y="21855"/>
                    </a:lnTo>
                    <a:lnTo>
                      <a:pt x="12712" y="21926"/>
                    </a:lnTo>
                    <a:lnTo>
                      <a:pt x="12291" y="21980"/>
                    </a:lnTo>
                    <a:lnTo>
                      <a:pt x="11869" y="22025"/>
                    </a:lnTo>
                    <a:lnTo>
                      <a:pt x="11447" y="22052"/>
                    </a:lnTo>
                    <a:lnTo>
                      <a:pt x="11017" y="220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4"/>
              <p:cNvSpPr/>
              <p:nvPr/>
            </p:nvSpPr>
            <p:spPr>
              <a:xfrm>
                <a:off x="1675475" y="2998825"/>
                <a:ext cx="575975" cy="575975"/>
              </a:xfrm>
              <a:custGeom>
                <a:avLst/>
                <a:gdLst/>
                <a:ahLst/>
                <a:cxnLst/>
                <a:rect l="l" t="t" r="r" b="b"/>
                <a:pathLst>
                  <a:path w="23039" h="23039" fill="none" extrusionOk="0">
                    <a:moveTo>
                      <a:pt x="11529" y="0"/>
                    </a:moveTo>
                    <a:lnTo>
                      <a:pt x="11529" y="0"/>
                    </a:lnTo>
                    <a:lnTo>
                      <a:pt x="11089" y="9"/>
                    </a:lnTo>
                    <a:lnTo>
                      <a:pt x="10641" y="36"/>
                    </a:lnTo>
                    <a:lnTo>
                      <a:pt x="10201" y="81"/>
                    </a:lnTo>
                    <a:lnTo>
                      <a:pt x="9752" y="144"/>
                    </a:lnTo>
                    <a:lnTo>
                      <a:pt x="9313" y="216"/>
                    </a:lnTo>
                    <a:lnTo>
                      <a:pt x="8873" y="314"/>
                    </a:lnTo>
                    <a:lnTo>
                      <a:pt x="8434" y="431"/>
                    </a:lnTo>
                    <a:lnTo>
                      <a:pt x="8003" y="557"/>
                    </a:lnTo>
                    <a:lnTo>
                      <a:pt x="8003" y="557"/>
                    </a:lnTo>
                    <a:lnTo>
                      <a:pt x="7725" y="646"/>
                    </a:lnTo>
                    <a:lnTo>
                      <a:pt x="7456" y="745"/>
                    </a:lnTo>
                    <a:lnTo>
                      <a:pt x="7196" y="853"/>
                    </a:lnTo>
                    <a:lnTo>
                      <a:pt x="6926" y="960"/>
                    </a:lnTo>
                    <a:lnTo>
                      <a:pt x="6666" y="1077"/>
                    </a:lnTo>
                    <a:lnTo>
                      <a:pt x="6415" y="1194"/>
                    </a:lnTo>
                    <a:lnTo>
                      <a:pt x="6164" y="1328"/>
                    </a:lnTo>
                    <a:lnTo>
                      <a:pt x="5913" y="1463"/>
                    </a:lnTo>
                    <a:lnTo>
                      <a:pt x="5670" y="1597"/>
                    </a:lnTo>
                    <a:lnTo>
                      <a:pt x="5428" y="1741"/>
                    </a:lnTo>
                    <a:lnTo>
                      <a:pt x="5186" y="1893"/>
                    </a:lnTo>
                    <a:lnTo>
                      <a:pt x="4953" y="2055"/>
                    </a:lnTo>
                    <a:lnTo>
                      <a:pt x="4728" y="2216"/>
                    </a:lnTo>
                    <a:lnTo>
                      <a:pt x="4504" y="2378"/>
                    </a:lnTo>
                    <a:lnTo>
                      <a:pt x="4280" y="2557"/>
                    </a:lnTo>
                    <a:lnTo>
                      <a:pt x="4065" y="2737"/>
                    </a:lnTo>
                    <a:lnTo>
                      <a:pt x="3858" y="2916"/>
                    </a:lnTo>
                    <a:lnTo>
                      <a:pt x="3652" y="3104"/>
                    </a:lnTo>
                    <a:lnTo>
                      <a:pt x="3446" y="3302"/>
                    </a:lnTo>
                    <a:lnTo>
                      <a:pt x="3248" y="3499"/>
                    </a:lnTo>
                    <a:lnTo>
                      <a:pt x="3060" y="3705"/>
                    </a:lnTo>
                    <a:lnTo>
                      <a:pt x="2871" y="3912"/>
                    </a:lnTo>
                    <a:lnTo>
                      <a:pt x="2683" y="4127"/>
                    </a:lnTo>
                    <a:lnTo>
                      <a:pt x="2513" y="4342"/>
                    </a:lnTo>
                    <a:lnTo>
                      <a:pt x="2333" y="4567"/>
                    </a:lnTo>
                    <a:lnTo>
                      <a:pt x="2172" y="4791"/>
                    </a:lnTo>
                    <a:lnTo>
                      <a:pt x="2010" y="5024"/>
                    </a:lnTo>
                    <a:lnTo>
                      <a:pt x="1849" y="5266"/>
                    </a:lnTo>
                    <a:lnTo>
                      <a:pt x="1696" y="5509"/>
                    </a:lnTo>
                    <a:lnTo>
                      <a:pt x="1553" y="5751"/>
                    </a:lnTo>
                    <a:lnTo>
                      <a:pt x="1409" y="6002"/>
                    </a:lnTo>
                    <a:lnTo>
                      <a:pt x="1275" y="6253"/>
                    </a:lnTo>
                    <a:lnTo>
                      <a:pt x="1275" y="6253"/>
                    </a:lnTo>
                    <a:lnTo>
                      <a:pt x="1149" y="6513"/>
                    </a:lnTo>
                    <a:lnTo>
                      <a:pt x="1023" y="6774"/>
                    </a:lnTo>
                    <a:lnTo>
                      <a:pt x="916" y="7034"/>
                    </a:lnTo>
                    <a:lnTo>
                      <a:pt x="799" y="7294"/>
                    </a:lnTo>
                    <a:lnTo>
                      <a:pt x="700" y="7563"/>
                    </a:lnTo>
                    <a:lnTo>
                      <a:pt x="611" y="7832"/>
                    </a:lnTo>
                    <a:lnTo>
                      <a:pt x="521" y="8101"/>
                    </a:lnTo>
                    <a:lnTo>
                      <a:pt x="440" y="8370"/>
                    </a:lnTo>
                    <a:lnTo>
                      <a:pt x="360" y="8640"/>
                    </a:lnTo>
                    <a:lnTo>
                      <a:pt x="297" y="8918"/>
                    </a:lnTo>
                    <a:lnTo>
                      <a:pt x="234" y="9187"/>
                    </a:lnTo>
                    <a:lnTo>
                      <a:pt x="180" y="9465"/>
                    </a:lnTo>
                    <a:lnTo>
                      <a:pt x="135" y="9743"/>
                    </a:lnTo>
                    <a:lnTo>
                      <a:pt x="90" y="10012"/>
                    </a:lnTo>
                    <a:lnTo>
                      <a:pt x="63" y="10290"/>
                    </a:lnTo>
                    <a:lnTo>
                      <a:pt x="37" y="10577"/>
                    </a:lnTo>
                    <a:lnTo>
                      <a:pt x="19" y="10856"/>
                    </a:lnTo>
                    <a:lnTo>
                      <a:pt x="1" y="11134"/>
                    </a:lnTo>
                    <a:lnTo>
                      <a:pt x="1" y="11412"/>
                    </a:lnTo>
                    <a:lnTo>
                      <a:pt x="1" y="11690"/>
                    </a:lnTo>
                    <a:lnTo>
                      <a:pt x="10" y="11977"/>
                    </a:lnTo>
                    <a:lnTo>
                      <a:pt x="19" y="12255"/>
                    </a:lnTo>
                    <a:lnTo>
                      <a:pt x="46" y="12533"/>
                    </a:lnTo>
                    <a:lnTo>
                      <a:pt x="72" y="12811"/>
                    </a:lnTo>
                    <a:lnTo>
                      <a:pt x="108" y="13098"/>
                    </a:lnTo>
                    <a:lnTo>
                      <a:pt x="153" y="13376"/>
                    </a:lnTo>
                    <a:lnTo>
                      <a:pt x="198" y="13655"/>
                    </a:lnTo>
                    <a:lnTo>
                      <a:pt x="252" y="13933"/>
                    </a:lnTo>
                    <a:lnTo>
                      <a:pt x="315" y="14211"/>
                    </a:lnTo>
                    <a:lnTo>
                      <a:pt x="386" y="14489"/>
                    </a:lnTo>
                    <a:lnTo>
                      <a:pt x="467" y="14758"/>
                    </a:lnTo>
                    <a:lnTo>
                      <a:pt x="548" y="15036"/>
                    </a:lnTo>
                    <a:lnTo>
                      <a:pt x="548" y="15036"/>
                    </a:lnTo>
                    <a:lnTo>
                      <a:pt x="647" y="15314"/>
                    </a:lnTo>
                    <a:lnTo>
                      <a:pt x="736" y="15583"/>
                    </a:lnTo>
                    <a:lnTo>
                      <a:pt x="844" y="15844"/>
                    </a:lnTo>
                    <a:lnTo>
                      <a:pt x="952" y="16113"/>
                    </a:lnTo>
                    <a:lnTo>
                      <a:pt x="1068" y="16373"/>
                    </a:lnTo>
                    <a:lnTo>
                      <a:pt x="1194" y="16624"/>
                    </a:lnTo>
                    <a:lnTo>
                      <a:pt x="1319" y="16875"/>
                    </a:lnTo>
                    <a:lnTo>
                      <a:pt x="1454" y="17126"/>
                    </a:lnTo>
                    <a:lnTo>
                      <a:pt x="1589" y="17369"/>
                    </a:lnTo>
                    <a:lnTo>
                      <a:pt x="1741" y="17611"/>
                    </a:lnTo>
                    <a:lnTo>
                      <a:pt x="1885" y="17844"/>
                    </a:lnTo>
                    <a:lnTo>
                      <a:pt x="2046" y="18077"/>
                    </a:lnTo>
                    <a:lnTo>
                      <a:pt x="2208" y="18311"/>
                    </a:lnTo>
                    <a:lnTo>
                      <a:pt x="2378" y="18535"/>
                    </a:lnTo>
                    <a:lnTo>
                      <a:pt x="2548" y="18750"/>
                    </a:lnTo>
                    <a:lnTo>
                      <a:pt x="2728" y="18966"/>
                    </a:lnTo>
                    <a:lnTo>
                      <a:pt x="2907" y="19181"/>
                    </a:lnTo>
                    <a:lnTo>
                      <a:pt x="3096" y="19387"/>
                    </a:lnTo>
                    <a:lnTo>
                      <a:pt x="3293" y="19594"/>
                    </a:lnTo>
                    <a:lnTo>
                      <a:pt x="3490" y="19791"/>
                    </a:lnTo>
                    <a:lnTo>
                      <a:pt x="3697" y="19979"/>
                    </a:lnTo>
                    <a:lnTo>
                      <a:pt x="3903" y="20168"/>
                    </a:lnTo>
                    <a:lnTo>
                      <a:pt x="4118" y="20347"/>
                    </a:lnTo>
                    <a:lnTo>
                      <a:pt x="4334" y="20527"/>
                    </a:lnTo>
                    <a:lnTo>
                      <a:pt x="4558" y="20697"/>
                    </a:lnTo>
                    <a:lnTo>
                      <a:pt x="4791" y="20867"/>
                    </a:lnTo>
                    <a:lnTo>
                      <a:pt x="5025" y="21029"/>
                    </a:lnTo>
                    <a:lnTo>
                      <a:pt x="5258" y="21190"/>
                    </a:lnTo>
                    <a:lnTo>
                      <a:pt x="5500" y="21343"/>
                    </a:lnTo>
                    <a:lnTo>
                      <a:pt x="5742" y="21486"/>
                    </a:lnTo>
                    <a:lnTo>
                      <a:pt x="5993" y="21630"/>
                    </a:lnTo>
                    <a:lnTo>
                      <a:pt x="6245" y="21765"/>
                    </a:lnTo>
                    <a:lnTo>
                      <a:pt x="6245" y="21765"/>
                    </a:lnTo>
                    <a:lnTo>
                      <a:pt x="6559" y="21917"/>
                    </a:lnTo>
                    <a:lnTo>
                      <a:pt x="6873" y="22061"/>
                    </a:lnTo>
                    <a:lnTo>
                      <a:pt x="7196" y="22195"/>
                    </a:lnTo>
                    <a:lnTo>
                      <a:pt x="7510" y="22321"/>
                    </a:lnTo>
                    <a:lnTo>
                      <a:pt x="7833" y="22437"/>
                    </a:lnTo>
                    <a:lnTo>
                      <a:pt x="8164" y="22536"/>
                    </a:lnTo>
                    <a:lnTo>
                      <a:pt x="8487" y="22635"/>
                    </a:lnTo>
                    <a:lnTo>
                      <a:pt x="8819" y="22724"/>
                    </a:lnTo>
                    <a:lnTo>
                      <a:pt x="9151" y="22796"/>
                    </a:lnTo>
                    <a:lnTo>
                      <a:pt x="9483" y="22859"/>
                    </a:lnTo>
                    <a:lnTo>
                      <a:pt x="9815" y="22913"/>
                    </a:lnTo>
                    <a:lnTo>
                      <a:pt x="10156" y="22958"/>
                    </a:lnTo>
                    <a:lnTo>
                      <a:pt x="10488" y="22994"/>
                    </a:lnTo>
                    <a:lnTo>
                      <a:pt x="10829" y="23021"/>
                    </a:lnTo>
                    <a:lnTo>
                      <a:pt x="11161" y="23038"/>
                    </a:lnTo>
                    <a:lnTo>
                      <a:pt x="11502" y="23038"/>
                    </a:lnTo>
                    <a:lnTo>
                      <a:pt x="11502" y="23038"/>
                    </a:lnTo>
                    <a:lnTo>
                      <a:pt x="11502" y="23038"/>
                    </a:lnTo>
                    <a:lnTo>
                      <a:pt x="11950" y="23029"/>
                    </a:lnTo>
                    <a:lnTo>
                      <a:pt x="12390" y="23012"/>
                    </a:lnTo>
                    <a:lnTo>
                      <a:pt x="12830" y="22967"/>
                    </a:lnTo>
                    <a:lnTo>
                      <a:pt x="13278" y="22904"/>
                    </a:lnTo>
                    <a:lnTo>
                      <a:pt x="13718" y="22823"/>
                    </a:lnTo>
                    <a:lnTo>
                      <a:pt x="14157" y="22733"/>
                    </a:lnTo>
                    <a:lnTo>
                      <a:pt x="14597" y="22617"/>
                    </a:lnTo>
                    <a:lnTo>
                      <a:pt x="15027" y="22482"/>
                    </a:lnTo>
                    <a:lnTo>
                      <a:pt x="15027" y="22482"/>
                    </a:lnTo>
                    <a:lnTo>
                      <a:pt x="15306" y="22393"/>
                    </a:lnTo>
                    <a:lnTo>
                      <a:pt x="15575" y="22294"/>
                    </a:lnTo>
                    <a:lnTo>
                      <a:pt x="15844" y="22195"/>
                    </a:lnTo>
                    <a:lnTo>
                      <a:pt x="16104" y="22088"/>
                    </a:lnTo>
                    <a:lnTo>
                      <a:pt x="16364" y="21971"/>
                    </a:lnTo>
                    <a:lnTo>
                      <a:pt x="16615" y="21845"/>
                    </a:lnTo>
                    <a:lnTo>
                      <a:pt x="16876" y="21720"/>
                    </a:lnTo>
                    <a:lnTo>
                      <a:pt x="17118" y="21585"/>
                    </a:lnTo>
                    <a:lnTo>
                      <a:pt x="17369" y="21442"/>
                    </a:lnTo>
                    <a:lnTo>
                      <a:pt x="17602" y="21298"/>
                    </a:lnTo>
                    <a:lnTo>
                      <a:pt x="17844" y="21146"/>
                    </a:lnTo>
                    <a:lnTo>
                      <a:pt x="18078" y="20993"/>
                    </a:lnTo>
                    <a:lnTo>
                      <a:pt x="18302" y="20832"/>
                    </a:lnTo>
                    <a:lnTo>
                      <a:pt x="18526" y="20661"/>
                    </a:lnTo>
                    <a:lnTo>
                      <a:pt x="18751" y="20491"/>
                    </a:lnTo>
                    <a:lnTo>
                      <a:pt x="18966" y="20311"/>
                    </a:lnTo>
                    <a:lnTo>
                      <a:pt x="19172" y="20132"/>
                    </a:lnTo>
                    <a:lnTo>
                      <a:pt x="19378" y="19934"/>
                    </a:lnTo>
                    <a:lnTo>
                      <a:pt x="19585" y="19746"/>
                    </a:lnTo>
                    <a:lnTo>
                      <a:pt x="19782" y="19549"/>
                    </a:lnTo>
                    <a:lnTo>
                      <a:pt x="19971" y="19342"/>
                    </a:lnTo>
                    <a:lnTo>
                      <a:pt x="20159" y="19136"/>
                    </a:lnTo>
                    <a:lnTo>
                      <a:pt x="20347" y="18921"/>
                    </a:lnTo>
                    <a:lnTo>
                      <a:pt x="20527" y="18696"/>
                    </a:lnTo>
                    <a:lnTo>
                      <a:pt x="20697" y="18481"/>
                    </a:lnTo>
                    <a:lnTo>
                      <a:pt x="20859" y="18248"/>
                    </a:lnTo>
                    <a:lnTo>
                      <a:pt x="21029" y="18015"/>
                    </a:lnTo>
                    <a:lnTo>
                      <a:pt x="21182" y="17781"/>
                    </a:lnTo>
                    <a:lnTo>
                      <a:pt x="21334" y="17539"/>
                    </a:lnTo>
                    <a:lnTo>
                      <a:pt x="21478" y="17297"/>
                    </a:lnTo>
                    <a:lnTo>
                      <a:pt x="21621" y="17046"/>
                    </a:lnTo>
                    <a:lnTo>
                      <a:pt x="21756" y="16786"/>
                    </a:lnTo>
                    <a:lnTo>
                      <a:pt x="21756" y="16786"/>
                    </a:lnTo>
                    <a:lnTo>
                      <a:pt x="21881" y="16534"/>
                    </a:lnTo>
                    <a:lnTo>
                      <a:pt x="22007" y="16274"/>
                    </a:lnTo>
                    <a:lnTo>
                      <a:pt x="22124" y="16014"/>
                    </a:lnTo>
                    <a:lnTo>
                      <a:pt x="22231" y="15745"/>
                    </a:lnTo>
                    <a:lnTo>
                      <a:pt x="22330" y="15485"/>
                    </a:lnTo>
                    <a:lnTo>
                      <a:pt x="22429" y="15216"/>
                    </a:lnTo>
                    <a:lnTo>
                      <a:pt x="22509" y="14946"/>
                    </a:lnTo>
                    <a:lnTo>
                      <a:pt x="22590" y="14677"/>
                    </a:lnTo>
                    <a:lnTo>
                      <a:pt x="22671" y="14399"/>
                    </a:lnTo>
                    <a:lnTo>
                      <a:pt x="22734" y="14130"/>
                    </a:lnTo>
                    <a:lnTo>
                      <a:pt x="22797" y="13852"/>
                    </a:lnTo>
                    <a:lnTo>
                      <a:pt x="22850" y="13583"/>
                    </a:lnTo>
                    <a:lnTo>
                      <a:pt x="22895" y="13305"/>
                    </a:lnTo>
                    <a:lnTo>
                      <a:pt x="22940" y="13027"/>
                    </a:lnTo>
                    <a:lnTo>
                      <a:pt x="22967" y="12748"/>
                    </a:lnTo>
                    <a:lnTo>
                      <a:pt x="22994" y="12470"/>
                    </a:lnTo>
                    <a:lnTo>
                      <a:pt x="23021" y="12192"/>
                    </a:lnTo>
                    <a:lnTo>
                      <a:pt x="23030" y="11914"/>
                    </a:lnTo>
                    <a:lnTo>
                      <a:pt x="23039" y="11627"/>
                    </a:lnTo>
                    <a:lnTo>
                      <a:pt x="23039" y="11349"/>
                    </a:lnTo>
                    <a:lnTo>
                      <a:pt x="23030" y="11071"/>
                    </a:lnTo>
                    <a:lnTo>
                      <a:pt x="23012" y="10793"/>
                    </a:lnTo>
                    <a:lnTo>
                      <a:pt x="22994" y="10506"/>
                    </a:lnTo>
                    <a:lnTo>
                      <a:pt x="22958" y="10228"/>
                    </a:lnTo>
                    <a:lnTo>
                      <a:pt x="22922" y="9949"/>
                    </a:lnTo>
                    <a:lnTo>
                      <a:pt x="22886" y="9671"/>
                    </a:lnTo>
                    <a:lnTo>
                      <a:pt x="22832" y="9393"/>
                    </a:lnTo>
                    <a:lnTo>
                      <a:pt x="22779" y="9115"/>
                    </a:lnTo>
                    <a:lnTo>
                      <a:pt x="22716" y="8837"/>
                    </a:lnTo>
                    <a:lnTo>
                      <a:pt x="22644" y="8559"/>
                    </a:lnTo>
                    <a:lnTo>
                      <a:pt x="22563" y="8281"/>
                    </a:lnTo>
                    <a:lnTo>
                      <a:pt x="22483" y="8003"/>
                    </a:lnTo>
                    <a:lnTo>
                      <a:pt x="22483" y="8003"/>
                    </a:lnTo>
                    <a:lnTo>
                      <a:pt x="22393" y="7734"/>
                    </a:lnTo>
                    <a:lnTo>
                      <a:pt x="22294" y="7464"/>
                    </a:lnTo>
                    <a:lnTo>
                      <a:pt x="22186" y="7195"/>
                    </a:lnTo>
                    <a:lnTo>
                      <a:pt x="22079" y="6935"/>
                    </a:lnTo>
                    <a:lnTo>
                      <a:pt x="21962" y="6675"/>
                    </a:lnTo>
                    <a:lnTo>
                      <a:pt x="21837" y="6415"/>
                    </a:lnTo>
                    <a:lnTo>
                      <a:pt x="21711" y="6164"/>
                    </a:lnTo>
                    <a:lnTo>
                      <a:pt x="21576" y="5921"/>
                    </a:lnTo>
                    <a:lnTo>
                      <a:pt x="21442" y="5670"/>
                    </a:lnTo>
                    <a:lnTo>
                      <a:pt x="21289" y="5428"/>
                    </a:lnTo>
                    <a:lnTo>
                      <a:pt x="21146" y="5195"/>
                    </a:lnTo>
                    <a:lnTo>
                      <a:pt x="20984" y="4961"/>
                    </a:lnTo>
                    <a:lnTo>
                      <a:pt x="20823" y="4737"/>
                    </a:lnTo>
                    <a:lnTo>
                      <a:pt x="20652" y="4513"/>
                    </a:lnTo>
                    <a:lnTo>
                      <a:pt x="20482" y="4289"/>
                    </a:lnTo>
                    <a:lnTo>
                      <a:pt x="20303" y="4073"/>
                    </a:lnTo>
                    <a:lnTo>
                      <a:pt x="20123" y="3858"/>
                    </a:lnTo>
                    <a:lnTo>
                      <a:pt x="19935" y="3652"/>
                    </a:lnTo>
                    <a:lnTo>
                      <a:pt x="19737" y="3454"/>
                    </a:lnTo>
                    <a:lnTo>
                      <a:pt x="19540" y="3257"/>
                    </a:lnTo>
                    <a:lnTo>
                      <a:pt x="19334" y="3060"/>
                    </a:lnTo>
                    <a:lnTo>
                      <a:pt x="19127" y="2871"/>
                    </a:lnTo>
                    <a:lnTo>
                      <a:pt x="18912" y="2692"/>
                    </a:lnTo>
                    <a:lnTo>
                      <a:pt x="18697" y="2512"/>
                    </a:lnTo>
                    <a:lnTo>
                      <a:pt x="18472" y="2342"/>
                    </a:lnTo>
                    <a:lnTo>
                      <a:pt x="18248" y="2171"/>
                    </a:lnTo>
                    <a:lnTo>
                      <a:pt x="18015" y="2010"/>
                    </a:lnTo>
                    <a:lnTo>
                      <a:pt x="17773" y="1857"/>
                    </a:lnTo>
                    <a:lnTo>
                      <a:pt x="17530" y="1705"/>
                    </a:lnTo>
                    <a:lnTo>
                      <a:pt x="17288" y="1561"/>
                    </a:lnTo>
                    <a:lnTo>
                      <a:pt x="17037" y="1418"/>
                    </a:lnTo>
                    <a:lnTo>
                      <a:pt x="16786" y="1283"/>
                    </a:lnTo>
                    <a:lnTo>
                      <a:pt x="16786" y="1283"/>
                    </a:lnTo>
                    <a:lnTo>
                      <a:pt x="16472" y="1131"/>
                    </a:lnTo>
                    <a:lnTo>
                      <a:pt x="16158" y="987"/>
                    </a:lnTo>
                    <a:lnTo>
                      <a:pt x="15835" y="853"/>
                    </a:lnTo>
                    <a:lnTo>
                      <a:pt x="15521" y="727"/>
                    </a:lnTo>
                    <a:lnTo>
                      <a:pt x="15198" y="610"/>
                    </a:lnTo>
                    <a:lnTo>
                      <a:pt x="14875" y="503"/>
                    </a:lnTo>
                    <a:lnTo>
                      <a:pt x="14543" y="404"/>
                    </a:lnTo>
                    <a:lnTo>
                      <a:pt x="14211" y="323"/>
                    </a:lnTo>
                    <a:lnTo>
                      <a:pt x="13879" y="252"/>
                    </a:lnTo>
                    <a:lnTo>
                      <a:pt x="13547" y="180"/>
                    </a:lnTo>
                    <a:lnTo>
                      <a:pt x="13215" y="126"/>
                    </a:lnTo>
                    <a:lnTo>
                      <a:pt x="12883" y="81"/>
                    </a:lnTo>
                    <a:lnTo>
                      <a:pt x="12542" y="45"/>
                    </a:lnTo>
                    <a:lnTo>
                      <a:pt x="12202" y="18"/>
                    </a:lnTo>
                    <a:lnTo>
                      <a:pt x="11870" y="9"/>
                    </a:lnTo>
                    <a:lnTo>
                      <a:pt x="1152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4"/>
              <p:cNvSpPr/>
              <p:nvPr/>
            </p:nvSpPr>
            <p:spPr>
              <a:xfrm>
                <a:off x="1736475" y="3059825"/>
                <a:ext cx="453750" cy="453975"/>
              </a:xfrm>
              <a:custGeom>
                <a:avLst/>
                <a:gdLst/>
                <a:ahLst/>
                <a:cxnLst/>
                <a:rect l="l" t="t" r="r" b="b"/>
                <a:pathLst>
                  <a:path w="18150" h="18159" extrusionOk="0">
                    <a:moveTo>
                      <a:pt x="9340" y="494"/>
                    </a:moveTo>
                    <a:lnTo>
                      <a:pt x="9591" y="512"/>
                    </a:lnTo>
                    <a:lnTo>
                      <a:pt x="9842" y="530"/>
                    </a:lnTo>
                    <a:lnTo>
                      <a:pt x="10093" y="557"/>
                    </a:lnTo>
                    <a:lnTo>
                      <a:pt x="10345" y="593"/>
                    </a:lnTo>
                    <a:lnTo>
                      <a:pt x="10596" y="628"/>
                    </a:lnTo>
                    <a:lnTo>
                      <a:pt x="10838" y="682"/>
                    </a:lnTo>
                    <a:lnTo>
                      <a:pt x="11089" y="736"/>
                    </a:lnTo>
                    <a:lnTo>
                      <a:pt x="11331" y="799"/>
                    </a:lnTo>
                    <a:lnTo>
                      <a:pt x="11574" y="871"/>
                    </a:lnTo>
                    <a:lnTo>
                      <a:pt x="11816" y="942"/>
                    </a:lnTo>
                    <a:lnTo>
                      <a:pt x="12058" y="1032"/>
                    </a:lnTo>
                    <a:lnTo>
                      <a:pt x="12300" y="1122"/>
                    </a:lnTo>
                    <a:lnTo>
                      <a:pt x="12534" y="1230"/>
                    </a:lnTo>
                    <a:lnTo>
                      <a:pt x="12767" y="1337"/>
                    </a:lnTo>
                    <a:lnTo>
                      <a:pt x="13000" y="1445"/>
                    </a:lnTo>
                    <a:lnTo>
                      <a:pt x="13377" y="1651"/>
                    </a:lnTo>
                    <a:lnTo>
                      <a:pt x="13745" y="1876"/>
                    </a:lnTo>
                    <a:lnTo>
                      <a:pt x="14095" y="2118"/>
                    </a:lnTo>
                    <a:lnTo>
                      <a:pt x="14427" y="2369"/>
                    </a:lnTo>
                    <a:lnTo>
                      <a:pt x="14750" y="2638"/>
                    </a:lnTo>
                    <a:lnTo>
                      <a:pt x="15055" y="2916"/>
                    </a:lnTo>
                    <a:lnTo>
                      <a:pt x="15351" y="3221"/>
                    </a:lnTo>
                    <a:lnTo>
                      <a:pt x="15629" y="3526"/>
                    </a:lnTo>
                    <a:lnTo>
                      <a:pt x="15889" y="3858"/>
                    </a:lnTo>
                    <a:lnTo>
                      <a:pt x="16131" y="4190"/>
                    </a:lnTo>
                    <a:lnTo>
                      <a:pt x="16364" y="4540"/>
                    </a:lnTo>
                    <a:lnTo>
                      <a:pt x="16580" y="4908"/>
                    </a:lnTo>
                    <a:lnTo>
                      <a:pt x="16768" y="5276"/>
                    </a:lnTo>
                    <a:lnTo>
                      <a:pt x="16947" y="5661"/>
                    </a:lnTo>
                    <a:lnTo>
                      <a:pt x="17109" y="6056"/>
                    </a:lnTo>
                    <a:lnTo>
                      <a:pt x="17252" y="6460"/>
                    </a:lnTo>
                    <a:lnTo>
                      <a:pt x="17369" y="6872"/>
                    </a:lnTo>
                    <a:lnTo>
                      <a:pt x="17468" y="7285"/>
                    </a:lnTo>
                    <a:lnTo>
                      <a:pt x="17549" y="7698"/>
                    </a:lnTo>
                    <a:lnTo>
                      <a:pt x="17611" y="8119"/>
                    </a:lnTo>
                    <a:lnTo>
                      <a:pt x="17647" y="8532"/>
                    </a:lnTo>
                    <a:lnTo>
                      <a:pt x="17665" y="8954"/>
                    </a:lnTo>
                    <a:lnTo>
                      <a:pt x="17656" y="9375"/>
                    </a:lnTo>
                    <a:lnTo>
                      <a:pt x="17638" y="9788"/>
                    </a:lnTo>
                    <a:lnTo>
                      <a:pt x="17593" y="10201"/>
                    </a:lnTo>
                    <a:lnTo>
                      <a:pt x="17522" y="10613"/>
                    </a:lnTo>
                    <a:lnTo>
                      <a:pt x="17441" y="11026"/>
                    </a:lnTo>
                    <a:lnTo>
                      <a:pt x="17333" y="11430"/>
                    </a:lnTo>
                    <a:lnTo>
                      <a:pt x="17208" y="11834"/>
                    </a:lnTo>
                    <a:lnTo>
                      <a:pt x="17064" y="12228"/>
                    </a:lnTo>
                    <a:lnTo>
                      <a:pt x="16894" y="12623"/>
                    </a:lnTo>
                    <a:lnTo>
                      <a:pt x="16705" y="13009"/>
                    </a:lnTo>
                    <a:lnTo>
                      <a:pt x="16499" y="13386"/>
                    </a:lnTo>
                    <a:lnTo>
                      <a:pt x="16284" y="13744"/>
                    </a:lnTo>
                    <a:lnTo>
                      <a:pt x="16041" y="14094"/>
                    </a:lnTo>
                    <a:lnTo>
                      <a:pt x="15790" y="14435"/>
                    </a:lnTo>
                    <a:lnTo>
                      <a:pt x="15521" y="14758"/>
                    </a:lnTo>
                    <a:lnTo>
                      <a:pt x="15234" y="15063"/>
                    </a:lnTo>
                    <a:lnTo>
                      <a:pt x="14938" y="15359"/>
                    </a:lnTo>
                    <a:lnTo>
                      <a:pt x="14624" y="15637"/>
                    </a:lnTo>
                    <a:lnTo>
                      <a:pt x="14301" y="15898"/>
                    </a:lnTo>
                    <a:lnTo>
                      <a:pt x="13969" y="16140"/>
                    </a:lnTo>
                    <a:lnTo>
                      <a:pt x="13619" y="16373"/>
                    </a:lnTo>
                    <a:lnTo>
                      <a:pt x="13251" y="16579"/>
                    </a:lnTo>
                    <a:lnTo>
                      <a:pt x="12884" y="16777"/>
                    </a:lnTo>
                    <a:lnTo>
                      <a:pt x="12498" y="16956"/>
                    </a:lnTo>
                    <a:lnTo>
                      <a:pt x="12103" y="17118"/>
                    </a:lnTo>
                    <a:lnTo>
                      <a:pt x="11699" y="17252"/>
                    </a:lnTo>
                    <a:lnTo>
                      <a:pt x="11367" y="17351"/>
                    </a:lnTo>
                    <a:lnTo>
                      <a:pt x="11044" y="17441"/>
                    </a:lnTo>
                    <a:lnTo>
                      <a:pt x="10721" y="17503"/>
                    </a:lnTo>
                    <a:lnTo>
                      <a:pt x="10390" y="17566"/>
                    </a:lnTo>
                    <a:lnTo>
                      <a:pt x="10058" y="17611"/>
                    </a:lnTo>
                    <a:lnTo>
                      <a:pt x="9726" y="17647"/>
                    </a:lnTo>
                    <a:lnTo>
                      <a:pt x="9394" y="17665"/>
                    </a:lnTo>
                    <a:lnTo>
                      <a:pt x="8811" y="17665"/>
                    </a:lnTo>
                    <a:lnTo>
                      <a:pt x="8559" y="17656"/>
                    </a:lnTo>
                    <a:lnTo>
                      <a:pt x="8308" y="17638"/>
                    </a:lnTo>
                    <a:lnTo>
                      <a:pt x="8057" y="17611"/>
                    </a:lnTo>
                    <a:lnTo>
                      <a:pt x="7806" y="17575"/>
                    </a:lnTo>
                    <a:lnTo>
                      <a:pt x="7564" y="17530"/>
                    </a:lnTo>
                    <a:lnTo>
                      <a:pt x="7312" y="17485"/>
                    </a:lnTo>
                    <a:lnTo>
                      <a:pt x="7061" y="17432"/>
                    </a:lnTo>
                    <a:lnTo>
                      <a:pt x="6819" y="17369"/>
                    </a:lnTo>
                    <a:lnTo>
                      <a:pt x="6577" y="17297"/>
                    </a:lnTo>
                    <a:lnTo>
                      <a:pt x="6335" y="17216"/>
                    </a:lnTo>
                    <a:lnTo>
                      <a:pt x="6092" y="17127"/>
                    </a:lnTo>
                    <a:lnTo>
                      <a:pt x="5850" y="17037"/>
                    </a:lnTo>
                    <a:lnTo>
                      <a:pt x="5617" y="16938"/>
                    </a:lnTo>
                    <a:lnTo>
                      <a:pt x="5384" y="16831"/>
                    </a:lnTo>
                    <a:lnTo>
                      <a:pt x="5150" y="16714"/>
                    </a:lnTo>
                    <a:lnTo>
                      <a:pt x="4774" y="16508"/>
                    </a:lnTo>
                    <a:lnTo>
                      <a:pt x="4415" y="16283"/>
                    </a:lnTo>
                    <a:lnTo>
                      <a:pt x="4065" y="16050"/>
                    </a:lnTo>
                    <a:lnTo>
                      <a:pt x="3724" y="15799"/>
                    </a:lnTo>
                    <a:lnTo>
                      <a:pt x="3401" y="15530"/>
                    </a:lnTo>
                    <a:lnTo>
                      <a:pt x="3096" y="15243"/>
                    </a:lnTo>
                    <a:lnTo>
                      <a:pt x="2800" y="14947"/>
                    </a:lnTo>
                    <a:lnTo>
                      <a:pt x="2522" y="14633"/>
                    </a:lnTo>
                    <a:lnTo>
                      <a:pt x="2262" y="14310"/>
                    </a:lnTo>
                    <a:lnTo>
                      <a:pt x="2019" y="13969"/>
                    </a:lnTo>
                    <a:lnTo>
                      <a:pt x="1786" y="13619"/>
                    </a:lnTo>
                    <a:lnTo>
                      <a:pt x="1571" y="13260"/>
                    </a:lnTo>
                    <a:lnTo>
                      <a:pt x="1382" y="12883"/>
                    </a:lnTo>
                    <a:lnTo>
                      <a:pt x="1203" y="12497"/>
                    </a:lnTo>
                    <a:lnTo>
                      <a:pt x="1041" y="12103"/>
                    </a:lnTo>
                    <a:lnTo>
                      <a:pt x="907" y="11699"/>
                    </a:lnTo>
                    <a:lnTo>
                      <a:pt x="781" y="11295"/>
                    </a:lnTo>
                    <a:lnTo>
                      <a:pt x="683" y="10874"/>
                    </a:lnTo>
                    <a:lnTo>
                      <a:pt x="602" y="10461"/>
                    </a:lnTo>
                    <a:lnTo>
                      <a:pt x="548" y="10048"/>
                    </a:lnTo>
                    <a:lnTo>
                      <a:pt x="503" y="9627"/>
                    </a:lnTo>
                    <a:lnTo>
                      <a:pt x="494" y="9205"/>
                    </a:lnTo>
                    <a:lnTo>
                      <a:pt x="494" y="8792"/>
                    </a:lnTo>
                    <a:lnTo>
                      <a:pt x="521" y="8371"/>
                    </a:lnTo>
                    <a:lnTo>
                      <a:pt x="566" y="7958"/>
                    </a:lnTo>
                    <a:lnTo>
                      <a:pt x="629" y="7545"/>
                    </a:lnTo>
                    <a:lnTo>
                      <a:pt x="710" y="7142"/>
                    </a:lnTo>
                    <a:lnTo>
                      <a:pt x="817" y="6729"/>
                    </a:lnTo>
                    <a:lnTo>
                      <a:pt x="943" y="6325"/>
                    </a:lnTo>
                    <a:lnTo>
                      <a:pt x="1086" y="5930"/>
                    </a:lnTo>
                    <a:lnTo>
                      <a:pt x="1257" y="5545"/>
                    </a:lnTo>
                    <a:lnTo>
                      <a:pt x="1445" y="5159"/>
                    </a:lnTo>
                    <a:lnTo>
                      <a:pt x="1652" y="4782"/>
                    </a:lnTo>
                    <a:lnTo>
                      <a:pt x="1867" y="4414"/>
                    </a:lnTo>
                    <a:lnTo>
                      <a:pt x="2109" y="4064"/>
                    </a:lnTo>
                    <a:lnTo>
                      <a:pt x="2360" y="3733"/>
                    </a:lnTo>
                    <a:lnTo>
                      <a:pt x="2629" y="3410"/>
                    </a:lnTo>
                    <a:lnTo>
                      <a:pt x="2916" y="3105"/>
                    </a:lnTo>
                    <a:lnTo>
                      <a:pt x="3213" y="2809"/>
                    </a:lnTo>
                    <a:lnTo>
                      <a:pt x="3527" y="2530"/>
                    </a:lnTo>
                    <a:lnTo>
                      <a:pt x="3849" y="2270"/>
                    </a:lnTo>
                    <a:lnTo>
                      <a:pt x="4190" y="2019"/>
                    </a:lnTo>
                    <a:lnTo>
                      <a:pt x="4540" y="1795"/>
                    </a:lnTo>
                    <a:lnTo>
                      <a:pt x="4899" y="1579"/>
                    </a:lnTo>
                    <a:lnTo>
                      <a:pt x="5276" y="1382"/>
                    </a:lnTo>
                    <a:lnTo>
                      <a:pt x="5653" y="1212"/>
                    </a:lnTo>
                    <a:lnTo>
                      <a:pt x="6047" y="1050"/>
                    </a:lnTo>
                    <a:lnTo>
                      <a:pt x="6451" y="907"/>
                    </a:lnTo>
                    <a:lnTo>
                      <a:pt x="6783" y="808"/>
                    </a:lnTo>
                    <a:lnTo>
                      <a:pt x="7106" y="727"/>
                    </a:lnTo>
                    <a:lnTo>
                      <a:pt x="7438" y="655"/>
                    </a:lnTo>
                    <a:lnTo>
                      <a:pt x="7761" y="602"/>
                    </a:lnTo>
                    <a:lnTo>
                      <a:pt x="8093" y="557"/>
                    </a:lnTo>
                    <a:lnTo>
                      <a:pt x="8425" y="521"/>
                    </a:lnTo>
                    <a:lnTo>
                      <a:pt x="8757" y="503"/>
                    </a:lnTo>
                    <a:lnTo>
                      <a:pt x="9089" y="494"/>
                    </a:lnTo>
                    <a:close/>
                    <a:moveTo>
                      <a:pt x="9089" y="1"/>
                    </a:moveTo>
                    <a:lnTo>
                      <a:pt x="8739" y="9"/>
                    </a:lnTo>
                    <a:lnTo>
                      <a:pt x="8389" y="27"/>
                    </a:lnTo>
                    <a:lnTo>
                      <a:pt x="8039" y="63"/>
                    </a:lnTo>
                    <a:lnTo>
                      <a:pt x="7689" y="117"/>
                    </a:lnTo>
                    <a:lnTo>
                      <a:pt x="7339" y="171"/>
                    </a:lnTo>
                    <a:lnTo>
                      <a:pt x="6998" y="252"/>
                    </a:lnTo>
                    <a:lnTo>
                      <a:pt x="6649" y="341"/>
                    </a:lnTo>
                    <a:lnTo>
                      <a:pt x="6308" y="440"/>
                    </a:lnTo>
                    <a:lnTo>
                      <a:pt x="6092" y="512"/>
                    </a:lnTo>
                    <a:lnTo>
                      <a:pt x="5877" y="593"/>
                    </a:lnTo>
                    <a:lnTo>
                      <a:pt x="5671" y="673"/>
                    </a:lnTo>
                    <a:lnTo>
                      <a:pt x="5464" y="763"/>
                    </a:lnTo>
                    <a:lnTo>
                      <a:pt x="5258" y="853"/>
                    </a:lnTo>
                    <a:lnTo>
                      <a:pt x="5052" y="942"/>
                    </a:lnTo>
                    <a:lnTo>
                      <a:pt x="4854" y="1050"/>
                    </a:lnTo>
                    <a:lnTo>
                      <a:pt x="4657" y="1149"/>
                    </a:lnTo>
                    <a:lnTo>
                      <a:pt x="4469" y="1265"/>
                    </a:lnTo>
                    <a:lnTo>
                      <a:pt x="4280" y="1373"/>
                    </a:lnTo>
                    <a:lnTo>
                      <a:pt x="4092" y="1499"/>
                    </a:lnTo>
                    <a:lnTo>
                      <a:pt x="3903" y="1615"/>
                    </a:lnTo>
                    <a:lnTo>
                      <a:pt x="3724" y="1750"/>
                    </a:lnTo>
                    <a:lnTo>
                      <a:pt x="3553" y="1876"/>
                    </a:lnTo>
                    <a:lnTo>
                      <a:pt x="3374" y="2019"/>
                    </a:lnTo>
                    <a:lnTo>
                      <a:pt x="3204" y="2154"/>
                    </a:lnTo>
                    <a:lnTo>
                      <a:pt x="3042" y="2297"/>
                    </a:lnTo>
                    <a:lnTo>
                      <a:pt x="2881" y="2450"/>
                    </a:lnTo>
                    <a:lnTo>
                      <a:pt x="2719" y="2602"/>
                    </a:lnTo>
                    <a:lnTo>
                      <a:pt x="2567" y="2755"/>
                    </a:lnTo>
                    <a:lnTo>
                      <a:pt x="2414" y="2916"/>
                    </a:lnTo>
                    <a:lnTo>
                      <a:pt x="2262" y="3087"/>
                    </a:lnTo>
                    <a:lnTo>
                      <a:pt x="2118" y="3248"/>
                    </a:lnTo>
                    <a:lnTo>
                      <a:pt x="1975" y="3428"/>
                    </a:lnTo>
                    <a:lnTo>
                      <a:pt x="1840" y="3598"/>
                    </a:lnTo>
                    <a:lnTo>
                      <a:pt x="1714" y="3777"/>
                    </a:lnTo>
                    <a:lnTo>
                      <a:pt x="1580" y="3966"/>
                    </a:lnTo>
                    <a:lnTo>
                      <a:pt x="1463" y="4154"/>
                    </a:lnTo>
                    <a:lnTo>
                      <a:pt x="1338" y="4343"/>
                    </a:lnTo>
                    <a:lnTo>
                      <a:pt x="1221" y="4531"/>
                    </a:lnTo>
                    <a:lnTo>
                      <a:pt x="1113" y="4728"/>
                    </a:lnTo>
                    <a:lnTo>
                      <a:pt x="1006" y="4935"/>
                    </a:lnTo>
                    <a:lnTo>
                      <a:pt x="907" y="5132"/>
                    </a:lnTo>
                    <a:lnTo>
                      <a:pt x="808" y="5338"/>
                    </a:lnTo>
                    <a:lnTo>
                      <a:pt x="719" y="5545"/>
                    </a:lnTo>
                    <a:lnTo>
                      <a:pt x="638" y="5751"/>
                    </a:lnTo>
                    <a:lnTo>
                      <a:pt x="557" y="5957"/>
                    </a:lnTo>
                    <a:lnTo>
                      <a:pt x="476" y="6173"/>
                    </a:lnTo>
                    <a:lnTo>
                      <a:pt x="414" y="6388"/>
                    </a:lnTo>
                    <a:lnTo>
                      <a:pt x="351" y="6594"/>
                    </a:lnTo>
                    <a:lnTo>
                      <a:pt x="288" y="6810"/>
                    </a:lnTo>
                    <a:lnTo>
                      <a:pt x="234" y="7025"/>
                    </a:lnTo>
                    <a:lnTo>
                      <a:pt x="189" y="7240"/>
                    </a:lnTo>
                    <a:lnTo>
                      <a:pt x="144" y="7456"/>
                    </a:lnTo>
                    <a:lnTo>
                      <a:pt x="108" y="7680"/>
                    </a:lnTo>
                    <a:lnTo>
                      <a:pt x="73" y="7895"/>
                    </a:lnTo>
                    <a:lnTo>
                      <a:pt x="46" y="8111"/>
                    </a:lnTo>
                    <a:lnTo>
                      <a:pt x="28" y="8335"/>
                    </a:lnTo>
                    <a:lnTo>
                      <a:pt x="10" y="8550"/>
                    </a:lnTo>
                    <a:lnTo>
                      <a:pt x="1" y="8774"/>
                    </a:lnTo>
                    <a:lnTo>
                      <a:pt x="1" y="8999"/>
                    </a:lnTo>
                    <a:lnTo>
                      <a:pt x="1" y="9214"/>
                    </a:lnTo>
                    <a:lnTo>
                      <a:pt x="10" y="9438"/>
                    </a:lnTo>
                    <a:lnTo>
                      <a:pt x="19" y="9663"/>
                    </a:lnTo>
                    <a:lnTo>
                      <a:pt x="37" y="9878"/>
                    </a:lnTo>
                    <a:lnTo>
                      <a:pt x="55" y="10102"/>
                    </a:lnTo>
                    <a:lnTo>
                      <a:pt x="82" y="10317"/>
                    </a:lnTo>
                    <a:lnTo>
                      <a:pt x="117" y="10542"/>
                    </a:lnTo>
                    <a:lnTo>
                      <a:pt x="162" y="10757"/>
                    </a:lnTo>
                    <a:lnTo>
                      <a:pt x="207" y="10981"/>
                    </a:lnTo>
                    <a:lnTo>
                      <a:pt x="252" y="11197"/>
                    </a:lnTo>
                    <a:lnTo>
                      <a:pt x="306" y="11421"/>
                    </a:lnTo>
                    <a:lnTo>
                      <a:pt x="369" y="11636"/>
                    </a:lnTo>
                    <a:lnTo>
                      <a:pt x="440" y="11852"/>
                    </a:lnTo>
                    <a:lnTo>
                      <a:pt x="512" y="12067"/>
                    </a:lnTo>
                    <a:lnTo>
                      <a:pt x="584" y="12282"/>
                    </a:lnTo>
                    <a:lnTo>
                      <a:pt x="665" y="12488"/>
                    </a:lnTo>
                    <a:lnTo>
                      <a:pt x="754" y="12695"/>
                    </a:lnTo>
                    <a:lnTo>
                      <a:pt x="844" y="12901"/>
                    </a:lnTo>
                    <a:lnTo>
                      <a:pt x="943" y="13099"/>
                    </a:lnTo>
                    <a:lnTo>
                      <a:pt x="1041" y="13305"/>
                    </a:lnTo>
                    <a:lnTo>
                      <a:pt x="1149" y="13493"/>
                    </a:lnTo>
                    <a:lnTo>
                      <a:pt x="1257" y="13691"/>
                    </a:lnTo>
                    <a:lnTo>
                      <a:pt x="1373" y="13879"/>
                    </a:lnTo>
                    <a:lnTo>
                      <a:pt x="1490" y="14067"/>
                    </a:lnTo>
                    <a:lnTo>
                      <a:pt x="1616" y="14247"/>
                    </a:lnTo>
                    <a:lnTo>
                      <a:pt x="1741" y="14426"/>
                    </a:lnTo>
                    <a:lnTo>
                      <a:pt x="1876" y="14606"/>
                    </a:lnTo>
                    <a:lnTo>
                      <a:pt x="2010" y="14776"/>
                    </a:lnTo>
                    <a:lnTo>
                      <a:pt x="2154" y="14947"/>
                    </a:lnTo>
                    <a:lnTo>
                      <a:pt x="2297" y="15117"/>
                    </a:lnTo>
                    <a:lnTo>
                      <a:pt x="2441" y="15279"/>
                    </a:lnTo>
                    <a:lnTo>
                      <a:pt x="2594" y="15440"/>
                    </a:lnTo>
                    <a:lnTo>
                      <a:pt x="2755" y="15593"/>
                    </a:lnTo>
                    <a:lnTo>
                      <a:pt x="2916" y="15745"/>
                    </a:lnTo>
                    <a:lnTo>
                      <a:pt x="3078" y="15898"/>
                    </a:lnTo>
                    <a:lnTo>
                      <a:pt x="3248" y="16041"/>
                    </a:lnTo>
                    <a:lnTo>
                      <a:pt x="3419" y="16176"/>
                    </a:lnTo>
                    <a:lnTo>
                      <a:pt x="3598" y="16319"/>
                    </a:lnTo>
                    <a:lnTo>
                      <a:pt x="3778" y="16445"/>
                    </a:lnTo>
                    <a:lnTo>
                      <a:pt x="3957" y="16579"/>
                    </a:lnTo>
                    <a:lnTo>
                      <a:pt x="4146" y="16696"/>
                    </a:lnTo>
                    <a:lnTo>
                      <a:pt x="4334" y="16822"/>
                    </a:lnTo>
                    <a:lnTo>
                      <a:pt x="4531" y="16929"/>
                    </a:lnTo>
                    <a:lnTo>
                      <a:pt x="4729" y="17046"/>
                    </a:lnTo>
                    <a:lnTo>
                      <a:pt x="4926" y="17154"/>
                    </a:lnTo>
                    <a:lnTo>
                      <a:pt x="5168" y="17270"/>
                    </a:lnTo>
                    <a:lnTo>
                      <a:pt x="5419" y="17387"/>
                    </a:lnTo>
                    <a:lnTo>
                      <a:pt x="5671" y="17494"/>
                    </a:lnTo>
                    <a:lnTo>
                      <a:pt x="5922" y="17593"/>
                    </a:lnTo>
                    <a:lnTo>
                      <a:pt x="6173" y="17683"/>
                    </a:lnTo>
                    <a:lnTo>
                      <a:pt x="6433" y="17764"/>
                    </a:lnTo>
                    <a:lnTo>
                      <a:pt x="6693" y="17835"/>
                    </a:lnTo>
                    <a:lnTo>
                      <a:pt x="6954" y="17907"/>
                    </a:lnTo>
                    <a:lnTo>
                      <a:pt x="7214" y="17961"/>
                    </a:lnTo>
                    <a:lnTo>
                      <a:pt x="7474" y="18015"/>
                    </a:lnTo>
                    <a:lnTo>
                      <a:pt x="7734" y="18060"/>
                    </a:lnTo>
                    <a:lnTo>
                      <a:pt x="8003" y="18095"/>
                    </a:lnTo>
                    <a:lnTo>
                      <a:pt x="8263" y="18122"/>
                    </a:lnTo>
                    <a:lnTo>
                      <a:pt x="8532" y="18140"/>
                    </a:lnTo>
                    <a:lnTo>
                      <a:pt x="8802" y="18158"/>
                    </a:lnTo>
                    <a:lnTo>
                      <a:pt x="9062" y="18158"/>
                    </a:lnTo>
                    <a:lnTo>
                      <a:pt x="9412" y="18149"/>
                    </a:lnTo>
                    <a:lnTo>
                      <a:pt x="9762" y="18131"/>
                    </a:lnTo>
                    <a:lnTo>
                      <a:pt x="10111" y="18095"/>
                    </a:lnTo>
                    <a:lnTo>
                      <a:pt x="10461" y="18051"/>
                    </a:lnTo>
                    <a:lnTo>
                      <a:pt x="10811" y="17988"/>
                    </a:lnTo>
                    <a:lnTo>
                      <a:pt x="11161" y="17916"/>
                    </a:lnTo>
                    <a:lnTo>
                      <a:pt x="11502" y="17826"/>
                    </a:lnTo>
                    <a:lnTo>
                      <a:pt x="11843" y="17719"/>
                    </a:lnTo>
                    <a:lnTo>
                      <a:pt x="12058" y="17647"/>
                    </a:lnTo>
                    <a:lnTo>
                      <a:pt x="12273" y="17575"/>
                    </a:lnTo>
                    <a:lnTo>
                      <a:pt x="12480" y="17494"/>
                    </a:lnTo>
                    <a:lnTo>
                      <a:pt x="12695" y="17405"/>
                    </a:lnTo>
                    <a:lnTo>
                      <a:pt x="12892" y="17315"/>
                    </a:lnTo>
                    <a:lnTo>
                      <a:pt x="13099" y="17216"/>
                    </a:lnTo>
                    <a:lnTo>
                      <a:pt x="13296" y="17118"/>
                    </a:lnTo>
                    <a:lnTo>
                      <a:pt x="13494" y="17010"/>
                    </a:lnTo>
                    <a:lnTo>
                      <a:pt x="13682" y="16902"/>
                    </a:lnTo>
                    <a:lnTo>
                      <a:pt x="13870" y="16786"/>
                    </a:lnTo>
                    <a:lnTo>
                      <a:pt x="14059" y="16669"/>
                    </a:lnTo>
                    <a:lnTo>
                      <a:pt x="14247" y="16543"/>
                    </a:lnTo>
                    <a:lnTo>
                      <a:pt x="14427" y="16418"/>
                    </a:lnTo>
                    <a:lnTo>
                      <a:pt x="14597" y="16283"/>
                    </a:lnTo>
                    <a:lnTo>
                      <a:pt x="14776" y="16149"/>
                    </a:lnTo>
                    <a:lnTo>
                      <a:pt x="14947" y="16005"/>
                    </a:lnTo>
                    <a:lnTo>
                      <a:pt x="15108" y="15862"/>
                    </a:lnTo>
                    <a:lnTo>
                      <a:pt x="15270" y="15718"/>
                    </a:lnTo>
                    <a:lnTo>
                      <a:pt x="15431" y="15566"/>
                    </a:lnTo>
                    <a:lnTo>
                      <a:pt x="15593" y="15404"/>
                    </a:lnTo>
                    <a:lnTo>
                      <a:pt x="15745" y="15243"/>
                    </a:lnTo>
                    <a:lnTo>
                      <a:pt x="15889" y="15081"/>
                    </a:lnTo>
                    <a:lnTo>
                      <a:pt x="16032" y="14911"/>
                    </a:lnTo>
                    <a:lnTo>
                      <a:pt x="16176" y="14740"/>
                    </a:lnTo>
                    <a:lnTo>
                      <a:pt x="16311" y="14561"/>
                    </a:lnTo>
                    <a:lnTo>
                      <a:pt x="16445" y="14381"/>
                    </a:lnTo>
                    <a:lnTo>
                      <a:pt x="16571" y="14202"/>
                    </a:lnTo>
                    <a:lnTo>
                      <a:pt x="16696" y="14014"/>
                    </a:lnTo>
                    <a:lnTo>
                      <a:pt x="16813" y="13825"/>
                    </a:lnTo>
                    <a:lnTo>
                      <a:pt x="16930" y="13628"/>
                    </a:lnTo>
                    <a:lnTo>
                      <a:pt x="17037" y="13430"/>
                    </a:lnTo>
                    <a:lnTo>
                      <a:pt x="17145" y="13233"/>
                    </a:lnTo>
                    <a:lnTo>
                      <a:pt x="17244" y="13027"/>
                    </a:lnTo>
                    <a:lnTo>
                      <a:pt x="17342" y="12820"/>
                    </a:lnTo>
                    <a:lnTo>
                      <a:pt x="17432" y="12614"/>
                    </a:lnTo>
                    <a:lnTo>
                      <a:pt x="17522" y="12408"/>
                    </a:lnTo>
                    <a:lnTo>
                      <a:pt x="17593" y="12201"/>
                    </a:lnTo>
                    <a:lnTo>
                      <a:pt x="17674" y="11995"/>
                    </a:lnTo>
                    <a:lnTo>
                      <a:pt x="17737" y="11780"/>
                    </a:lnTo>
                    <a:lnTo>
                      <a:pt x="17809" y="11564"/>
                    </a:lnTo>
                    <a:lnTo>
                      <a:pt x="17863" y="11349"/>
                    </a:lnTo>
                    <a:lnTo>
                      <a:pt x="17916" y="11134"/>
                    </a:lnTo>
                    <a:lnTo>
                      <a:pt x="17961" y="10919"/>
                    </a:lnTo>
                    <a:lnTo>
                      <a:pt x="18006" y="10703"/>
                    </a:lnTo>
                    <a:lnTo>
                      <a:pt x="18042" y="10488"/>
                    </a:lnTo>
                    <a:lnTo>
                      <a:pt x="18078" y="10264"/>
                    </a:lnTo>
                    <a:lnTo>
                      <a:pt x="18105" y="10048"/>
                    </a:lnTo>
                    <a:lnTo>
                      <a:pt x="18123" y="9833"/>
                    </a:lnTo>
                    <a:lnTo>
                      <a:pt x="18141" y="9609"/>
                    </a:lnTo>
                    <a:lnTo>
                      <a:pt x="18150" y="9384"/>
                    </a:lnTo>
                    <a:lnTo>
                      <a:pt x="18150" y="9169"/>
                    </a:lnTo>
                    <a:lnTo>
                      <a:pt x="18150" y="8945"/>
                    </a:lnTo>
                    <a:lnTo>
                      <a:pt x="18150" y="8730"/>
                    </a:lnTo>
                    <a:lnTo>
                      <a:pt x="18132" y="8505"/>
                    </a:lnTo>
                    <a:lnTo>
                      <a:pt x="18114" y="8281"/>
                    </a:lnTo>
                    <a:lnTo>
                      <a:pt x="18096" y="8066"/>
                    </a:lnTo>
                    <a:lnTo>
                      <a:pt x="18069" y="7841"/>
                    </a:lnTo>
                    <a:lnTo>
                      <a:pt x="18033" y="7626"/>
                    </a:lnTo>
                    <a:lnTo>
                      <a:pt x="17997" y="7402"/>
                    </a:lnTo>
                    <a:lnTo>
                      <a:pt x="17952" y="7186"/>
                    </a:lnTo>
                    <a:lnTo>
                      <a:pt x="17898" y="6962"/>
                    </a:lnTo>
                    <a:lnTo>
                      <a:pt x="17845" y="6747"/>
                    </a:lnTo>
                    <a:lnTo>
                      <a:pt x="17782" y="6532"/>
                    </a:lnTo>
                    <a:lnTo>
                      <a:pt x="17719" y="6307"/>
                    </a:lnTo>
                    <a:lnTo>
                      <a:pt x="17647" y="6092"/>
                    </a:lnTo>
                    <a:lnTo>
                      <a:pt x="17566" y="5886"/>
                    </a:lnTo>
                    <a:lnTo>
                      <a:pt x="17486" y="5670"/>
                    </a:lnTo>
                    <a:lnTo>
                      <a:pt x="17396" y="5464"/>
                    </a:lnTo>
                    <a:lnTo>
                      <a:pt x="17306" y="5267"/>
                    </a:lnTo>
                    <a:lnTo>
                      <a:pt x="17208" y="5060"/>
                    </a:lnTo>
                    <a:lnTo>
                      <a:pt x="17109" y="4863"/>
                    </a:lnTo>
                    <a:lnTo>
                      <a:pt x="17001" y="4666"/>
                    </a:lnTo>
                    <a:lnTo>
                      <a:pt x="16894" y="4477"/>
                    </a:lnTo>
                    <a:lnTo>
                      <a:pt x="16777" y="4280"/>
                    </a:lnTo>
                    <a:lnTo>
                      <a:pt x="16660" y="4100"/>
                    </a:lnTo>
                    <a:lnTo>
                      <a:pt x="16535" y="3912"/>
                    </a:lnTo>
                    <a:lnTo>
                      <a:pt x="16409" y="3733"/>
                    </a:lnTo>
                    <a:lnTo>
                      <a:pt x="16275" y="3553"/>
                    </a:lnTo>
                    <a:lnTo>
                      <a:pt x="16140" y="3383"/>
                    </a:lnTo>
                    <a:lnTo>
                      <a:pt x="16005" y="3212"/>
                    </a:lnTo>
                    <a:lnTo>
                      <a:pt x="15853" y="3042"/>
                    </a:lnTo>
                    <a:lnTo>
                      <a:pt x="15709" y="2880"/>
                    </a:lnTo>
                    <a:lnTo>
                      <a:pt x="15557" y="2728"/>
                    </a:lnTo>
                    <a:lnTo>
                      <a:pt x="15395" y="2566"/>
                    </a:lnTo>
                    <a:lnTo>
                      <a:pt x="15234" y="2414"/>
                    </a:lnTo>
                    <a:lnTo>
                      <a:pt x="15072" y="2270"/>
                    </a:lnTo>
                    <a:lnTo>
                      <a:pt x="14902" y="2127"/>
                    </a:lnTo>
                    <a:lnTo>
                      <a:pt x="14732" y="1983"/>
                    </a:lnTo>
                    <a:lnTo>
                      <a:pt x="14561" y="1849"/>
                    </a:lnTo>
                    <a:lnTo>
                      <a:pt x="14382" y="1714"/>
                    </a:lnTo>
                    <a:lnTo>
                      <a:pt x="14193" y="1588"/>
                    </a:lnTo>
                    <a:lnTo>
                      <a:pt x="14005" y="1463"/>
                    </a:lnTo>
                    <a:lnTo>
                      <a:pt x="13817" y="1346"/>
                    </a:lnTo>
                    <a:lnTo>
                      <a:pt x="13628" y="1230"/>
                    </a:lnTo>
                    <a:lnTo>
                      <a:pt x="13431" y="1122"/>
                    </a:lnTo>
                    <a:lnTo>
                      <a:pt x="13224" y="1014"/>
                    </a:lnTo>
                    <a:lnTo>
                      <a:pt x="12982" y="889"/>
                    </a:lnTo>
                    <a:lnTo>
                      <a:pt x="12731" y="781"/>
                    </a:lnTo>
                    <a:lnTo>
                      <a:pt x="12480" y="673"/>
                    </a:lnTo>
                    <a:lnTo>
                      <a:pt x="12229" y="575"/>
                    </a:lnTo>
                    <a:lnTo>
                      <a:pt x="11977" y="485"/>
                    </a:lnTo>
                    <a:lnTo>
                      <a:pt x="11717" y="395"/>
                    </a:lnTo>
                    <a:lnTo>
                      <a:pt x="11457" y="323"/>
                    </a:lnTo>
                    <a:lnTo>
                      <a:pt x="11206" y="261"/>
                    </a:lnTo>
                    <a:lnTo>
                      <a:pt x="10937" y="198"/>
                    </a:lnTo>
                    <a:lnTo>
                      <a:pt x="10677" y="144"/>
                    </a:lnTo>
                    <a:lnTo>
                      <a:pt x="10416" y="99"/>
                    </a:lnTo>
                    <a:lnTo>
                      <a:pt x="10147" y="63"/>
                    </a:lnTo>
                    <a:lnTo>
                      <a:pt x="9887" y="36"/>
                    </a:lnTo>
                    <a:lnTo>
                      <a:pt x="9618" y="18"/>
                    </a:lnTo>
                    <a:lnTo>
                      <a:pt x="9349" y="9"/>
                    </a:lnTo>
                    <a:lnTo>
                      <a:pt x="908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4"/>
              <p:cNvSpPr/>
              <p:nvPr/>
            </p:nvSpPr>
            <p:spPr>
              <a:xfrm>
                <a:off x="1748825" y="3072150"/>
                <a:ext cx="429300" cy="429300"/>
              </a:xfrm>
              <a:custGeom>
                <a:avLst/>
                <a:gdLst/>
                <a:ahLst/>
                <a:cxnLst/>
                <a:rect l="l" t="t" r="r" b="b"/>
                <a:pathLst>
                  <a:path w="17172" h="17172" fill="none" extrusionOk="0">
                    <a:moveTo>
                      <a:pt x="8577" y="17172"/>
                    </a:moveTo>
                    <a:lnTo>
                      <a:pt x="8577" y="17172"/>
                    </a:lnTo>
                    <a:lnTo>
                      <a:pt x="8317" y="17172"/>
                    </a:lnTo>
                    <a:lnTo>
                      <a:pt x="8065" y="17163"/>
                    </a:lnTo>
                    <a:lnTo>
                      <a:pt x="7814" y="17145"/>
                    </a:lnTo>
                    <a:lnTo>
                      <a:pt x="7563" y="17118"/>
                    </a:lnTo>
                    <a:lnTo>
                      <a:pt x="7312" y="17082"/>
                    </a:lnTo>
                    <a:lnTo>
                      <a:pt x="7070" y="17037"/>
                    </a:lnTo>
                    <a:lnTo>
                      <a:pt x="6818" y="16992"/>
                    </a:lnTo>
                    <a:lnTo>
                      <a:pt x="6567" y="16939"/>
                    </a:lnTo>
                    <a:lnTo>
                      <a:pt x="6325" y="16876"/>
                    </a:lnTo>
                    <a:lnTo>
                      <a:pt x="6083" y="16804"/>
                    </a:lnTo>
                    <a:lnTo>
                      <a:pt x="5841" y="16723"/>
                    </a:lnTo>
                    <a:lnTo>
                      <a:pt x="5598" y="16634"/>
                    </a:lnTo>
                    <a:lnTo>
                      <a:pt x="5356" y="16544"/>
                    </a:lnTo>
                    <a:lnTo>
                      <a:pt x="5123" y="16445"/>
                    </a:lnTo>
                    <a:lnTo>
                      <a:pt x="4890" y="16338"/>
                    </a:lnTo>
                    <a:lnTo>
                      <a:pt x="4656" y="16221"/>
                    </a:lnTo>
                    <a:lnTo>
                      <a:pt x="4656" y="16221"/>
                    </a:lnTo>
                    <a:lnTo>
                      <a:pt x="4280" y="16015"/>
                    </a:lnTo>
                    <a:lnTo>
                      <a:pt x="3921" y="15790"/>
                    </a:lnTo>
                    <a:lnTo>
                      <a:pt x="3571" y="15557"/>
                    </a:lnTo>
                    <a:lnTo>
                      <a:pt x="3230" y="15306"/>
                    </a:lnTo>
                    <a:lnTo>
                      <a:pt x="2907" y="15037"/>
                    </a:lnTo>
                    <a:lnTo>
                      <a:pt x="2602" y="14750"/>
                    </a:lnTo>
                    <a:lnTo>
                      <a:pt x="2306" y="14454"/>
                    </a:lnTo>
                    <a:lnTo>
                      <a:pt x="2028" y="14140"/>
                    </a:lnTo>
                    <a:lnTo>
                      <a:pt x="1768" y="13817"/>
                    </a:lnTo>
                    <a:lnTo>
                      <a:pt x="1525" y="13476"/>
                    </a:lnTo>
                    <a:lnTo>
                      <a:pt x="1292" y="13126"/>
                    </a:lnTo>
                    <a:lnTo>
                      <a:pt x="1077" y="12767"/>
                    </a:lnTo>
                    <a:lnTo>
                      <a:pt x="888" y="12390"/>
                    </a:lnTo>
                    <a:lnTo>
                      <a:pt x="709" y="12004"/>
                    </a:lnTo>
                    <a:lnTo>
                      <a:pt x="547" y="11610"/>
                    </a:lnTo>
                    <a:lnTo>
                      <a:pt x="413" y="11206"/>
                    </a:lnTo>
                    <a:lnTo>
                      <a:pt x="413" y="11206"/>
                    </a:lnTo>
                    <a:lnTo>
                      <a:pt x="287" y="10802"/>
                    </a:lnTo>
                    <a:lnTo>
                      <a:pt x="189" y="10381"/>
                    </a:lnTo>
                    <a:lnTo>
                      <a:pt x="108" y="9968"/>
                    </a:lnTo>
                    <a:lnTo>
                      <a:pt x="54" y="9555"/>
                    </a:lnTo>
                    <a:lnTo>
                      <a:pt x="9" y="9134"/>
                    </a:lnTo>
                    <a:lnTo>
                      <a:pt x="0" y="8712"/>
                    </a:lnTo>
                    <a:lnTo>
                      <a:pt x="0" y="8299"/>
                    </a:lnTo>
                    <a:lnTo>
                      <a:pt x="27" y="7878"/>
                    </a:lnTo>
                    <a:lnTo>
                      <a:pt x="72" y="7465"/>
                    </a:lnTo>
                    <a:lnTo>
                      <a:pt x="135" y="7052"/>
                    </a:lnTo>
                    <a:lnTo>
                      <a:pt x="216" y="6649"/>
                    </a:lnTo>
                    <a:lnTo>
                      <a:pt x="323" y="6236"/>
                    </a:lnTo>
                    <a:lnTo>
                      <a:pt x="449" y="5832"/>
                    </a:lnTo>
                    <a:lnTo>
                      <a:pt x="592" y="5437"/>
                    </a:lnTo>
                    <a:lnTo>
                      <a:pt x="763" y="5052"/>
                    </a:lnTo>
                    <a:lnTo>
                      <a:pt x="951" y="4666"/>
                    </a:lnTo>
                    <a:lnTo>
                      <a:pt x="951" y="4666"/>
                    </a:lnTo>
                    <a:lnTo>
                      <a:pt x="1158" y="4289"/>
                    </a:lnTo>
                    <a:lnTo>
                      <a:pt x="1373" y="3921"/>
                    </a:lnTo>
                    <a:lnTo>
                      <a:pt x="1615" y="3571"/>
                    </a:lnTo>
                    <a:lnTo>
                      <a:pt x="1866" y="3240"/>
                    </a:lnTo>
                    <a:lnTo>
                      <a:pt x="2135" y="2917"/>
                    </a:lnTo>
                    <a:lnTo>
                      <a:pt x="2422" y="2612"/>
                    </a:lnTo>
                    <a:lnTo>
                      <a:pt x="2719" y="2316"/>
                    </a:lnTo>
                    <a:lnTo>
                      <a:pt x="3033" y="2037"/>
                    </a:lnTo>
                    <a:lnTo>
                      <a:pt x="3355" y="1777"/>
                    </a:lnTo>
                    <a:lnTo>
                      <a:pt x="3696" y="1526"/>
                    </a:lnTo>
                    <a:lnTo>
                      <a:pt x="4046" y="1302"/>
                    </a:lnTo>
                    <a:lnTo>
                      <a:pt x="4405" y="1086"/>
                    </a:lnTo>
                    <a:lnTo>
                      <a:pt x="4782" y="889"/>
                    </a:lnTo>
                    <a:lnTo>
                      <a:pt x="5159" y="719"/>
                    </a:lnTo>
                    <a:lnTo>
                      <a:pt x="5553" y="557"/>
                    </a:lnTo>
                    <a:lnTo>
                      <a:pt x="5957" y="414"/>
                    </a:lnTo>
                    <a:lnTo>
                      <a:pt x="5957" y="414"/>
                    </a:lnTo>
                    <a:lnTo>
                      <a:pt x="6289" y="315"/>
                    </a:lnTo>
                    <a:lnTo>
                      <a:pt x="6612" y="234"/>
                    </a:lnTo>
                    <a:lnTo>
                      <a:pt x="6944" y="162"/>
                    </a:lnTo>
                    <a:lnTo>
                      <a:pt x="7267" y="109"/>
                    </a:lnTo>
                    <a:lnTo>
                      <a:pt x="7599" y="64"/>
                    </a:lnTo>
                    <a:lnTo>
                      <a:pt x="7931" y="28"/>
                    </a:lnTo>
                    <a:lnTo>
                      <a:pt x="8263" y="10"/>
                    </a:lnTo>
                    <a:lnTo>
                      <a:pt x="8595" y="1"/>
                    </a:lnTo>
                    <a:lnTo>
                      <a:pt x="8595" y="1"/>
                    </a:lnTo>
                    <a:lnTo>
                      <a:pt x="8846" y="1"/>
                    </a:lnTo>
                    <a:lnTo>
                      <a:pt x="9097" y="19"/>
                    </a:lnTo>
                    <a:lnTo>
                      <a:pt x="9348" y="37"/>
                    </a:lnTo>
                    <a:lnTo>
                      <a:pt x="9599" y="64"/>
                    </a:lnTo>
                    <a:lnTo>
                      <a:pt x="9851" y="100"/>
                    </a:lnTo>
                    <a:lnTo>
                      <a:pt x="10102" y="135"/>
                    </a:lnTo>
                    <a:lnTo>
                      <a:pt x="10344" y="189"/>
                    </a:lnTo>
                    <a:lnTo>
                      <a:pt x="10595" y="243"/>
                    </a:lnTo>
                    <a:lnTo>
                      <a:pt x="10837" y="306"/>
                    </a:lnTo>
                    <a:lnTo>
                      <a:pt x="11080" y="378"/>
                    </a:lnTo>
                    <a:lnTo>
                      <a:pt x="11322" y="449"/>
                    </a:lnTo>
                    <a:lnTo>
                      <a:pt x="11564" y="539"/>
                    </a:lnTo>
                    <a:lnTo>
                      <a:pt x="11806" y="629"/>
                    </a:lnTo>
                    <a:lnTo>
                      <a:pt x="12040" y="737"/>
                    </a:lnTo>
                    <a:lnTo>
                      <a:pt x="12273" y="844"/>
                    </a:lnTo>
                    <a:lnTo>
                      <a:pt x="12506" y="952"/>
                    </a:lnTo>
                    <a:lnTo>
                      <a:pt x="12506" y="952"/>
                    </a:lnTo>
                    <a:lnTo>
                      <a:pt x="12883" y="1158"/>
                    </a:lnTo>
                    <a:lnTo>
                      <a:pt x="13251" y="1383"/>
                    </a:lnTo>
                    <a:lnTo>
                      <a:pt x="13601" y="1625"/>
                    </a:lnTo>
                    <a:lnTo>
                      <a:pt x="13933" y="1876"/>
                    </a:lnTo>
                    <a:lnTo>
                      <a:pt x="14256" y="2145"/>
                    </a:lnTo>
                    <a:lnTo>
                      <a:pt x="14561" y="2423"/>
                    </a:lnTo>
                    <a:lnTo>
                      <a:pt x="14857" y="2728"/>
                    </a:lnTo>
                    <a:lnTo>
                      <a:pt x="15135" y="3033"/>
                    </a:lnTo>
                    <a:lnTo>
                      <a:pt x="15395" y="3365"/>
                    </a:lnTo>
                    <a:lnTo>
                      <a:pt x="15637" y="3697"/>
                    </a:lnTo>
                    <a:lnTo>
                      <a:pt x="15870" y="4047"/>
                    </a:lnTo>
                    <a:lnTo>
                      <a:pt x="16086" y="4415"/>
                    </a:lnTo>
                    <a:lnTo>
                      <a:pt x="16274" y="4783"/>
                    </a:lnTo>
                    <a:lnTo>
                      <a:pt x="16453" y="5168"/>
                    </a:lnTo>
                    <a:lnTo>
                      <a:pt x="16615" y="5563"/>
                    </a:lnTo>
                    <a:lnTo>
                      <a:pt x="16758" y="5967"/>
                    </a:lnTo>
                    <a:lnTo>
                      <a:pt x="16758" y="5967"/>
                    </a:lnTo>
                    <a:lnTo>
                      <a:pt x="16875" y="6379"/>
                    </a:lnTo>
                    <a:lnTo>
                      <a:pt x="16974" y="6792"/>
                    </a:lnTo>
                    <a:lnTo>
                      <a:pt x="17055" y="7205"/>
                    </a:lnTo>
                    <a:lnTo>
                      <a:pt x="17117" y="7626"/>
                    </a:lnTo>
                    <a:lnTo>
                      <a:pt x="17153" y="8039"/>
                    </a:lnTo>
                    <a:lnTo>
                      <a:pt x="17171" y="8461"/>
                    </a:lnTo>
                    <a:lnTo>
                      <a:pt x="17162" y="8882"/>
                    </a:lnTo>
                    <a:lnTo>
                      <a:pt x="17144" y="9295"/>
                    </a:lnTo>
                    <a:lnTo>
                      <a:pt x="17099" y="9708"/>
                    </a:lnTo>
                    <a:lnTo>
                      <a:pt x="17028" y="10120"/>
                    </a:lnTo>
                    <a:lnTo>
                      <a:pt x="16947" y="10533"/>
                    </a:lnTo>
                    <a:lnTo>
                      <a:pt x="16839" y="10937"/>
                    </a:lnTo>
                    <a:lnTo>
                      <a:pt x="16714" y="11341"/>
                    </a:lnTo>
                    <a:lnTo>
                      <a:pt x="16570" y="11735"/>
                    </a:lnTo>
                    <a:lnTo>
                      <a:pt x="16400" y="12130"/>
                    </a:lnTo>
                    <a:lnTo>
                      <a:pt x="16211" y="12516"/>
                    </a:lnTo>
                    <a:lnTo>
                      <a:pt x="16211" y="12516"/>
                    </a:lnTo>
                    <a:lnTo>
                      <a:pt x="16005" y="12893"/>
                    </a:lnTo>
                    <a:lnTo>
                      <a:pt x="15790" y="13251"/>
                    </a:lnTo>
                    <a:lnTo>
                      <a:pt x="15547" y="13601"/>
                    </a:lnTo>
                    <a:lnTo>
                      <a:pt x="15296" y="13942"/>
                    </a:lnTo>
                    <a:lnTo>
                      <a:pt x="15027" y="14265"/>
                    </a:lnTo>
                    <a:lnTo>
                      <a:pt x="14740" y="14570"/>
                    </a:lnTo>
                    <a:lnTo>
                      <a:pt x="14444" y="14866"/>
                    </a:lnTo>
                    <a:lnTo>
                      <a:pt x="14130" y="15144"/>
                    </a:lnTo>
                    <a:lnTo>
                      <a:pt x="13807" y="15405"/>
                    </a:lnTo>
                    <a:lnTo>
                      <a:pt x="13475" y="15647"/>
                    </a:lnTo>
                    <a:lnTo>
                      <a:pt x="13125" y="15880"/>
                    </a:lnTo>
                    <a:lnTo>
                      <a:pt x="12757" y="16086"/>
                    </a:lnTo>
                    <a:lnTo>
                      <a:pt x="12390" y="16284"/>
                    </a:lnTo>
                    <a:lnTo>
                      <a:pt x="12004" y="16463"/>
                    </a:lnTo>
                    <a:lnTo>
                      <a:pt x="11609" y="16625"/>
                    </a:lnTo>
                    <a:lnTo>
                      <a:pt x="11205" y="16759"/>
                    </a:lnTo>
                    <a:lnTo>
                      <a:pt x="11205" y="16759"/>
                    </a:lnTo>
                    <a:lnTo>
                      <a:pt x="10873" y="16858"/>
                    </a:lnTo>
                    <a:lnTo>
                      <a:pt x="10550" y="16948"/>
                    </a:lnTo>
                    <a:lnTo>
                      <a:pt x="10227" y="17010"/>
                    </a:lnTo>
                    <a:lnTo>
                      <a:pt x="9896" y="17073"/>
                    </a:lnTo>
                    <a:lnTo>
                      <a:pt x="9564" y="17118"/>
                    </a:lnTo>
                    <a:lnTo>
                      <a:pt x="9232" y="17154"/>
                    </a:lnTo>
                    <a:lnTo>
                      <a:pt x="8900" y="17172"/>
                    </a:lnTo>
                    <a:lnTo>
                      <a:pt x="8577" y="171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4"/>
              <p:cNvSpPr/>
              <p:nvPr/>
            </p:nvSpPr>
            <p:spPr>
              <a:xfrm>
                <a:off x="1736475" y="3059825"/>
                <a:ext cx="453750" cy="453975"/>
              </a:xfrm>
              <a:custGeom>
                <a:avLst/>
                <a:gdLst/>
                <a:ahLst/>
                <a:cxnLst/>
                <a:rect l="l" t="t" r="r" b="b"/>
                <a:pathLst>
                  <a:path w="18150" h="18159" fill="none" extrusionOk="0">
                    <a:moveTo>
                      <a:pt x="9089" y="1"/>
                    </a:moveTo>
                    <a:lnTo>
                      <a:pt x="9089" y="1"/>
                    </a:lnTo>
                    <a:lnTo>
                      <a:pt x="8739" y="9"/>
                    </a:lnTo>
                    <a:lnTo>
                      <a:pt x="8389" y="27"/>
                    </a:lnTo>
                    <a:lnTo>
                      <a:pt x="8039" y="63"/>
                    </a:lnTo>
                    <a:lnTo>
                      <a:pt x="7689" y="117"/>
                    </a:lnTo>
                    <a:lnTo>
                      <a:pt x="7339" y="171"/>
                    </a:lnTo>
                    <a:lnTo>
                      <a:pt x="6998" y="252"/>
                    </a:lnTo>
                    <a:lnTo>
                      <a:pt x="6649" y="341"/>
                    </a:lnTo>
                    <a:lnTo>
                      <a:pt x="6308" y="440"/>
                    </a:lnTo>
                    <a:lnTo>
                      <a:pt x="6308" y="440"/>
                    </a:lnTo>
                    <a:lnTo>
                      <a:pt x="6092" y="512"/>
                    </a:lnTo>
                    <a:lnTo>
                      <a:pt x="5877" y="593"/>
                    </a:lnTo>
                    <a:lnTo>
                      <a:pt x="5671" y="673"/>
                    </a:lnTo>
                    <a:lnTo>
                      <a:pt x="5464" y="763"/>
                    </a:lnTo>
                    <a:lnTo>
                      <a:pt x="5258" y="853"/>
                    </a:lnTo>
                    <a:lnTo>
                      <a:pt x="5052" y="942"/>
                    </a:lnTo>
                    <a:lnTo>
                      <a:pt x="4854" y="1050"/>
                    </a:lnTo>
                    <a:lnTo>
                      <a:pt x="4657" y="1149"/>
                    </a:lnTo>
                    <a:lnTo>
                      <a:pt x="4469" y="1265"/>
                    </a:lnTo>
                    <a:lnTo>
                      <a:pt x="4280" y="1373"/>
                    </a:lnTo>
                    <a:lnTo>
                      <a:pt x="4092" y="1499"/>
                    </a:lnTo>
                    <a:lnTo>
                      <a:pt x="3903" y="1615"/>
                    </a:lnTo>
                    <a:lnTo>
                      <a:pt x="3724" y="1750"/>
                    </a:lnTo>
                    <a:lnTo>
                      <a:pt x="3553" y="1876"/>
                    </a:lnTo>
                    <a:lnTo>
                      <a:pt x="3374" y="2019"/>
                    </a:lnTo>
                    <a:lnTo>
                      <a:pt x="3204" y="2154"/>
                    </a:lnTo>
                    <a:lnTo>
                      <a:pt x="3042" y="2297"/>
                    </a:lnTo>
                    <a:lnTo>
                      <a:pt x="2881" y="2450"/>
                    </a:lnTo>
                    <a:lnTo>
                      <a:pt x="2719" y="2602"/>
                    </a:lnTo>
                    <a:lnTo>
                      <a:pt x="2567" y="2755"/>
                    </a:lnTo>
                    <a:lnTo>
                      <a:pt x="2414" y="2916"/>
                    </a:lnTo>
                    <a:lnTo>
                      <a:pt x="2262" y="3087"/>
                    </a:lnTo>
                    <a:lnTo>
                      <a:pt x="2118" y="3248"/>
                    </a:lnTo>
                    <a:lnTo>
                      <a:pt x="1975" y="3428"/>
                    </a:lnTo>
                    <a:lnTo>
                      <a:pt x="1840" y="3598"/>
                    </a:lnTo>
                    <a:lnTo>
                      <a:pt x="1714" y="3777"/>
                    </a:lnTo>
                    <a:lnTo>
                      <a:pt x="1580" y="3966"/>
                    </a:lnTo>
                    <a:lnTo>
                      <a:pt x="1463" y="4154"/>
                    </a:lnTo>
                    <a:lnTo>
                      <a:pt x="1338" y="4343"/>
                    </a:lnTo>
                    <a:lnTo>
                      <a:pt x="1221" y="4531"/>
                    </a:lnTo>
                    <a:lnTo>
                      <a:pt x="1113" y="4728"/>
                    </a:lnTo>
                    <a:lnTo>
                      <a:pt x="1006" y="4935"/>
                    </a:lnTo>
                    <a:lnTo>
                      <a:pt x="1006" y="4935"/>
                    </a:lnTo>
                    <a:lnTo>
                      <a:pt x="907" y="5132"/>
                    </a:lnTo>
                    <a:lnTo>
                      <a:pt x="808" y="5338"/>
                    </a:lnTo>
                    <a:lnTo>
                      <a:pt x="719" y="5545"/>
                    </a:lnTo>
                    <a:lnTo>
                      <a:pt x="638" y="5751"/>
                    </a:lnTo>
                    <a:lnTo>
                      <a:pt x="557" y="5957"/>
                    </a:lnTo>
                    <a:lnTo>
                      <a:pt x="476" y="6173"/>
                    </a:lnTo>
                    <a:lnTo>
                      <a:pt x="414" y="6388"/>
                    </a:lnTo>
                    <a:lnTo>
                      <a:pt x="351" y="6594"/>
                    </a:lnTo>
                    <a:lnTo>
                      <a:pt x="288" y="6810"/>
                    </a:lnTo>
                    <a:lnTo>
                      <a:pt x="234" y="7025"/>
                    </a:lnTo>
                    <a:lnTo>
                      <a:pt x="189" y="7240"/>
                    </a:lnTo>
                    <a:lnTo>
                      <a:pt x="144" y="7456"/>
                    </a:lnTo>
                    <a:lnTo>
                      <a:pt x="108" y="7680"/>
                    </a:lnTo>
                    <a:lnTo>
                      <a:pt x="73" y="7895"/>
                    </a:lnTo>
                    <a:lnTo>
                      <a:pt x="46" y="8111"/>
                    </a:lnTo>
                    <a:lnTo>
                      <a:pt x="28" y="8335"/>
                    </a:lnTo>
                    <a:lnTo>
                      <a:pt x="10" y="8550"/>
                    </a:lnTo>
                    <a:lnTo>
                      <a:pt x="1" y="8774"/>
                    </a:lnTo>
                    <a:lnTo>
                      <a:pt x="1" y="8999"/>
                    </a:lnTo>
                    <a:lnTo>
                      <a:pt x="1" y="9214"/>
                    </a:lnTo>
                    <a:lnTo>
                      <a:pt x="10" y="9438"/>
                    </a:lnTo>
                    <a:lnTo>
                      <a:pt x="19" y="9663"/>
                    </a:lnTo>
                    <a:lnTo>
                      <a:pt x="37" y="9878"/>
                    </a:lnTo>
                    <a:lnTo>
                      <a:pt x="55" y="10102"/>
                    </a:lnTo>
                    <a:lnTo>
                      <a:pt x="82" y="10317"/>
                    </a:lnTo>
                    <a:lnTo>
                      <a:pt x="117" y="10542"/>
                    </a:lnTo>
                    <a:lnTo>
                      <a:pt x="162" y="10757"/>
                    </a:lnTo>
                    <a:lnTo>
                      <a:pt x="207" y="10981"/>
                    </a:lnTo>
                    <a:lnTo>
                      <a:pt x="252" y="11197"/>
                    </a:lnTo>
                    <a:lnTo>
                      <a:pt x="306" y="11421"/>
                    </a:lnTo>
                    <a:lnTo>
                      <a:pt x="369" y="11636"/>
                    </a:lnTo>
                    <a:lnTo>
                      <a:pt x="440" y="11852"/>
                    </a:lnTo>
                    <a:lnTo>
                      <a:pt x="440" y="11852"/>
                    </a:lnTo>
                    <a:lnTo>
                      <a:pt x="512" y="12067"/>
                    </a:lnTo>
                    <a:lnTo>
                      <a:pt x="584" y="12282"/>
                    </a:lnTo>
                    <a:lnTo>
                      <a:pt x="665" y="12488"/>
                    </a:lnTo>
                    <a:lnTo>
                      <a:pt x="754" y="12695"/>
                    </a:lnTo>
                    <a:lnTo>
                      <a:pt x="844" y="12901"/>
                    </a:lnTo>
                    <a:lnTo>
                      <a:pt x="943" y="13099"/>
                    </a:lnTo>
                    <a:lnTo>
                      <a:pt x="1041" y="13305"/>
                    </a:lnTo>
                    <a:lnTo>
                      <a:pt x="1149" y="13493"/>
                    </a:lnTo>
                    <a:lnTo>
                      <a:pt x="1257" y="13691"/>
                    </a:lnTo>
                    <a:lnTo>
                      <a:pt x="1373" y="13879"/>
                    </a:lnTo>
                    <a:lnTo>
                      <a:pt x="1490" y="14067"/>
                    </a:lnTo>
                    <a:lnTo>
                      <a:pt x="1616" y="14247"/>
                    </a:lnTo>
                    <a:lnTo>
                      <a:pt x="1741" y="14426"/>
                    </a:lnTo>
                    <a:lnTo>
                      <a:pt x="1876" y="14606"/>
                    </a:lnTo>
                    <a:lnTo>
                      <a:pt x="2010" y="14776"/>
                    </a:lnTo>
                    <a:lnTo>
                      <a:pt x="2154" y="14947"/>
                    </a:lnTo>
                    <a:lnTo>
                      <a:pt x="2297" y="15117"/>
                    </a:lnTo>
                    <a:lnTo>
                      <a:pt x="2441" y="15279"/>
                    </a:lnTo>
                    <a:lnTo>
                      <a:pt x="2594" y="15440"/>
                    </a:lnTo>
                    <a:lnTo>
                      <a:pt x="2755" y="15593"/>
                    </a:lnTo>
                    <a:lnTo>
                      <a:pt x="2916" y="15745"/>
                    </a:lnTo>
                    <a:lnTo>
                      <a:pt x="3078" y="15898"/>
                    </a:lnTo>
                    <a:lnTo>
                      <a:pt x="3248" y="16041"/>
                    </a:lnTo>
                    <a:lnTo>
                      <a:pt x="3419" y="16176"/>
                    </a:lnTo>
                    <a:lnTo>
                      <a:pt x="3598" y="16319"/>
                    </a:lnTo>
                    <a:lnTo>
                      <a:pt x="3778" y="16445"/>
                    </a:lnTo>
                    <a:lnTo>
                      <a:pt x="3957" y="16579"/>
                    </a:lnTo>
                    <a:lnTo>
                      <a:pt x="4146" y="16696"/>
                    </a:lnTo>
                    <a:lnTo>
                      <a:pt x="4334" y="16822"/>
                    </a:lnTo>
                    <a:lnTo>
                      <a:pt x="4531" y="16929"/>
                    </a:lnTo>
                    <a:lnTo>
                      <a:pt x="4729" y="17046"/>
                    </a:lnTo>
                    <a:lnTo>
                      <a:pt x="4926" y="17154"/>
                    </a:lnTo>
                    <a:lnTo>
                      <a:pt x="4926" y="17154"/>
                    </a:lnTo>
                    <a:lnTo>
                      <a:pt x="5168" y="17270"/>
                    </a:lnTo>
                    <a:lnTo>
                      <a:pt x="5419" y="17387"/>
                    </a:lnTo>
                    <a:lnTo>
                      <a:pt x="5671" y="17494"/>
                    </a:lnTo>
                    <a:lnTo>
                      <a:pt x="5922" y="17593"/>
                    </a:lnTo>
                    <a:lnTo>
                      <a:pt x="6173" y="17683"/>
                    </a:lnTo>
                    <a:lnTo>
                      <a:pt x="6433" y="17764"/>
                    </a:lnTo>
                    <a:lnTo>
                      <a:pt x="6693" y="17835"/>
                    </a:lnTo>
                    <a:lnTo>
                      <a:pt x="6954" y="17907"/>
                    </a:lnTo>
                    <a:lnTo>
                      <a:pt x="7214" y="17961"/>
                    </a:lnTo>
                    <a:lnTo>
                      <a:pt x="7474" y="18015"/>
                    </a:lnTo>
                    <a:lnTo>
                      <a:pt x="7734" y="18060"/>
                    </a:lnTo>
                    <a:lnTo>
                      <a:pt x="8003" y="18095"/>
                    </a:lnTo>
                    <a:lnTo>
                      <a:pt x="8263" y="18122"/>
                    </a:lnTo>
                    <a:lnTo>
                      <a:pt x="8532" y="18140"/>
                    </a:lnTo>
                    <a:lnTo>
                      <a:pt x="8802" y="18158"/>
                    </a:lnTo>
                    <a:lnTo>
                      <a:pt x="9062" y="18158"/>
                    </a:lnTo>
                    <a:lnTo>
                      <a:pt x="9062" y="18158"/>
                    </a:lnTo>
                    <a:lnTo>
                      <a:pt x="9062" y="18158"/>
                    </a:lnTo>
                    <a:lnTo>
                      <a:pt x="9062" y="18158"/>
                    </a:lnTo>
                    <a:lnTo>
                      <a:pt x="9412" y="18149"/>
                    </a:lnTo>
                    <a:lnTo>
                      <a:pt x="9762" y="18131"/>
                    </a:lnTo>
                    <a:lnTo>
                      <a:pt x="10111" y="18095"/>
                    </a:lnTo>
                    <a:lnTo>
                      <a:pt x="10461" y="18051"/>
                    </a:lnTo>
                    <a:lnTo>
                      <a:pt x="10811" y="17988"/>
                    </a:lnTo>
                    <a:lnTo>
                      <a:pt x="11161" y="17916"/>
                    </a:lnTo>
                    <a:lnTo>
                      <a:pt x="11502" y="17826"/>
                    </a:lnTo>
                    <a:lnTo>
                      <a:pt x="11843" y="17719"/>
                    </a:lnTo>
                    <a:lnTo>
                      <a:pt x="11843" y="17719"/>
                    </a:lnTo>
                    <a:lnTo>
                      <a:pt x="12058" y="17647"/>
                    </a:lnTo>
                    <a:lnTo>
                      <a:pt x="12273" y="17575"/>
                    </a:lnTo>
                    <a:lnTo>
                      <a:pt x="12480" y="17494"/>
                    </a:lnTo>
                    <a:lnTo>
                      <a:pt x="12695" y="17405"/>
                    </a:lnTo>
                    <a:lnTo>
                      <a:pt x="12892" y="17315"/>
                    </a:lnTo>
                    <a:lnTo>
                      <a:pt x="13099" y="17216"/>
                    </a:lnTo>
                    <a:lnTo>
                      <a:pt x="13296" y="17118"/>
                    </a:lnTo>
                    <a:lnTo>
                      <a:pt x="13494" y="17010"/>
                    </a:lnTo>
                    <a:lnTo>
                      <a:pt x="13682" y="16902"/>
                    </a:lnTo>
                    <a:lnTo>
                      <a:pt x="13870" y="16786"/>
                    </a:lnTo>
                    <a:lnTo>
                      <a:pt x="14059" y="16669"/>
                    </a:lnTo>
                    <a:lnTo>
                      <a:pt x="14247" y="16543"/>
                    </a:lnTo>
                    <a:lnTo>
                      <a:pt x="14427" y="16418"/>
                    </a:lnTo>
                    <a:lnTo>
                      <a:pt x="14597" y="16283"/>
                    </a:lnTo>
                    <a:lnTo>
                      <a:pt x="14776" y="16149"/>
                    </a:lnTo>
                    <a:lnTo>
                      <a:pt x="14947" y="16005"/>
                    </a:lnTo>
                    <a:lnTo>
                      <a:pt x="15108" y="15862"/>
                    </a:lnTo>
                    <a:lnTo>
                      <a:pt x="15270" y="15718"/>
                    </a:lnTo>
                    <a:lnTo>
                      <a:pt x="15431" y="15566"/>
                    </a:lnTo>
                    <a:lnTo>
                      <a:pt x="15593" y="15404"/>
                    </a:lnTo>
                    <a:lnTo>
                      <a:pt x="15745" y="15243"/>
                    </a:lnTo>
                    <a:lnTo>
                      <a:pt x="15889" y="15081"/>
                    </a:lnTo>
                    <a:lnTo>
                      <a:pt x="16032" y="14911"/>
                    </a:lnTo>
                    <a:lnTo>
                      <a:pt x="16176" y="14740"/>
                    </a:lnTo>
                    <a:lnTo>
                      <a:pt x="16311" y="14561"/>
                    </a:lnTo>
                    <a:lnTo>
                      <a:pt x="16445" y="14381"/>
                    </a:lnTo>
                    <a:lnTo>
                      <a:pt x="16571" y="14202"/>
                    </a:lnTo>
                    <a:lnTo>
                      <a:pt x="16696" y="14014"/>
                    </a:lnTo>
                    <a:lnTo>
                      <a:pt x="16813" y="13825"/>
                    </a:lnTo>
                    <a:lnTo>
                      <a:pt x="16930" y="13628"/>
                    </a:lnTo>
                    <a:lnTo>
                      <a:pt x="17037" y="13430"/>
                    </a:lnTo>
                    <a:lnTo>
                      <a:pt x="17145" y="13233"/>
                    </a:lnTo>
                    <a:lnTo>
                      <a:pt x="17145" y="13233"/>
                    </a:lnTo>
                    <a:lnTo>
                      <a:pt x="17244" y="13027"/>
                    </a:lnTo>
                    <a:lnTo>
                      <a:pt x="17342" y="12820"/>
                    </a:lnTo>
                    <a:lnTo>
                      <a:pt x="17432" y="12614"/>
                    </a:lnTo>
                    <a:lnTo>
                      <a:pt x="17522" y="12408"/>
                    </a:lnTo>
                    <a:lnTo>
                      <a:pt x="17593" y="12201"/>
                    </a:lnTo>
                    <a:lnTo>
                      <a:pt x="17674" y="11995"/>
                    </a:lnTo>
                    <a:lnTo>
                      <a:pt x="17737" y="11780"/>
                    </a:lnTo>
                    <a:lnTo>
                      <a:pt x="17809" y="11564"/>
                    </a:lnTo>
                    <a:lnTo>
                      <a:pt x="17863" y="11349"/>
                    </a:lnTo>
                    <a:lnTo>
                      <a:pt x="17916" y="11134"/>
                    </a:lnTo>
                    <a:lnTo>
                      <a:pt x="17961" y="10919"/>
                    </a:lnTo>
                    <a:lnTo>
                      <a:pt x="18006" y="10703"/>
                    </a:lnTo>
                    <a:lnTo>
                      <a:pt x="18042" y="10488"/>
                    </a:lnTo>
                    <a:lnTo>
                      <a:pt x="18078" y="10264"/>
                    </a:lnTo>
                    <a:lnTo>
                      <a:pt x="18105" y="10048"/>
                    </a:lnTo>
                    <a:lnTo>
                      <a:pt x="18123" y="9833"/>
                    </a:lnTo>
                    <a:lnTo>
                      <a:pt x="18141" y="9609"/>
                    </a:lnTo>
                    <a:lnTo>
                      <a:pt x="18150" y="9384"/>
                    </a:lnTo>
                    <a:lnTo>
                      <a:pt x="18150" y="9169"/>
                    </a:lnTo>
                    <a:lnTo>
                      <a:pt x="18150" y="8945"/>
                    </a:lnTo>
                    <a:lnTo>
                      <a:pt x="18150" y="8730"/>
                    </a:lnTo>
                    <a:lnTo>
                      <a:pt x="18132" y="8505"/>
                    </a:lnTo>
                    <a:lnTo>
                      <a:pt x="18114" y="8281"/>
                    </a:lnTo>
                    <a:lnTo>
                      <a:pt x="18096" y="8066"/>
                    </a:lnTo>
                    <a:lnTo>
                      <a:pt x="18069" y="7841"/>
                    </a:lnTo>
                    <a:lnTo>
                      <a:pt x="18033" y="7626"/>
                    </a:lnTo>
                    <a:lnTo>
                      <a:pt x="17997" y="7402"/>
                    </a:lnTo>
                    <a:lnTo>
                      <a:pt x="17952" y="7186"/>
                    </a:lnTo>
                    <a:lnTo>
                      <a:pt x="17898" y="6962"/>
                    </a:lnTo>
                    <a:lnTo>
                      <a:pt x="17845" y="6747"/>
                    </a:lnTo>
                    <a:lnTo>
                      <a:pt x="17782" y="6532"/>
                    </a:lnTo>
                    <a:lnTo>
                      <a:pt x="17719" y="6307"/>
                    </a:lnTo>
                    <a:lnTo>
                      <a:pt x="17719" y="6307"/>
                    </a:lnTo>
                    <a:lnTo>
                      <a:pt x="17647" y="6092"/>
                    </a:lnTo>
                    <a:lnTo>
                      <a:pt x="17566" y="5886"/>
                    </a:lnTo>
                    <a:lnTo>
                      <a:pt x="17486" y="5670"/>
                    </a:lnTo>
                    <a:lnTo>
                      <a:pt x="17396" y="5464"/>
                    </a:lnTo>
                    <a:lnTo>
                      <a:pt x="17306" y="5267"/>
                    </a:lnTo>
                    <a:lnTo>
                      <a:pt x="17208" y="5060"/>
                    </a:lnTo>
                    <a:lnTo>
                      <a:pt x="17109" y="4863"/>
                    </a:lnTo>
                    <a:lnTo>
                      <a:pt x="17001" y="4666"/>
                    </a:lnTo>
                    <a:lnTo>
                      <a:pt x="16894" y="4477"/>
                    </a:lnTo>
                    <a:lnTo>
                      <a:pt x="16777" y="4280"/>
                    </a:lnTo>
                    <a:lnTo>
                      <a:pt x="16660" y="4100"/>
                    </a:lnTo>
                    <a:lnTo>
                      <a:pt x="16535" y="3912"/>
                    </a:lnTo>
                    <a:lnTo>
                      <a:pt x="16409" y="3733"/>
                    </a:lnTo>
                    <a:lnTo>
                      <a:pt x="16275" y="3553"/>
                    </a:lnTo>
                    <a:lnTo>
                      <a:pt x="16140" y="3383"/>
                    </a:lnTo>
                    <a:lnTo>
                      <a:pt x="16005" y="3212"/>
                    </a:lnTo>
                    <a:lnTo>
                      <a:pt x="15853" y="3042"/>
                    </a:lnTo>
                    <a:lnTo>
                      <a:pt x="15709" y="2880"/>
                    </a:lnTo>
                    <a:lnTo>
                      <a:pt x="15557" y="2728"/>
                    </a:lnTo>
                    <a:lnTo>
                      <a:pt x="15395" y="2566"/>
                    </a:lnTo>
                    <a:lnTo>
                      <a:pt x="15234" y="2414"/>
                    </a:lnTo>
                    <a:lnTo>
                      <a:pt x="15072" y="2270"/>
                    </a:lnTo>
                    <a:lnTo>
                      <a:pt x="14902" y="2127"/>
                    </a:lnTo>
                    <a:lnTo>
                      <a:pt x="14732" y="1983"/>
                    </a:lnTo>
                    <a:lnTo>
                      <a:pt x="14561" y="1849"/>
                    </a:lnTo>
                    <a:lnTo>
                      <a:pt x="14382" y="1714"/>
                    </a:lnTo>
                    <a:lnTo>
                      <a:pt x="14193" y="1588"/>
                    </a:lnTo>
                    <a:lnTo>
                      <a:pt x="14005" y="1463"/>
                    </a:lnTo>
                    <a:lnTo>
                      <a:pt x="13817" y="1346"/>
                    </a:lnTo>
                    <a:lnTo>
                      <a:pt x="13628" y="1230"/>
                    </a:lnTo>
                    <a:lnTo>
                      <a:pt x="13431" y="1122"/>
                    </a:lnTo>
                    <a:lnTo>
                      <a:pt x="13224" y="1014"/>
                    </a:lnTo>
                    <a:lnTo>
                      <a:pt x="13224" y="1014"/>
                    </a:lnTo>
                    <a:lnTo>
                      <a:pt x="12982" y="889"/>
                    </a:lnTo>
                    <a:lnTo>
                      <a:pt x="12731" y="781"/>
                    </a:lnTo>
                    <a:lnTo>
                      <a:pt x="12480" y="673"/>
                    </a:lnTo>
                    <a:lnTo>
                      <a:pt x="12229" y="575"/>
                    </a:lnTo>
                    <a:lnTo>
                      <a:pt x="11977" y="485"/>
                    </a:lnTo>
                    <a:lnTo>
                      <a:pt x="11717" y="395"/>
                    </a:lnTo>
                    <a:lnTo>
                      <a:pt x="11457" y="323"/>
                    </a:lnTo>
                    <a:lnTo>
                      <a:pt x="11206" y="261"/>
                    </a:lnTo>
                    <a:lnTo>
                      <a:pt x="10937" y="198"/>
                    </a:lnTo>
                    <a:lnTo>
                      <a:pt x="10677" y="144"/>
                    </a:lnTo>
                    <a:lnTo>
                      <a:pt x="10416" y="99"/>
                    </a:lnTo>
                    <a:lnTo>
                      <a:pt x="10147" y="63"/>
                    </a:lnTo>
                    <a:lnTo>
                      <a:pt x="9887" y="36"/>
                    </a:lnTo>
                    <a:lnTo>
                      <a:pt x="9618" y="18"/>
                    </a:lnTo>
                    <a:lnTo>
                      <a:pt x="9349" y="9"/>
                    </a:lnTo>
                    <a:lnTo>
                      <a:pt x="908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4"/>
              <p:cNvSpPr/>
              <p:nvPr/>
            </p:nvSpPr>
            <p:spPr>
              <a:xfrm>
                <a:off x="1539350" y="2862900"/>
                <a:ext cx="848025" cy="848025"/>
              </a:xfrm>
              <a:custGeom>
                <a:avLst/>
                <a:gdLst/>
                <a:ahLst/>
                <a:cxnLst/>
                <a:rect l="l" t="t" r="r" b="b"/>
                <a:pathLst>
                  <a:path w="33921" h="33921" extrusionOk="0">
                    <a:moveTo>
                      <a:pt x="16480" y="2010"/>
                    </a:moveTo>
                    <a:lnTo>
                      <a:pt x="16696" y="2028"/>
                    </a:lnTo>
                    <a:lnTo>
                      <a:pt x="16902" y="2055"/>
                    </a:lnTo>
                    <a:lnTo>
                      <a:pt x="17117" y="2082"/>
                    </a:lnTo>
                    <a:lnTo>
                      <a:pt x="17324" y="2127"/>
                    </a:lnTo>
                    <a:lnTo>
                      <a:pt x="17530" y="2181"/>
                    </a:lnTo>
                    <a:lnTo>
                      <a:pt x="17727" y="2253"/>
                    </a:lnTo>
                    <a:lnTo>
                      <a:pt x="17925" y="2324"/>
                    </a:lnTo>
                    <a:lnTo>
                      <a:pt x="18122" y="2405"/>
                    </a:lnTo>
                    <a:lnTo>
                      <a:pt x="18310" y="2495"/>
                    </a:lnTo>
                    <a:lnTo>
                      <a:pt x="18499" y="2602"/>
                    </a:lnTo>
                    <a:lnTo>
                      <a:pt x="18678" y="2710"/>
                    </a:lnTo>
                    <a:lnTo>
                      <a:pt x="18858" y="2827"/>
                    </a:lnTo>
                    <a:lnTo>
                      <a:pt x="19019" y="2952"/>
                    </a:lnTo>
                    <a:lnTo>
                      <a:pt x="19190" y="3087"/>
                    </a:lnTo>
                    <a:lnTo>
                      <a:pt x="19342" y="3230"/>
                    </a:lnTo>
                    <a:lnTo>
                      <a:pt x="19495" y="3383"/>
                    </a:lnTo>
                    <a:lnTo>
                      <a:pt x="19638" y="3544"/>
                    </a:lnTo>
                    <a:lnTo>
                      <a:pt x="19773" y="3706"/>
                    </a:lnTo>
                    <a:lnTo>
                      <a:pt x="19898" y="3885"/>
                    </a:lnTo>
                    <a:lnTo>
                      <a:pt x="20024" y="4065"/>
                    </a:lnTo>
                    <a:lnTo>
                      <a:pt x="20132" y="4253"/>
                    </a:lnTo>
                    <a:lnTo>
                      <a:pt x="20239" y="4442"/>
                    </a:lnTo>
                    <a:lnTo>
                      <a:pt x="20329" y="4648"/>
                    </a:lnTo>
                    <a:lnTo>
                      <a:pt x="20419" y="4854"/>
                    </a:lnTo>
                    <a:lnTo>
                      <a:pt x="20490" y="5070"/>
                    </a:lnTo>
                    <a:lnTo>
                      <a:pt x="20553" y="5285"/>
                    </a:lnTo>
                    <a:lnTo>
                      <a:pt x="20607" y="5509"/>
                    </a:lnTo>
                    <a:lnTo>
                      <a:pt x="20643" y="5724"/>
                    </a:lnTo>
                    <a:lnTo>
                      <a:pt x="20679" y="5940"/>
                    </a:lnTo>
                    <a:lnTo>
                      <a:pt x="20697" y="6155"/>
                    </a:lnTo>
                    <a:lnTo>
                      <a:pt x="20706" y="6379"/>
                    </a:lnTo>
                    <a:lnTo>
                      <a:pt x="20697" y="6595"/>
                    </a:lnTo>
                    <a:lnTo>
                      <a:pt x="20688" y="6810"/>
                    </a:lnTo>
                    <a:lnTo>
                      <a:pt x="20661" y="7016"/>
                    </a:lnTo>
                    <a:lnTo>
                      <a:pt x="20625" y="7232"/>
                    </a:lnTo>
                    <a:lnTo>
                      <a:pt x="20580" y="7438"/>
                    </a:lnTo>
                    <a:lnTo>
                      <a:pt x="20526" y="7644"/>
                    </a:lnTo>
                    <a:lnTo>
                      <a:pt x="20463" y="7842"/>
                    </a:lnTo>
                    <a:lnTo>
                      <a:pt x="20392" y="8039"/>
                    </a:lnTo>
                    <a:lnTo>
                      <a:pt x="20302" y="8236"/>
                    </a:lnTo>
                    <a:lnTo>
                      <a:pt x="20212" y="8425"/>
                    </a:lnTo>
                    <a:lnTo>
                      <a:pt x="20114" y="8613"/>
                    </a:lnTo>
                    <a:lnTo>
                      <a:pt x="20006" y="8793"/>
                    </a:lnTo>
                    <a:lnTo>
                      <a:pt x="19880" y="8972"/>
                    </a:lnTo>
                    <a:lnTo>
                      <a:pt x="19755" y="9142"/>
                    </a:lnTo>
                    <a:lnTo>
                      <a:pt x="19620" y="9304"/>
                    </a:lnTo>
                    <a:lnTo>
                      <a:pt x="19477" y="9456"/>
                    </a:lnTo>
                    <a:lnTo>
                      <a:pt x="19324" y="9609"/>
                    </a:lnTo>
                    <a:lnTo>
                      <a:pt x="19172" y="9753"/>
                    </a:lnTo>
                    <a:lnTo>
                      <a:pt x="19001" y="9887"/>
                    </a:lnTo>
                    <a:lnTo>
                      <a:pt x="18831" y="10022"/>
                    </a:lnTo>
                    <a:lnTo>
                      <a:pt x="18651" y="10138"/>
                    </a:lnTo>
                    <a:lnTo>
                      <a:pt x="18463" y="10246"/>
                    </a:lnTo>
                    <a:lnTo>
                      <a:pt x="18266" y="10354"/>
                    </a:lnTo>
                    <a:lnTo>
                      <a:pt x="18068" y="10443"/>
                    </a:lnTo>
                    <a:lnTo>
                      <a:pt x="17853" y="10533"/>
                    </a:lnTo>
                    <a:lnTo>
                      <a:pt x="17647" y="10605"/>
                    </a:lnTo>
                    <a:lnTo>
                      <a:pt x="17422" y="10668"/>
                    </a:lnTo>
                    <a:lnTo>
                      <a:pt x="17207" y="10721"/>
                    </a:lnTo>
                    <a:lnTo>
                      <a:pt x="16992" y="10766"/>
                    </a:lnTo>
                    <a:lnTo>
                      <a:pt x="16767" y="10793"/>
                    </a:lnTo>
                    <a:lnTo>
                      <a:pt x="16552" y="10811"/>
                    </a:lnTo>
                    <a:lnTo>
                      <a:pt x="16337" y="10820"/>
                    </a:lnTo>
                    <a:lnTo>
                      <a:pt x="16121" y="10811"/>
                    </a:lnTo>
                    <a:lnTo>
                      <a:pt x="15906" y="10802"/>
                    </a:lnTo>
                    <a:lnTo>
                      <a:pt x="15691" y="10775"/>
                    </a:lnTo>
                    <a:lnTo>
                      <a:pt x="15484" y="10739"/>
                    </a:lnTo>
                    <a:lnTo>
                      <a:pt x="15269" y="10694"/>
                    </a:lnTo>
                    <a:lnTo>
                      <a:pt x="15072" y="10641"/>
                    </a:lnTo>
                    <a:lnTo>
                      <a:pt x="14865" y="10578"/>
                    </a:lnTo>
                    <a:lnTo>
                      <a:pt x="14668" y="10506"/>
                    </a:lnTo>
                    <a:lnTo>
                      <a:pt x="14471" y="10425"/>
                    </a:lnTo>
                    <a:lnTo>
                      <a:pt x="14282" y="10327"/>
                    </a:lnTo>
                    <a:lnTo>
                      <a:pt x="14094" y="10228"/>
                    </a:lnTo>
                    <a:lnTo>
                      <a:pt x="13914" y="10120"/>
                    </a:lnTo>
                    <a:lnTo>
                      <a:pt x="13744" y="10004"/>
                    </a:lnTo>
                    <a:lnTo>
                      <a:pt x="13574" y="9869"/>
                    </a:lnTo>
                    <a:lnTo>
                      <a:pt x="13412" y="9735"/>
                    </a:lnTo>
                    <a:lnTo>
                      <a:pt x="13251" y="9591"/>
                    </a:lnTo>
                    <a:lnTo>
                      <a:pt x="13098" y="9447"/>
                    </a:lnTo>
                    <a:lnTo>
                      <a:pt x="12955" y="9286"/>
                    </a:lnTo>
                    <a:lnTo>
                      <a:pt x="12820" y="9116"/>
                    </a:lnTo>
                    <a:lnTo>
                      <a:pt x="12694" y="8945"/>
                    </a:lnTo>
                    <a:lnTo>
                      <a:pt x="12569" y="8766"/>
                    </a:lnTo>
                    <a:lnTo>
                      <a:pt x="12461" y="8577"/>
                    </a:lnTo>
                    <a:lnTo>
                      <a:pt x="12354" y="8380"/>
                    </a:lnTo>
                    <a:lnTo>
                      <a:pt x="12264" y="8183"/>
                    </a:lnTo>
                    <a:lnTo>
                      <a:pt x="12183" y="7976"/>
                    </a:lnTo>
                    <a:lnTo>
                      <a:pt x="12102" y="7761"/>
                    </a:lnTo>
                    <a:lnTo>
                      <a:pt x="12040" y="7537"/>
                    </a:lnTo>
                    <a:lnTo>
                      <a:pt x="11986" y="7321"/>
                    </a:lnTo>
                    <a:lnTo>
                      <a:pt x="11950" y="7106"/>
                    </a:lnTo>
                    <a:lnTo>
                      <a:pt x="11923" y="6882"/>
                    </a:lnTo>
                    <a:lnTo>
                      <a:pt x="11905" y="6666"/>
                    </a:lnTo>
                    <a:lnTo>
                      <a:pt x="11896" y="6451"/>
                    </a:lnTo>
                    <a:lnTo>
                      <a:pt x="11896" y="6236"/>
                    </a:lnTo>
                    <a:lnTo>
                      <a:pt x="11914" y="6020"/>
                    </a:lnTo>
                    <a:lnTo>
                      <a:pt x="11932" y="5805"/>
                    </a:lnTo>
                    <a:lnTo>
                      <a:pt x="11968" y="5599"/>
                    </a:lnTo>
                    <a:lnTo>
                      <a:pt x="12013" y="5392"/>
                    </a:lnTo>
                    <a:lnTo>
                      <a:pt x="12066" y="5186"/>
                    </a:lnTo>
                    <a:lnTo>
                      <a:pt x="12129" y="4980"/>
                    </a:lnTo>
                    <a:lnTo>
                      <a:pt x="12210" y="4782"/>
                    </a:lnTo>
                    <a:lnTo>
                      <a:pt x="12291" y="4585"/>
                    </a:lnTo>
                    <a:lnTo>
                      <a:pt x="12380" y="4397"/>
                    </a:lnTo>
                    <a:lnTo>
                      <a:pt x="12479" y="4217"/>
                    </a:lnTo>
                    <a:lnTo>
                      <a:pt x="12596" y="4029"/>
                    </a:lnTo>
                    <a:lnTo>
                      <a:pt x="12712" y="3858"/>
                    </a:lnTo>
                    <a:lnTo>
                      <a:pt x="12838" y="3688"/>
                    </a:lnTo>
                    <a:lnTo>
                      <a:pt x="12973" y="3526"/>
                    </a:lnTo>
                    <a:lnTo>
                      <a:pt x="13116" y="3365"/>
                    </a:lnTo>
                    <a:lnTo>
                      <a:pt x="13269" y="3212"/>
                    </a:lnTo>
                    <a:lnTo>
                      <a:pt x="13430" y="3069"/>
                    </a:lnTo>
                    <a:lnTo>
                      <a:pt x="13592" y="2934"/>
                    </a:lnTo>
                    <a:lnTo>
                      <a:pt x="13771" y="2809"/>
                    </a:lnTo>
                    <a:lnTo>
                      <a:pt x="13950" y="2692"/>
                    </a:lnTo>
                    <a:lnTo>
                      <a:pt x="14139" y="2576"/>
                    </a:lnTo>
                    <a:lnTo>
                      <a:pt x="14327" y="2477"/>
                    </a:lnTo>
                    <a:lnTo>
                      <a:pt x="14534" y="2378"/>
                    </a:lnTo>
                    <a:lnTo>
                      <a:pt x="14740" y="2297"/>
                    </a:lnTo>
                    <a:lnTo>
                      <a:pt x="14955" y="2217"/>
                    </a:lnTo>
                    <a:lnTo>
                      <a:pt x="15170" y="2154"/>
                    </a:lnTo>
                    <a:lnTo>
                      <a:pt x="15386" y="2109"/>
                    </a:lnTo>
                    <a:lnTo>
                      <a:pt x="15610" y="2064"/>
                    </a:lnTo>
                    <a:lnTo>
                      <a:pt x="15825" y="2037"/>
                    </a:lnTo>
                    <a:lnTo>
                      <a:pt x="16041" y="2019"/>
                    </a:lnTo>
                    <a:lnTo>
                      <a:pt x="16265" y="2010"/>
                    </a:lnTo>
                    <a:close/>
                    <a:moveTo>
                      <a:pt x="25828" y="6792"/>
                    </a:moveTo>
                    <a:lnTo>
                      <a:pt x="26044" y="6801"/>
                    </a:lnTo>
                    <a:lnTo>
                      <a:pt x="26259" y="6810"/>
                    </a:lnTo>
                    <a:lnTo>
                      <a:pt x="26474" y="6837"/>
                    </a:lnTo>
                    <a:lnTo>
                      <a:pt x="26681" y="6873"/>
                    </a:lnTo>
                    <a:lnTo>
                      <a:pt x="26896" y="6918"/>
                    </a:lnTo>
                    <a:lnTo>
                      <a:pt x="27102" y="6971"/>
                    </a:lnTo>
                    <a:lnTo>
                      <a:pt x="27300" y="7034"/>
                    </a:lnTo>
                    <a:lnTo>
                      <a:pt x="27497" y="7106"/>
                    </a:lnTo>
                    <a:lnTo>
                      <a:pt x="27694" y="7187"/>
                    </a:lnTo>
                    <a:lnTo>
                      <a:pt x="27883" y="7285"/>
                    </a:lnTo>
                    <a:lnTo>
                      <a:pt x="28071" y="7384"/>
                    </a:lnTo>
                    <a:lnTo>
                      <a:pt x="28251" y="7492"/>
                    </a:lnTo>
                    <a:lnTo>
                      <a:pt x="28421" y="7608"/>
                    </a:lnTo>
                    <a:lnTo>
                      <a:pt x="28591" y="7743"/>
                    </a:lnTo>
                    <a:lnTo>
                      <a:pt x="28753" y="7878"/>
                    </a:lnTo>
                    <a:lnTo>
                      <a:pt x="28914" y="8021"/>
                    </a:lnTo>
                    <a:lnTo>
                      <a:pt x="29067" y="8174"/>
                    </a:lnTo>
                    <a:lnTo>
                      <a:pt x="29210" y="8326"/>
                    </a:lnTo>
                    <a:lnTo>
                      <a:pt x="29345" y="8497"/>
                    </a:lnTo>
                    <a:lnTo>
                      <a:pt x="29471" y="8667"/>
                    </a:lnTo>
                    <a:lnTo>
                      <a:pt x="29596" y="8846"/>
                    </a:lnTo>
                    <a:lnTo>
                      <a:pt x="29704" y="9035"/>
                    </a:lnTo>
                    <a:lnTo>
                      <a:pt x="29811" y="9232"/>
                    </a:lnTo>
                    <a:lnTo>
                      <a:pt x="29901" y="9430"/>
                    </a:lnTo>
                    <a:lnTo>
                      <a:pt x="29991" y="9645"/>
                    </a:lnTo>
                    <a:lnTo>
                      <a:pt x="30063" y="9851"/>
                    </a:lnTo>
                    <a:lnTo>
                      <a:pt x="30125" y="10075"/>
                    </a:lnTo>
                    <a:lnTo>
                      <a:pt x="30179" y="10291"/>
                    </a:lnTo>
                    <a:lnTo>
                      <a:pt x="30215" y="10506"/>
                    </a:lnTo>
                    <a:lnTo>
                      <a:pt x="30251" y="10730"/>
                    </a:lnTo>
                    <a:lnTo>
                      <a:pt x="30269" y="10946"/>
                    </a:lnTo>
                    <a:lnTo>
                      <a:pt x="30269" y="11161"/>
                    </a:lnTo>
                    <a:lnTo>
                      <a:pt x="30269" y="11376"/>
                    </a:lnTo>
                    <a:lnTo>
                      <a:pt x="30251" y="11592"/>
                    </a:lnTo>
                    <a:lnTo>
                      <a:pt x="30233" y="11807"/>
                    </a:lnTo>
                    <a:lnTo>
                      <a:pt x="30197" y="12013"/>
                    </a:lnTo>
                    <a:lnTo>
                      <a:pt x="30152" y="12220"/>
                    </a:lnTo>
                    <a:lnTo>
                      <a:pt x="30099" y="12426"/>
                    </a:lnTo>
                    <a:lnTo>
                      <a:pt x="30036" y="12632"/>
                    </a:lnTo>
                    <a:lnTo>
                      <a:pt x="29955" y="12830"/>
                    </a:lnTo>
                    <a:lnTo>
                      <a:pt x="29874" y="13027"/>
                    </a:lnTo>
                    <a:lnTo>
                      <a:pt x="29785" y="13215"/>
                    </a:lnTo>
                    <a:lnTo>
                      <a:pt x="29686" y="13395"/>
                    </a:lnTo>
                    <a:lnTo>
                      <a:pt x="29569" y="13583"/>
                    </a:lnTo>
                    <a:lnTo>
                      <a:pt x="29453" y="13754"/>
                    </a:lnTo>
                    <a:lnTo>
                      <a:pt x="29327" y="13924"/>
                    </a:lnTo>
                    <a:lnTo>
                      <a:pt x="29192" y="14086"/>
                    </a:lnTo>
                    <a:lnTo>
                      <a:pt x="29049" y="14247"/>
                    </a:lnTo>
                    <a:lnTo>
                      <a:pt x="28896" y="14400"/>
                    </a:lnTo>
                    <a:lnTo>
                      <a:pt x="28735" y="14543"/>
                    </a:lnTo>
                    <a:lnTo>
                      <a:pt x="28573" y="14678"/>
                    </a:lnTo>
                    <a:lnTo>
                      <a:pt x="28403" y="14803"/>
                    </a:lnTo>
                    <a:lnTo>
                      <a:pt x="28215" y="14920"/>
                    </a:lnTo>
                    <a:lnTo>
                      <a:pt x="28026" y="15037"/>
                    </a:lnTo>
                    <a:lnTo>
                      <a:pt x="27838" y="15135"/>
                    </a:lnTo>
                    <a:lnTo>
                      <a:pt x="27631" y="15234"/>
                    </a:lnTo>
                    <a:lnTo>
                      <a:pt x="27425" y="15315"/>
                    </a:lnTo>
                    <a:lnTo>
                      <a:pt x="27210" y="15395"/>
                    </a:lnTo>
                    <a:lnTo>
                      <a:pt x="26995" y="15458"/>
                    </a:lnTo>
                    <a:lnTo>
                      <a:pt x="26779" y="15512"/>
                    </a:lnTo>
                    <a:lnTo>
                      <a:pt x="26555" y="15548"/>
                    </a:lnTo>
                    <a:lnTo>
                      <a:pt x="26340" y="15575"/>
                    </a:lnTo>
                    <a:lnTo>
                      <a:pt x="26124" y="15593"/>
                    </a:lnTo>
                    <a:lnTo>
                      <a:pt x="25909" y="15602"/>
                    </a:lnTo>
                    <a:lnTo>
                      <a:pt x="25694" y="15602"/>
                    </a:lnTo>
                    <a:lnTo>
                      <a:pt x="25478" y="15584"/>
                    </a:lnTo>
                    <a:lnTo>
                      <a:pt x="25263" y="15557"/>
                    </a:lnTo>
                    <a:lnTo>
                      <a:pt x="25048" y="15530"/>
                    </a:lnTo>
                    <a:lnTo>
                      <a:pt x="24841" y="15485"/>
                    </a:lnTo>
                    <a:lnTo>
                      <a:pt x="24635" y="15431"/>
                    </a:lnTo>
                    <a:lnTo>
                      <a:pt x="24438" y="15360"/>
                    </a:lnTo>
                    <a:lnTo>
                      <a:pt x="24240" y="15288"/>
                    </a:lnTo>
                    <a:lnTo>
                      <a:pt x="24043" y="15207"/>
                    </a:lnTo>
                    <a:lnTo>
                      <a:pt x="23855" y="15117"/>
                    </a:lnTo>
                    <a:lnTo>
                      <a:pt x="23666" y="15010"/>
                    </a:lnTo>
                    <a:lnTo>
                      <a:pt x="23487" y="14902"/>
                    </a:lnTo>
                    <a:lnTo>
                      <a:pt x="23316" y="14785"/>
                    </a:lnTo>
                    <a:lnTo>
                      <a:pt x="23146" y="14660"/>
                    </a:lnTo>
                    <a:lnTo>
                      <a:pt x="22975" y="14525"/>
                    </a:lnTo>
                    <a:lnTo>
                      <a:pt x="22823" y="14382"/>
                    </a:lnTo>
                    <a:lnTo>
                      <a:pt x="22670" y="14229"/>
                    </a:lnTo>
                    <a:lnTo>
                      <a:pt x="22527" y="14068"/>
                    </a:lnTo>
                    <a:lnTo>
                      <a:pt x="22392" y="13906"/>
                    </a:lnTo>
                    <a:lnTo>
                      <a:pt x="22267" y="13727"/>
                    </a:lnTo>
                    <a:lnTo>
                      <a:pt x="22141" y="13547"/>
                    </a:lnTo>
                    <a:lnTo>
                      <a:pt x="22033" y="13359"/>
                    </a:lnTo>
                    <a:lnTo>
                      <a:pt x="21926" y="13171"/>
                    </a:lnTo>
                    <a:lnTo>
                      <a:pt x="21836" y="12964"/>
                    </a:lnTo>
                    <a:lnTo>
                      <a:pt x="21746" y="12758"/>
                    </a:lnTo>
                    <a:lnTo>
                      <a:pt x="21675" y="12543"/>
                    </a:lnTo>
                    <a:lnTo>
                      <a:pt x="21612" y="12327"/>
                    </a:lnTo>
                    <a:lnTo>
                      <a:pt x="21558" y="12112"/>
                    </a:lnTo>
                    <a:lnTo>
                      <a:pt x="21522" y="11888"/>
                    </a:lnTo>
                    <a:lnTo>
                      <a:pt x="21486" y="11672"/>
                    </a:lnTo>
                    <a:lnTo>
                      <a:pt x="21468" y="11457"/>
                    </a:lnTo>
                    <a:lnTo>
                      <a:pt x="21468" y="11233"/>
                    </a:lnTo>
                    <a:lnTo>
                      <a:pt x="21468" y="11017"/>
                    </a:lnTo>
                    <a:lnTo>
                      <a:pt x="21486" y="10802"/>
                    </a:lnTo>
                    <a:lnTo>
                      <a:pt x="21504" y="10596"/>
                    </a:lnTo>
                    <a:lnTo>
                      <a:pt x="21540" y="10380"/>
                    </a:lnTo>
                    <a:lnTo>
                      <a:pt x="21585" y="10174"/>
                    </a:lnTo>
                    <a:lnTo>
                      <a:pt x="21639" y="9968"/>
                    </a:lnTo>
                    <a:lnTo>
                      <a:pt x="21702" y="9770"/>
                    </a:lnTo>
                    <a:lnTo>
                      <a:pt x="21782" y="9573"/>
                    </a:lnTo>
                    <a:lnTo>
                      <a:pt x="21863" y="9376"/>
                    </a:lnTo>
                    <a:lnTo>
                      <a:pt x="21953" y="9187"/>
                    </a:lnTo>
                    <a:lnTo>
                      <a:pt x="22051" y="8999"/>
                    </a:lnTo>
                    <a:lnTo>
                      <a:pt x="22168" y="8819"/>
                    </a:lnTo>
                    <a:lnTo>
                      <a:pt x="22285" y="8640"/>
                    </a:lnTo>
                    <a:lnTo>
                      <a:pt x="22410" y="8470"/>
                    </a:lnTo>
                    <a:lnTo>
                      <a:pt x="22545" y="8308"/>
                    </a:lnTo>
                    <a:lnTo>
                      <a:pt x="22688" y="8156"/>
                    </a:lnTo>
                    <a:lnTo>
                      <a:pt x="22841" y="8003"/>
                    </a:lnTo>
                    <a:lnTo>
                      <a:pt x="22993" y="7860"/>
                    </a:lnTo>
                    <a:lnTo>
                      <a:pt x="23164" y="7725"/>
                    </a:lnTo>
                    <a:lnTo>
                      <a:pt x="23334" y="7590"/>
                    </a:lnTo>
                    <a:lnTo>
                      <a:pt x="23523" y="7474"/>
                    </a:lnTo>
                    <a:lnTo>
                      <a:pt x="23702" y="7366"/>
                    </a:lnTo>
                    <a:lnTo>
                      <a:pt x="23899" y="7258"/>
                    </a:lnTo>
                    <a:lnTo>
                      <a:pt x="24106" y="7169"/>
                    </a:lnTo>
                    <a:lnTo>
                      <a:pt x="24312" y="7079"/>
                    </a:lnTo>
                    <a:lnTo>
                      <a:pt x="24527" y="7007"/>
                    </a:lnTo>
                    <a:lnTo>
                      <a:pt x="24743" y="6945"/>
                    </a:lnTo>
                    <a:lnTo>
                      <a:pt x="24958" y="6891"/>
                    </a:lnTo>
                    <a:lnTo>
                      <a:pt x="25182" y="6846"/>
                    </a:lnTo>
                    <a:lnTo>
                      <a:pt x="25398" y="6819"/>
                    </a:lnTo>
                    <a:lnTo>
                      <a:pt x="25613" y="6801"/>
                    </a:lnTo>
                    <a:lnTo>
                      <a:pt x="25828" y="6792"/>
                    </a:lnTo>
                    <a:close/>
                    <a:moveTo>
                      <a:pt x="7392" y="7788"/>
                    </a:moveTo>
                    <a:lnTo>
                      <a:pt x="7608" y="7797"/>
                    </a:lnTo>
                    <a:lnTo>
                      <a:pt x="7823" y="7806"/>
                    </a:lnTo>
                    <a:lnTo>
                      <a:pt x="8038" y="7833"/>
                    </a:lnTo>
                    <a:lnTo>
                      <a:pt x="8245" y="7869"/>
                    </a:lnTo>
                    <a:lnTo>
                      <a:pt x="8451" y="7913"/>
                    </a:lnTo>
                    <a:lnTo>
                      <a:pt x="8657" y="7967"/>
                    </a:lnTo>
                    <a:lnTo>
                      <a:pt x="8864" y="8030"/>
                    </a:lnTo>
                    <a:lnTo>
                      <a:pt x="9061" y="8102"/>
                    </a:lnTo>
                    <a:lnTo>
                      <a:pt x="9249" y="8183"/>
                    </a:lnTo>
                    <a:lnTo>
                      <a:pt x="9447" y="8281"/>
                    </a:lnTo>
                    <a:lnTo>
                      <a:pt x="9626" y="8380"/>
                    </a:lnTo>
                    <a:lnTo>
                      <a:pt x="9806" y="8488"/>
                    </a:lnTo>
                    <a:lnTo>
                      <a:pt x="9985" y="8604"/>
                    </a:lnTo>
                    <a:lnTo>
                      <a:pt x="10156" y="8739"/>
                    </a:lnTo>
                    <a:lnTo>
                      <a:pt x="10317" y="8873"/>
                    </a:lnTo>
                    <a:lnTo>
                      <a:pt x="10479" y="9017"/>
                    </a:lnTo>
                    <a:lnTo>
                      <a:pt x="10622" y="9160"/>
                    </a:lnTo>
                    <a:lnTo>
                      <a:pt x="10766" y="9322"/>
                    </a:lnTo>
                    <a:lnTo>
                      <a:pt x="10909" y="9492"/>
                    </a:lnTo>
                    <a:lnTo>
                      <a:pt x="11035" y="9663"/>
                    </a:lnTo>
                    <a:lnTo>
                      <a:pt x="11151" y="9842"/>
                    </a:lnTo>
                    <a:lnTo>
                      <a:pt x="11268" y="10031"/>
                    </a:lnTo>
                    <a:lnTo>
                      <a:pt x="11367" y="10228"/>
                    </a:lnTo>
                    <a:lnTo>
                      <a:pt x="11465" y="10425"/>
                    </a:lnTo>
                    <a:lnTo>
                      <a:pt x="11546" y="10632"/>
                    </a:lnTo>
                    <a:lnTo>
                      <a:pt x="11618" y="10847"/>
                    </a:lnTo>
                    <a:lnTo>
                      <a:pt x="11690" y="11062"/>
                    </a:lnTo>
                    <a:lnTo>
                      <a:pt x="11734" y="11287"/>
                    </a:lnTo>
                    <a:lnTo>
                      <a:pt x="11779" y="11502"/>
                    </a:lnTo>
                    <a:lnTo>
                      <a:pt x="11806" y="11717"/>
                    </a:lnTo>
                    <a:lnTo>
                      <a:pt x="11824" y="11941"/>
                    </a:lnTo>
                    <a:lnTo>
                      <a:pt x="11833" y="12157"/>
                    </a:lnTo>
                    <a:lnTo>
                      <a:pt x="11833" y="12372"/>
                    </a:lnTo>
                    <a:lnTo>
                      <a:pt x="11815" y="12587"/>
                    </a:lnTo>
                    <a:lnTo>
                      <a:pt x="11788" y="12803"/>
                    </a:lnTo>
                    <a:lnTo>
                      <a:pt x="11752" y="13009"/>
                    </a:lnTo>
                    <a:lnTo>
                      <a:pt x="11717" y="13215"/>
                    </a:lnTo>
                    <a:lnTo>
                      <a:pt x="11654" y="13422"/>
                    </a:lnTo>
                    <a:lnTo>
                      <a:pt x="11591" y="13628"/>
                    </a:lnTo>
                    <a:lnTo>
                      <a:pt x="11519" y="13825"/>
                    </a:lnTo>
                    <a:lnTo>
                      <a:pt x="11438" y="14014"/>
                    </a:lnTo>
                    <a:lnTo>
                      <a:pt x="11349" y="14211"/>
                    </a:lnTo>
                    <a:lnTo>
                      <a:pt x="11241" y="14391"/>
                    </a:lnTo>
                    <a:lnTo>
                      <a:pt x="11133" y="14570"/>
                    </a:lnTo>
                    <a:lnTo>
                      <a:pt x="11017" y="14749"/>
                    </a:lnTo>
                    <a:lnTo>
                      <a:pt x="10891" y="14920"/>
                    </a:lnTo>
                    <a:lnTo>
                      <a:pt x="10757" y="15081"/>
                    </a:lnTo>
                    <a:lnTo>
                      <a:pt x="10613" y="15243"/>
                    </a:lnTo>
                    <a:lnTo>
                      <a:pt x="10461" y="15386"/>
                    </a:lnTo>
                    <a:lnTo>
                      <a:pt x="10299" y="15530"/>
                    </a:lnTo>
                    <a:lnTo>
                      <a:pt x="10138" y="15674"/>
                    </a:lnTo>
                    <a:lnTo>
                      <a:pt x="9958" y="15799"/>
                    </a:lnTo>
                    <a:lnTo>
                      <a:pt x="9779" y="15916"/>
                    </a:lnTo>
                    <a:lnTo>
                      <a:pt x="9590" y="16032"/>
                    </a:lnTo>
                    <a:lnTo>
                      <a:pt x="9393" y="16131"/>
                    </a:lnTo>
                    <a:lnTo>
                      <a:pt x="9196" y="16230"/>
                    </a:lnTo>
                    <a:lnTo>
                      <a:pt x="8989" y="16310"/>
                    </a:lnTo>
                    <a:lnTo>
                      <a:pt x="8774" y="16382"/>
                    </a:lnTo>
                    <a:lnTo>
                      <a:pt x="8559" y="16454"/>
                    </a:lnTo>
                    <a:lnTo>
                      <a:pt x="8334" y="16499"/>
                    </a:lnTo>
                    <a:lnTo>
                      <a:pt x="8119" y="16544"/>
                    </a:lnTo>
                    <a:lnTo>
                      <a:pt x="7904" y="16571"/>
                    </a:lnTo>
                    <a:lnTo>
                      <a:pt x="7679" y="16589"/>
                    </a:lnTo>
                    <a:lnTo>
                      <a:pt x="7464" y="16598"/>
                    </a:lnTo>
                    <a:lnTo>
                      <a:pt x="7249" y="16598"/>
                    </a:lnTo>
                    <a:lnTo>
                      <a:pt x="7034" y="16580"/>
                    </a:lnTo>
                    <a:lnTo>
                      <a:pt x="6827" y="16553"/>
                    </a:lnTo>
                    <a:lnTo>
                      <a:pt x="6612" y="16517"/>
                    </a:lnTo>
                    <a:lnTo>
                      <a:pt x="6406" y="16481"/>
                    </a:lnTo>
                    <a:lnTo>
                      <a:pt x="6199" y="16418"/>
                    </a:lnTo>
                    <a:lnTo>
                      <a:pt x="6002" y="16355"/>
                    </a:lnTo>
                    <a:lnTo>
                      <a:pt x="5796" y="16284"/>
                    </a:lnTo>
                    <a:lnTo>
                      <a:pt x="5607" y="16203"/>
                    </a:lnTo>
                    <a:lnTo>
                      <a:pt x="5419" y="16113"/>
                    </a:lnTo>
                    <a:lnTo>
                      <a:pt x="5230" y="16005"/>
                    </a:lnTo>
                    <a:lnTo>
                      <a:pt x="5051" y="15898"/>
                    </a:lnTo>
                    <a:lnTo>
                      <a:pt x="4872" y="15781"/>
                    </a:lnTo>
                    <a:lnTo>
                      <a:pt x="4701" y="15656"/>
                    </a:lnTo>
                    <a:lnTo>
                      <a:pt x="4540" y="15521"/>
                    </a:lnTo>
                    <a:lnTo>
                      <a:pt x="4387" y="15377"/>
                    </a:lnTo>
                    <a:lnTo>
                      <a:pt x="4235" y="15225"/>
                    </a:lnTo>
                    <a:lnTo>
                      <a:pt x="4091" y="15063"/>
                    </a:lnTo>
                    <a:lnTo>
                      <a:pt x="3956" y="14902"/>
                    </a:lnTo>
                    <a:lnTo>
                      <a:pt x="3822" y="14723"/>
                    </a:lnTo>
                    <a:lnTo>
                      <a:pt x="3705" y="14543"/>
                    </a:lnTo>
                    <a:lnTo>
                      <a:pt x="3589" y="14355"/>
                    </a:lnTo>
                    <a:lnTo>
                      <a:pt x="3490" y="14157"/>
                    </a:lnTo>
                    <a:lnTo>
                      <a:pt x="3391" y="13960"/>
                    </a:lnTo>
                    <a:lnTo>
                      <a:pt x="3311" y="13754"/>
                    </a:lnTo>
                    <a:lnTo>
                      <a:pt x="3239" y="13538"/>
                    </a:lnTo>
                    <a:lnTo>
                      <a:pt x="3176" y="13323"/>
                    </a:lnTo>
                    <a:lnTo>
                      <a:pt x="3122" y="13099"/>
                    </a:lnTo>
                    <a:lnTo>
                      <a:pt x="3077" y="12883"/>
                    </a:lnTo>
                    <a:lnTo>
                      <a:pt x="3050" y="12668"/>
                    </a:lnTo>
                    <a:lnTo>
                      <a:pt x="3032" y="12444"/>
                    </a:lnTo>
                    <a:lnTo>
                      <a:pt x="3023" y="12229"/>
                    </a:lnTo>
                    <a:lnTo>
                      <a:pt x="3032" y="12013"/>
                    </a:lnTo>
                    <a:lnTo>
                      <a:pt x="3041" y="11798"/>
                    </a:lnTo>
                    <a:lnTo>
                      <a:pt x="3068" y="11592"/>
                    </a:lnTo>
                    <a:lnTo>
                      <a:pt x="3104" y="11376"/>
                    </a:lnTo>
                    <a:lnTo>
                      <a:pt x="3149" y="11170"/>
                    </a:lnTo>
                    <a:lnTo>
                      <a:pt x="3203" y="10964"/>
                    </a:lnTo>
                    <a:lnTo>
                      <a:pt x="3266" y="10766"/>
                    </a:lnTo>
                    <a:lnTo>
                      <a:pt x="3337" y="10560"/>
                    </a:lnTo>
                    <a:lnTo>
                      <a:pt x="3418" y="10372"/>
                    </a:lnTo>
                    <a:lnTo>
                      <a:pt x="3517" y="10183"/>
                    </a:lnTo>
                    <a:lnTo>
                      <a:pt x="3616" y="9995"/>
                    </a:lnTo>
                    <a:lnTo>
                      <a:pt x="3723" y="9815"/>
                    </a:lnTo>
                    <a:lnTo>
                      <a:pt x="3840" y="9636"/>
                    </a:lnTo>
                    <a:lnTo>
                      <a:pt x="3974" y="9465"/>
                    </a:lnTo>
                    <a:lnTo>
                      <a:pt x="4109" y="9304"/>
                    </a:lnTo>
                    <a:lnTo>
                      <a:pt x="4252" y="9151"/>
                    </a:lnTo>
                    <a:lnTo>
                      <a:pt x="4396" y="8999"/>
                    </a:lnTo>
                    <a:lnTo>
                      <a:pt x="4558" y="8855"/>
                    </a:lnTo>
                    <a:lnTo>
                      <a:pt x="4728" y="8721"/>
                    </a:lnTo>
                    <a:lnTo>
                      <a:pt x="4898" y="8586"/>
                    </a:lnTo>
                    <a:lnTo>
                      <a:pt x="5078" y="8470"/>
                    </a:lnTo>
                    <a:lnTo>
                      <a:pt x="5266" y="8353"/>
                    </a:lnTo>
                    <a:lnTo>
                      <a:pt x="5464" y="8254"/>
                    </a:lnTo>
                    <a:lnTo>
                      <a:pt x="5661" y="8156"/>
                    </a:lnTo>
                    <a:lnTo>
                      <a:pt x="5867" y="8075"/>
                    </a:lnTo>
                    <a:lnTo>
                      <a:pt x="6083" y="8003"/>
                    </a:lnTo>
                    <a:lnTo>
                      <a:pt x="6298" y="7940"/>
                    </a:lnTo>
                    <a:lnTo>
                      <a:pt x="6522" y="7886"/>
                    </a:lnTo>
                    <a:lnTo>
                      <a:pt x="6738" y="7842"/>
                    </a:lnTo>
                    <a:lnTo>
                      <a:pt x="6953" y="7815"/>
                    </a:lnTo>
                    <a:lnTo>
                      <a:pt x="7177" y="7797"/>
                    </a:lnTo>
                    <a:lnTo>
                      <a:pt x="7392" y="7788"/>
                    </a:lnTo>
                    <a:close/>
                    <a:moveTo>
                      <a:pt x="26259" y="17235"/>
                    </a:moveTo>
                    <a:lnTo>
                      <a:pt x="26474" y="17243"/>
                    </a:lnTo>
                    <a:lnTo>
                      <a:pt x="26690" y="17252"/>
                    </a:lnTo>
                    <a:lnTo>
                      <a:pt x="26896" y="17279"/>
                    </a:lnTo>
                    <a:lnTo>
                      <a:pt x="27111" y="17315"/>
                    </a:lnTo>
                    <a:lnTo>
                      <a:pt x="27317" y="17360"/>
                    </a:lnTo>
                    <a:lnTo>
                      <a:pt x="27524" y="17414"/>
                    </a:lnTo>
                    <a:lnTo>
                      <a:pt x="27721" y="17477"/>
                    </a:lnTo>
                    <a:lnTo>
                      <a:pt x="27928" y="17549"/>
                    </a:lnTo>
                    <a:lnTo>
                      <a:pt x="28116" y="17629"/>
                    </a:lnTo>
                    <a:lnTo>
                      <a:pt x="28304" y="17728"/>
                    </a:lnTo>
                    <a:lnTo>
                      <a:pt x="28493" y="17827"/>
                    </a:lnTo>
                    <a:lnTo>
                      <a:pt x="28672" y="17934"/>
                    </a:lnTo>
                    <a:lnTo>
                      <a:pt x="28852" y="18051"/>
                    </a:lnTo>
                    <a:lnTo>
                      <a:pt x="29022" y="18185"/>
                    </a:lnTo>
                    <a:lnTo>
                      <a:pt x="29184" y="18320"/>
                    </a:lnTo>
                    <a:lnTo>
                      <a:pt x="29336" y="18464"/>
                    </a:lnTo>
                    <a:lnTo>
                      <a:pt x="29489" y="18607"/>
                    </a:lnTo>
                    <a:lnTo>
                      <a:pt x="29632" y="18769"/>
                    </a:lnTo>
                    <a:lnTo>
                      <a:pt x="29767" y="18939"/>
                    </a:lnTo>
                    <a:lnTo>
                      <a:pt x="29901" y="19109"/>
                    </a:lnTo>
                    <a:lnTo>
                      <a:pt x="30018" y="19289"/>
                    </a:lnTo>
                    <a:lnTo>
                      <a:pt x="30134" y="19477"/>
                    </a:lnTo>
                    <a:lnTo>
                      <a:pt x="30233" y="19675"/>
                    </a:lnTo>
                    <a:lnTo>
                      <a:pt x="30332" y="19872"/>
                    </a:lnTo>
                    <a:lnTo>
                      <a:pt x="30413" y="20078"/>
                    </a:lnTo>
                    <a:lnTo>
                      <a:pt x="30484" y="20294"/>
                    </a:lnTo>
                    <a:lnTo>
                      <a:pt x="30547" y="20518"/>
                    </a:lnTo>
                    <a:lnTo>
                      <a:pt x="30601" y="20733"/>
                    </a:lnTo>
                    <a:lnTo>
                      <a:pt x="30646" y="20949"/>
                    </a:lnTo>
                    <a:lnTo>
                      <a:pt x="30673" y="21173"/>
                    </a:lnTo>
                    <a:lnTo>
                      <a:pt x="30691" y="21388"/>
                    </a:lnTo>
                    <a:lnTo>
                      <a:pt x="30700" y="21603"/>
                    </a:lnTo>
                    <a:lnTo>
                      <a:pt x="30691" y="21819"/>
                    </a:lnTo>
                    <a:lnTo>
                      <a:pt x="30682" y="22034"/>
                    </a:lnTo>
                    <a:lnTo>
                      <a:pt x="30655" y="22249"/>
                    </a:lnTo>
                    <a:lnTo>
                      <a:pt x="30619" y="22456"/>
                    </a:lnTo>
                    <a:lnTo>
                      <a:pt x="30574" y="22662"/>
                    </a:lnTo>
                    <a:lnTo>
                      <a:pt x="30520" y="22868"/>
                    </a:lnTo>
                    <a:lnTo>
                      <a:pt x="30457" y="23075"/>
                    </a:lnTo>
                    <a:lnTo>
                      <a:pt x="30386" y="23272"/>
                    </a:lnTo>
                    <a:lnTo>
                      <a:pt x="30305" y="23470"/>
                    </a:lnTo>
                    <a:lnTo>
                      <a:pt x="30206" y="23658"/>
                    </a:lnTo>
                    <a:lnTo>
                      <a:pt x="30108" y="23837"/>
                    </a:lnTo>
                    <a:lnTo>
                      <a:pt x="30000" y="24026"/>
                    </a:lnTo>
                    <a:lnTo>
                      <a:pt x="29883" y="24196"/>
                    </a:lnTo>
                    <a:lnTo>
                      <a:pt x="29749" y="24367"/>
                    </a:lnTo>
                    <a:lnTo>
                      <a:pt x="29614" y="24528"/>
                    </a:lnTo>
                    <a:lnTo>
                      <a:pt x="29471" y="24690"/>
                    </a:lnTo>
                    <a:lnTo>
                      <a:pt x="29327" y="24842"/>
                    </a:lnTo>
                    <a:lnTo>
                      <a:pt x="29166" y="24986"/>
                    </a:lnTo>
                    <a:lnTo>
                      <a:pt x="28995" y="25120"/>
                    </a:lnTo>
                    <a:lnTo>
                      <a:pt x="28825" y="25246"/>
                    </a:lnTo>
                    <a:lnTo>
                      <a:pt x="28645" y="25362"/>
                    </a:lnTo>
                    <a:lnTo>
                      <a:pt x="28457" y="25479"/>
                    </a:lnTo>
                    <a:lnTo>
                      <a:pt x="28259" y="25578"/>
                    </a:lnTo>
                    <a:lnTo>
                      <a:pt x="28062" y="25676"/>
                    </a:lnTo>
                    <a:lnTo>
                      <a:pt x="27856" y="25757"/>
                    </a:lnTo>
                    <a:lnTo>
                      <a:pt x="27640" y="25838"/>
                    </a:lnTo>
                    <a:lnTo>
                      <a:pt x="27425" y="25901"/>
                    </a:lnTo>
                    <a:lnTo>
                      <a:pt x="27201" y="25946"/>
                    </a:lnTo>
                    <a:lnTo>
                      <a:pt x="26986" y="25990"/>
                    </a:lnTo>
                    <a:lnTo>
                      <a:pt x="26770" y="26017"/>
                    </a:lnTo>
                    <a:lnTo>
                      <a:pt x="26546" y="26035"/>
                    </a:lnTo>
                    <a:lnTo>
                      <a:pt x="26331" y="26044"/>
                    </a:lnTo>
                    <a:lnTo>
                      <a:pt x="26115" y="26044"/>
                    </a:lnTo>
                    <a:lnTo>
                      <a:pt x="25900" y="26026"/>
                    </a:lnTo>
                    <a:lnTo>
                      <a:pt x="25685" y="25999"/>
                    </a:lnTo>
                    <a:lnTo>
                      <a:pt x="25478" y="25972"/>
                    </a:lnTo>
                    <a:lnTo>
                      <a:pt x="25272" y="25928"/>
                    </a:lnTo>
                    <a:lnTo>
                      <a:pt x="25066" y="25874"/>
                    </a:lnTo>
                    <a:lnTo>
                      <a:pt x="24859" y="25802"/>
                    </a:lnTo>
                    <a:lnTo>
                      <a:pt x="24662" y="25730"/>
                    </a:lnTo>
                    <a:lnTo>
                      <a:pt x="24474" y="25650"/>
                    </a:lnTo>
                    <a:lnTo>
                      <a:pt x="24276" y="25560"/>
                    </a:lnTo>
                    <a:lnTo>
                      <a:pt x="24097" y="25452"/>
                    </a:lnTo>
                    <a:lnTo>
                      <a:pt x="23917" y="25344"/>
                    </a:lnTo>
                    <a:lnTo>
                      <a:pt x="23738" y="25228"/>
                    </a:lnTo>
                    <a:lnTo>
                      <a:pt x="23568" y="25102"/>
                    </a:lnTo>
                    <a:lnTo>
                      <a:pt x="23406" y="24968"/>
                    </a:lnTo>
                    <a:lnTo>
                      <a:pt x="23245" y="24824"/>
                    </a:lnTo>
                    <a:lnTo>
                      <a:pt x="23101" y="24672"/>
                    </a:lnTo>
                    <a:lnTo>
                      <a:pt x="22957" y="24510"/>
                    </a:lnTo>
                    <a:lnTo>
                      <a:pt x="22814" y="24349"/>
                    </a:lnTo>
                    <a:lnTo>
                      <a:pt x="22688" y="24169"/>
                    </a:lnTo>
                    <a:lnTo>
                      <a:pt x="22572" y="23990"/>
                    </a:lnTo>
                    <a:lnTo>
                      <a:pt x="22455" y="23801"/>
                    </a:lnTo>
                    <a:lnTo>
                      <a:pt x="22356" y="23613"/>
                    </a:lnTo>
                    <a:lnTo>
                      <a:pt x="22258" y="23407"/>
                    </a:lnTo>
                    <a:lnTo>
                      <a:pt x="22177" y="23200"/>
                    </a:lnTo>
                    <a:lnTo>
                      <a:pt x="22105" y="22985"/>
                    </a:lnTo>
                    <a:lnTo>
                      <a:pt x="22033" y="22770"/>
                    </a:lnTo>
                    <a:lnTo>
                      <a:pt x="21989" y="22554"/>
                    </a:lnTo>
                    <a:lnTo>
                      <a:pt x="21944" y="22330"/>
                    </a:lnTo>
                    <a:lnTo>
                      <a:pt x="21917" y="22115"/>
                    </a:lnTo>
                    <a:lnTo>
                      <a:pt x="21899" y="21900"/>
                    </a:lnTo>
                    <a:lnTo>
                      <a:pt x="21890" y="21675"/>
                    </a:lnTo>
                    <a:lnTo>
                      <a:pt x="21890" y="21460"/>
                    </a:lnTo>
                    <a:lnTo>
                      <a:pt x="21908" y="21245"/>
                    </a:lnTo>
                    <a:lnTo>
                      <a:pt x="21935" y="21038"/>
                    </a:lnTo>
                    <a:lnTo>
                      <a:pt x="21962" y="20823"/>
                    </a:lnTo>
                    <a:lnTo>
                      <a:pt x="22007" y="20617"/>
                    </a:lnTo>
                    <a:lnTo>
                      <a:pt x="22069" y="20410"/>
                    </a:lnTo>
                    <a:lnTo>
                      <a:pt x="22132" y="20213"/>
                    </a:lnTo>
                    <a:lnTo>
                      <a:pt x="22204" y="20016"/>
                    </a:lnTo>
                    <a:lnTo>
                      <a:pt x="22285" y="19818"/>
                    </a:lnTo>
                    <a:lnTo>
                      <a:pt x="22374" y="19630"/>
                    </a:lnTo>
                    <a:lnTo>
                      <a:pt x="22482" y="19441"/>
                    </a:lnTo>
                    <a:lnTo>
                      <a:pt x="22590" y="19262"/>
                    </a:lnTo>
                    <a:lnTo>
                      <a:pt x="22706" y="19083"/>
                    </a:lnTo>
                    <a:lnTo>
                      <a:pt x="22832" y="18912"/>
                    </a:lnTo>
                    <a:lnTo>
                      <a:pt x="22966" y="18751"/>
                    </a:lnTo>
                    <a:lnTo>
                      <a:pt x="23110" y="18598"/>
                    </a:lnTo>
                    <a:lnTo>
                      <a:pt x="23263" y="18446"/>
                    </a:lnTo>
                    <a:lnTo>
                      <a:pt x="23424" y="18302"/>
                    </a:lnTo>
                    <a:lnTo>
                      <a:pt x="23585" y="18168"/>
                    </a:lnTo>
                    <a:lnTo>
                      <a:pt x="23765" y="18033"/>
                    </a:lnTo>
                    <a:lnTo>
                      <a:pt x="23944" y="17916"/>
                    </a:lnTo>
                    <a:lnTo>
                      <a:pt x="24133" y="17809"/>
                    </a:lnTo>
                    <a:lnTo>
                      <a:pt x="24330" y="17701"/>
                    </a:lnTo>
                    <a:lnTo>
                      <a:pt x="24527" y="17611"/>
                    </a:lnTo>
                    <a:lnTo>
                      <a:pt x="24734" y="17522"/>
                    </a:lnTo>
                    <a:lnTo>
                      <a:pt x="24949" y="17450"/>
                    </a:lnTo>
                    <a:lnTo>
                      <a:pt x="25164" y="17387"/>
                    </a:lnTo>
                    <a:lnTo>
                      <a:pt x="25389" y="17333"/>
                    </a:lnTo>
                    <a:lnTo>
                      <a:pt x="25604" y="17288"/>
                    </a:lnTo>
                    <a:lnTo>
                      <a:pt x="25819" y="17261"/>
                    </a:lnTo>
                    <a:lnTo>
                      <a:pt x="26044" y="17243"/>
                    </a:lnTo>
                    <a:lnTo>
                      <a:pt x="26259" y="17235"/>
                    </a:lnTo>
                    <a:close/>
                    <a:moveTo>
                      <a:pt x="8011" y="18266"/>
                    </a:moveTo>
                    <a:lnTo>
                      <a:pt x="8227" y="18275"/>
                    </a:lnTo>
                    <a:lnTo>
                      <a:pt x="8442" y="18284"/>
                    </a:lnTo>
                    <a:lnTo>
                      <a:pt x="8657" y="18311"/>
                    </a:lnTo>
                    <a:lnTo>
                      <a:pt x="8864" y="18347"/>
                    </a:lnTo>
                    <a:lnTo>
                      <a:pt x="9070" y="18392"/>
                    </a:lnTo>
                    <a:lnTo>
                      <a:pt x="9276" y="18446"/>
                    </a:lnTo>
                    <a:lnTo>
                      <a:pt x="9483" y="18508"/>
                    </a:lnTo>
                    <a:lnTo>
                      <a:pt x="9680" y="18580"/>
                    </a:lnTo>
                    <a:lnTo>
                      <a:pt x="9868" y="18661"/>
                    </a:lnTo>
                    <a:lnTo>
                      <a:pt x="10057" y="18760"/>
                    </a:lnTo>
                    <a:lnTo>
                      <a:pt x="10245" y="18858"/>
                    </a:lnTo>
                    <a:lnTo>
                      <a:pt x="10425" y="18966"/>
                    </a:lnTo>
                    <a:lnTo>
                      <a:pt x="10604" y="19083"/>
                    </a:lnTo>
                    <a:lnTo>
                      <a:pt x="10775" y="19217"/>
                    </a:lnTo>
                    <a:lnTo>
                      <a:pt x="10936" y="19352"/>
                    </a:lnTo>
                    <a:lnTo>
                      <a:pt x="11098" y="19495"/>
                    </a:lnTo>
                    <a:lnTo>
                      <a:pt x="11241" y="19639"/>
                    </a:lnTo>
                    <a:lnTo>
                      <a:pt x="11385" y="19800"/>
                    </a:lnTo>
                    <a:lnTo>
                      <a:pt x="11519" y="19971"/>
                    </a:lnTo>
                    <a:lnTo>
                      <a:pt x="11654" y="20141"/>
                    </a:lnTo>
                    <a:lnTo>
                      <a:pt x="11770" y="20321"/>
                    </a:lnTo>
                    <a:lnTo>
                      <a:pt x="11887" y="20509"/>
                    </a:lnTo>
                    <a:lnTo>
                      <a:pt x="11986" y="20706"/>
                    </a:lnTo>
                    <a:lnTo>
                      <a:pt x="12084" y="20904"/>
                    </a:lnTo>
                    <a:lnTo>
                      <a:pt x="12165" y="21110"/>
                    </a:lnTo>
                    <a:lnTo>
                      <a:pt x="12237" y="21325"/>
                    </a:lnTo>
                    <a:lnTo>
                      <a:pt x="12300" y="21541"/>
                    </a:lnTo>
                    <a:lnTo>
                      <a:pt x="12354" y="21765"/>
                    </a:lnTo>
                    <a:lnTo>
                      <a:pt x="12398" y="21980"/>
                    </a:lnTo>
                    <a:lnTo>
                      <a:pt x="12425" y="22196"/>
                    </a:lnTo>
                    <a:lnTo>
                      <a:pt x="12443" y="22420"/>
                    </a:lnTo>
                    <a:lnTo>
                      <a:pt x="12452" y="22635"/>
                    </a:lnTo>
                    <a:lnTo>
                      <a:pt x="12452" y="22850"/>
                    </a:lnTo>
                    <a:lnTo>
                      <a:pt x="12434" y="23066"/>
                    </a:lnTo>
                    <a:lnTo>
                      <a:pt x="12407" y="23281"/>
                    </a:lnTo>
                    <a:lnTo>
                      <a:pt x="12371" y="23487"/>
                    </a:lnTo>
                    <a:lnTo>
                      <a:pt x="12327" y="23694"/>
                    </a:lnTo>
                    <a:lnTo>
                      <a:pt x="12273" y="23900"/>
                    </a:lnTo>
                    <a:lnTo>
                      <a:pt x="12210" y="24106"/>
                    </a:lnTo>
                    <a:lnTo>
                      <a:pt x="12138" y="24304"/>
                    </a:lnTo>
                    <a:lnTo>
                      <a:pt x="12057" y="24492"/>
                    </a:lnTo>
                    <a:lnTo>
                      <a:pt x="11959" y="24690"/>
                    </a:lnTo>
                    <a:lnTo>
                      <a:pt x="11860" y="24869"/>
                    </a:lnTo>
                    <a:lnTo>
                      <a:pt x="11752" y="25048"/>
                    </a:lnTo>
                    <a:lnTo>
                      <a:pt x="11636" y="25228"/>
                    </a:lnTo>
                    <a:lnTo>
                      <a:pt x="11510" y="25398"/>
                    </a:lnTo>
                    <a:lnTo>
                      <a:pt x="11367" y="25560"/>
                    </a:lnTo>
                    <a:lnTo>
                      <a:pt x="11232" y="25721"/>
                    </a:lnTo>
                    <a:lnTo>
                      <a:pt x="11080" y="25865"/>
                    </a:lnTo>
                    <a:lnTo>
                      <a:pt x="10918" y="26008"/>
                    </a:lnTo>
                    <a:lnTo>
                      <a:pt x="10748" y="26152"/>
                    </a:lnTo>
                    <a:lnTo>
                      <a:pt x="10577" y="26278"/>
                    </a:lnTo>
                    <a:lnTo>
                      <a:pt x="10398" y="26394"/>
                    </a:lnTo>
                    <a:lnTo>
                      <a:pt x="10209" y="26511"/>
                    </a:lnTo>
                    <a:lnTo>
                      <a:pt x="10012" y="26609"/>
                    </a:lnTo>
                    <a:lnTo>
                      <a:pt x="9815" y="26708"/>
                    </a:lnTo>
                    <a:lnTo>
                      <a:pt x="9608" y="26789"/>
                    </a:lnTo>
                    <a:lnTo>
                      <a:pt x="9393" y="26861"/>
                    </a:lnTo>
                    <a:lnTo>
                      <a:pt x="9178" y="26932"/>
                    </a:lnTo>
                    <a:lnTo>
                      <a:pt x="8953" y="26977"/>
                    </a:lnTo>
                    <a:lnTo>
                      <a:pt x="8738" y="27022"/>
                    </a:lnTo>
                    <a:lnTo>
                      <a:pt x="8523" y="27049"/>
                    </a:lnTo>
                    <a:lnTo>
                      <a:pt x="8299" y="27067"/>
                    </a:lnTo>
                    <a:lnTo>
                      <a:pt x="8083" y="27076"/>
                    </a:lnTo>
                    <a:lnTo>
                      <a:pt x="7868" y="27076"/>
                    </a:lnTo>
                    <a:lnTo>
                      <a:pt x="7653" y="27058"/>
                    </a:lnTo>
                    <a:lnTo>
                      <a:pt x="7437" y="27031"/>
                    </a:lnTo>
                    <a:lnTo>
                      <a:pt x="7231" y="27004"/>
                    </a:lnTo>
                    <a:lnTo>
                      <a:pt x="7025" y="26959"/>
                    </a:lnTo>
                    <a:lnTo>
                      <a:pt x="6818" y="26897"/>
                    </a:lnTo>
                    <a:lnTo>
                      <a:pt x="6612" y="26834"/>
                    </a:lnTo>
                    <a:lnTo>
                      <a:pt x="6415" y="26762"/>
                    </a:lnTo>
                    <a:lnTo>
                      <a:pt x="6226" y="26681"/>
                    </a:lnTo>
                    <a:lnTo>
                      <a:pt x="6029" y="26592"/>
                    </a:lnTo>
                    <a:lnTo>
                      <a:pt x="5849" y="26484"/>
                    </a:lnTo>
                    <a:lnTo>
                      <a:pt x="5670" y="26376"/>
                    </a:lnTo>
                    <a:lnTo>
                      <a:pt x="5491" y="26260"/>
                    </a:lnTo>
                    <a:lnTo>
                      <a:pt x="5320" y="26134"/>
                    </a:lnTo>
                    <a:lnTo>
                      <a:pt x="5159" y="25999"/>
                    </a:lnTo>
                    <a:lnTo>
                      <a:pt x="4997" y="25856"/>
                    </a:lnTo>
                    <a:lnTo>
                      <a:pt x="4854" y="25703"/>
                    </a:lnTo>
                    <a:lnTo>
                      <a:pt x="4710" y="25542"/>
                    </a:lnTo>
                    <a:lnTo>
                      <a:pt x="4566" y="25380"/>
                    </a:lnTo>
                    <a:lnTo>
                      <a:pt x="4441" y="25201"/>
                    </a:lnTo>
                    <a:lnTo>
                      <a:pt x="4324" y="25022"/>
                    </a:lnTo>
                    <a:lnTo>
                      <a:pt x="4208" y="24833"/>
                    </a:lnTo>
                    <a:lnTo>
                      <a:pt x="4109" y="24636"/>
                    </a:lnTo>
                    <a:lnTo>
                      <a:pt x="4010" y="24438"/>
                    </a:lnTo>
                    <a:lnTo>
                      <a:pt x="3930" y="24232"/>
                    </a:lnTo>
                    <a:lnTo>
                      <a:pt x="3858" y="24017"/>
                    </a:lnTo>
                    <a:lnTo>
                      <a:pt x="3786" y="23801"/>
                    </a:lnTo>
                    <a:lnTo>
                      <a:pt x="3741" y="23577"/>
                    </a:lnTo>
                    <a:lnTo>
                      <a:pt x="3696" y="23362"/>
                    </a:lnTo>
                    <a:lnTo>
                      <a:pt x="3669" y="23147"/>
                    </a:lnTo>
                    <a:lnTo>
                      <a:pt x="3651" y="22922"/>
                    </a:lnTo>
                    <a:lnTo>
                      <a:pt x="3642" y="22707"/>
                    </a:lnTo>
                    <a:lnTo>
                      <a:pt x="3642" y="22492"/>
                    </a:lnTo>
                    <a:lnTo>
                      <a:pt x="3660" y="22276"/>
                    </a:lnTo>
                    <a:lnTo>
                      <a:pt x="3687" y="22070"/>
                    </a:lnTo>
                    <a:lnTo>
                      <a:pt x="3723" y="21855"/>
                    </a:lnTo>
                    <a:lnTo>
                      <a:pt x="3768" y="21648"/>
                    </a:lnTo>
                    <a:lnTo>
                      <a:pt x="3822" y="21442"/>
                    </a:lnTo>
                    <a:lnTo>
                      <a:pt x="3885" y="21245"/>
                    </a:lnTo>
                    <a:lnTo>
                      <a:pt x="3956" y="21038"/>
                    </a:lnTo>
                    <a:lnTo>
                      <a:pt x="4037" y="20850"/>
                    </a:lnTo>
                    <a:lnTo>
                      <a:pt x="4136" y="20662"/>
                    </a:lnTo>
                    <a:lnTo>
                      <a:pt x="4235" y="20473"/>
                    </a:lnTo>
                    <a:lnTo>
                      <a:pt x="4342" y="20294"/>
                    </a:lnTo>
                    <a:lnTo>
                      <a:pt x="4459" y="20114"/>
                    </a:lnTo>
                    <a:lnTo>
                      <a:pt x="4584" y="19944"/>
                    </a:lnTo>
                    <a:lnTo>
                      <a:pt x="4719" y="19782"/>
                    </a:lnTo>
                    <a:lnTo>
                      <a:pt x="4863" y="19630"/>
                    </a:lnTo>
                    <a:lnTo>
                      <a:pt x="5015" y="19477"/>
                    </a:lnTo>
                    <a:lnTo>
                      <a:pt x="5177" y="19334"/>
                    </a:lnTo>
                    <a:lnTo>
                      <a:pt x="5347" y="19199"/>
                    </a:lnTo>
                    <a:lnTo>
                      <a:pt x="5517" y="19065"/>
                    </a:lnTo>
                    <a:lnTo>
                      <a:pt x="5697" y="18948"/>
                    </a:lnTo>
                    <a:lnTo>
                      <a:pt x="5885" y="18831"/>
                    </a:lnTo>
                    <a:lnTo>
                      <a:pt x="6083" y="18733"/>
                    </a:lnTo>
                    <a:lnTo>
                      <a:pt x="6280" y="18634"/>
                    </a:lnTo>
                    <a:lnTo>
                      <a:pt x="6486" y="18553"/>
                    </a:lnTo>
                    <a:lnTo>
                      <a:pt x="6702" y="18482"/>
                    </a:lnTo>
                    <a:lnTo>
                      <a:pt x="6917" y="18419"/>
                    </a:lnTo>
                    <a:lnTo>
                      <a:pt x="7141" y="18365"/>
                    </a:lnTo>
                    <a:lnTo>
                      <a:pt x="7357" y="18320"/>
                    </a:lnTo>
                    <a:lnTo>
                      <a:pt x="7572" y="18293"/>
                    </a:lnTo>
                    <a:lnTo>
                      <a:pt x="7796" y="18275"/>
                    </a:lnTo>
                    <a:lnTo>
                      <a:pt x="8011" y="18266"/>
                    </a:lnTo>
                    <a:close/>
                    <a:moveTo>
                      <a:pt x="17700" y="22976"/>
                    </a:moveTo>
                    <a:lnTo>
                      <a:pt x="17907" y="22994"/>
                    </a:lnTo>
                    <a:lnTo>
                      <a:pt x="18122" y="23021"/>
                    </a:lnTo>
                    <a:lnTo>
                      <a:pt x="18337" y="23048"/>
                    </a:lnTo>
                    <a:lnTo>
                      <a:pt x="18544" y="23093"/>
                    </a:lnTo>
                    <a:lnTo>
                      <a:pt x="18750" y="23147"/>
                    </a:lnTo>
                    <a:lnTo>
                      <a:pt x="18947" y="23218"/>
                    </a:lnTo>
                    <a:lnTo>
                      <a:pt x="19145" y="23290"/>
                    </a:lnTo>
                    <a:lnTo>
                      <a:pt x="19342" y="23371"/>
                    </a:lnTo>
                    <a:lnTo>
                      <a:pt x="19530" y="23461"/>
                    </a:lnTo>
                    <a:lnTo>
                      <a:pt x="19719" y="23568"/>
                    </a:lnTo>
                    <a:lnTo>
                      <a:pt x="19898" y="23676"/>
                    </a:lnTo>
                    <a:lnTo>
                      <a:pt x="20069" y="23792"/>
                    </a:lnTo>
                    <a:lnTo>
                      <a:pt x="20239" y="23918"/>
                    </a:lnTo>
                    <a:lnTo>
                      <a:pt x="20410" y="24053"/>
                    </a:lnTo>
                    <a:lnTo>
                      <a:pt x="20562" y="24196"/>
                    </a:lnTo>
                    <a:lnTo>
                      <a:pt x="20715" y="24349"/>
                    </a:lnTo>
                    <a:lnTo>
                      <a:pt x="20858" y="24510"/>
                    </a:lnTo>
                    <a:lnTo>
                      <a:pt x="20993" y="24672"/>
                    </a:lnTo>
                    <a:lnTo>
                      <a:pt x="21118" y="24851"/>
                    </a:lnTo>
                    <a:lnTo>
                      <a:pt x="21244" y="25031"/>
                    </a:lnTo>
                    <a:lnTo>
                      <a:pt x="21352" y="25219"/>
                    </a:lnTo>
                    <a:lnTo>
                      <a:pt x="21459" y="25407"/>
                    </a:lnTo>
                    <a:lnTo>
                      <a:pt x="21549" y="25614"/>
                    </a:lnTo>
                    <a:lnTo>
                      <a:pt x="21639" y="25820"/>
                    </a:lnTo>
                    <a:lnTo>
                      <a:pt x="21710" y="26035"/>
                    </a:lnTo>
                    <a:lnTo>
                      <a:pt x="21773" y="26251"/>
                    </a:lnTo>
                    <a:lnTo>
                      <a:pt x="21827" y="26466"/>
                    </a:lnTo>
                    <a:lnTo>
                      <a:pt x="21863" y="26690"/>
                    </a:lnTo>
                    <a:lnTo>
                      <a:pt x="21899" y="26905"/>
                    </a:lnTo>
                    <a:lnTo>
                      <a:pt x="21917" y="27121"/>
                    </a:lnTo>
                    <a:lnTo>
                      <a:pt x="21926" y="27345"/>
                    </a:lnTo>
                    <a:lnTo>
                      <a:pt x="21917" y="27560"/>
                    </a:lnTo>
                    <a:lnTo>
                      <a:pt x="21908" y="27776"/>
                    </a:lnTo>
                    <a:lnTo>
                      <a:pt x="21881" y="27982"/>
                    </a:lnTo>
                    <a:lnTo>
                      <a:pt x="21845" y="28197"/>
                    </a:lnTo>
                    <a:lnTo>
                      <a:pt x="21800" y="28404"/>
                    </a:lnTo>
                    <a:lnTo>
                      <a:pt x="21746" y="28610"/>
                    </a:lnTo>
                    <a:lnTo>
                      <a:pt x="21684" y="28807"/>
                    </a:lnTo>
                    <a:lnTo>
                      <a:pt x="21612" y="29005"/>
                    </a:lnTo>
                    <a:lnTo>
                      <a:pt x="21522" y="29202"/>
                    </a:lnTo>
                    <a:lnTo>
                      <a:pt x="21432" y="29391"/>
                    </a:lnTo>
                    <a:lnTo>
                      <a:pt x="21334" y="29579"/>
                    </a:lnTo>
                    <a:lnTo>
                      <a:pt x="21226" y="29758"/>
                    </a:lnTo>
                    <a:lnTo>
                      <a:pt x="21100" y="29938"/>
                    </a:lnTo>
                    <a:lnTo>
                      <a:pt x="20975" y="30108"/>
                    </a:lnTo>
                    <a:lnTo>
                      <a:pt x="20840" y="30270"/>
                    </a:lnTo>
                    <a:lnTo>
                      <a:pt x="20697" y="30422"/>
                    </a:lnTo>
                    <a:lnTo>
                      <a:pt x="20544" y="30575"/>
                    </a:lnTo>
                    <a:lnTo>
                      <a:pt x="20392" y="30718"/>
                    </a:lnTo>
                    <a:lnTo>
                      <a:pt x="20221" y="30853"/>
                    </a:lnTo>
                    <a:lnTo>
                      <a:pt x="20051" y="30987"/>
                    </a:lnTo>
                    <a:lnTo>
                      <a:pt x="19871" y="31104"/>
                    </a:lnTo>
                    <a:lnTo>
                      <a:pt x="19683" y="31212"/>
                    </a:lnTo>
                    <a:lnTo>
                      <a:pt x="19486" y="31319"/>
                    </a:lnTo>
                    <a:lnTo>
                      <a:pt x="19279" y="31409"/>
                    </a:lnTo>
                    <a:lnTo>
                      <a:pt x="19073" y="31499"/>
                    </a:lnTo>
                    <a:lnTo>
                      <a:pt x="18858" y="31571"/>
                    </a:lnTo>
                    <a:lnTo>
                      <a:pt x="18642" y="31633"/>
                    </a:lnTo>
                    <a:lnTo>
                      <a:pt x="18427" y="31687"/>
                    </a:lnTo>
                    <a:lnTo>
                      <a:pt x="18212" y="31732"/>
                    </a:lnTo>
                    <a:lnTo>
                      <a:pt x="17987" y="31759"/>
                    </a:lnTo>
                    <a:lnTo>
                      <a:pt x="17772" y="31777"/>
                    </a:lnTo>
                    <a:lnTo>
                      <a:pt x="17557" y="31786"/>
                    </a:lnTo>
                    <a:lnTo>
                      <a:pt x="17342" y="31777"/>
                    </a:lnTo>
                    <a:lnTo>
                      <a:pt x="17126" y="31768"/>
                    </a:lnTo>
                    <a:lnTo>
                      <a:pt x="16911" y="31741"/>
                    </a:lnTo>
                    <a:lnTo>
                      <a:pt x="16705" y="31705"/>
                    </a:lnTo>
                    <a:lnTo>
                      <a:pt x="16489" y="31660"/>
                    </a:lnTo>
                    <a:lnTo>
                      <a:pt x="16292" y="31606"/>
                    </a:lnTo>
                    <a:lnTo>
                      <a:pt x="16086" y="31544"/>
                    </a:lnTo>
                    <a:lnTo>
                      <a:pt x="15888" y="31472"/>
                    </a:lnTo>
                    <a:lnTo>
                      <a:pt x="15691" y="31382"/>
                    </a:lnTo>
                    <a:lnTo>
                      <a:pt x="15502" y="31292"/>
                    </a:lnTo>
                    <a:lnTo>
                      <a:pt x="15314" y="31194"/>
                    </a:lnTo>
                    <a:lnTo>
                      <a:pt x="15135" y="31086"/>
                    </a:lnTo>
                    <a:lnTo>
                      <a:pt x="14964" y="30960"/>
                    </a:lnTo>
                    <a:lnTo>
                      <a:pt x="14794" y="30835"/>
                    </a:lnTo>
                    <a:lnTo>
                      <a:pt x="14632" y="30700"/>
                    </a:lnTo>
                    <a:lnTo>
                      <a:pt x="14471" y="30557"/>
                    </a:lnTo>
                    <a:lnTo>
                      <a:pt x="14318" y="30404"/>
                    </a:lnTo>
                    <a:lnTo>
                      <a:pt x="14175" y="30252"/>
                    </a:lnTo>
                    <a:lnTo>
                      <a:pt x="14040" y="30081"/>
                    </a:lnTo>
                    <a:lnTo>
                      <a:pt x="13914" y="29911"/>
                    </a:lnTo>
                    <a:lnTo>
                      <a:pt x="13789" y="29731"/>
                    </a:lnTo>
                    <a:lnTo>
                      <a:pt x="13681" y="29543"/>
                    </a:lnTo>
                    <a:lnTo>
                      <a:pt x="13574" y="29346"/>
                    </a:lnTo>
                    <a:lnTo>
                      <a:pt x="13484" y="29148"/>
                    </a:lnTo>
                    <a:lnTo>
                      <a:pt x="13403" y="28933"/>
                    </a:lnTo>
                    <a:lnTo>
                      <a:pt x="13322" y="28727"/>
                    </a:lnTo>
                    <a:lnTo>
                      <a:pt x="13260" y="28502"/>
                    </a:lnTo>
                    <a:lnTo>
                      <a:pt x="13206" y="28287"/>
                    </a:lnTo>
                    <a:lnTo>
                      <a:pt x="13170" y="28072"/>
                    </a:lnTo>
                    <a:lnTo>
                      <a:pt x="13143" y="27847"/>
                    </a:lnTo>
                    <a:lnTo>
                      <a:pt x="13125" y="27632"/>
                    </a:lnTo>
                    <a:lnTo>
                      <a:pt x="13116" y="27417"/>
                    </a:lnTo>
                    <a:lnTo>
                      <a:pt x="13116" y="27202"/>
                    </a:lnTo>
                    <a:lnTo>
                      <a:pt x="13134" y="26986"/>
                    </a:lnTo>
                    <a:lnTo>
                      <a:pt x="13152" y="26771"/>
                    </a:lnTo>
                    <a:lnTo>
                      <a:pt x="13188" y="26565"/>
                    </a:lnTo>
                    <a:lnTo>
                      <a:pt x="13233" y="26358"/>
                    </a:lnTo>
                    <a:lnTo>
                      <a:pt x="13287" y="26152"/>
                    </a:lnTo>
                    <a:lnTo>
                      <a:pt x="13349" y="25946"/>
                    </a:lnTo>
                    <a:lnTo>
                      <a:pt x="13430" y="25748"/>
                    </a:lnTo>
                    <a:lnTo>
                      <a:pt x="13511" y="25551"/>
                    </a:lnTo>
                    <a:lnTo>
                      <a:pt x="13601" y="25362"/>
                    </a:lnTo>
                    <a:lnTo>
                      <a:pt x="13699" y="25183"/>
                    </a:lnTo>
                    <a:lnTo>
                      <a:pt x="13816" y="24995"/>
                    </a:lnTo>
                    <a:lnTo>
                      <a:pt x="13932" y="24824"/>
                    </a:lnTo>
                    <a:lnTo>
                      <a:pt x="14058" y="24654"/>
                    </a:lnTo>
                    <a:lnTo>
                      <a:pt x="14193" y="24492"/>
                    </a:lnTo>
                    <a:lnTo>
                      <a:pt x="14336" y="24331"/>
                    </a:lnTo>
                    <a:lnTo>
                      <a:pt x="14489" y="24178"/>
                    </a:lnTo>
                    <a:lnTo>
                      <a:pt x="14650" y="24035"/>
                    </a:lnTo>
                    <a:lnTo>
                      <a:pt x="14812" y="23900"/>
                    </a:lnTo>
                    <a:lnTo>
                      <a:pt x="14991" y="23775"/>
                    </a:lnTo>
                    <a:lnTo>
                      <a:pt x="15170" y="23658"/>
                    </a:lnTo>
                    <a:lnTo>
                      <a:pt x="15359" y="23541"/>
                    </a:lnTo>
                    <a:lnTo>
                      <a:pt x="15547" y="23443"/>
                    </a:lnTo>
                    <a:lnTo>
                      <a:pt x="15754" y="23344"/>
                    </a:lnTo>
                    <a:lnTo>
                      <a:pt x="15960" y="23263"/>
                    </a:lnTo>
                    <a:lnTo>
                      <a:pt x="16175" y="23182"/>
                    </a:lnTo>
                    <a:lnTo>
                      <a:pt x="16391" y="23120"/>
                    </a:lnTo>
                    <a:lnTo>
                      <a:pt x="16606" y="23066"/>
                    </a:lnTo>
                    <a:lnTo>
                      <a:pt x="16830" y="23030"/>
                    </a:lnTo>
                    <a:lnTo>
                      <a:pt x="17045" y="23003"/>
                    </a:lnTo>
                    <a:lnTo>
                      <a:pt x="17261" y="22985"/>
                    </a:lnTo>
                    <a:lnTo>
                      <a:pt x="17476" y="22976"/>
                    </a:lnTo>
                    <a:close/>
                    <a:moveTo>
                      <a:pt x="16821" y="1"/>
                    </a:moveTo>
                    <a:lnTo>
                      <a:pt x="16400" y="10"/>
                    </a:lnTo>
                    <a:lnTo>
                      <a:pt x="15978" y="28"/>
                    </a:lnTo>
                    <a:lnTo>
                      <a:pt x="15565" y="55"/>
                    </a:lnTo>
                    <a:lnTo>
                      <a:pt x="15144" y="99"/>
                    </a:lnTo>
                    <a:lnTo>
                      <a:pt x="14722" y="144"/>
                    </a:lnTo>
                    <a:lnTo>
                      <a:pt x="14300" y="207"/>
                    </a:lnTo>
                    <a:lnTo>
                      <a:pt x="13879" y="279"/>
                    </a:lnTo>
                    <a:lnTo>
                      <a:pt x="13457" y="369"/>
                    </a:lnTo>
                    <a:lnTo>
                      <a:pt x="13044" y="458"/>
                    </a:lnTo>
                    <a:lnTo>
                      <a:pt x="12623" y="566"/>
                    </a:lnTo>
                    <a:lnTo>
                      <a:pt x="12201" y="683"/>
                    </a:lnTo>
                    <a:lnTo>
                      <a:pt x="11779" y="808"/>
                    </a:lnTo>
                    <a:lnTo>
                      <a:pt x="11367" y="952"/>
                    </a:lnTo>
                    <a:lnTo>
                      <a:pt x="10963" y="1095"/>
                    </a:lnTo>
                    <a:lnTo>
                      <a:pt x="10559" y="1257"/>
                    </a:lnTo>
                    <a:lnTo>
                      <a:pt x="10156" y="1427"/>
                    </a:lnTo>
                    <a:lnTo>
                      <a:pt x="9770" y="1598"/>
                    </a:lnTo>
                    <a:lnTo>
                      <a:pt x="9384" y="1786"/>
                    </a:lnTo>
                    <a:lnTo>
                      <a:pt x="9007" y="1983"/>
                    </a:lnTo>
                    <a:lnTo>
                      <a:pt x="8630" y="2181"/>
                    </a:lnTo>
                    <a:lnTo>
                      <a:pt x="8272" y="2396"/>
                    </a:lnTo>
                    <a:lnTo>
                      <a:pt x="7913" y="2611"/>
                    </a:lnTo>
                    <a:lnTo>
                      <a:pt x="7563" y="2845"/>
                    </a:lnTo>
                    <a:lnTo>
                      <a:pt x="7213" y="3078"/>
                    </a:lnTo>
                    <a:lnTo>
                      <a:pt x="6881" y="3320"/>
                    </a:lnTo>
                    <a:lnTo>
                      <a:pt x="6549" y="3571"/>
                    </a:lnTo>
                    <a:lnTo>
                      <a:pt x="6226" y="3831"/>
                    </a:lnTo>
                    <a:lnTo>
                      <a:pt x="5903" y="4101"/>
                    </a:lnTo>
                    <a:lnTo>
                      <a:pt x="5598" y="4370"/>
                    </a:lnTo>
                    <a:lnTo>
                      <a:pt x="5293" y="4648"/>
                    </a:lnTo>
                    <a:lnTo>
                      <a:pt x="4997" y="4935"/>
                    </a:lnTo>
                    <a:lnTo>
                      <a:pt x="4710" y="5231"/>
                    </a:lnTo>
                    <a:lnTo>
                      <a:pt x="4432" y="5527"/>
                    </a:lnTo>
                    <a:lnTo>
                      <a:pt x="4163" y="5832"/>
                    </a:lnTo>
                    <a:lnTo>
                      <a:pt x="3894" y="6146"/>
                    </a:lnTo>
                    <a:lnTo>
                      <a:pt x="3642" y="6460"/>
                    </a:lnTo>
                    <a:lnTo>
                      <a:pt x="3391" y="6792"/>
                    </a:lnTo>
                    <a:lnTo>
                      <a:pt x="3149" y="7115"/>
                    </a:lnTo>
                    <a:lnTo>
                      <a:pt x="2916" y="7456"/>
                    </a:lnTo>
                    <a:lnTo>
                      <a:pt x="2692" y="7797"/>
                    </a:lnTo>
                    <a:lnTo>
                      <a:pt x="2476" y="8138"/>
                    </a:lnTo>
                    <a:lnTo>
                      <a:pt x="2270" y="8488"/>
                    </a:lnTo>
                    <a:lnTo>
                      <a:pt x="2072" y="8846"/>
                    </a:lnTo>
                    <a:lnTo>
                      <a:pt x="1884" y="9205"/>
                    </a:lnTo>
                    <a:lnTo>
                      <a:pt x="1705" y="9564"/>
                    </a:lnTo>
                    <a:lnTo>
                      <a:pt x="1525" y="9932"/>
                    </a:lnTo>
                    <a:lnTo>
                      <a:pt x="1364" y="10309"/>
                    </a:lnTo>
                    <a:lnTo>
                      <a:pt x="1211" y="10686"/>
                    </a:lnTo>
                    <a:lnTo>
                      <a:pt x="1059" y="11062"/>
                    </a:lnTo>
                    <a:lnTo>
                      <a:pt x="924" y="11448"/>
                    </a:lnTo>
                    <a:lnTo>
                      <a:pt x="799" y="11834"/>
                    </a:lnTo>
                    <a:lnTo>
                      <a:pt x="673" y="12220"/>
                    </a:lnTo>
                    <a:lnTo>
                      <a:pt x="565" y="12614"/>
                    </a:lnTo>
                    <a:lnTo>
                      <a:pt x="467" y="13018"/>
                    </a:lnTo>
                    <a:lnTo>
                      <a:pt x="377" y="13413"/>
                    </a:lnTo>
                    <a:lnTo>
                      <a:pt x="296" y="13816"/>
                    </a:lnTo>
                    <a:lnTo>
                      <a:pt x="224" y="14220"/>
                    </a:lnTo>
                    <a:lnTo>
                      <a:pt x="162" y="14624"/>
                    </a:lnTo>
                    <a:lnTo>
                      <a:pt x="108" y="15037"/>
                    </a:lnTo>
                    <a:lnTo>
                      <a:pt x="72" y="15440"/>
                    </a:lnTo>
                    <a:lnTo>
                      <a:pt x="36" y="15853"/>
                    </a:lnTo>
                    <a:lnTo>
                      <a:pt x="18" y="16266"/>
                    </a:lnTo>
                    <a:lnTo>
                      <a:pt x="0" y="16687"/>
                    </a:lnTo>
                    <a:lnTo>
                      <a:pt x="0" y="17100"/>
                    </a:lnTo>
                    <a:lnTo>
                      <a:pt x="9" y="17522"/>
                    </a:lnTo>
                    <a:lnTo>
                      <a:pt x="27" y="17934"/>
                    </a:lnTo>
                    <a:lnTo>
                      <a:pt x="63" y="18356"/>
                    </a:lnTo>
                    <a:lnTo>
                      <a:pt x="99" y="18778"/>
                    </a:lnTo>
                    <a:lnTo>
                      <a:pt x="153" y="19199"/>
                    </a:lnTo>
                    <a:lnTo>
                      <a:pt x="215" y="19621"/>
                    </a:lnTo>
                    <a:lnTo>
                      <a:pt x="287" y="20034"/>
                    </a:lnTo>
                    <a:lnTo>
                      <a:pt x="368" y="20455"/>
                    </a:lnTo>
                    <a:lnTo>
                      <a:pt x="467" y="20877"/>
                    </a:lnTo>
                    <a:lnTo>
                      <a:pt x="565" y="21298"/>
                    </a:lnTo>
                    <a:lnTo>
                      <a:pt x="682" y="21720"/>
                    </a:lnTo>
                    <a:lnTo>
                      <a:pt x="817" y="22133"/>
                    </a:lnTo>
                    <a:lnTo>
                      <a:pt x="951" y="22554"/>
                    </a:lnTo>
                    <a:lnTo>
                      <a:pt x="1104" y="22958"/>
                    </a:lnTo>
                    <a:lnTo>
                      <a:pt x="1256" y="23362"/>
                    </a:lnTo>
                    <a:lnTo>
                      <a:pt x="1427" y="23757"/>
                    </a:lnTo>
                    <a:lnTo>
                      <a:pt x="1606" y="24151"/>
                    </a:lnTo>
                    <a:lnTo>
                      <a:pt x="1785" y="24537"/>
                    </a:lnTo>
                    <a:lnTo>
                      <a:pt x="1983" y="24914"/>
                    </a:lnTo>
                    <a:lnTo>
                      <a:pt x="2189" y="25282"/>
                    </a:lnTo>
                    <a:lnTo>
                      <a:pt x="2395" y="25650"/>
                    </a:lnTo>
                    <a:lnTo>
                      <a:pt x="2620" y="26008"/>
                    </a:lnTo>
                    <a:lnTo>
                      <a:pt x="2844" y="26358"/>
                    </a:lnTo>
                    <a:lnTo>
                      <a:pt x="3077" y="26708"/>
                    </a:lnTo>
                    <a:lnTo>
                      <a:pt x="3319" y="27040"/>
                    </a:lnTo>
                    <a:lnTo>
                      <a:pt x="3571" y="27372"/>
                    </a:lnTo>
                    <a:lnTo>
                      <a:pt x="3831" y="27695"/>
                    </a:lnTo>
                    <a:lnTo>
                      <a:pt x="4100" y="28018"/>
                    </a:lnTo>
                    <a:lnTo>
                      <a:pt x="4369" y="28323"/>
                    </a:lnTo>
                    <a:lnTo>
                      <a:pt x="4647" y="28628"/>
                    </a:lnTo>
                    <a:lnTo>
                      <a:pt x="4934" y="28924"/>
                    </a:lnTo>
                    <a:lnTo>
                      <a:pt x="5230" y="29211"/>
                    </a:lnTo>
                    <a:lnTo>
                      <a:pt x="5526" y="29489"/>
                    </a:lnTo>
                    <a:lnTo>
                      <a:pt x="5840" y="29758"/>
                    </a:lnTo>
                    <a:lnTo>
                      <a:pt x="6145" y="30027"/>
                    </a:lnTo>
                    <a:lnTo>
                      <a:pt x="6468" y="30279"/>
                    </a:lnTo>
                    <a:lnTo>
                      <a:pt x="6791" y="30530"/>
                    </a:lnTo>
                    <a:lnTo>
                      <a:pt x="7123" y="30772"/>
                    </a:lnTo>
                    <a:lnTo>
                      <a:pt x="7455" y="30996"/>
                    </a:lnTo>
                    <a:lnTo>
                      <a:pt x="7796" y="31221"/>
                    </a:lnTo>
                    <a:lnTo>
                      <a:pt x="8137" y="31436"/>
                    </a:lnTo>
                    <a:lnTo>
                      <a:pt x="8487" y="31651"/>
                    </a:lnTo>
                    <a:lnTo>
                      <a:pt x="8846" y="31849"/>
                    </a:lnTo>
                    <a:lnTo>
                      <a:pt x="9205" y="32037"/>
                    </a:lnTo>
                    <a:lnTo>
                      <a:pt x="9572" y="32216"/>
                    </a:lnTo>
                    <a:lnTo>
                      <a:pt x="9940" y="32396"/>
                    </a:lnTo>
                    <a:lnTo>
                      <a:pt x="10308" y="32557"/>
                    </a:lnTo>
                    <a:lnTo>
                      <a:pt x="10685" y="32710"/>
                    </a:lnTo>
                    <a:lnTo>
                      <a:pt x="11062" y="32853"/>
                    </a:lnTo>
                    <a:lnTo>
                      <a:pt x="11447" y="32997"/>
                    </a:lnTo>
                    <a:lnTo>
                      <a:pt x="11833" y="33123"/>
                    </a:lnTo>
                    <a:lnTo>
                      <a:pt x="12228" y="33239"/>
                    </a:lnTo>
                    <a:lnTo>
                      <a:pt x="12623" y="33356"/>
                    </a:lnTo>
                    <a:lnTo>
                      <a:pt x="13017" y="33454"/>
                    </a:lnTo>
                    <a:lnTo>
                      <a:pt x="13412" y="33544"/>
                    </a:lnTo>
                    <a:lnTo>
                      <a:pt x="13816" y="33625"/>
                    </a:lnTo>
                    <a:lnTo>
                      <a:pt x="14220" y="33697"/>
                    </a:lnTo>
                    <a:lnTo>
                      <a:pt x="14623" y="33760"/>
                    </a:lnTo>
                    <a:lnTo>
                      <a:pt x="15036" y="33813"/>
                    </a:lnTo>
                    <a:lnTo>
                      <a:pt x="15449" y="33849"/>
                    </a:lnTo>
                    <a:lnTo>
                      <a:pt x="15861" y="33885"/>
                    </a:lnTo>
                    <a:lnTo>
                      <a:pt x="16274" y="33903"/>
                    </a:lnTo>
                    <a:lnTo>
                      <a:pt x="16687" y="33921"/>
                    </a:lnTo>
                    <a:lnTo>
                      <a:pt x="17108" y="33921"/>
                    </a:lnTo>
                    <a:lnTo>
                      <a:pt x="17521" y="33912"/>
                    </a:lnTo>
                    <a:lnTo>
                      <a:pt x="17943" y="33894"/>
                    </a:lnTo>
                    <a:lnTo>
                      <a:pt x="18355" y="33858"/>
                    </a:lnTo>
                    <a:lnTo>
                      <a:pt x="18777" y="33822"/>
                    </a:lnTo>
                    <a:lnTo>
                      <a:pt x="19199" y="33768"/>
                    </a:lnTo>
                    <a:lnTo>
                      <a:pt x="19620" y="33706"/>
                    </a:lnTo>
                    <a:lnTo>
                      <a:pt x="20042" y="33634"/>
                    </a:lnTo>
                    <a:lnTo>
                      <a:pt x="20463" y="33553"/>
                    </a:lnTo>
                    <a:lnTo>
                      <a:pt x="20885" y="33454"/>
                    </a:lnTo>
                    <a:lnTo>
                      <a:pt x="21298" y="33347"/>
                    </a:lnTo>
                    <a:lnTo>
                      <a:pt x="21719" y="33230"/>
                    </a:lnTo>
                    <a:lnTo>
                      <a:pt x="22141" y="33105"/>
                    </a:lnTo>
                    <a:lnTo>
                      <a:pt x="22554" y="32970"/>
                    </a:lnTo>
                    <a:lnTo>
                      <a:pt x="22966" y="32818"/>
                    </a:lnTo>
                    <a:lnTo>
                      <a:pt x="23361" y="32656"/>
                    </a:lnTo>
                    <a:lnTo>
                      <a:pt x="23765" y="32495"/>
                    </a:lnTo>
                    <a:lnTo>
                      <a:pt x="24151" y="32315"/>
                    </a:lnTo>
                    <a:lnTo>
                      <a:pt x="24536" y="32127"/>
                    </a:lnTo>
                    <a:lnTo>
                      <a:pt x="24913" y="31938"/>
                    </a:lnTo>
                    <a:lnTo>
                      <a:pt x="25290" y="31732"/>
                    </a:lnTo>
                    <a:lnTo>
                      <a:pt x="25649" y="31526"/>
                    </a:lnTo>
                    <a:lnTo>
                      <a:pt x="26008" y="31301"/>
                    </a:lnTo>
                    <a:lnTo>
                      <a:pt x="26358" y="31077"/>
                    </a:lnTo>
                    <a:lnTo>
                      <a:pt x="26707" y="30844"/>
                    </a:lnTo>
                    <a:lnTo>
                      <a:pt x="27048" y="30593"/>
                    </a:lnTo>
                    <a:lnTo>
                      <a:pt x="27371" y="30341"/>
                    </a:lnTo>
                    <a:lnTo>
                      <a:pt x="27703" y="30090"/>
                    </a:lnTo>
                    <a:lnTo>
                      <a:pt x="28017" y="29821"/>
                    </a:lnTo>
                    <a:lnTo>
                      <a:pt x="28322" y="29552"/>
                    </a:lnTo>
                    <a:lnTo>
                      <a:pt x="28627" y="29265"/>
                    </a:lnTo>
                    <a:lnTo>
                      <a:pt x="28923" y="28978"/>
                    </a:lnTo>
                    <a:lnTo>
                      <a:pt x="29210" y="28691"/>
                    </a:lnTo>
                    <a:lnTo>
                      <a:pt x="29489" y="28386"/>
                    </a:lnTo>
                    <a:lnTo>
                      <a:pt x="29758" y="28081"/>
                    </a:lnTo>
                    <a:lnTo>
                      <a:pt x="30027" y="27767"/>
                    </a:lnTo>
                    <a:lnTo>
                      <a:pt x="30278" y="27453"/>
                    </a:lnTo>
                    <a:lnTo>
                      <a:pt x="30529" y="27130"/>
                    </a:lnTo>
                    <a:lnTo>
                      <a:pt x="30771" y="26798"/>
                    </a:lnTo>
                    <a:lnTo>
                      <a:pt x="31005" y="26466"/>
                    </a:lnTo>
                    <a:lnTo>
                      <a:pt x="31229" y="26125"/>
                    </a:lnTo>
                    <a:lnTo>
                      <a:pt x="31444" y="25784"/>
                    </a:lnTo>
                    <a:lnTo>
                      <a:pt x="31651" y="25425"/>
                    </a:lnTo>
                    <a:lnTo>
                      <a:pt x="31848" y="25075"/>
                    </a:lnTo>
                    <a:lnTo>
                      <a:pt x="32036" y="24717"/>
                    </a:lnTo>
                    <a:lnTo>
                      <a:pt x="32225" y="24349"/>
                    </a:lnTo>
                    <a:lnTo>
                      <a:pt x="32395" y="23981"/>
                    </a:lnTo>
                    <a:lnTo>
                      <a:pt x="32557" y="23613"/>
                    </a:lnTo>
                    <a:lnTo>
                      <a:pt x="32709" y="23236"/>
                    </a:lnTo>
                    <a:lnTo>
                      <a:pt x="32862" y="22850"/>
                    </a:lnTo>
                    <a:lnTo>
                      <a:pt x="32996" y="22474"/>
                    </a:lnTo>
                    <a:lnTo>
                      <a:pt x="33122" y="22088"/>
                    </a:lnTo>
                    <a:lnTo>
                      <a:pt x="33247" y="21693"/>
                    </a:lnTo>
                    <a:lnTo>
                      <a:pt x="33355" y="21298"/>
                    </a:lnTo>
                    <a:lnTo>
                      <a:pt x="33454" y="20904"/>
                    </a:lnTo>
                    <a:lnTo>
                      <a:pt x="33544" y="20500"/>
                    </a:lnTo>
                    <a:lnTo>
                      <a:pt x="33624" y="20105"/>
                    </a:lnTo>
                    <a:lnTo>
                      <a:pt x="33696" y="19702"/>
                    </a:lnTo>
                    <a:lnTo>
                      <a:pt x="33759" y="19289"/>
                    </a:lnTo>
                    <a:lnTo>
                      <a:pt x="33813" y="18885"/>
                    </a:lnTo>
                    <a:lnTo>
                      <a:pt x="33858" y="18473"/>
                    </a:lnTo>
                    <a:lnTo>
                      <a:pt x="33884" y="18060"/>
                    </a:lnTo>
                    <a:lnTo>
                      <a:pt x="33911" y="17647"/>
                    </a:lnTo>
                    <a:lnTo>
                      <a:pt x="33920" y="17235"/>
                    </a:lnTo>
                    <a:lnTo>
                      <a:pt x="33920" y="16813"/>
                    </a:lnTo>
                    <a:lnTo>
                      <a:pt x="33911" y="16400"/>
                    </a:lnTo>
                    <a:lnTo>
                      <a:pt x="33893" y="15979"/>
                    </a:lnTo>
                    <a:lnTo>
                      <a:pt x="33866" y="15557"/>
                    </a:lnTo>
                    <a:lnTo>
                      <a:pt x="33822" y="15144"/>
                    </a:lnTo>
                    <a:lnTo>
                      <a:pt x="33768" y="14723"/>
                    </a:lnTo>
                    <a:lnTo>
                      <a:pt x="33714" y="14301"/>
                    </a:lnTo>
                    <a:lnTo>
                      <a:pt x="33633" y="13879"/>
                    </a:lnTo>
                    <a:lnTo>
                      <a:pt x="33552" y="13458"/>
                    </a:lnTo>
                    <a:lnTo>
                      <a:pt x="33463" y="13036"/>
                    </a:lnTo>
                    <a:lnTo>
                      <a:pt x="33355" y="12623"/>
                    </a:lnTo>
                    <a:lnTo>
                      <a:pt x="33239" y="12202"/>
                    </a:lnTo>
                    <a:lnTo>
                      <a:pt x="33104" y="11780"/>
                    </a:lnTo>
                    <a:lnTo>
                      <a:pt x="32969" y="11367"/>
                    </a:lnTo>
                    <a:lnTo>
                      <a:pt x="32817" y="10955"/>
                    </a:lnTo>
                    <a:lnTo>
                      <a:pt x="32664" y="10551"/>
                    </a:lnTo>
                    <a:lnTo>
                      <a:pt x="32494" y="10156"/>
                    </a:lnTo>
                    <a:lnTo>
                      <a:pt x="32314" y="9770"/>
                    </a:lnTo>
                    <a:lnTo>
                      <a:pt x="32135" y="9385"/>
                    </a:lnTo>
                    <a:lnTo>
                      <a:pt x="31938" y="9008"/>
                    </a:lnTo>
                    <a:lnTo>
                      <a:pt x="31740" y="8631"/>
                    </a:lnTo>
                    <a:lnTo>
                      <a:pt x="31525" y="8263"/>
                    </a:lnTo>
                    <a:lnTo>
                      <a:pt x="31310" y="7913"/>
                    </a:lnTo>
                    <a:lnTo>
                      <a:pt x="31076" y="7555"/>
                    </a:lnTo>
                    <a:lnTo>
                      <a:pt x="30843" y="7214"/>
                    </a:lnTo>
                    <a:lnTo>
                      <a:pt x="30601" y="6873"/>
                    </a:lnTo>
                    <a:lnTo>
                      <a:pt x="30350" y="6541"/>
                    </a:lnTo>
                    <a:lnTo>
                      <a:pt x="30090" y="6218"/>
                    </a:lnTo>
                    <a:lnTo>
                      <a:pt x="29820" y="5904"/>
                    </a:lnTo>
                    <a:lnTo>
                      <a:pt x="29551" y="5590"/>
                    </a:lnTo>
                    <a:lnTo>
                      <a:pt x="29273" y="5294"/>
                    </a:lnTo>
                    <a:lnTo>
                      <a:pt x="28986" y="4998"/>
                    </a:lnTo>
                    <a:lnTo>
                      <a:pt x="28690" y="4711"/>
                    </a:lnTo>
                    <a:lnTo>
                      <a:pt x="28394" y="4433"/>
                    </a:lnTo>
                    <a:lnTo>
                      <a:pt x="28089" y="4154"/>
                    </a:lnTo>
                    <a:lnTo>
                      <a:pt x="27775" y="3894"/>
                    </a:lnTo>
                    <a:lnTo>
                      <a:pt x="27452" y="3634"/>
                    </a:lnTo>
                    <a:lnTo>
                      <a:pt x="27129" y="3392"/>
                    </a:lnTo>
                    <a:lnTo>
                      <a:pt x="26806" y="3150"/>
                    </a:lnTo>
                    <a:lnTo>
                      <a:pt x="26465" y="2916"/>
                    </a:lnTo>
                    <a:lnTo>
                      <a:pt x="26124" y="2692"/>
                    </a:lnTo>
                    <a:lnTo>
                      <a:pt x="25783" y="2477"/>
                    </a:lnTo>
                    <a:lnTo>
                      <a:pt x="25434" y="2270"/>
                    </a:lnTo>
                    <a:lnTo>
                      <a:pt x="25075" y="2073"/>
                    </a:lnTo>
                    <a:lnTo>
                      <a:pt x="24716" y="1885"/>
                    </a:lnTo>
                    <a:lnTo>
                      <a:pt x="24357" y="1696"/>
                    </a:lnTo>
                    <a:lnTo>
                      <a:pt x="23989" y="1526"/>
                    </a:lnTo>
                    <a:lnTo>
                      <a:pt x="23612" y="1364"/>
                    </a:lnTo>
                    <a:lnTo>
                      <a:pt x="23236" y="1203"/>
                    </a:lnTo>
                    <a:lnTo>
                      <a:pt x="22859" y="1059"/>
                    </a:lnTo>
                    <a:lnTo>
                      <a:pt x="22473" y="925"/>
                    </a:lnTo>
                    <a:lnTo>
                      <a:pt x="22087" y="790"/>
                    </a:lnTo>
                    <a:lnTo>
                      <a:pt x="21693" y="674"/>
                    </a:lnTo>
                    <a:lnTo>
                      <a:pt x="21298" y="566"/>
                    </a:lnTo>
                    <a:lnTo>
                      <a:pt x="20903" y="467"/>
                    </a:lnTo>
                    <a:lnTo>
                      <a:pt x="20508" y="378"/>
                    </a:lnTo>
                    <a:lnTo>
                      <a:pt x="20105" y="297"/>
                    </a:lnTo>
                    <a:lnTo>
                      <a:pt x="19701" y="225"/>
                    </a:lnTo>
                    <a:lnTo>
                      <a:pt x="19297" y="162"/>
                    </a:lnTo>
                    <a:lnTo>
                      <a:pt x="18885" y="108"/>
                    </a:lnTo>
                    <a:lnTo>
                      <a:pt x="18472" y="64"/>
                    </a:lnTo>
                    <a:lnTo>
                      <a:pt x="18059" y="37"/>
                    </a:lnTo>
                    <a:lnTo>
                      <a:pt x="17647" y="10"/>
                    </a:lnTo>
                    <a:lnTo>
                      <a:pt x="172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4"/>
              <p:cNvSpPr/>
              <p:nvPr/>
            </p:nvSpPr>
            <p:spPr>
              <a:xfrm>
                <a:off x="1926000" y="3245300"/>
                <a:ext cx="81225" cy="81000"/>
              </a:xfrm>
              <a:custGeom>
                <a:avLst/>
                <a:gdLst/>
                <a:ahLst/>
                <a:cxnLst/>
                <a:rect l="l" t="t" r="r" b="b"/>
                <a:pathLst>
                  <a:path w="3249" h="3240" extrusionOk="0">
                    <a:moveTo>
                      <a:pt x="1606" y="1"/>
                    </a:moveTo>
                    <a:lnTo>
                      <a:pt x="1454" y="10"/>
                    </a:lnTo>
                    <a:lnTo>
                      <a:pt x="1292" y="37"/>
                    </a:lnTo>
                    <a:lnTo>
                      <a:pt x="1131" y="72"/>
                    </a:lnTo>
                    <a:lnTo>
                      <a:pt x="978" y="135"/>
                    </a:lnTo>
                    <a:lnTo>
                      <a:pt x="826" y="207"/>
                    </a:lnTo>
                    <a:lnTo>
                      <a:pt x="691" y="288"/>
                    </a:lnTo>
                    <a:lnTo>
                      <a:pt x="566" y="386"/>
                    </a:lnTo>
                    <a:lnTo>
                      <a:pt x="458" y="494"/>
                    </a:lnTo>
                    <a:lnTo>
                      <a:pt x="350" y="611"/>
                    </a:lnTo>
                    <a:lnTo>
                      <a:pt x="261" y="745"/>
                    </a:lnTo>
                    <a:lnTo>
                      <a:pt x="180" y="880"/>
                    </a:lnTo>
                    <a:lnTo>
                      <a:pt x="117" y="1014"/>
                    </a:lnTo>
                    <a:lnTo>
                      <a:pt x="72" y="1167"/>
                    </a:lnTo>
                    <a:lnTo>
                      <a:pt x="36" y="1319"/>
                    </a:lnTo>
                    <a:lnTo>
                      <a:pt x="9" y="1472"/>
                    </a:lnTo>
                    <a:lnTo>
                      <a:pt x="1" y="1633"/>
                    </a:lnTo>
                    <a:lnTo>
                      <a:pt x="9" y="1795"/>
                    </a:lnTo>
                    <a:lnTo>
                      <a:pt x="36" y="1956"/>
                    </a:lnTo>
                    <a:lnTo>
                      <a:pt x="81" y="2109"/>
                    </a:lnTo>
                    <a:lnTo>
                      <a:pt x="144" y="2270"/>
                    </a:lnTo>
                    <a:lnTo>
                      <a:pt x="216" y="2414"/>
                    </a:lnTo>
                    <a:lnTo>
                      <a:pt x="297" y="2549"/>
                    </a:lnTo>
                    <a:lnTo>
                      <a:pt x="395" y="2674"/>
                    </a:lnTo>
                    <a:lnTo>
                      <a:pt x="503" y="2791"/>
                    </a:lnTo>
                    <a:lnTo>
                      <a:pt x="620" y="2889"/>
                    </a:lnTo>
                    <a:lnTo>
                      <a:pt x="745" y="2979"/>
                    </a:lnTo>
                    <a:lnTo>
                      <a:pt x="880" y="3060"/>
                    </a:lnTo>
                    <a:lnTo>
                      <a:pt x="1023" y="3123"/>
                    </a:lnTo>
                    <a:lnTo>
                      <a:pt x="1176" y="3177"/>
                    </a:lnTo>
                    <a:lnTo>
                      <a:pt x="1328" y="3212"/>
                    </a:lnTo>
                    <a:lnTo>
                      <a:pt x="1481" y="3230"/>
                    </a:lnTo>
                    <a:lnTo>
                      <a:pt x="1642" y="3239"/>
                    </a:lnTo>
                    <a:lnTo>
                      <a:pt x="1795" y="3230"/>
                    </a:lnTo>
                    <a:lnTo>
                      <a:pt x="1956" y="3203"/>
                    </a:lnTo>
                    <a:lnTo>
                      <a:pt x="2118" y="3159"/>
                    </a:lnTo>
                    <a:lnTo>
                      <a:pt x="2270" y="3105"/>
                    </a:lnTo>
                    <a:lnTo>
                      <a:pt x="2423" y="3033"/>
                    </a:lnTo>
                    <a:lnTo>
                      <a:pt x="2557" y="2943"/>
                    </a:lnTo>
                    <a:lnTo>
                      <a:pt x="2683" y="2845"/>
                    </a:lnTo>
                    <a:lnTo>
                      <a:pt x="2791" y="2737"/>
                    </a:lnTo>
                    <a:lnTo>
                      <a:pt x="2898" y="2620"/>
                    </a:lnTo>
                    <a:lnTo>
                      <a:pt x="2988" y="2495"/>
                    </a:lnTo>
                    <a:lnTo>
                      <a:pt x="3069" y="2360"/>
                    </a:lnTo>
                    <a:lnTo>
                      <a:pt x="3131" y="2217"/>
                    </a:lnTo>
                    <a:lnTo>
                      <a:pt x="3176" y="2073"/>
                    </a:lnTo>
                    <a:lnTo>
                      <a:pt x="3212" y="1921"/>
                    </a:lnTo>
                    <a:lnTo>
                      <a:pt x="3239" y="1759"/>
                    </a:lnTo>
                    <a:lnTo>
                      <a:pt x="3248" y="1607"/>
                    </a:lnTo>
                    <a:lnTo>
                      <a:pt x="3239" y="1445"/>
                    </a:lnTo>
                    <a:lnTo>
                      <a:pt x="3212" y="1284"/>
                    </a:lnTo>
                    <a:lnTo>
                      <a:pt x="3167" y="1122"/>
                    </a:lnTo>
                    <a:lnTo>
                      <a:pt x="3105" y="970"/>
                    </a:lnTo>
                    <a:lnTo>
                      <a:pt x="3033" y="826"/>
                    </a:lnTo>
                    <a:lnTo>
                      <a:pt x="2952" y="683"/>
                    </a:lnTo>
                    <a:lnTo>
                      <a:pt x="2853" y="557"/>
                    </a:lnTo>
                    <a:lnTo>
                      <a:pt x="2746" y="449"/>
                    </a:lnTo>
                    <a:lnTo>
                      <a:pt x="2629" y="342"/>
                    </a:lnTo>
                    <a:lnTo>
                      <a:pt x="2503" y="252"/>
                    </a:lnTo>
                    <a:lnTo>
                      <a:pt x="2369" y="180"/>
                    </a:lnTo>
                    <a:lnTo>
                      <a:pt x="2225" y="108"/>
                    </a:lnTo>
                    <a:lnTo>
                      <a:pt x="2073" y="64"/>
                    </a:lnTo>
                    <a:lnTo>
                      <a:pt x="1920" y="28"/>
                    </a:lnTo>
                    <a:lnTo>
                      <a:pt x="17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4"/>
              <p:cNvSpPr/>
              <p:nvPr/>
            </p:nvSpPr>
            <p:spPr>
              <a:xfrm>
                <a:off x="1922625" y="3185875"/>
                <a:ext cx="35250" cy="35225"/>
              </a:xfrm>
              <a:custGeom>
                <a:avLst/>
                <a:gdLst/>
                <a:ahLst/>
                <a:cxnLst/>
                <a:rect l="l" t="t" r="r" b="b"/>
                <a:pathLst>
                  <a:path w="1410" h="1409" extrusionOk="0">
                    <a:moveTo>
                      <a:pt x="701" y="0"/>
                    </a:moveTo>
                    <a:lnTo>
                      <a:pt x="629" y="9"/>
                    </a:lnTo>
                    <a:lnTo>
                      <a:pt x="557" y="18"/>
                    </a:lnTo>
                    <a:lnTo>
                      <a:pt x="494" y="36"/>
                    </a:lnTo>
                    <a:lnTo>
                      <a:pt x="423" y="63"/>
                    </a:lnTo>
                    <a:lnTo>
                      <a:pt x="360" y="90"/>
                    </a:lnTo>
                    <a:lnTo>
                      <a:pt x="297" y="126"/>
                    </a:lnTo>
                    <a:lnTo>
                      <a:pt x="243" y="171"/>
                    </a:lnTo>
                    <a:lnTo>
                      <a:pt x="198" y="216"/>
                    </a:lnTo>
                    <a:lnTo>
                      <a:pt x="153" y="269"/>
                    </a:lnTo>
                    <a:lnTo>
                      <a:pt x="118" y="323"/>
                    </a:lnTo>
                    <a:lnTo>
                      <a:pt x="82" y="386"/>
                    </a:lnTo>
                    <a:lnTo>
                      <a:pt x="55" y="449"/>
                    </a:lnTo>
                    <a:lnTo>
                      <a:pt x="28" y="512"/>
                    </a:lnTo>
                    <a:lnTo>
                      <a:pt x="10" y="575"/>
                    </a:lnTo>
                    <a:lnTo>
                      <a:pt x="1" y="646"/>
                    </a:lnTo>
                    <a:lnTo>
                      <a:pt x="1" y="709"/>
                    </a:lnTo>
                    <a:lnTo>
                      <a:pt x="10" y="781"/>
                    </a:lnTo>
                    <a:lnTo>
                      <a:pt x="19" y="853"/>
                    </a:lnTo>
                    <a:lnTo>
                      <a:pt x="37" y="924"/>
                    </a:lnTo>
                    <a:lnTo>
                      <a:pt x="64" y="987"/>
                    </a:lnTo>
                    <a:lnTo>
                      <a:pt x="91" y="1050"/>
                    </a:lnTo>
                    <a:lnTo>
                      <a:pt x="127" y="1113"/>
                    </a:lnTo>
                    <a:lnTo>
                      <a:pt x="171" y="1167"/>
                    </a:lnTo>
                    <a:lnTo>
                      <a:pt x="216" y="1211"/>
                    </a:lnTo>
                    <a:lnTo>
                      <a:pt x="270" y="1256"/>
                    </a:lnTo>
                    <a:lnTo>
                      <a:pt x="324" y="1301"/>
                    </a:lnTo>
                    <a:lnTo>
                      <a:pt x="387" y="1328"/>
                    </a:lnTo>
                    <a:lnTo>
                      <a:pt x="441" y="1355"/>
                    </a:lnTo>
                    <a:lnTo>
                      <a:pt x="512" y="1382"/>
                    </a:lnTo>
                    <a:lnTo>
                      <a:pt x="575" y="1400"/>
                    </a:lnTo>
                    <a:lnTo>
                      <a:pt x="638" y="1409"/>
                    </a:lnTo>
                    <a:lnTo>
                      <a:pt x="781" y="1409"/>
                    </a:lnTo>
                    <a:lnTo>
                      <a:pt x="853" y="1391"/>
                    </a:lnTo>
                    <a:lnTo>
                      <a:pt x="916" y="1373"/>
                    </a:lnTo>
                    <a:lnTo>
                      <a:pt x="988" y="1346"/>
                    </a:lnTo>
                    <a:lnTo>
                      <a:pt x="1051" y="1319"/>
                    </a:lnTo>
                    <a:lnTo>
                      <a:pt x="1104" y="1283"/>
                    </a:lnTo>
                    <a:lnTo>
                      <a:pt x="1167" y="1238"/>
                    </a:lnTo>
                    <a:lnTo>
                      <a:pt x="1212" y="1194"/>
                    </a:lnTo>
                    <a:lnTo>
                      <a:pt x="1257" y="1140"/>
                    </a:lnTo>
                    <a:lnTo>
                      <a:pt x="1293" y="1086"/>
                    </a:lnTo>
                    <a:lnTo>
                      <a:pt x="1329" y="1023"/>
                    </a:lnTo>
                    <a:lnTo>
                      <a:pt x="1356" y="969"/>
                    </a:lnTo>
                    <a:lnTo>
                      <a:pt x="1383" y="897"/>
                    </a:lnTo>
                    <a:lnTo>
                      <a:pt x="1391" y="835"/>
                    </a:lnTo>
                    <a:lnTo>
                      <a:pt x="1409" y="772"/>
                    </a:lnTo>
                    <a:lnTo>
                      <a:pt x="1409" y="700"/>
                    </a:lnTo>
                    <a:lnTo>
                      <a:pt x="1400" y="628"/>
                    </a:lnTo>
                    <a:lnTo>
                      <a:pt x="1391" y="557"/>
                    </a:lnTo>
                    <a:lnTo>
                      <a:pt x="1374" y="494"/>
                    </a:lnTo>
                    <a:lnTo>
                      <a:pt x="1347" y="422"/>
                    </a:lnTo>
                    <a:lnTo>
                      <a:pt x="1320" y="359"/>
                    </a:lnTo>
                    <a:lnTo>
                      <a:pt x="1284" y="305"/>
                    </a:lnTo>
                    <a:lnTo>
                      <a:pt x="1239" y="243"/>
                    </a:lnTo>
                    <a:lnTo>
                      <a:pt x="1194" y="198"/>
                    </a:lnTo>
                    <a:lnTo>
                      <a:pt x="1140" y="153"/>
                    </a:lnTo>
                    <a:lnTo>
                      <a:pt x="1086" y="117"/>
                    </a:lnTo>
                    <a:lnTo>
                      <a:pt x="1024" y="81"/>
                    </a:lnTo>
                    <a:lnTo>
                      <a:pt x="961" y="54"/>
                    </a:lnTo>
                    <a:lnTo>
                      <a:pt x="898" y="27"/>
                    </a:lnTo>
                    <a:lnTo>
                      <a:pt x="835" y="18"/>
                    </a:lnTo>
                    <a:lnTo>
                      <a:pt x="764" y="9"/>
                    </a:lnTo>
                    <a:lnTo>
                      <a:pt x="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4"/>
              <p:cNvSpPr/>
              <p:nvPr/>
            </p:nvSpPr>
            <p:spPr>
              <a:xfrm>
                <a:off x="2019975" y="3220400"/>
                <a:ext cx="35225" cy="35250"/>
              </a:xfrm>
              <a:custGeom>
                <a:avLst/>
                <a:gdLst/>
                <a:ahLst/>
                <a:cxnLst/>
                <a:rect l="l" t="t" r="r" b="b"/>
                <a:pathLst>
                  <a:path w="1409" h="1410" extrusionOk="0">
                    <a:moveTo>
                      <a:pt x="700" y="1"/>
                    </a:moveTo>
                    <a:lnTo>
                      <a:pt x="628" y="10"/>
                    </a:lnTo>
                    <a:lnTo>
                      <a:pt x="557" y="19"/>
                    </a:lnTo>
                    <a:lnTo>
                      <a:pt x="494" y="37"/>
                    </a:lnTo>
                    <a:lnTo>
                      <a:pt x="422" y="64"/>
                    </a:lnTo>
                    <a:lnTo>
                      <a:pt x="359" y="100"/>
                    </a:lnTo>
                    <a:lnTo>
                      <a:pt x="305" y="135"/>
                    </a:lnTo>
                    <a:lnTo>
                      <a:pt x="243" y="171"/>
                    </a:lnTo>
                    <a:lnTo>
                      <a:pt x="198" y="225"/>
                    </a:lnTo>
                    <a:lnTo>
                      <a:pt x="153" y="270"/>
                    </a:lnTo>
                    <a:lnTo>
                      <a:pt x="117" y="324"/>
                    </a:lnTo>
                    <a:lnTo>
                      <a:pt x="81" y="387"/>
                    </a:lnTo>
                    <a:lnTo>
                      <a:pt x="54" y="449"/>
                    </a:lnTo>
                    <a:lnTo>
                      <a:pt x="27" y="512"/>
                    </a:lnTo>
                    <a:lnTo>
                      <a:pt x="18" y="575"/>
                    </a:lnTo>
                    <a:lnTo>
                      <a:pt x="0" y="647"/>
                    </a:lnTo>
                    <a:lnTo>
                      <a:pt x="0" y="710"/>
                    </a:lnTo>
                    <a:lnTo>
                      <a:pt x="9" y="781"/>
                    </a:lnTo>
                    <a:lnTo>
                      <a:pt x="18" y="853"/>
                    </a:lnTo>
                    <a:lnTo>
                      <a:pt x="36" y="925"/>
                    </a:lnTo>
                    <a:lnTo>
                      <a:pt x="63" y="988"/>
                    </a:lnTo>
                    <a:lnTo>
                      <a:pt x="90" y="1051"/>
                    </a:lnTo>
                    <a:lnTo>
                      <a:pt x="126" y="1113"/>
                    </a:lnTo>
                    <a:lnTo>
                      <a:pt x="171" y="1167"/>
                    </a:lnTo>
                    <a:lnTo>
                      <a:pt x="216" y="1212"/>
                    </a:lnTo>
                    <a:lnTo>
                      <a:pt x="270" y="1257"/>
                    </a:lnTo>
                    <a:lnTo>
                      <a:pt x="323" y="1302"/>
                    </a:lnTo>
                    <a:lnTo>
                      <a:pt x="386" y="1329"/>
                    </a:lnTo>
                    <a:lnTo>
                      <a:pt x="449" y="1365"/>
                    </a:lnTo>
                    <a:lnTo>
                      <a:pt x="512" y="1382"/>
                    </a:lnTo>
                    <a:lnTo>
                      <a:pt x="575" y="1400"/>
                    </a:lnTo>
                    <a:lnTo>
                      <a:pt x="646" y="1409"/>
                    </a:lnTo>
                    <a:lnTo>
                      <a:pt x="781" y="1409"/>
                    </a:lnTo>
                    <a:lnTo>
                      <a:pt x="853" y="1391"/>
                    </a:lnTo>
                    <a:lnTo>
                      <a:pt x="916" y="1374"/>
                    </a:lnTo>
                    <a:lnTo>
                      <a:pt x="987" y="1356"/>
                    </a:lnTo>
                    <a:lnTo>
                      <a:pt x="1050" y="1320"/>
                    </a:lnTo>
                    <a:lnTo>
                      <a:pt x="1113" y="1284"/>
                    </a:lnTo>
                    <a:lnTo>
                      <a:pt x="1167" y="1239"/>
                    </a:lnTo>
                    <a:lnTo>
                      <a:pt x="1212" y="1194"/>
                    </a:lnTo>
                    <a:lnTo>
                      <a:pt x="1256" y="1140"/>
                    </a:lnTo>
                    <a:lnTo>
                      <a:pt x="1292" y="1086"/>
                    </a:lnTo>
                    <a:lnTo>
                      <a:pt x="1328" y="1033"/>
                    </a:lnTo>
                    <a:lnTo>
                      <a:pt x="1355" y="970"/>
                    </a:lnTo>
                    <a:lnTo>
                      <a:pt x="1382" y="907"/>
                    </a:lnTo>
                    <a:lnTo>
                      <a:pt x="1400" y="835"/>
                    </a:lnTo>
                    <a:lnTo>
                      <a:pt x="1409" y="772"/>
                    </a:lnTo>
                    <a:lnTo>
                      <a:pt x="1409" y="701"/>
                    </a:lnTo>
                    <a:lnTo>
                      <a:pt x="1400" y="629"/>
                    </a:lnTo>
                    <a:lnTo>
                      <a:pt x="1391" y="566"/>
                    </a:lnTo>
                    <a:lnTo>
                      <a:pt x="1373" y="494"/>
                    </a:lnTo>
                    <a:lnTo>
                      <a:pt x="1346" y="423"/>
                    </a:lnTo>
                    <a:lnTo>
                      <a:pt x="1319" y="360"/>
                    </a:lnTo>
                    <a:lnTo>
                      <a:pt x="1283" y="306"/>
                    </a:lnTo>
                    <a:lnTo>
                      <a:pt x="1238" y="252"/>
                    </a:lnTo>
                    <a:lnTo>
                      <a:pt x="1194" y="198"/>
                    </a:lnTo>
                    <a:lnTo>
                      <a:pt x="1140" y="153"/>
                    </a:lnTo>
                    <a:lnTo>
                      <a:pt x="1086" y="118"/>
                    </a:lnTo>
                    <a:lnTo>
                      <a:pt x="1023" y="82"/>
                    </a:lnTo>
                    <a:lnTo>
                      <a:pt x="969" y="55"/>
                    </a:lnTo>
                    <a:lnTo>
                      <a:pt x="898" y="37"/>
                    </a:lnTo>
                    <a:lnTo>
                      <a:pt x="835" y="19"/>
                    </a:lnTo>
                    <a:lnTo>
                      <a:pt x="772" y="10"/>
                    </a:lnTo>
                    <a:lnTo>
                      <a:pt x="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4"/>
              <p:cNvSpPr/>
              <p:nvPr/>
            </p:nvSpPr>
            <p:spPr>
              <a:xfrm>
                <a:off x="1865000" y="3270200"/>
                <a:ext cx="35225" cy="35225"/>
              </a:xfrm>
              <a:custGeom>
                <a:avLst/>
                <a:gdLst/>
                <a:ahLst/>
                <a:cxnLst/>
                <a:rect l="l" t="t" r="r" b="b"/>
                <a:pathLst>
                  <a:path w="1409" h="1409" extrusionOk="0">
                    <a:moveTo>
                      <a:pt x="628" y="1"/>
                    </a:moveTo>
                    <a:lnTo>
                      <a:pt x="557" y="18"/>
                    </a:lnTo>
                    <a:lnTo>
                      <a:pt x="485" y="36"/>
                    </a:lnTo>
                    <a:lnTo>
                      <a:pt x="422" y="63"/>
                    </a:lnTo>
                    <a:lnTo>
                      <a:pt x="359" y="90"/>
                    </a:lnTo>
                    <a:lnTo>
                      <a:pt x="296" y="126"/>
                    </a:lnTo>
                    <a:lnTo>
                      <a:pt x="243" y="171"/>
                    </a:lnTo>
                    <a:lnTo>
                      <a:pt x="198" y="216"/>
                    </a:lnTo>
                    <a:lnTo>
                      <a:pt x="153" y="270"/>
                    </a:lnTo>
                    <a:lnTo>
                      <a:pt x="108" y="323"/>
                    </a:lnTo>
                    <a:lnTo>
                      <a:pt x="81" y="386"/>
                    </a:lnTo>
                    <a:lnTo>
                      <a:pt x="54" y="440"/>
                    </a:lnTo>
                    <a:lnTo>
                      <a:pt x="27" y="512"/>
                    </a:lnTo>
                    <a:lnTo>
                      <a:pt x="9" y="575"/>
                    </a:lnTo>
                    <a:lnTo>
                      <a:pt x="0" y="637"/>
                    </a:lnTo>
                    <a:lnTo>
                      <a:pt x="0" y="709"/>
                    </a:lnTo>
                    <a:lnTo>
                      <a:pt x="0" y="781"/>
                    </a:lnTo>
                    <a:lnTo>
                      <a:pt x="18" y="853"/>
                    </a:lnTo>
                    <a:lnTo>
                      <a:pt x="36" y="916"/>
                    </a:lnTo>
                    <a:lnTo>
                      <a:pt x="63" y="987"/>
                    </a:lnTo>
                    <a:lnTo>
                      <a:pt x="90" y="1050"/>
                    </a:lnTo>
                    <a:lnTo>
                      <a:pt x="126" y="1104"/>
                    </a:lnTo>
                    <a:lnTo>
                      <a:pt x="171" y="1167"/>
                    </a:lnTo>
                    <a:lnTo>
                      <a:pt x="216" y="1212"/>
                    </a:lnTo>
                    <a:lnTo>
                      <a:pt x="269" y="1257"/>
                    </a:lnTo>
                    <a:lnTo>
                      <a:pt x="323" y="1292"/>
                    </a:lnTo>
                    <a:lnTo>
                      <a:pt x="386" y="1328"/>
                    </a:lnTo>
                    <a:lnTo>
                      <a:pt x="440" y="1355"/>
                    </a:lnTo>
                    <a:lnTo>
                      <a:pt x="512" y="1382"/>
                    </a:lnTo>
                    <a:lnTo>
                      <a:pt x="575" y="1391"/>
                    </a:lnTo>
                    <a:lnTo>
                      <a:pt x="637" y="1400"/>
                    </a:lnTo>
                    <a:lnTo>
                      <a:pt x="709" y="1409"/>
                    </a:lnTo>
                    <a:lnTo>
                      <a:pt x="781" y="1400"/>
                    </a:lnTo>
                    <a:lnTo>
                      <a:pt x="853" y="1391"/>
                    </a:lnTo>
                    <a:lnTo>
                      <a:pt x="915" y="1373"/>
                    </a:lnTo>
                    <a:lnTo>
                      <a:pt x="987" y="1346"/>
                    </a:lnTo>
                    <a:lnTo>
                      <a:pt x="1050" y="1319"/>
                    </a:lnTo>
                    <a:lnTo>
                      <a:pt x="1104" y="1283"/>
                    </a:lnTo>
                    <a:lnTo>
                      <a:pt x="1167" y="1239"/>
                    </a:lnTo>
                    <a:lnTo>
                      <a:pt x="1211" y="1194"/>
                    </a:lnTo>
                    <a:lnTo>
                      <a:pt x="1256" y="1140"/>
                    </a:lnTo>
                    <a:lnTo>
                      <a:pt x="1292" y="1086"/>
                    </a:lnTo>
                    <a:lnTo>
                      <a:pt x="1328" y="1023"/>
                    </a:lnTo>
                    <a:lnTo>
                      <a:pt x="1355" y="960"/>
                    </a:lnTo>
                    <a:lnTo>
                      <a:pt x="1382" y="898"/>
                    </a:lnTo>
                    <a:lnTo>
                      <a:pt x="1391" y="835"/>
                    </a:lnTo>
                    <a:lnTo>
                      <a:pt x="1409" y="763"/>
                    </a:lnTo>
                    <a:lnTo>
                      <a:pt x="1409" y="700"/>
                    </a:lnTo>
                    <a:lnTo>
                      <a:pt x="1400" y="629"/>
                    </a:lnTo>
                    <a:lnTo>
                      <a:pt x="1391" y="557"/>
                    </a:lnTo>
                    <a:lnTo>
                      <a:pt x="1373" y="485"/>
                    </a:lnTo>
                    <a:lnTo>
                      <a:pt x="1346" y="422"/>
                    </a:lnTo>
                    <a:lnTo>
                      <a:pt x="1319" y="359"/>
                    </a:lnTo>
                    <a:lnTo>
                      <a:pt x="1283" y="297"/>
                    </a:lnTo>
                    <a:lnTo>
                      <a:pt x="1238" y="243"/>
                    </a:lnTo>
                    <a:lnTo>
                      <a:pt x="1194" y="198"/>
                    </a:lnTo>
                    <a:lnTo>
                      <a:pt x="1140" y="153"/>
                    </a:lnTo>
                    <a:lnTo>
                      <a:pt x="1086" y="108"/>
                    </a:lnTo>
                    <a:lnTo>
                      <a:pt x="1023" y="81"/>
                    </a:lnTo>
                    <a:lnTo>
                      <a:pt x="960" y="54"/>
                    </a:lnTo>
                    <a:lnTo>
                      <a:pt x="897" y="27"/>
                    </a:lnTo>
                    <a:lnTo>
                      <a:pt x="835" y="9"/>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44"/>
              <p:cNvSpPr/>
              <p:nvPr/>
            </p:nvSpPr>
            <p:spPr>
              <a:xfrm>
                <a:off x="1920850" y="3354300"/>
                <a:ext cx="35225" cy="35025"/>
              </a:xfrm>
              <a:custGeom>
                <a:avLst/>
                <a:gdLst/>
                <a:ahLst/>
                <a:cxnLst/>
                <a:rect l="l" t="t" r="r" b="b"/>
                <a:pathLst>
                  <a:path w="1409" h="1401" extrusionOk="0">
                    <a:moveTo>
                      <a:pt x="628" y="1"/>
                    </a:moveTo>
                    <a:lnTo>
                      <a:pt x="556" y="10"/>
                    </a:lnTo>
                    <a:lnTo>
                      <a:pt x="485" y="28"/>
                    </a:lnTo>
                    <a:lnTo>
                      <a:pt x="422" y="55"/>
                    </a:lnTo>
                    <a:lnTo>
                      <a:pt x="359" y="90"/>
                    </a:lnTo>
                    <a:lnTo>
                      <a:pt x="296" y="126"/>
                    </a:lnTo>
                    <a:lnTo>
                      <a:pt x="242" y="171"/>
                    </a:lnTo>
                    <a:lnTo>
                      <a:pt x="198" y="216"/>
                    </a:lnTo>
                    <a:lnTo>
                      <a:pt x="153" y="270"/>
                    </a:lnTo>
                    <a:lnTo>
                      <a:pt x="108" y="324"/>
                    </a:lnTo>
                    <a:lnTo>
                      <a:pt x="81" y="378"/>
                    </a:lnTo>
                    <a:lnTo>
                      <a:pt x="54" y="440"/>
                    </a:lnTo>
                    <a:lnTo>
                      <a:pt x="27" y="503"/>
                    </a:lnTo>
                    <a:lnTo>
                      <a:pt x="9" y="575"/>
                    </a:lnTo>
                    <a:lnTo>
                      <a:pt x="0" y="638"/>
                    </a:lnTo>
                    <a:lnTo>
                      <a:pt x="0" y="709"/>
                    </a:lnTo>
                    <a:lnTo>
                      <a:pt x="0" y="772"/>
                    </a:lnTo>
                    <a:lnTo>
                      <a:pt x="18" y="844"/>
                    </a:lnTo>
                    <a:lnTo>
                      <a:pt x="36" y="916"/>
                    </a:lnTo>
                    <a:lnTo>
                      <a:pt x="63" y="979"/>
                    </a:lnTo>
                    <a:lnTo>
                      <a:pt x="90" y="1050"/>
                    </a:lnTo>
                    <a:lnTo>
                      <a:pt x="126" y="1104"/>
                    </a:lnTo>
                    <a:lnTo>
                      <a:pt x="171" y="1158"/>
                    </a:lnTo>
                    <a:lnTo>
                      <a:pt x="215" y="1212"/>
                    </a:lnTo>
                    <a:lnTo>
                      <a:pt x="269" y="1257"/>
                    </a:lnTo>
                    <a:lnTo>
                      <a:pt x="323" y="1293"/>
                    </a:lnTo>
                    <a:lnTo>
                      <a:pt x="386" y="1328"/>
                    </a:lnTo>
                    <a:lnTo>
                      <a:pt x="440" y="1355"/>
                    </a:lnTo>
                    <a:lnTo>
                      <a:pt x="503" y="1373"/>
                    </a:lnTo>
                    <a:lnTo>
                      <a:pt x="574" y="1391"/>
                    </a:lnTo>
                    <a:lnTo>
                      <a:pt x="637" y="1400"/>
                    </a:lnTo>
                    <a:lnTo>
                      <a:pt x="781" y="1400"/>
                    </a:lnTo>
                    <a:lnTo>
                      <a:pt x="852" y="1391"/>
                    </a:lnTo>
                    <a:lnTo>
                      <a:pt x="915" y="1373"/>
                    </a:lnTo>
                    <a:lnTo>
                      <a:pt x="987" y="1346"/>
                    </a:lnTo>
                    <a:lnTo>
                      <a:pt x="1050" y="1311"/>
                    </a:lnTo>
                    <a:lnTo>
                      <a:pt x="1104" y="1275"/>
                    </a:lnTo>
                    <a:lnTo>
                      <a:pt x="1157" y="1230"/>
                    </a:lnTo>
                    <a:lnTo>
                      <a:pt x="1211" y="1185"/>
                    </a:lnTo>
                    <a:lnTo>
                      <a:pt x="1256" y="1140"/>
                    </a:lnTo>
                    <a:lnTo>
                      <a:pt x="1292" y="1077"/>
                    </a:lnTo>
                    <a:lnTo>
                      <a:pt x="1328" y="1023"/>
                    </a:lnTo>
                    <a:lnTo>
                      <a:pt x="1355" y="961"/>
                    </a:lnTo>
                    <a:lnTo>
                      <a:pt x="1382" y="898"/>
                    </a:lnTo>
                    <a:lnTo>
                      <a:pt x="1391" y="835"/>
                    </a:lnTo>
                    <a:lnTo>
                      <a:pt x="1400" y="763"/>
                    </a:lnTo>
                    <a:lnTo>
                      <a:pt x="1409" y="692"/>
                    </a:lnTo>
                    <a:lnTo>
                      <a:pt x="1400" y="629"/>
                    </a:lnTo>
                    <a:lnTo>
                      <a:pt x="1391" y="557"/>
                    </a:lnTo>
                    <a:lnTo>
                      <a:pt x="1373" y="485"/>
                    </a:lnTo>
                    <a:lnTo>
                      <a:pt x="1346" y="422"/>
                    </a:lnTo>
                    <a:lnTo>
                      <a:pt x="1319" y="360"/>
                    </a:lnTo>
                    <a:lnTo>
                      <a:pt x="1283" y="297"/>
                    </a:lnTo>
                    <a:lnTo>
                      <a:pt x="1238" y="243"/>
                    </a:lnTo>
                    <a:lnTo>
                      <a:pt x="1193" y="189"/>
                    </a:lnTo>
                    <a:lnTo>
                      <a:pt x="1140" y="144"/>
                    </a:lnTo>
                    <a:lnTo>
                      <a:pt x="1086" y="108"/>
                    </a:lnTo>
                    <a:lnTo>
                      <a:pt x="1023" y="73"/>
                    </a:lnTo>
                    <a:lnTo>
                      <a:pt x="960" y="46"/>
                    </a:lnTo>
                    <a:lnTo>
                      <a:pt x="897" y="28"/>
                    </a:lnTo>
                    <a:lnTo>
                      <a:pt x="835" y="10"/>
                    </a:lnTo>
                    <a:lnTo>
                      <a:pt x="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44"/>
              <p:cNvSpPr/>
              <p:nvPr/>
            </p:nvSpPr>
            <p:spPr>
              <a:xfrm>
                <a:off x="2019075" y="3322675"/>
                <a:ext cx="35250" cy="35250"/>
              </a:xfrm>
              <a:custGeom>
                <a:avLst/>
                <a:gdLst/>
                <a:ahLst/>
                <a:cxnLst/>
                <a:rect l="l" t="t" r="r" b="b"/>
                <a:pathLst>
                  <a:path w="1410" h="1410" extrusionOk="0">
                    <a:moveTo>
                      <a:pt x="700" y="1"/>
                    </a:moveTo>
                    <a:lnTo>
                      <a:pt x="629" y="10"/>
                    </a:lnTo>
                    <a:lnTo>
                      <a:pt x="557" y="19"/>
                    </a:lnTo>
                    <a:lnTo>
                      <a:pt x="485" y="37"/>
                    </a:lnTo>
                    <a:lnTo>
                      <a:pt x="422" y="64"/>
                    </a:lnTo>
                    <a:lnTo>
                      <a:pt x="359" y="91"/>
                    </a:lnTo>
                    <a:lnTo>
                      <a:pt x="297" y="126"/>
                    </a:lnTo>
                    <a:lnTo>
                      <a:pt x="243" y="171"/>
                    </a:lnTo>
                    <a:lnTo>
                      <a:pt x="198" y="216"/>
                    </a:lnTo>
                    <a:lnTo>
                      <a:pt x="153" y="270"/>
                    </a:lnTo>
                    <a:lnTo>
                      <a:pt x="108" y="324"/>
                    </a:lnTo>
                    <a:lnTo>
                      <a:pt x="81" y="387"/>
                    </a:lnTo>
                    <a:lnTo>
                      <a:pt x="54" y="449"/>
                    </a:lnTo>
                    <a:lnTo>
                      <a:pt x="27" y="512"/>
                    </a:lnTo>
                    <a:lnTo>
                      <a:pt x="10" y="575"/>
                    </a:lnTo>
                    <a:lnTo>
                      <a:pt x="1" y="647"/>
                    </a:lnTo>
                    <a:lnTo>
                      <a:pt x="1" y="710"/>
                    </a:lnTo>
                    <a:lnTo>
                      <a:pt x="1" y="781"/>
                    </a:lnTo>
                    <a:lnTo>
                      <a:pt x="19" y="853"/>
                    </a:lnTo>
                    <a:lnTo>
                      <a:pt x="36" y="925"/>
                    </a:lnTo>
                    <a:lnTo>
                      <a:pt x="63" y="988"/>
                    </a:lnTo>
                    <a:lnTo>
                      <a:pt x="90" y="1050"/>
                    </a:lnTo>
                    <a:lnTo>
                      <a:pt x="126" y="1113"/>
                    </a:lnTo>
                    <a:lnTo>
                      <a:pt x="171" y="1167"/>
                    </a:lnTo>
                    <a:lnTo>
                      <a:pt x="216" y="1212"/>
                    </a:lnTo>
                    <a:lnTo>
                      <a:pt x="270" y="1257"/>
                    </a:lnTo>
                    <a:lnTo>
                      <a:pt x="324" y="1302"/>
                    </a:lnTo>
                    <a:lnTo>
                      <a:pt x="386" y="1329"/>
                    </a:lnTo>
                    <a:lnTo>
                      <a:pt x="440" y="1355"/>
                    </a:lnTo>
                    <a:lnTo>
                      <a:pt x="512" y="1382"/>
                    </a:lnTo>
                    <a:lnTo>
                      <a:pt x="575" y="1400"/>
                    </a:lnTo>
                    <a:lnTo>
                      <a:pt x="638" y="1409"/>
                    </a:lnTo>
                    <a:lnTo>
                      <a:pt x="781" y="1409"/>
                    </a:lnTo>
                    <a:lnTo>
                      <a:pt x="853" y="1391"/>
                    </a:lnTo>
                    <a:lnTo>
                      <a:pt x="916" y="1373"/>
                    </a:lnTo>
                    <a:lnTo>
                      <a:pt x="987" y="1346"/>
                    </a:lnTo>
                    <a:lnTo>
                      <a:pt x="1050" y="1320"/>
                    </a:lnTo>
                    <a:lnTo>
                      <a:pt x="1104" y="1284"/>
                    </a:lnTo>
                    <a:lnTo>
                      <a:pt x="1167" y="1239"/>
                    </a:lnTo>
                    <a:lnTo>
                      <a:pt x="1212" y="1194"/>
                    </a:lnTo>
                    <a:lnTo>
                      <a:pt x="1257" y="1140"/>
                    </a:lnTo>
                    <a:lnTo>
                      <a:pt x="1292" y="1086"/>
                    </a:lnTo>
                    <a:lnTo>
                      <a:pt x="1328" y="1024"/>
                    </a:lnTo>
                    <a:lnTo>
                      <a:pt x="1355" y="970"/>
                    </a:lnTo>
                    <a:lnTo>
                      <a:pt x="1382" y="898"/>
                    </a:lnTo>
                    <a:lnTo>
                      <a:pt x="1391" y="835"/>
                    </a:lnTo>
                    <a:lnTo>
                      <a:pt x="1400" y="772"/>
                    </a:lnTo>
                    <a:lnTo>
                      <a:pt x="1409" y="701"/>
                    </a:lnTo>
                    <a:lnTo>
                      <a:pt x="1400" y="629"/>
                    </a:lnTo>
                    <a:lnTo>
                      <a:pt x="1391" y="557"/>
                    </a:lnTo>
                    <a:lnTo>
                      <a:pt x="1373" y="494"/>
                    </a:lnTo>
                    <a:lnTo>
                      <a:pt x="1346" y="422"/>
                    </a:lnTo>
                    <a:lnTo>
                      <a:pt x="1319" y="360"/>
                    </a:lnTo>
                    <a:lnTo>
                      <a:pt x="1283" y="306"/>
                    </a:lnTo>
                    <a:lnTo>
                      <a:pt x="1239" y="243"/>
                    </a:lnTo>
                    <a:lnTo>
                      <a:pt x="1194" y="198"/>
                    </a:lnTo>
                    <a:lnTo>
                      <a:pt x="1140" y="153"/>
                    </a:lnTo>
                    <a:lnTo>
                      <a:pt x="1086" y="117"/>
                    </a:lnTo>
                    <a:lnTo>
                      <a:pt x="1023" y="82"/>
                    </a:lnTo>
                    <a:lnTo>
                      <a:pt x="960" y="55"/>
                    </a:lnTo>
                    <a:lnTo>
                      <a:pt x="898" y="28"/>
                    </a:lnTo>
                    <a:lnTo>
                      <a:pt x="835" y="19"/>
                    </a:lnTo>
                    <a:lnTo>
                      <a:pt x="763" y="10"/>
                    </a:lnTo>
                    <a:lnTo>
                      <a:pt x="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7" name="Google Shape;3897;p44"/>
            <p:cNvSpPr/>
            <p:nvPr/>
          </p:nvSpPr>
          <p:spPr>
            <a:xfrm>
              <a:off x="2590025" y="2768594"/>
              <a:ext cx="151800" cy="151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5" name="Google Shape;3815;p44"/>
          <p:cNvSpPr txBox="1">
            <a:spLocks noGrp="1"/>
          </p:cNvSpPr>
          <p:nvPr>
            <p:ph type="title"/>
          </p:nvPr>
        </p:nvSpPr>
        <p:spPr>
          <a:xfrm>
            <a:off x="608529" y="397628"/>
            <a:ext cx="8229600" cy="823045"/>
          </a:xfrm>
          <a:prstGeom prst="rect">
            <a:avLst/>
          </a:prstGeom>
          <a:solidFill>
            <a:schemeClr val="bg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Word Cloud of Movie Titles</a:t>
            </a:r>
            <a:endParaRPr dirty="0"/>
          </a:p>
        </p:txBody>
      </p:sp>
    </p:spTree>
    <p:extLst>
      <p:ext uri="{BB962C8B-B14F-4D97-AF65-F5344CB8AC3E}">
        <p14:creationId xmlns:p14="http://schemas.microsoft.com/office/powerpoint/2010/main" val="2230145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471"/>
        <p:cNvGrpSpPr/>
        <p:nvPr/>
      </p:nvGrpSpPr>
      <p:grpSpPr>
        <a:xfrm>
          <a:off x="0" y="0"/>
          <a:ext cx="0" cy="0"/>
          <a:chOff x="0" y="0"/>
          <a:chExt cx="0" cy="0"/>
        </a:xfrm>
      </p:grpSpPr>
      <p:pic>
        <p:nvPicPr>
          <p:cNvPr id="1026" name="Picture 2" descr="Theend GIF - Theend End - Discover &amp; Share GIFs | The end gif, Aesthetic  gif, Gif">
            <a:extLst>
              <a:ext uri="{FF2B5EF4-FFF2-40B4-BE49-F238E27FC236}">
                <a16:creationId xmlns:a16="http://schemas.microsoft.com/office/drawing/2014/main" id="{84CD0BC9-F75F-0DE1-E789-C549E0A2E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4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34"/>
        <p:cNvGrpSpPr/>
        <p:nvPr/>
      </p:nvGrpSpPr>
      <p:grpSpPr>
        <a:xfrm>
          <a:off x="0" y="0"/>
          <a:ext cx="0" cy="0"/>
          <a:chOff x="0" y="0"/>
          <a:chExt cx="0" cy="0"/>
        </a:xfrm>
      </p:grpSpPr>
      <p:pic>
        <p:nvPicPr>
          <p:cNvPr id="4" name="Picture 3">
            <a:extLst>
              <a:ext uri="{FF2B5EF4-FFF2-40B4-BE49-F238E27FC236}">
                <a16:creationId xmlns:a16="http://schemas.microsoft.com/office/drawing/2014/main" id="{041E6FB3-E35F-8636-B242-D22A9E6F5D1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9000"/>
                    </a14:imgEffect>
                  </a14:imgLayer>
                </a14:imgProps>
              </a:ext>
            </a:extLst>
          </a:blip>
          <a:stretch>
            <a:fillRect/>
          </a:stretch>
        </p:blipFill>
        <p:spPr>
          <a:xfrm>
            <a:off x="0" y="15766"/>
            <a:ext cx="9144000" cy="5143500"/>
          </a:xfrm>
          <a:prstGeom prst="rect">
            <a:avLst/>
          </a:prstGeom>
        </p:spPr>
      </p:pic>
      <p:sp>
        <p:nvSpPr>
          <p:cNvPr id="2" name="Rectangle 1">
            <a:extLst>
              <a:ext uri="{FF2B5EF4-FFF2-40B4-BE49-F238E27FC236}">
                <a16:creationId xmlns:a16="http://schemas.microsoft.com/office/drawing/2014/main" id="{077B74DF-D4CB-FD65-A1E2-7692E4A62C03}"/>
              </a:ext>
            </a:extLst>
          </p:cNvPr>
          <p:cNvSpPr/>
          <p:nvPr/>
        </p:nvSpPr>
        <p:spPr>
          <a:xfrm>
            <a:off x="0" y="1174531"/>
            <a:ext cx="9144000" cy="2451538"/>
          </a:xfrm>
          <a:prstGeom prst="rect">
            <a:avLst/>
          </a:prstGeom>
          <a:solidFill>
            <a:schemeClr val="tx1"/>
          </a:solidFill>
          <a:ln>
            <a:noFill/>
          </a:ln>
          <a:effectLst>
            <a:outerShdw dist="50800" dir="5400000" algn="ctr" rotWithShape="0">
              <a:schemeClr val="tx1">
                <a:alpha val="43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7DFA100-9596-A55A-889F-007A70218137}"/>
              </a:ext>
            </a:extLst>
          </p:cNvPr>
          <p:cNvSpPr txBox="1"/>
          <p:nvPr/>
        </p:nvSpPr>
        <p:spPr>
          <a:xfrm>
            <a:off x="473206" y="1685375"/>
            <a:ext cx="4887070" cy="1384995"/>
          </a:xfrm>
          <a:prstGeom prst="rect">
            <a:avLst/>
          </a:prstGeom>
          <a:noFill/>
        </p:spPr>
        <p:txBody>
          <a:bodyPr wrap="square">
            <a:spAutoFit/>
          </a:bodyPr>
          <a:lstStyle/>
          <a:p>
            <a:r>
              <a:rPr lang="en-US" dirty="0">
                <a:solidFill>
                  <a:schemeClr val="bg1"/>
                </a:solidFill>
                <a:latin typeface="Grandview" panose="020B0502040204020203" pitchFamily="34" charset="0"/>
              </a:rPr>
              <a:t>IMDb is the world's most popular and authoritative source for information on movies, TV shows, and celebrities. Products and services to help fans discover and decide what to watch and where to watch it include: the IMDb website for desktop and mobile devices; apps for iOS and Android; and, X-Ray on Prime Video. </a:t>
            </a:r>
          </a:p>
        </p:txBody>
      </p:sp>
      <p:pic>
        <p:nvPicPr>
          <p:cNvPr id="1026" name="Picture 2" descr="angry birds movie | Trending Gifs | Page 2">
            <a:extLst>
              <a:ext uri="{FF2B5EF4-FFF2-40B4-BE49-F238E27FC236}">
                <a16:creationId xmlns:a16="http://schemas.microsoft.com/office/drawing/2014/main" id="{396D4ECE-F33A-F680-7D00-1975E155E8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4283" y="1440113"/>
            <a:ext cx="3358054" cy="1895901"/>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285;p44">
            <a:extLst>
              <a:ext uri="{FF2B5EF4-FFF2-40B4-BE49-F238E27FC236}">
                <a16:creationId xmlns:a16="http://schemas.microsoft.com/office/drawing/2014/main" id="{D77976A3-B049-3C09-DA3D-CA8C954388D5}"/>
              </a:ext>
            </a:extLst>
          </p:cNvPr>
          <p:cNvPicPr preferRelativeResize="0"/>
          <p:nvPr/>
        </p:nvPicPr>
        <p:blipFill rotWithShape="1">
          <a:blip r:embed="rId6">
            <a:alphaModFix/>
          </a:blip>
          <a:srcRect l="2723" t="46158" r="1720" b="46165"/>
          <a:stretch/>
        </p:blipFill>
        <p:spPr>
          <a:xfrm>
            <a:off x="0" y="1109037"/>
            <a:ext cx="9144000" cy="331076"/>
          </a:xfrm>
          <a:prstGeom prst="rect">
            <a:avLst/>
          </a:prstGeom>
          <a:noFill/>
          <a:ln>
            <a:noFill/>
          </a:ln>
        </p:spPr>
      </p:pic>
      <p:pic>
        <p:nvPicPr>
          <p:cNvPr id="6" name="Google Shape;286;p44">
            <a:extLst>
              <a:ext uri="{FF2B5EF4-FFF2-40B4-BE49-F238E27FC236}">
                <a16:creationId xmlns:a16="http://schemas.microsoft.com/office/drawing/2014/main" id="{334DA4D8-1A8F-C543-37F6-4AEE89507BCC}"/>
              </a:ext>
            </a:extLst>
          </p:cNvPr>
          <p:cNvPicPr preferRelativeResize="0"/>
          <p:nvPr/>
        </p:nvPicPr>
        <p:blipFill rotWithShape="1">
          <a:blip r:embed="rId6">
            <a:alphaModFix/>
          </a:blip>
          <a:srcRect l="2723" t="46158" r="1720" b="46165"/>
          <a:stretch/>
        </p:blipFill>
        <p:spPr>
          <a:xfrm>
            <a:off x="0" y="3452648"/>
            <a:ext cx="9144000" cy="331076"/>
          </a:xfrm>
          <a:prstGeom prst="rect">
            <a:avLst/>
          </a:prstGeom>
          <a:noFill/>
          <a:ln>
            <a:noFill/>
          </a:ln>
        </p:spPr>
      </p:pic>
    </p:spTree>
    <p:extLst>
      <p:ext uri="{BB962C8B-B14F-4D97-AF65-F5344CB8AC3E}">
        <p14:creationId xmlns:p14="http://schemas.microsoft.com/office/powerpoint/2010/main" val="91991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22D70-E4CF-6275-7EF3-003DEE724622}"/>
              </a:ext>
            </a:extLst>
          </p:cNvPr>
          <p:cNvSpPr>
            <a:spLocks noGrp="1"/>
          </p:cNvSpPr>
          <p:nvPr>
            <p:ph type="title"/>
          </p:nvPr>
        </p:nvSpPr>
        <p:spPr/>
        <p:txBody>
          <a:bodyPr/>
          <a:lstStyle/>
          <a:p>
            <a:r>
              <a:rPr lang="en-US" dirty="0"/>
              <a:t>Tech Stack Used</a:t>
            </a:r>
          </a:p>
        </p:txBody>
      </p:sp>
      <p:pic>
        <p:nvPicPr>
          <p:cNvPr id="3" name="Picture 2">
            <a:extLst>
              <a:ext uri="{FF2B5EF4-FFF2-40B4-BE49-F238E27FC236}">
                <a16:creationId xmlns:a16="http://schemas.microsoft.com/office/drawing/2014/main" id="{A69168A6-197B-E743-8299-063F98AADE88}"/>
              </a:ext>
            </a:extLst>
          </p:cNvPr>
          <p:cNvPicPr>
            <a:picLocks noChangeAspect="1"/>
          </p:cNvPicPr>
          <p:nvPr/>
        </p:nvPicPr>
        <p:blipFill>
          <a:blip r:embed="rId2"/>
          <a:stretch>
            <a:fillRect/>
          </a:stretch>
        </p:blipFill>
        <p:spPr>
          <a:xfrm>
            <a:off x="1190296" y="1690018"/>
            <a:ext cx="6763407" cy="1164272"/>
          </a:xfrm>
          <a:prstGeom prst="rect">
            <a:avLst/>
          </a:prstGeom>
        </p:spPr>
      </p:pic>
      <p:pic>
        <p:nvPicPr>
          <p:cNvPr id="4" name="Picture 3">
            <a:extLst>
              <a:ext uri="{FF2B5EF4-FFF2-40B4-BE49-F238E27FC236}">
                <a16:creationId xmlns:a16="http://schemas.microsoft.com/office/drawing/2014/main" id="{E7C41DB2-0F34-0CF3-7ACF-99F9136498FB}"/>
              </a:ext>
            </a:extLst>
          </p:cNvPr>
          <p:cNvPicPr>
            <a:picLocks noChangeAspect="1"/>
          </p:cNvPicPr>
          <p:nvPr/>
        </p:nvPicPr>
        <p:blipFill>
          <a:blip r:embed="rId3"/>
          <a:stretch>
            <a:fillRect/>
          </a:stretch>
        </p:blipFill>
        <p:spPr>
          <a:xfrm>
            <a:off x="814552" y="3358055"/>
            <a:ext cx="2590800" cy="971550"/>
          </a:xfrm>
          <a:prstGeom prst="rect">
            <a:avLst/>
          </a:prstGeom>
        </p:spPr>
      </p:pic>
      <p:pic>
        <p:nvPicPr>
          <p:cNvPr id="5" name="Picture 4">
            <a:extLst>
              <a:ext uri="{FF2B5EF4-FFF2-40B4-BE49-F238E27FC236}">
                <a16:creationId xmlns:a16="http://schemas.microsoft.com/office/drawing/2014/main" id="{88C5E106-BD65-5EAB-BE37-DF715CF0E72F}"/>
              </a:ext>
            </a:extLst>
          </p:cNvPr>
          <p:cNvPicPr>
            <a:picLocks noChangeAspect="1"/>
          </p:cNvPicPr>
          <p:nvPr/>
        </p:nvPicPr>
        <p:blipFill>
          <a:blip r:embed="rId4"/>
          <a:stretch>
            <a:fillRect/>
          </a:stretch>
        </p:blipFill>
        <p:spPr>
          <a:xfrm>
            <a:off x="3601272" y="2980093"/>
            <a:ext cx="1727474" cy="1727474"/>
          </a:xfrm>
          <a:prstGeom prst="rect">
            <a:avLst/>
          </a:prstGeom>
        </p:spPr>
      </p:pic>
      <p:pic>
        <p:nvPicPr>
          <p:cNvPr id="6" name="Picture 5">
            <a:extLst>
              <a:ext uri="{FF2B5EF4-FFF2-40B4-BE49-F238E27FC236}">
                <a16:creationId xmlns:a16="http://schemas.microsoft.com/office/drawing/2014/main" id="{32597600-20DB-899B-A399-75668A6FEDCE}"/>
              </a:ext>
            </a:extLst>
          </p:cNvPr>
          <p:cNvPicPr>
            <a:picLocks noChangeAspect="1"/>
          </p:cNvPicPr>
          <p:nvPr/>
        </p:nvPicPr>
        <p:blipFill>
          <a:blip r:embed="rId5"/>
          <a:stretch>
            <a:fillRect/>
          </a:stretch>
        </p:blipFill>
        <p:spPr>
          <a:xfrm>
            <a:off x="5257566" y="3066393"/>
            <a:ext cx="3594772" cy="1310508"/>
          </a:xfrm>
          <a:prstGeom prst="rect">
            <a:avLst/>
          </a:prstGeom>
        </p:spPr>
      </p:pic>
    </p:spTree>
    <p:extLst>
      <p:ext uri="{BB962C8B-B14F-4D97-AF65-F5344CB8AC3E}">
        <p14:creationId xmlns:p14="http://schemas.microsoft.com/office/powerpoint/2010/main" val="3176204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AE0DE-ABE4-EAFC-E3CE-1A3806FA6E61}"/>
              </a:ext>
            </a:extLst>
          </p:cNvPr>
          <p:cNvSpPr>
            <a:spLocks noGrp="1"/>
          </p:cNvSpPr>
          <p:nvPr>
            <p:ph type="title"/>
          </p:nvPr>
        </p:nvSpPr>
        <p:spPr/>
        <p:txBody>
          <a:bodyPr/>
          <a:lstStyle/>
          <a:p>
            <a:pPr algn="l"/>
            <a:r>
              <a:rPr lang="en-US" dirty="0"/>
              <a:t>Dataset Overview</a:t>
            </a:r>
          </a:p>
        </p:txBody>
      </p:sp>
      <p:sp>
        <p:nvSpPr>
          <p:cNvPr id="6" name="TextBox 5">
            <a:extLst>
              <a:ext uri="{FF2B5EF4-FFF2-40B4-BE49-F238E27FC236}">
                <a16:creationId xmlns:a16="http://schemas.microsoft.com/office/drawing/2014/main" id="{E12D3A8C-0606-D424-DE81-30D5FDA24EE8}"/>
              </a:ext>
            </a:extLst>
          </p:cNvPr>
          <p:cNvSpPr txBox="1"/>
          <p:nvPr/>
        </p:nvSpPr>
        <p:spPr>
          <a:xfrm>
            <a:off x="5311690" y="538646"/>
            <a:ext cx="2437062" cy="646331"/>
          </a:xfrm>
          <a:prstGeom prst="rect">
            <a:avLst/>
          </a:prstGeom>
          <a:noFill/>
        </p:spPr>
        <p:txBody>
          <a:bodyPr wrap="square">
            <a:spAutoFit/>
          </a:bodyPr>
          <a:lstStyle/>
          <a:p>
            <a:r>
              <a:rPr lang="en-US" sz="1200" b="0" i="0" dirty="0">
                <a:solidFill>
                  <a:srgbClr val="242424"/>
                </a:solidFill>
                <a:effectLst/>
                <a:highlight>
                  <a:srgbClr val="FFFFFF"/>
                </a:highlight>
                <a:latin typeface="source-serif-pro"/>
              </a:rPr>
              <a:t>The dataset provided is related to IMDB Movies and contains records of movies from a number of years.</a:t>
            </a:r>
            <a:endParaRPr lang="en-US" sz="1200" dirty="0"/>
          </a:p>
        </p:txBody>
      </p:sp>
      <p:sp>
        <p:nvSpPr>
          <p:cNvPr id="8" name="TextBox 7">
            <a:extLst>
              <a:ext uri="{FF2B5EF4-FFF2-40B4-BE49-F238E27FC236}">
                <a16:creationId xmlns:a16="http://schemas.microsoft.com/office/drawing/2014/main" id="{BF9F3DC3-2DB0-264C-5763-CB5A6F62A4D5}"/>
              </a:ext>
            </a:extLst>
          </p:cNvPr>
          <p:cNvSpPr txBox="1"/>
          <p:nvPr/>
        </p:nvSpPr>
        <p:spPr>
          <a:xfrm>
            <a:off x="434772" y="1032580"/>
            <a:ext cx="7748753" cy="4185761"/>
          </a:xfrm>
          <a:prstGeom prst="rect">
            <a:avLst/>
          </a:prstGeom>
          <a:noFill/>
        </p:spPr>
        <p:txBody>
          <a:bodyPr wrap="square">
            <a:spAutoFit/>
          </a:bodyPr>
          <a:lstStyle/>
          <a:p>
            <a:pPr algn="l">
              <a:buFont typeface="Arial" panose="020B0604020202020204" pitchFamily="34" charset="0"/>
              <a:buChar char="•"/>
            </a:pPr>
            <a:r>
              <a:rPr lang="en-US" b="0" i="0" dirty="0">
                <a:solidFill>
                  <a:srgbClr val="242424"/>
                </a:solidFill>
                <a:effectLst/>
                <a:highlight>
                  <a:srgbClr val="FFFFFF"/>
                </a:highlight>
                <a:latin typeface="source-serif-pro"/>
              </a:rPr>
              <a:t>The Dataset details are:</a:t>
            </a:r>
            <a:br>
              <a:rPr lang="en-US" b="0" i="0" dirty="0">
                <a:solidFill>
                  <a:srgbClr val="242424"/>
                </a:solidFill>
                <a:effectLst/>
                <a:highlight>
                  <a:srgbClr val="FFFFFF"/>
                </a:highlight>
                <a:latin typeface="source-serif-pro"/>
              </a:rPr>
            </a:br>
            <a:r>
              <a:rPr lang="en-US" b="0" i="0" dirty="0">
                <a:solidFill>
                  <a:srgbClr val="242424"/>
                </a:solidFill>
                <a:effectLst/>
                <a:highlight>
                  <a:srgbClr val="FFFFFF"/>
                </a:highlight>
                <a:latin typeface="source-serif-pro"/>
              </a:rPr>
              <a:t>- Number of Data-Points: 368300</a:t>
            </a:r>
            <a:br>
              <a:rPr lang="en-US" b="0" i="0" dirty="0">
                <a:solidFill>
                  <a:srgbClr val="242424"/>
                </a:solidFill>
                <a:effectLst/>
                <a:highlight>
                  <a:srgbClr val="FFFFFF"/>
                </a:highlight>
                <a:latin typeface="source-serif-pro"/>
              </a:rPr>
            </a:br>
            <a:r>
              <a:rPr lang="en-US" b="0" i="0" dirty="0">
                <a:solidFill>
                  <a:srgbClr val="242424"/>
                </a:solidFill>
                <a:effectLst/>
                <a:highlight>
                  <a:srgbClr val="FFFFFF"/>
                </a:highlight>
                <a:latin typeface="source-serif-pro"/>
              </a:rPr>
              <a:t>- Number of Features: </a:t>
            </a:r>
            <a:r>
              <a:rPr lang="en-US" dirty="0">
                <a:solidFill>
                  <a:srgbClr val="242424"/>
                </a:solidFill>
                <a:highlight>
                  <a:srgbClr val="FFFFFF"/>
                </a:highlight>
                <a:latin typeface="source-serif-pro"/>
              </a:rPr>
              <a:t>14</a:t>
            </a:r>
            <a:br>
              <a:rPr lang="en-US" b="0" i="0" dirty="0">
                <a:solidFill>
                  <a:srgbClr val="242424"/>
                </a:solidFill>
                <a:effectLst/>
                <a:highlight>
                  <a:srgbClr val="FFFFFF"/>
                </a:highlight>
                <a:latin typeface="source-serif-pro"/>
              </a:rPr>
            </a:br>
            <a:r>
              <a:rPr lang="en-US" b="0" i="0" dirty="0">
                <a:solidFill>
                  <a:srgbClr val="242424"/>
                </a:solidFill>
                <a:effectLst/>
                <a:highlight>
                  <a:srgbClr val="FFFFFF"/>
                </a:highlight>
                <a:latin typeface="source-serif-pro"/>
              </a:rPr>
              <a:t>- Column Details:</a:t>
            </a:r>
            <a:br>
              <a:rPr lang="en-US" b="0" i="0" dirty="0">
                <a:solidFill>
                  <a:srgbClr val="242424"/>
                </a:solidFill>
                <a:effectLst/>
                <a:highlight>
                  <a:srgbClr val="FFFFFF"/>
                </a:highlight>
                <a:latin typeface="source-serif-pro"/>
              </a:rPr>
            </a:br>
            <a:r>
              <a:rPr lang="en-US" b="0" i="0" dirty="0">
                <a:solidFill>
                  <a:srgbClr val="242424"/>
                </a:solidFill>
                <a:effectLst/>
                <a:highlight>
                  <a:srgbClr val="FFFFFF"/>
                </a:highlight>
                <a:latin typeface="source-serif-pro"/>
              </a:rPr>
              <a:t>1. </a:t>
            </a:r>
            <a:r>
              <a:rPr lang="en-US" b="1" i="0" dirty="0" err="1">
                <a:solidFill>
                  <a:srgbClr val="242424"/>
                </a:solidFill>
                <a:effectLst/>
                <a:highlight>
                  <a:srgbClr val="FFFFFF"/>
                </a:highlight>
                <a:latin typeface="source-serif-pro"/>
              </a:rPr>
              <a:t>movie_id</a:t>
            </a:r>
            <a:endParaRPr lang="en-US" b="1" i="0" dirty="0">
              <a:solidFill>
                <a:srgbClr val="242424"/>
              </a:solidFill>
              <a:effectLst/>
              <a:highlight>
                <a:srgbClr val="FFFFFF"/>
              </a:highlight>
              <a:latin typeface="source-serif-pro"/>
            </a:endParaRPr>
          </a:p>
          <a:p>
            <a:pPr algn="l"/>
            <a:r>
              <a:rPr lang="en-US" dirty="0">
                <a:solidFill>
                  <a:srgbClr val="242424"/>
                </a:solidFill>
                <a:highlight>
                  <a:srgbClr val="FFFFFF"/>
                </a:highlight>
                <a:latin typeface="source-serif-pro"/>
              </a:rPr>
              <a:t>2.</a:t>
            </a:r>
            <a:r>
              <a:rPr lang="en-US" b="1" dirty="0">
                <a:solidFill>
                  <a:srgbClr val="242424"/>
                </a:solidFill>
                <a:highlight>
                  <a:srgbClr val="FFFFFF"/>
                </a:highlight>
                <a:latin typeface="source-serif-pro"/>
              </a:rPr>
              <a:t> </a:t>
            </a:r>
            <a:r>
              <a:rPr lang="en-US" b="1" dirty="0" err="1">
                <a:solidFill>
                  <a:srgbClr val="242424"/>
                </a:solidFill>
                <a:highlight>
                  <a:srgbClr val="FFFFFF"/>
                </a:highlight>
                <a:latin typeface="source-serif-pro"/>
              </a:rPr>
              <a:t>movie_title</a:t>
            </a:r>
            <a:r>
              <a:rPr lang="en-US" b="1" dirty="0">
                <a:solidFill>
                  <a:srgbClr val="242424"/>
                </a:solidFill>
                <a:highlight>
                  <a:srgbClr val="FFFFFF"/>
                </a:highlight>
                <a:latin typeface="source-serif-pro"/>
              </a:rPr>
              <a:t>: </a:t>
            </a:r>
            <a:r>
              <a:rPr lang="en-US" dirty="0">
                <a:solidFill>
                  <a:srgbClr val="242424"/>
                </a:solidFill>
                <a:highlight>
                  <a:srgbClr val="FFFFFF"/>
                </a:highlight>
                <a:latin typeface="source-serif-pro"/>
              </a:rPr>
              <a:t>Name of the movie</a:t>
            </a:r>
            <a:br>
              <a:rPr lang="en-US" b="0" i="0" dirty="0">
                <a:solidFill>
                  <a:srgbClr val="242424"/>
                </a:solidFill>
                <a:effectLst/>
                <a:highlight>
                  <a:srgbClr val="FFFFFF"/>
                </a:highlight>
                <a:latin typeface="source-serif-pro"/>
              </a:rPr>
            </a:br>
            <a:r>
              <a:rPr lang="en-US" b="0" i="0" dirty="0">
                <a:solidFill>
                  <a:srgbClr val="242424"/>
                </a:solidFill>
                <a:effectLst/>
                <a:highlight>
                  <a:srgbClr val="FFFFFF"/>
                </a:highlight>
                <a:latin typeface="source-serif-pro"/>
              </a:rPr>
              <a:t>3.</a:t>
            </a:r>
            <a:r>
              <a:rPr lang="en-US" b="1" i="0" dirty="0">
                <a:solidFill>
                  <a:srgbClr val="242424"/>
                </a:solidFill>
                <a:effectLst/>
                <a:highlight>
                  <a:srgbClr val="FFFFFF"/>
                </a:highlight>
                <a:latin typeface="source-serif-pro"/>
              </a:rPr>
              <a:t>year </a:t>
            </a:r>
            <a:r>
              <a:rPr lang="en-US" b="0" i="0" dirty="0">
                <a:solidFill>
                  <a:srgbClr val="242424"/>
                </a:solidFill>
                <a:effectLst/>
                <a:highlight>
                  <a:srgbClr val="FFFFFF"/>
                </a:highlight>
                <a:latin typeface="source-serif-pro"/>
              </a:rPr>
              <a:t>: Release year of movie</a:t>
            </a:r>
            <a:br>
              <a:rPr lang="en-US" b="0" i="0" dirty="0">
                <a:solidFill>
                  <a:srgbClr val="242424"/>
                </a:solidFill>
                <a:effectLst/>
                <a:highlight>
                  <a:srgbClr val="FFFFFF"/>
                </a:highlight>
                <a:latin typeface="source-serif-pro"/>
              </a:rPr>
            </a:br>
            <a:r>
              <a:rPr lang="en-US" b="0" i="0" dirty="0">
                <a:solidFill>
                  <a:srgbClr val="242424"/>
                </a:solidFill>
                <a:effectLst/>
                <a:highlight>
                  <a:srgbClr val="FFFFFF"/>
                </a:highlight>
                <a:latin typeface="source-serif-pro"/>
              </a:rPr>
              <a:t>4. </a:t>
            </a:r>
            <a:r>
              <a:rPr lang="en-US" b="1" i="0" dirty="0">
                <a:solidFill>
                  <a:srgbClr val="242424"/>
                </a:solidFill>
                <a:effectLst/>
                <a:highlight>
                  <a:srgbClr val="FFFFFF"/>
                </a:highlight>
                <a:latin typeface="source-serif-pro"/>
              </a:rPr>
              <a:t>certificate</a:t>
            </a:r>
            <a:r>
              <a:rPr lang="en-US" b="0" i="0" dirty="0">
                <a:solidFill>
                  <a:srgbClr val="242424"/>
                </a:solidFill>
                <a:effectLst/>
                <a:highlight>
                  <a:srgbClr val="FFFFFF"/>
                </a:highlight>
                <a:latin typeface="source-serif-pro"/>
              </a:rPr>
              <a:t>: </a:t>
            </a:r>
            <a:br>
              <a:rPr lang="en-US" b="0" i="0" dirty="0">
                <a:solidFill>
                  <a:srgbClr val="242424"/>
                </a:solidFill>
                <a:effectLst/>
                <a:highlight>
                  <a:srgbClr val="FFFFFF"/>
                </a:highlight>
                <a:latin typeface="source-serif-pro"/>
              </a:rPr>
            </a:br>
            <a:r>
              <a:rPr lang="en-US" b="0" i="0" dirty="0">
                <a:solidFill>
                  <a:srgbClr val="242424"/>
                </a:solidFill>
                <a:effectLst/>
                <a:highlight>
                  <a:srgbClr val="FFFFFF"/>
                </a:highlight>
                <a:latin typeface="source-serif-pro"/>
              </a:rPr>
              <a:t>5. </a:t>
            </a:r>
            <a:r>
              <a:rPr lang="en-US" b="1" i="0" dirty="0">
                <a:solidFill>
                  <a:srgbClr val="242424"/>
                </a:solidFill>
                <a:effectLst/>
                <a:highlight>
                  <a:srgbClr val="FFFFFF"/>
                </a:highlight>
                <a:latin typeface="source-serif-pro"/>
              </a:rPr>
              <a:t>runtime</a:t>
            </a:r>
            <a:r>
              <a:rPr lang="en-US" b="0" i="0" dirty="0">
                <a:solidFill>
                  <a:srgbClr val="242424"/>
                </a:solidFill>
                <a:effectLst/>
                <a:highlight>
                  <a:srgbClr val="FFFFFF"/>
                </a:highlight>
                <a:latin typeface="source-serif-pro"/>
              </a:rPr>
              <a:t>: Duration of the movie</a:t>
            </a:r>
            <a:br>
              <a:rPr lang="en-US" b="0" i="0" dirty="0">
                <a:solidFill>
                  <a:srgbClr val="242424"/>
                </a:solidFill>
                <a:effectLst/>
                <a:highlight>
                  <a:srgbClr val="FFFFFF"/>
                </a:highlight>
                <a:latin typeface="source-serif-pro"/>
              </a:rPr>
            </a:br>
            <a:r>
              <a:rPr lang="en-US" b="0" i="0" dirty="0">
                <a:solidFill>
                  <a:srgbClr val="242424"/>
                </a:solidFill>
                <a:effectLst/>
                <a:highlight>
                  <a:srgbClr val="FFFFFF"/>
                </a:highlight>
                <a:latin typeface="source-serif-pro"/>
              </a:rPr>
              <a:t>6. </a:t>
            </a:r>
            <a:r>
              <a:rPr lang="en-US" b="1" i="0" dirty="0">
                <a:solidFill>
                  <a:srgbClr val="242424"/>
                </a:solidFill>
                <a:effectLst/>
                <a:highlight>
                  <a:srgbClr val="FFFFFF"/>
                </a:highlight>
                <a:latin typeface="source-serif-pro"/>
              </a:rPr>
              <a:t>genre</a:t>
            </a:r>
            <a:r>
              <a:rPr lang="en-US" b="0" i="0" dirty="0">
                <a:solidFill>
                  <a:srgbClr val="242424"/>
                </a:solidFill>
                <a:effectLst/>
                <a:highlight>
                  <a:srgbClr val="FFFFFF"/>
                </a:highlight>
                <a:latin typeface="source-serif-pro"/>
              </a:rPr>
              <a:t>:</a:t>
            </a:r>
            <a:r>
              <a:rPr lang="az-Latn-AZ" b="0" i="0" dirty="0">
                <a:solidFill>
                  <a:srgbClr val="242424"/>
                </a:solidFill>
                <a:effectLst/>
                <a:highlight>
                  <a:srgbClr val="FFFFFF"/>
                </a:highlight>
                <a:latin typeface="source-serif-pro"/>
              </a:rPr>
              <a:t> </a:t>
            </a:r>
            <a:r>
              <a:rPr lang="az-Latn-AZ" b="0" i="0" dirty="0" err="1">
                <a:solidFill>
                  <a:srgbClr val="242424"/>
                </a:solidFill>
                <a:effectLst/>
                <a:highlight>
                  <a:srgbClr val="FFFFFF"/>
                </a:highlight>
                <a:latin typeface="source-serif-pro"/>
              </a:rPr>
              <a:t>Genres</a:t>
            </a:r>
            <a:r>
              <a:rPr lang="az-Latn-AZ" b="0" i="0" dirty="0">
                <a:solidFill>
                  <a:srgbClr val="242424"/>
                </a:solidFill>
                <a:effectLst/>
                <a:highlight>
                  <a:srgbClr val="FFFFFF"/>
                </a:highlight>
                <a:latin typeface="source-serif-pro"/>
              </a:rPr>
              <a:t> of </a:t>
            </a:r>
            <a:r>
              <a:rPr lang="az-Latn-AZ" b="0" i="0" dirty="0" err="1">
                <a:solidFill>
                  <a:srgbClr val="242424"/>
                </a:solidFill>
                <a:effectLst/>
                <a:highlight>
                  <a:srgbClr val="FFFFFF"/>
                </a:highlight>
                <a:latin typeface="source-serif-pro"/>
              </a:rPr>
              <a:t>movie</a:t>
            </a:r>
            <a:br>
              <a:rPr lang="en-US" b="0" i="0" dirty="0">
                <a:solidFill>
                  <a:srgbClr val="242424"/>
                </a:solidFill>
                <a:effectLst/>
                <a:highlight>
                  <a:srgbClr val="FFFFFF"/>
                </a:highlight>
                <a:latin typeface="source-serif-pro"/>
              </a:rPr>
            </a:br>
            <a:r>
              <a:rPr lang="en-US" b="0" i="0" dirty="0">
                <a:solidFill>
                  <a:srgbClr val="242424"/>
                </a:solidFill>
                <a:effectLst/>
                <a:highlight>
                  <a:srgbClr val="FFFFFF"/>
                </a:highlight>
                <a:latin typeface="source-serif-pro"/>
              </a:rPr>
              <a:t>7. </a:t>
            </a:r>
            <a:r>
              <a:rPr lang="en-US" b="1" i="0" dirty="0">
                <a:solidFill>
                  <a:srgbClr val="242424"/>
                </a:solidFill>
                <a:effectLst/>
                <a:highlight>
                  <a:srgbClr val="FFFFFF"/>
                </a:highlight>
                <a:latin typeface="source-serif-pro"/>
              </a:rPr>
              <a:t>rating</a:t>
            </a:r>
            <a:r>
              <a:rPr lang="en-US" b="0" i="0" dirty="0">
                <a:solidFill>
                  <a:srgbClr val="242424"/>
                </a:solidFill>
                <a:effectLst/>
                <a:highlight>
                  <a:srgbClr val="FFFFFF"/>
                </a:highlight>
                <a:latin typeface="source-serif-pro"/>
              </a:rPr>
              <a:t>: </a:t>
            </a:r>
            <a:r>
              <a:rPr lang="az-Latn-AZ" b="0" i="0" dirty="0" err="1">
                <a:solidFill>
                  <a:srgbClr val="242424"/>
                </a:solidFill>
                <a:effectLst/>
                <a:highlight>
                  <a:srgbClr val="FFFFFF"/>
                </a:highlight>
                <a:latin typeface="source-serif-pro"/>
              </a:rPr>
              <a:t>Rating</a:t>
            </a:r>
            <a:r>
              <a:rPr lang="az-Latn-AZ" b="0" i="0" dirty="0">
                <a:solidFill>
                  <a:srgbClr val="242424"/>
                </a:solidFill>
                <a:effectLst/>
                <a:highlight>
                  <a:srgbClr val="FFFFFF"/>
                </a:highlight>
                <a:latin typeface="source-serif-pro"/>
              </a:rPr>
              <a:t> of </a:t>
            </a:r>
            <a:r>
              <a:rPr lang="az-Latn-AZ" b="0" i="0" dirty="0" err="1">
                <a:solidFill>
                  <a:srgbClr val="242424"/>
                </a:solidFill>
                <a:effectLst/>
                <a:highlight>
                  <a:srgbClr val="FFFFFF"/>
                </a:highlight>
                <a:latin typeface="source-serif-pro"/>
              </a:rPr>
              <a:t>the</a:t>
            </a:r>
            <a:r>
              <a:rPr lang="az-Latn-AZ" b="0" i="0" dirty="0">
                <a:solidFill>
                  <a:srgbClr val="242424"/>
                </a:solidFill>
                <a:effectLst/>
                <a:highlight>
                  <a:srgbClr val="FFFFFF"/>
                </a:highlight>
                <a:latin typeface="source-serif-pro"/>
              </a:rPr>
              <a:t> </a:t>
            </a:r>
            <a:r>
              <a:rPr lang="az-Latn-AZ" b="0" i="0" dirty="0" err="1">
                <a:solidFill>
                  <a:srgbClr val="242424"/>
                </a:solidFill>
                <a:effectLst/>
                <a:highlight>
                  <a:srgbClr val="FFFFFF"/>
                </a:highlight>
                <a:latin typeface="source-serif-pro"/>
              </a:rPr>
              <a:t>movie</a:t>
            </a:r>
            <a:br>
              <a:rPr lang="en-US" b="0" i="0" dirty="0">
                <a:solidFill>
                  <a:srgbClr val="242424"/>
                </a:solidFill>
                <a:effectLst/>
                <a:highlight>
                  <a:srgbClr val="FFFFFF"/>
                </a:highlight>
                <a:latin typeface="source-serif-pro"/>
              </a:rPr>
            </a:br>
            <a:r>
              <a:rPr lang="en-US" b="0" i="0" dirty="0">
                <a:solidFill>
                  <a:srgbClr val="242424"/>
                </a:solidFill>
                <a:effectLst/>
                <a:highlight>
                  <a:srgbClr val="FFFFFF"/>
                </a:highlight>
                <a:latin typeface="source-serif-pro"/>
              </a:rPr>
              <a:t>8. </a:t>
            </a:r>
            <a:r>
              <a:rPr lang="en-US" b="1" i="0" dirty="0">
                <a:solidFill>
                  <a:srgbClr val="242424"/>
                </a:solidFill>
                <a:effectLst/>
                <a:highlight>
                  <a:srgbClr val="FFFFFF"/>
                </a:highlight>
                <a:latin typeface="source-serif-pro"/>
              </a:rPr>
              <a:t>description</a:t>
            </a:r>
            <a:r>
              <a:rPr lang="en-US" b="0" i="0" dirty="0">
                <a:solidFill>
                  <a:srgbClr val="242424"/>
                </a:solidFill>
                <a:effectLst/>
                <a:highlight>
                  <a:srgbClr val="FFFFFF"/>
                </a:highlight>
                <a:latin typeface="source-serif-pro"/>
              </a:rPr>
              <a:t>:</a:t>
            </a:r>
            <a:r>
              <a:rPr lang="az-Latn-AZ" b="0" i="0" dirty="0">
                <a:solidFill>
                  <a:srgbClr val="242424"/>
                </a:solidFill>
                <a:effectLst/>
                <a:highlight>
                  <a:srgbClr val="FFFFFF"/>
                </a:highlight>
                <a:latin typeface="source-serif-pro"/>
              </a:rPr>
              <a:t> </a:t>
            </a:r>
            <a:r>
              <a:rPr lang="az-Latn-AZ" b="0" i="0" dirty="0" err="1">
                <a:solidFill>
                  <a:srgbClr val="242424"/>
                </a:solidFill>
                <a:effectLst/>
                <a:highlight>
                  <a:srgbClr val="FFFFFF"/>
                </a:highlight>
                <a:latin typeface="source-serif-pro"/>
              </a:rPr>
              <a:t>Plot</a:t>
            </a:r>
            <a:r>
              <a:rPr lang="az-Latn-AZ" b="0" i="0" dirty="0">
                <a:solidFill>
                  <a:srgbClr val="242424"/>
                </a:solidFill>
                <a:effectLst/>
                <a:highlight>
                  <a:srgbClr val="FFFFFF"/>
                </a:highlight>
                <a:latin typeface="source-serif-pro"/>
              </a:rPr>
              <a:t> </a:t>
            </a:r>
            <a:r>
              <a:rPr lang="az-Latn-AZ" b="0" i="0" dirty="0" err="1">
                <a:solidFill>
                  <a:srgbClr val="242424"/>
                </a:solidFill>
                <a:effectLst/>
                <a:highlight>
                  <a:srgbClr val="FFFFFF"/>
                </a:highlight>
                <a:latin typeface="source-serif-pro"/>
              </a:rPr>
              <a:t>summary</a:t>
            </a:r>
            <a:r>
              <a:rPr lang="az-Latn-AZ" b="0" i="0" dirty="0">
                <a:solidFill>
                  <a:srgbClr val="242424"/>
                </a:solidFill>
                <a:effectLst/>
                <a:highlight>
                  <a:srgbClr val="FFFFFF"/>
                </a:highlight>
                <a:latin typeface="source-serif-pro"/>
              </a:rPr>
              <a:t> of </a:t>
            </a:r>
            <a:r>
              <a:rPr lang="az-Latn-AZ" b="0" i="0" dirty="0" err="1">
                <a:solidFill>
                  <a:srgbClr val="242424"/>
                </a:solidFill>
                <a:effectLst/>
                <a:highlight>
                  <a:srgbClr val="FFFFFF"/>
                </a:highlight>
                <a:latin typeface="source-serif-pro"/>
              </a:rPr>
              <a:t>movie</a:t>
            </a:r>
            <a:br>
              <a:rPr lang="en-US" b="0" i="0" dirty="0">
                <a:solidFill>
                  <a:srgbClr val="242424"/>
                </a:solidFill>
                <a:effectLst/>
                <a:highlight>
                  <a:srgbClr val="FFFFFF"/>
                </a:highlight>
                <a:latin typeface="source-serif-pro"/>
              </a:rPr>
            </a:br>
            <a:r>
              <a:rPr lang="en-US" b="0" i="0" dirty="0">
                <a:solidFill>
                  <a:srgbClr val="242424"/>
                </a:solidFill>
                <a:effectLst/>
                <a:highlight>
                  <a:srgbClr val="FFFFFF"/>
                </a:highlight>
                <a:latin typeface="source-serif-pro"/>
              </a:rPr>
              <a:t>9. </a:t>
            </a:r>
            <a:r>
              <a:rPr lang="en-US" b="1" i="0" dirty="0">
                <a:solidFill>
                  <a:srgbClr val="242424"/>
                </a:solidFill>
                <a:effectLst/>
                <a:highlight>
                  <a:srgbClr val="FFFFFF"/>
                </a:highlight>
                <a:latin typeface="source-serif-pro"/>
              </a:rPr>
              <a:t>director</a:t>
            </a:r>
            <a:r>
              <a:rPr lang="en-US" b="0" i="0" dirty="0">
                <a:solidFill>
                  <a:srgbClr val="242424"/>
                </a:solidFill>
                <a:effectLst/>
                <a:highlight>
                  <a:srgbClr val="FFFFFF"/>
                </a:highlight>
                <a:latin typeface="source-serif-pro"/>
              </a:rPr>
              <a:t>: Name of the directors</a:t>
            </a:r>
            <a:br>
              <a:rPr lang="en-US" b="0" i="0" dirty="0">
                <a:solidFill>
                  <a:srgbClr val="242424"/>
                </a:solidFill>
                <a:effectLst/>
                <a:highlight>
                  <a:srgbClr val="FFFFFF"/>
                </a:highlight>
                <a:latin typeface="source-serif-pro"/>
              </a:rPr>
            </a:br>
            <a:r>
              <a:rPr lang="en-US" b="0" i="0" dirty="0">
                <a:solidFill>
                  <a:srgbClr val="242424"/>
                </a:solidFill>
                <a:effectLst/>
                <a:highlight>
                  <a:srgbClr val="FFFFFF"/>
                </a:highlight>
                <a:latin typeface="source-serif-pro"/>
              </a:rPr>
              <a:t>10. </a:t>
            </a:r>
            <a:r>
              <a:rPr lang="en-US" b="1" i="0" dirty="0" err="1">
                <a:solidFill>
                  <a:srgbClr val="242424"/>
                </a:solidFill>
                <a:effectLst/>
                <a:highlight>
                  <a:srgbClr val="FFFFFF"/>
                </a:highlight>
                <a:latin typeface="source-serif-pro"/>
              </a:rPr>
              <a:t>director_id</a:t>
            </a:r>
            <a:r>
              <a:rPr lang="en-US" b="0" i="0" dirty="0">
                <a:solidFill>
                  <a:srgbClr val="242424"/>
                </a:solidFill>
                <a:effectLst/>
                <a:highlight>
                  <a:srgbClr val="FFFFFF"/>
                </a:highlight>
                <a:latin typeface="source-serif-pro"/>
              </a:rPr>
              <a:t>:</a:t>
            </a:r>
            <a:r>
              <a:rPr lang="az-Latn-AZ" b="0" i="0" dirty="0">
                <a:solidFill>
                  <a:srgbClr val="242424"/>
                </a:solidFill>
                <a:effectLst/>
                <a:highlight>
                  <a:srgbClr val="FFFFFF"/>
                </a:highlight>
                <a:latin typeface="source-serif-pro"/>
              </a:rPr>
              <a:t> </a:t>
            </a:r>
            <a:r>
              <a:rPr lang="en-US" b="0" i="0" dirty="0">
                <a:solidFill>
                  <a:srgbClr val="242424"/>
                </a:solidFill>
                <a:effectLst/>
                <a:highlight>
                  <a:srgbClr val="FFFFFF"/>
                </a:highlight>
                <a:latin typeface="source-serif-pro"/>
              </a:rPr>
              <a:t>I</a:t>
            </a:r>
            <a:r>
              <a:rPr lang="az-Latn-AZ" b="0" i="0" dirty="0">
                <a:solidFill>
                  <a:srgbClr val="242424"/>
                </a:solidFill>
                <a:effectLst/>
                <a:highlight>
                  <a:srgbClr val="FFFFFF"/>
                </a:highlight>
                <a:latin typeface="source-serif-pro"/>
              </a:rPr>
              <a:t>D</a:t>
            </a:r>
            <a:r>
              <a:rPr lang="en-US" b="0" i="0" dirty="0">
                <a:solidFill>
                  <a:srgbClr val="242424"/>
                </a:solidFill>
                <a:effectLst/>
                <a:highlight>
                  <a:srgbClr val="FFFFFF"/>
                </a:highlight>
                <a:latin typeface="source-serif-pro"/>
              </a:rPr>
              <a:t> of the directors</a:t>
            </a:r>
            <a:br>
              <a:rPr lang="en-US" b="0" i="0" dirty="0">
                <a:solidFill>
                  <a:srgbClr val="242424"/>
                </a:solidFill>
                <a:effectLst/>
                <a:highlight>
                  <a:srgbClr val="FFFFFF"/>
                </a:highlight>
                <a:latin typeface="source-serif-pro"/>
              </a:rPr>
            </a:br>
            <a:r>
              <a:rPr lang="en-US" b="0" i="0" dirty="0">
                <a:solidFill>
                  <a:srgbClr val="242424"/>
                </a:solidFill>
                <a:effectLst/>
                <a:highlight>
                  <a:srgbClr val="FFFFFF"/>
                </a:highlight>
                <a:latin typeface="source-serif-pro"/>
              </a:rPr>
              <a:t>11. </a:t>
            </a:r>
            <a:r>
              <a:rPr lang="en-US" b="1" i="0" dirty="0">
                <a:solidFill>
                  <a:srgbClr val="242424"/>
                </a:solidFill>
                <a:effectLst/>
                <a:highlight>
                  <a:srgbClr val="FFFFFF"/>
                </a:highlight>
                <a:latin typeface="source-serif-pro"/>
              </a:rPr>
              <a:t>star</a:t>
            </a:r>
            <a:r>
              <a:rPr lang="en-US" b="0" i="0" dirty="0">
                <a:solidFill>
                  <a:srgbClr val="242424"/>
                </a:solidFill>
                <a:effectLst/>
                <a:highlight>
                  <a:srgbClr val="FFFFFF"/>
                </a:highlight>
                <a:latin typeface="source-serif-pro"/>
              </a:rPr>
              <a:t>: Name of the actors</a:t>
            </a:r>
            <a:br>
              <a:rPr lang="en-US" b="0" i="0" dirty="0">
                <a:solidFill>
                  <a:srgbClr val="242424"/>
                </a:solidFill>
                <a:effectLst/>
                <a:highlight>
                  <a:srgbClr val="FFFFFF"/>
                </a:highlight>
                <a:latin typeface="source-serif-pro"/>
              </a:rPr>
            </a:br>
            <a:r>
              <a:rPr lang="en-US" b="0" i="0" dirty="0">
                <a:solidFill>
                  <a:srgbClr val="242424"/>
                </a:solidFill>
                <a:effectLst/>
                <a:highlight>
                  <a:srgbClr val="FFFFFF"/>
                </a:highlight>
                <a:latin typeface="source-serif-pro"/>
              </a:rPr>
              <a:t>12. </a:t>
            </a:r>
            <a:r>
              <a:rPr lang="en-US" b="1" i="0" dirty="0" err="1">
                <a:solidFill>
                  <a:srgbClr val="242424"/>
                </a:solidFill>
                <a:effectLst/>
                <a:highlight>
                  <a:srgbClr val="FFFFFF"/>
                </a:highlight>
                <a:latin typeface="source-serif-pro"/>
              </a:rPr>
              <a:t>star_id</a:t>
            </a:r>
            <a:r>
              <a:rPr lang="en-US" b="1" i="0" dirty="0">
                <a:solidFill>
                  <a:srgbClr val="242424"/>
                </a:solidFill>
                <a:effectLst/>
                <a:highlight>
                  <a:srgbClr val="FFFFFF"/>
                </a:highlight>
                <a:latin typeface="source-serif-pro"/>
              </a:rPr>
              <a:t>: </a:t>
            </a:r>
            <a:r>
              <a:rPr lang="en-US" b="0" i="0" dirty="0">
                <a:solidFill>
                  <a:srgbClr val="242424"/>
                </a:solidFill>
                <a:effectLst/>
                <a:highlight>
                  <a:srgbClr val="FFFFFF"/>
                </a:highlight>
                <a:latin typeface="source-serif-pro"/>
              </a:rPr>
              <a:t>I</a:t>
            </a:r>
            <a:r>
              <a:rPr lang="az-Latn-AZ" b="0" i="0" dirty="0">
                <a:solidFill>
                  <a:srgbClr val="242424"/>
                </a:solidFill>
                <a:effectLst/>
                <a:highlight>
                  <a:srgbClr val="FFFFFF"/>
                </a:highlight>
                <a:latin typeface="source-serif-pro"/>
              </a:rPr>
              <a:t>D</a:t>
            </a:r>
            <a:r>
              <a:rPr lang="en-US" b="0" i="0" dirty="0">
                <a:solidFill>
                  <a:srgbClr val="242424"/>
                </a:solidFill>
                <a:effectLst/>
                <a:highlight>
                  <a:srgbClr val="FFFFFF"/>
                </a:highlight>
                <a:latin typeface="source-serif-pro"/>
              </a:rPr>
              <a:t> of the stars</a:t>
            </a:r>
            <a:br>
              <a:rPr lang="en-US" b="0" i="0" dirty="0">
                <a:solidFill>
                  <a:srgbClr val="242424"/>
                </a:solidFill>
                <a:effectLst/>
                <a:highlight>
                  <a:srgbClr val="FFFFFF"/>
                </a:highlight>
                <a:latin typeface="source-serif-pro"/>
              </a:rPr>
            </a:br>
            <a:r>
              <a:rPr lang="en-US" b="0" i="0" dirty="0">
                <a:solidFill>
                  <a:srgbClr val="242424"/>
                </a:solidFill>
                <a:effectLst/>
                <a:highlight>
                  <a:srgbClr val="FFFFFF"/>
                </a:highlight>
                <a:latin typeface="source-serif-pro"/>
              </a:rPr>
              <a:t>13. </a:t>
            </a:r>
            <a:r>
              <a:rPr lang="en-US" b="1" i="0" dirty="0">
                <a:solidFill>
                  <a:srgbClr val="242424"/>
                </a:solidFill>
                <a:effectLst/>
                <a:highlight>
                  <a:srgbClr val="FFFFFF"/>
                </a:highlight>
                <a:latin typeface="source-serif-pro"/>
              </a:rPr>
              <a:t>votes</a:t>
            </a:r>
            <a:r>
              <a:rPr lang="en-US" b="0" i="0" dirty="0">
                <a:solidFill>
                  <a:srgbClr val="242424"/>
                </a:solidFill>
                <a:effectLst/>
                <a:highlight>
                  <a:srgbClr val="FFFFFF"/>
                </a:highlight>
                <a:latin typeface="source-serif-pro"/>
              </a:rPr>
              <a:t>: Number of users voted for the movie</a:t>
            </a:r>
            <a:br>
              <a:rPr lang="en-US" b="0" i="0" dirty="0">
                <a:solidFill>
                  <a:srgbClr val="242424"/>
                </a:solidFill>
                <a:effectLst/>
                <a:highlight>
                  <a:srgbClr val="FFFFFF"/>
                </a:highlight>
                <a:latin typeface="source-serif-pro"/>
              </a:rPr>
            </a:br>
            <a:r>
              <a:rPr lang="en-US" b="0" i="0" dirty="0">
                <a:solidFill>
                  <a:srgbClr val="242424"/>
                </a:solidFill>
                <a:effectLst/>
                <a:highlight>
                  <a:srgbClr val="FFFFFF"/>
                </a:highlight>
                <a:latin typeface="source-serif-pro"/>
              </a:rPr>
              <a:t>14. </a:t>
            </a:r>
            <a:r>
              <a:rPr lang="en-US" b="1" i="0" dirty="0">
                <a:solidFill>
                  <a:srgbClr val="242424"/>
                </a:solidFill>
                <a:effectLst/>
                <a:highlight>
                  <a:srgbClr val="FFFFFF"/>
                </a:highlight>
                <a:latin typeface="source-serif-pro"/>
              </a:rPr>
              <a:t>gross(in $)</a:t>
            </a:r>
            <a:r>
              <a:rPr lang="en-US" b="0" i="0" dirty="0">
                <a:solidFill>
                  <a:srgbClr val="242424"/>
                </a:solidFill>
                <a:effectLst/>
                <a:highlight>
                  <a:srgbClr val="FFFFFF"/>
                </a:highlight>
                <a:latin typeface="source-serif-pro"/>
              </a:rPr>
              <a:t>: Gross collection of the movie</a:t>
            </a:r>
            <a:br>
              <a:rPr lang="en-US" b="0" i="0" dirty="0">
                <a:solidFill>
                  <a:srgbClr val="242424"/>
                </a:solidFill>
                <a:effectLst/>
                <a:highlight>
                  <a:srgbClr val="FFFFFF"/>
                </a:highlight>
                <a:latin typeface="source-serif-pro"/>
              </a:rPr>
            </a:br>
            <a:endParaRPr lang="en-US" b="0" i="0" dirty="0">
              <a:solidFill>
                <a:srgbClr val="242424"/>
              </a:solidFill>
              <a:effectLst/>
              <a:highlight>
                <a:srgbClr val="FFFFFF"/>
              </a:highlight>
              <a:latin typeface="source-serif-pro"/>
            </a:endParaRPr>
          </a:p>
        </p:txBody>
      </p:sp>
      <p:pic>
        <p:nvPicPr>
          <p:cNvPr id="10" name="Picture 9">
            <a:extLst>
              <a:ext uri="{FF2B5EF4-FFF2-40B4-BE49-F238E27FC236}">
                <a16:creationId xmlns:a16="http://schemas.microsoft.com/office/drawing/2014/main" id="{0EAD4ACC-F667-D370-C498-CAF76A41ED42}"/>
              </a:ext>
            </a:extLst>
          </p:cNvPr>
          <p:cNvPicPr>
            <a:picLocks noChangeAspect="1"/>
          </p:cNvPicPr>
          <p:nvPr/>
        </p:nvPicPr>
        <p:blipFill>
          <a:blip r:embed="rId2"/>
          <a:stretch>
            <a:fillRect/>
          </a:stretch>
        </p:blipFill>
        <p:spPr>
          <a:xfrm>
            <a:off x="4457056" y="1227212"/>
            <a:ext cx="3950550" cy="3682303"/>
          </a:xfrm>
          <a:prstGeom prst="rect">
            <a:avLst/>
          </a:prstGeom>
        </p:spPr>
      </p:pic>
    </p:spTree>
    <p:extLst>
      <p:ext uri="{BB962C8B-B14F-4D97-AF65-F5344CB8AC3E}">
        <p14:creationId xmlns:p14="http://schemas.microsoft.com/office/powerpoint/2010/main" val="648031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Genre prediction of movies</a:t>
            </a:r>
            <a:endParaRPr dirty="0"/>
          </a:p>
        </p:txBody>
      </p:sp>
      <p:sp>
        <p:nvSpPr>
          <p:cNvPr id="211" name="Google Shape;211;p16"/>
          <p:cNvSpPr txBox="1"/>
          <p:nvPr/>
        </p:nvSpPr>
        <p:spPr>
          <a:xfrm>
            <a:off x="2817375" y="1108375"/>
            <a:ext cx="3509400" cy="4287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chemeClr val="lt1"/>
                </a:solidFill>
                <a:latin typeface="Fira Sans Extra Condensed"/>
                <a:ea typeface="Fira Sans Extra Condensed"/>
                <a:cs typeface="Fira Sans Extra Condensed"/>
                <a:sym typeface="Fira Sans Extra Condensed"/>
              </a:rPr>
              <a:t>Stages of process</a:t>
            </a:r>
            <a:endParaRPr sz="2100" b="1" dirty="0">
              <a:solidFill>
                <a:schemeClr val="lt1"/>
              </a:solidFill>
              <a:latin typeface="Fira Sans Extra Condensed"/>
              <a:ea typeface="Fira Sans Extra Condensed"/>
              <a:cs typeface="Fira Sans Extra Condensed"/>
              <a:sym typeface="Fira Sans Extra Condensed"/>
            </a:endParaRPr>
          </a:p>
        </p:txBody>
      </p:sp>
      <p:grpSp>
        <p:nvGrpSpPr>
          <p:cNvPr id="212" name="Google Shape;212;p16"/>
          <p:cNvGrpSpPr/>
          <p:nvPr/>
        </p:nvGrpSpPr>
        <p:grpSpPr>
          <a:xfrm>
            <a:off x="457178" y="2822575"/>
            <a:ext cx="1629258" cy="1173598"/>
            <a:chOff x="457178" y="2822575"/>
            <a:chExt cx="1629258" cy="1173598"/>
          </a:xfrm>
        </p:grpSpPr>
        <p:sp>
          <p:nvSpPr>
            <p:cNvPr id="214" name="Google Shape;214;p16"/>
            <p:cNvSpPr txBox="1"/>
            <p:nvPr/>
          </p:nvSpPr>
          <p:spPr>
            <a:xfrm>
              <a:off x="457178" y="3722273"/>
              <a:ext cx="1629258"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Data cleaning</a:t>
              </a:r>
            </a:p>
          </p:txBody>
        </p:sp>
        <p:grpSp>
          <p:nvGrpSpPr>
            <p:cNvPr id="216" name="Google Shape;216;p16"/>
            <p:cNvGrpSpPr/>
            <p:nvPr/>
          </p:nvGrpSpPr>
          <p:grpSpPr>
            <a:xfrm>
              <a:off x="996325" y="2822575"/>
              <a:ext cx="747300" cy="747300"/>
              <a:chOff x="996325" y="2702525"/>
              <a:chExt cx="747300" cy="747300"/>
            </a:xfrm>
          </p:grpSpPr>
          <p:sp>
            <p:nvSpPr>
              <p:cNvPr id="217" name="Google Shape;217;p16"/>
              <p:cNvSpPr/>
              <p:nvPr/>
            </p:nvSpPr>
            <p:spPr>
              <a:xfrm>
                <a:off x="996325" y="2702525"/>
                <a:ext cx="747300" cy="747300"/>
              </a:xfrm>
              <a:prstGeom prst="pie">
                <a:avLst>
                  <a:gd name="adj1" fmla="val 16251078"/>
                  <a:gd name="adj2" fmla="val 2159961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p:cNvSpPr/>
              <p:nvPr/>
            </p:nvSpPr>
            <p:spPr>
              <a:xfrm>
                <a:off x="996325" y="2702525"/>
                <a:ext cx="747300" cy="747300"/>
              </a:xfrm>
              <a:prstGeom prst="ellipse">
                <a:avLst/>
              </a:prstGeom>
              <a:solidFill>
                <a:srgbClr val="A2C5D5">
                  <a:alpha val="564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1</a:t>
                </a:r>
                <a:endParaRPr sz="2400" b="1">
                  <a:solidFill>
                    <a:schemeClr val="lt1"/>
                  </a:solidFill>
                  <a:latin typeface="Fira Sans Extra Condensed"/>
                  <a:ea typeface="Fira Sans Extra Condensed"/>
                  <a:cs typeface="Fira Sans Extra Condensed"/>
                  <a:sym typeface="Fira Sans Extra Condensed"/>
                </a:endParaRPr>
              </a:p>
            </p:txBody>
          </p:sp>
        </p:grpSp>
      </p:grpSp>
      <p:grpSp>
        <p:nvGrpSpPr>
          <p:cNvPr id="219" name="Google Shape;219;p16"/>
          <p:cNvGrpSpPr/>
          <p:nvPr/>
        </p:nvGrpSpPr>
        <p:grpSpPr>
          <a:xfrm>
            <a:off x="2107270" y="2539300"/>
            <a:ext cx="1629258" cy="1173598"/>
            <a:chOff x="2107270" y="2822575"/>
            <a:chExt cx="1629258" cy="1173598"/>
          </a:xfrm>
        </p:grpSpPr>
        <p:sp>
          <p:nvSpPr>
            <p:cNvPr id="221" name="Google Shape;221;p16"/>
            <p:cNvSpPr txBox="1"/>
            <p:nvPr/>
          </p:nvSpPr>
          <p:spPr>
            <a:xfrm>
              <a:off x="2107270" y="3722273"/>
              <a:ext cx="1629258"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EDA</a:t>
              </a:r>
              <a:endParaRPr sz="1800" b="1" dirty="0">
                <a:solidFill>
                  <a:schemeClr val="dk1"/>
                </a:solidFill>
                <a:latin typeface="Fira Sans Extra Condensed"/>
                <a:ea typeface="Fira Sans Extra Condensed"/>
                <a:cs typeface="Fira Sans Extra Condensed"/>
                <a:sym typeface="Fira Sans Extra Condensed"/>
              </a:endParaRPr>
            </a:p>
          </p:txBody>
        </p:sp>
        <p:grpSp>
          <p:nvGrpSpPr>
            <p:cNvPr id="223" name="Google Shape;223;p16"/>
            <p:cNvGrpSpPr/>
            <p:nvPr/>
          </p:nvGrpSpPr>
          <p:grpSpPr>
            <a:xfrm>
              <a:off x="2548250" y="2822575"/>
              <a:ext cx="747300" cy="747300"/>
              <a:chOff x="2548250" y="2702525"/>
              <a:chExt cx="747300" cy="747300"/>
            </a:xfrm>
          </p:grpSpPr>
          <p:sp>
            <p:nvSpPr>
              <p:cNvPr id="224" name="Google Shape;224;p16"/>
              <p:cNvSpPr/>
              <p:nvPr/>
            </p:nvSpPr>
            <p:spPr>
              <a:xfrm>
                <a:off x="2548250" y="2702525"/>
                <a:ext cx="747300" cy="747300"/>
              </a:xfrm>
              <a:prstGeom prst="pie">
                <a:avLst>
                  <a:gd name="adj1" fmla="val 21599587"/>
                  <a:gd name="adj2" fmla="val 554611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6"/>
              <p:cNvSpPr/>
              <p:nvPr/>
            </p:nvSpPr>
            <p:spPr>
              <a:xfrm>
                <a:off x="2548250" y="2702525"/>
                <a:ext cx="747300" cy="747300"/>
              </a:xfrm>
              <a:prstGeom prst="ellipse">
                <a:avLst/>
              </a:prstGeom>
              <a:solidFill>
                <a:srgbClr val="189AA8">
                  <a:alpha val="564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2</a:t>
                </a:r>
                <a:endParaRPr sz="2400" b="1">
                  <a:solidFill>
                    <a:schemeClr val="lt1"/>
                  </a:solidFill>
                  <a:latin typeface="Fira Sans Extra Condensed"/>
                  <a:ea typeface="Fira Sans Extra Condensed"/>
                  <a:cs typeface="Fira Sans Extra Condensed"/>
                  <a:sym typeface="Fira Sans Extra Condensed"/>
                </a:endParaRPr>
              </a:p>
            </p:txBody>
          </p:sp>
        </p:grpSp>
      </p:grpSp>
      <p:grpSp>
        <p:nvGrpSpPr>
          <p:cNvPr id="226" name="Google Shape;226;p16"/>
          <p:cNvGrpSpPr/>
          <p:nvPr/>
        </p:nvGrpSpPr>
        <p:grpSpPr>
          <a:xfrm>
            <a:off x="3757361" y="2256025"/>
            <a:ext cx="1629258" cy="1173598"/>
            <a:chOff x="3757361" y="2822575"/>
            <a:chExt cx="1629258" cy="1173598"/>
          </a:xfrm>
        </p:grpSpPr>
        <p:sp>
          <p:nvSpPr>
            <p:cNvPr id="228" name="Google Shape;228;p16"/>
            <p:cNvSpPr txBox="1"/>
            <p:nvPr/>
          </p:nvSpPr>
          <p:spPr>
            <a:xfrm>
              <a:off x="3757361" y="3722273"/>
              <a:ext cx="1629258"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Feature Engineering</a:t>
              </a:r>
              <a:endParaRPr sz="1800" b="1" dirty="0">
                <a:solidFill>
                  <a:schemeClr val="dk1"/>
                </a:solidFill>
                <a:latin typeface="Fira Sans Extra Condensed"/>
                <a:ea typeface="Fira Sans Extra Condensed"/>
                <a:cs typeface="Fira Sans Extra Condensed"/>
                <a:sym typeface="Fira Sans Extra Condensed"/>
              </a:endParaRPr>
            </a:p>
          </p:txBody>
        </p:sp>
        <p:grpSp>
          <p:nvGrpSpPr>
            <p:cNvPr id="230" name="Google Shape;230;p16"/>
            <p:cNvGrpSpPr/>
            <p:nvPr/>
          </p:nvGrpSpPr>
          <p:grpSpPr>
            <a:xfrm>
              <a:off x="4198425" y="2822575"/>
              <a:ext cx="747300" cy="747300"/>
              <a:chOff x="4198425" y="2702525"/>
              <a:chExt cx="747300" cy="747300"/>
            </a:xfrm>
          </p:grpSpPr>
          <p:sp>
            <p:nvSpPr>
              <p:cNvPr id="231" name="Google Shape;231;p16"/>
              <p:cNvSpPr/>
              <p:nvPr/>
            </p:nvSpPr>
            <p:spPr>
              <a:xfrm>
                <a:off x="4198425" y="2702525"/>
                <a:ext cx="747300" cy="747300"/>
              </a:xfrm>
              <a:prstGeom prst="pie">
                <a:avLst>
                  <a:gd name="adj1" fmla="val 5406901"/>
                  <a:gd name="adj2" fmla="val 108003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6"/>
              <p:cNvSpPr/>
              <p:nvPr/>
            </p:nvSpPr>
            <p:spPr>
              <a:xfrm>
                <a:off x="4198425" y="2702525"/>
                <a:ext cx="747300" cy="747300"/>
              </a:xfrm>
              <a:prstGeom prst="ellipse">
                <a:avLst/>
              </a:prstGeom>
              <a:solidFill>
                <a:srgbClr val="AAD356">
                  <a:alpha val="564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3</a:t>
                </a:r>
                <a:endParaRPr sz="2400" b="1">
                  <a:solidFill>
                    <a:schemeClr val="lt1"/>
                  </a:solidFill>
                  <a:latin typeface="Fira Sans Extra Condensed"/>
                  <a:ea typeface="Fira Sans Extra Condensed"/>
                  <a:cs typeface="Fira Sans Extra Condensed"/>
                  <a:sym typeface="Fira Sans Extra Condensed"/>
                </a:endParaRPr>
              </a:p>
            </p:txBody>
          </p:sp>
        </p:grpSp>
      </p:grpSp>
      <p:grpSp>
        <p:nvGrpSpPr>
          <p:cNvPr id="233" name="Google Shape;233;p16"/>
          <p:cNvGrpSpPr/>
          <p:nvPr/>
        </p:nvGrpSpPr>
        <p:grpSpPr>
          <a:xfrm>
            <a:off x="5407453" y="1972750"/>
            <a:ext cx="1629258" cy="1173598"/>
            <a:chOff x="5407453" y="2822575"/>
            <a:chExt cx="1629258" cy="1173598"/>
          </a:xfrm>
        </p:grpSpPr>
        <p:sp>
          <p:nvSpPr>
            <p:cNvPr id="235" name="Google Shape;235;p16"/>
            <p:cNvSpPr txBox="1"/>
            <p:nvPr/>
          </p:nvSpPr>
          <p:spPr>
            <a:xfrm>
              <a:off x="5407453" y="3722273"/>
              <a:ext cx="1629258"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dk1"/>
                  </a:solidFill>
                  <a:latin typeface="Fira Sans Extra Condensed"/>
                  <a:ea typeface="Fira Sans Extra Condensed"/>
                  <a:cs typeface="Fira Sans Extra Condensed"/>
                  <a:sym typeface="Fira Sans Extra Condensed"/>
                </a:rPr>
                <a:t>Modeling and Analysis</a:t>
              </a:r>
              <a:endParaRPr sz="1800" b="1" dirty="0">
                <a:solidFill>
                  <a:schemeClr val="dk1"/>
                </a:solidFill>
                <a:latin typeface="Fira Sans Extra Condensed"/>
                <a:ea typeface="Fira Sans Extra Condensed"/>
                <a:cs typeface="Fira Sans Extra Condensed"/>
                <a:sym typeface="Fira Sans Extra Condensed"/>
              </a:endParaRPr>
            </a:p>
          </p:txBody>
        </p:sp>
        <p:grpSp>
          <p:nvGrpSpPr>
            <p:cNvPr id="237" name="Google Shape;237;p16"/>
            <p:cNvGrpSpPr/>
            <p:nvPr/>
          </p:nvGrpSpPr>
          <p:grpSpPr>
            <a:xfrm>
              <a:off x="5848600" y="2822575"/>
              <a:ext cx="747300" cy="747300"/>
              <a:chOff x="5848600" y="2702525"/>
              <a:chExt cx="747300" cy="747300"/>
            </a:xfrm>
          </p:grpSpPr>
          <p:sp>
            <p:nvSpPr>
              <p:cNvPr id="238" name="Google Shape;238;p16"/>
              <p:cNvSpPr/>
              <p:nvPr/>
            </p:nvSpPr>
            <p:spPr>
              <a:xfrm>
                <a:off x="5848600" y="2702525"/>
                <a:ext cx="747300" cy="747300"/>
              </a:xfrm>
              <a:prstGeom prst="pie">
                <a:avLst>
                  <a:gd name="adj1" fmla="val 10649576"/>
                  <a:gd name="adj2" fmla="val 16353044"/>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5848600" y="2702525"/>
                <a:ext cx="747300" cy="747300"/>
              </a:xfrm>
              <a:prstGeom prst="ellipse">
                <a:avLst/>
              </a:prstGeom>
              <a:solidFill>
                <a:srgbClr val="F9C909">
                  <a:alpha val="564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4</a:t>
                </a:r>
                <a:endParaRPr sz="2400" b="1">
                  <a:solidFill>
                    <a:schemeClr val="lt1"/>
                  </a:solidFill>
                  <a:latin typeface="Fira Sans Extra Condensed"/>
                  <a:ea typeface="Fira Sans Extra Condensed"/>
                  <a:cs typeface="Fira Sans Extra Condensed"/>
                  <a:sym typeface="Fira Sans Extra Condensed"/>
                </a:endParaRPr>
              </a:p>
            </p:txBody>
          </p:sp>
        </p:grpSp>
      </p:grpSp>
      <p:grpSp>
        <p:nvGrpSpPr>
          <p:cNvPr id="240" name="Google Shape;240;p16"/>
          <p:cNvGrpSpPr/>
          <p:nvPr/>
        </p:nvGrpSpPr>
        <p:grpSpPr>
          <a:xfrm>
            <a:off x="7057545" y="1689475"/>
            <a:ext cx="1629258" cy="1173598"/>
            <a:chOff x="7057545" y="2822575"/>
            <a:chExt cx="1629258" cy="1173598"/>
          </a:xfrm>
        </p:grpSpPr>
        <p:sp>
          <p:nvSpPr>
            <p:cNvPr id="242" name="Google Shape;242;p16"/>
            <p:cNvSpPr txBox="1"/>
            <p:nvPr/>
          </p:nvSpPr>
          <p:spPr>
            <a:xfrm>
              <a:off x="7057545" y="3722273"/>
              <a:ext cx="1629258"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Validation and Iteration</a:t>
              </a:r>
              <a:endParaRPr sz="1800" b="1" dirty="0">
                <a:solidFill>
                  <a:schemeClr val="dk1"/>
                </a:solidFill>
                <a:latin typeface="Fira Sans Extra Condensed"/>
                <a:ea typeface="Fira Sans Extra Condensed"/>
                <a:cs typeface="Fira Sans Extra Condensed"/>
                <a:sym typeface="Fira Sans Extra Condensed"/>
              </a:endParaRPr>
            </a:p>
          </p:txBody>
        </p:sp>
        <p:grpSp>
          <p:nvGrpSpPr>
            <p:cNvPr id="244" name="Google Shape;244;p16"/>
            <p:cNvGrpSpPr/>
            <p:nvPr/>
          </p:nvGrpSpPr>
          <p:grpSpPr>
            <a:xfrm>
              <a:off x="7498775" y="2822575"/>
              <a:ext cx="747300" cy="747300"/>
              <a:chOff x="7498775" y="2702525"/>
              <a:chExt cx="747300" cy="747300"/>
            </a:xfrm>
          </p:grpSpPr>
          <p:sp>
            <p:nvSpPr>
              <p:cNvPr id="245" name="Google Shape;245;p16"/>
              <p:cNvSpPr/>
              <p:nvPr/>
            </p:nvSpPr>
            <p:spPr>
              <a:xfrm>
                <a:off x="7498775" y="2702525"/>
                <a:ext cx="747300" cy="747300"/>
              </a:xfrm>
              <a:prstGeom prst="pie">
                <a:avLst>
                  <a:gd name="adj1" fmla="val 16251078"/>
                  <a:gd name="adj2" fmla="val 21599611"/>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7498775" y="2702525"/>
                <a:ext cx="747300" cy="747300"/>
              </a:xfrm>
              <a:prstGeom prst="ellipse">
                <a:avLst/>
              </a:prstGeom>
              <a:solidFill>
                <a:srgbClr val="F35844">
                  <a:alpha val="564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Fira Sans Extra Condensed"/>
                    <a:ea typeface="Fira Sans Extra Condensed"/>
                    <a:cs typeface="Fira Sans Extra Condensed"/>
                    <a:sym typeface="Fira Sans Extra Condensed"/>
                  </a:rPr>
                  <a:t>5</a:t>
                </a:r>
                <a:endParaRPr sz="2400" b="1">
                  <a:solidFill>
                    <a:schemeClr val="lt1"/>
                  </a:solidFill>
                  <a:latin typeface="Fira Sans Extra Condensed"/>
                  <a:ea typeface="Fira Sans Extra Condensed"/>
                  <a:cs typeface="Fira Sans Extra Condensed"/>
                  <a:sym typeface="Fira Sans Extra Condensed"/>
                </a:endParaRPr>
              </a:p>
            </p:txBody>
          </p:sp>
        </p:grpSp>
      </p:grpSp>
      <p:cxnSp>
        <p:nvCxnSpPr>
          <p:cNvPr id="247" name="Google Shape;247;p16"/>
          <p:cNvCxnSpPr>
            <a:stCxn id="218" idx="6"/>
            <a:endCxn id="225" idx="2"/>
          </p:cNvCxnSpPr>
          <p:nvPr/>
        </p:nvCxnSpPr>
        <p:spPr>
          <a:xfrm rot="10800000" flipH="1">
            <a:off x="1743625" y="2913025"/>
            <a:ext cx="804600" cy="283200"/>
          </a:xfrm>
          <a:prstGeom prst="curvedConnector3">
            <a:avLst>
              <a:gd name="adj1" fmla="val 50002"/>
            </a:avLst>
          </a:prstGeom>
          <a:noFill/>
          <a:ln w="9525" cap="flat" cmpd="sng">
            <a:solidFill>
              <a:schemeClr val="dk2"/>
            </a:solidFill>
            <a:prstDash val="solid"/>
            <a:round/>
            <a:headEnd type="none" w="med" len="med"/>
            <a:tailEnd type="triangle" w="med" len="med"/>
          </a:ln>
        </p:spPr>
      </p:cxnSp>
      <p:cxnSp>
        <p:nvCxnSpPr>
          <p:cNvPr id="248" name="Google Shape;248;p16"/>
          <p:cNvCxnSpPr>
            <a:stCxn id="225" idx="6"/>
            <a:endCxn id="232" idx="2"/>
          </p:cNvCxnSpPr>
          <p:nvPr/>
        </p:nvCxnSpPr>
        <p:spPr>
          <a:xfrm rot="10800000" flipH="1">
            <a:off x="3295550" y="2629750"/>
            <a:ext cx="903000" cy="283200"/>
          </a:xfrm>
          <a:prstGeom prst="curvedConnector3">
            <a:avLst>
              <a:gd name="adj1" fmla="val 49993"/>
            </a:avLst>
          </a:prstGeom>
          <a:noFill/>
          <a:ln w="9525" cap="flat" cmpd="sng">
            <a:solidFill>
              <a:schemeClr val="dk2"/>
            </a:solidFill>
            <a:prstDash val="solid"/>
            <a:round/>
            <a:headEnd type="none" w="med" len="med"/>
            <a:tailEnd type="triangle" w="med" len="med"/>
          </a:ln>
        </p:spPr>
      </p:cxnSp>
      <p:cxnSp>
        <p:nvCxnSpPr>
          <p:cNvPr id="249" name="Google Shape;249;p16"/>
          <p:cNvCxnSpPr>
            <a:stCxn id="232" idx="6"/>
            <a:endCxn id="239" idx="2"/>
          </p:cNvCxnSpPr>
          <p:nvPr/>
        </p:nvCxnSpPr>
        <p:spPr>
          <a:xfrm rot="10800000" flipH="1">
            <a:off x="4945725" y="2346475"/>
            <a:ext cx="903000" cy="283200"/>
          </a:xfrm>
          <a:prstGeom prst="curvedConnector3">
            <a:avLst>
              <a:gd name="adj1" fmla="val 49993"/>
            </a:avLst>
          </a:prstGeom>
          <a:noFill/>
          <a:ln w="9525" cap="flat" cmpd="sng">
            <a:solidFill>
              <a:schemeClr val="dk2"/>
            </a:solidFill>
            <a:prstDash val="solid"/>
            <a:round/>
            <a:headEnd type="none" w="med" len="med"/>
            <a:tailEnd type="triangle" w="med" len="med"/>
          </a:ln>
        </p:spPr>
      </p:cxnSp>
      <p:cxnSp>
        <p:nvCxnSpPr>
          <p:cNvPr id="250" name="Google Shape;250;p16"/>
          <p:cNvCxnSpPr>
            <a:stCxn id="239" idx="6"/>
            <a:endCxn id="246" idx="2"/>
          </p:cNvCxnSpPr>
          <p:nvPr/>
        </p:nvCxnSpPr>
        <p:spPr>
          <a:xfrm rot="10800000" flipH="1">
            <a:off x="6595900" y="2063200"/>
            <a:ext cx="903000" cy="283200"/>
          </a:xfrm>
          <a:prstGeom prst="curvedConnector3">
            <a:avLst>
              <a:gd name="adj1" fmla="val 49993"/>
            </a:avLst>
          </a:prstGeom>
          <a:noFill/>
          <a:ln w="9525" cap="flat" cmpd="sng">
            <a:solidFill>
              <a:schemeClr val="dk2"/>
            </a:solidFill>
            <a:prstDash val="solid"/>
            <a:round/>
            <a:headEnd type="none" w="med" len="med"/>
            <a:tailEnd type="triangle" w="med" len="med"/>
          </a:ln>
        </p:spPr>
      </p:cxnSp>
      <p:sp>
        <p:nvSpPr>
          <p:cNvPr id="251" name="Google Shape;251;p16"/>
          <p:cNvSpPr/>
          <p:nvPr/>
        </p:nvSpPr>
        <p:spPr>
          <a:xfrm>
            <a:off x="996325" y="949075"/>
            <a:ext cx="747300" cy="7473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lt1"/>
              </a:solidFill>
              <a:latin typeface="Fira Sans Extra Condensed"/>
              <a:ea typeface="Fira Sans Extra Condensed"/>
              <a:cs typeface="Fira Sans Extra Condensed"/>
              <a:sym typeface="Fira Sans Extra Condensed"/>
            </a:endParaRPr>
          </a:p>
        </p:txBody>
      </p:sp>
      <p:cxnSp>
        <p:nvCxnSpPr>
          <p:cNvPr id="252" name="Google Shape;252;p16"/>
          <p:cNvCxnSpPr>
            <a:stCxn id="211" idx="1"/>
            <a:endCxn id="251" idx="6"/>
          </p:cNvCxnSpPr>
          <p:nvPr/>
        </p:nvCxnSpPr>
        <p:spPr>
          <a:xfrm rot="10800000">
            <a:off x="1743675" y="1322725"/>
            <a:ext cx="1073700" cy="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16"/>
          <p:cNvCxnSpPr>
            <a:stCxn id="251" idx="4"/>
            <a:endCxn id="218" idx="0"/>
          </p:cNvCxnSpPr>
          <p:nvPr/>
        </p:nvCxnSpPr>
        <p:spPr>
          <a:xfrm>
            <a:off x="1369975" y="1696375"/>
            <a:ext cx="0" cy="1126200"/>
          </a:xfrm>
          <a:prstGeom prst="straightConnector1">
            <a:avLst/>
          </a:prstGeom>
          <a:noFill/>
          <a:ln w="9525" cap="flat" cmpd="sng">
            <a:solidFill>
              <a:schemeClr val="dk2"/>
            </a:solidFill>
            <a:prstDash val="solid"/>
            <a:round/>
            <a:headEnd type="none" w="med" len="med"/>
            <a:tailEnd type="triangle" w="med" len="med"/>
          </a:ln>
        </p:spPr>
      </p:cxnSp>
      <p:grpSp>
        <p:nvGrpSpPr>
          <p:cNvPr id="254" name="Google Shape;254;p16"/>
          <p:cNvGrpSpPr/>
          <p:nvPr/>
        </p:nvGrpSpPr>
        <p:grpSpPr>
          <a:xfrm>
            <a:off x="1191863" y="1145011"/>
            <a:ext cx="356221" cy="355451"/>
            <a:chOff x="-13512225" y="4080275"/>
            <a:chExt cx="353675" cy="352875"/>
          </a:xfrm>
        </p:grpSpPr>
        <p:sp>
          <p:nvSpPr>
            <p:cNvPr id="255" name="Google Shape;255;p1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25525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cxnSp>
        <p:nvCxnSpPr>
          <p:cNvPr id="383" name="Google Shape;383;p17"/>
          <p:cNvCxnSpPr>
            <a:cxnSpLocks/>
          </p:cNvCxnSpPr>
          <p:nvPr/>
        </p:nvCxnSpPr>
        <p:spPr>
          <a:xfrm rot="10800000">
            <a:off x="7656300" y="2254063"/>
            <a:ext cx="0" cy="1995000"/>
          </a:xfrm>
          <a:prstGeom prst="straightConnector1">
            <a:avLst/>
          </a:prstGeom>
          <a:noFill/>
          <a:ln w="9525" cap="flat" cmpd="sng">
            <a:solidFill>
              <a:schemeClr val="dk2"/>
            </a:solidFill>
            <a:prstDash val="solid"/>
            <a:round/>
            <a:headEnd type="none" w="med" len="med"/>
            <a:tailEnd type="triangle" w="med" len="med"/>
          </a:ln>
        </p:spPr>
      </p:cxnSp>
      <p:cxnSp>
        <p:nvCxnSpPr>
          <p:cNvPr id="384" name="Google Shape;384;p17"/>
          <p:cNvCxnSpPr>
            <a:cxnSpLocks/>
          </p:cNvCxnSpPr>
          <p:nvPr/>
        </p:nvCxnSpPr>
        <p:spPr>
          <a:xfrm rot="10800000">
            <a:off x="7656300" y="1466175"/>
            <a:ext cx="0" cy="304800"/>
          </a:xfrm>
          <a:prstGeom prst="straightConnector1">
            <a:avLst/>
          </a:prstGeom>
          <a:noFill/>
          <a:ln w="9525" cap="flat" cmpd="sng">
            <a:solidFill>
              <a:schemeClr val="dk2"/>
            </a:solidFill>
            <a:prstDash val="solid"/>
            <a:round/>
            <a:headEnd type="none" w="med" len="med"/>
            <a:tailEnd type="triangle" w="med" len="med"/>
          </a:ln>
        </p:spPr>
      </p:cxnSp>
      <p:pic>
        <p:nvPicPr>
          <p:cNvPr id="3" name="Picture 2" descr="A graph of different colored lines&#10;&#10;Description automatically generated with medium confidence">
            <a:extLst>
              <a:ext uri="{FF2B5EF4-FFF2-40B4-BE49-F238E27FC236}">
                <a16:creationId xmlns:a16="http://schemas.microsoft.com/office/drawing/2014/main" id="{B4BA2E5E-105D-7D38-77ED-09DD5290400A}"/>
              </a:ext>
            </a:extLst>
          </p:cNvPr>
          <p:cNvPicPr>
            <a:picLocks noChangeAspect="1"/>
          </p:cNvPicPr>
          <p:nvPr/>
        </p:nvPicPr>
        <p:blipFill>
          <a:blip r:embed="rId3"/>
          <a:stretch>
            <a:fillRect/>
          </a:stretch>
        </p:blipFill>
        <p:spPr>
          <a:xfrm>
            <a:off x="0" y="721096"/>
            <a:ext cx="9144000" cy="3717073"/>
          </a:xfrm>
          <a:prstGeom prst="rect">
            <a:avLst/>
          </a:prstGeom>
        </p:spPr>
      </p:pic>
      <p:sp>
        <p:nvSpPr>
          <p:cNvPr id="6" name="Google Shape;711;p22">
            <a:extLst>
              <a:ext uri="{FF2B5EF4-FFF2-40B4-BE49-F238E27FC236}">
                <a16:creationId xmlns:a16="http://schemas.microsoft.com/office/drawing/2014/main" id="{05D06052-AEA3-B522-D698-1F9C148BA2FD}"/>
              </a:ext>
            </a:extLst>
          </p:cNvPr>
          <p:cNvSpPr txBox="1">
            <a:spLocks noGrp="1"/>
          </p:cNvSpPr>
          <p:nvPr>
            <p:ph type="title"/>
          </p:nvPr>
        </p:nvSpPr>
        <p:spPr>
          <a:xfrm>
            <a:off x="748862" y="602854"/>
            <a:ext cx="3586655"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Average ratings by Decade</a:t>
            </a:r>
            <a:endParaRPr dirty="0"/>
          </a:p>
        </p:txBody>
      </p:sp>
      <p:sp>
        <p:nvSpPr>
          <p:cNvPr id="7" name="Rectangle 6">
            <a:extLst>
              <a:ext uri="{FF2B5EF4-FFF2-40B4-BE49-F238E27FC236}">
                <a16:creationId xmlns:a16="http://schemas.microsoft.com/office/drawing/2014/main" id="{20099C80-C969-BD52-6530-1745DABC4904}"/>
              </a:ext>
            </a:extLst>
          </p:cNvPr>
          <p:cNvSpPr/>
          <p:nvPr/>
        </p:nvSpPr>
        <p:spPr>
          <a:xfrm>
            <a:off x="488731" y="974254"/>
            <a:ext cx="2199290" cy="23648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4E7391D6-8E9B-E1D0-D297-1114CAFC7B22}"/>
              </a:ext>
            </a:extLst>
          </p:cNvPr>
          <p:cNvSpPr txBox="1"/>
          <p:nvPr/>
        </p:nvSpPr>
        <p:spPr>
          <a:xfrm>
            <a:off x="614854" y="4160794"/>
            <a:ext cx="7370377" cy="307777"/>
          </a:xfrm>
          <a:prstGeom prst="rect">
            <a:avLst/>
          </a:prstGeom>
          <a:noFill/>
        </p:spPr>
        <p:txBody>
          <a:bodyPr wrap="square">
            <a:spAutoFit/>
          </a:bodyPr>
          <a:lstStyle/>
          <a:p>
            <a:pPr marL="285750" indent="-285750">
              <a:buFont typeface="Arial" panose="020B0604020202020204" pitchFamily="34" charset="0"/>
              <a:buChar char="•"/>
            </a:pPr>
            <a:r>
              <a:rPr lang="en-US" dirty="0">
                <a:latin typeface="Daytona" panose="020B0604030500040204" pitchFamily="34" charset="0"/>
              </a:rPr>
              <a:t> The movies aimed at teens tend to get more votes in last decades</a:t>
            </a:r>
          </a:p>
        </p:txBody>
      </p:sp>
    </p:spTree>
    <p:extLst>
      <p:ext uri="{BB962C8B-B14F-4D97-AF65-F5344CB8AC3E}">
        <p14:creationId xmlns:p14="http://schemas.microsoft.com/office/powerpoint/2010/main" val="3159233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8"/>
        <p:cNvGrpSpPr/>
        <p:nvPr/>
      </p:nvGrpSpPr>
      <p:grpSpPr>
        <a:xfrm>
          <a:off x="0" y="0"/>
          <a:ext cx="0" cy="0"/>
          <a:chOff x="0" y="0"/>
          <a:chExt cx="0" cy="0"/>
        </a:xfrm>
      </p:grpSpPr>
      <p:grpSp>
        <p:nvGrpSpPr>
          <p:cNvPr id="2749" name="Google Shape;2749;p40"/>
          <p:cNvGrpSpPr/>
          <p:nvPr/>
        </p:nvGrpSpPr>
        <p:grpSpPr>
          <a:xfrm>
            <a:off x="2412601" y="2637078"/>
            <a:ext cx="999762" cy="746851"/>
            <a:chOff x="2544060" y="2494476"/>
            <a:chExt cx="2490068" cy="1860152"/>
          </a:xfrm>
        </p:grpSpPr>
        <p:grpSp>
          <p:nvGrpSpPr>
            <p:cNvPr id="2750" name="Google Shape;2750;p40"/>
            <p:cNvGrpSpPr/>
            <p:nvPr/>
          </p:nvGrpSpPr>
          <p:grpSpPr>
            <a:xfrm>
              <a:off x="2544060" y="2494476"/>
              <a:ext cx="2490068" cy="1860152"/>
              <a:chOff x="2544060" y="2494476"/>
              <a:chExt cx="2490068" cy="1860152"/>
            </a:xfrm>
          </p:grpSpPr>
          <p:sp>
            <p:nvSpPr>
              <p:cNvPr id="2751" name="Google Shape;2751;p40"/>
              <p:cNvSpPr/>
              <p:nvPr/>
            </p:nvSpPr>
            <p:spPr>
              <a:xfrm>
                <a:off x="3737250" y="3590135"/>
                <a:ext cx="578924" cy="133606"/>
              </a:xfrm>
              <a:custGeom>
                <a:avLst/>
                <a:gdLst/>
                <a:ahLst/>
                <a:cxnLst/>
                <a:rect l="l" t="t" r="r" b="b"/>
                <a:pathLst>
                  <a:path w="22402" h="5170" extrusionOk="0">
                    <a:moveTo>
                      <a:pt x="528" y="1"/>
                    </a:moveTo>
                    <a:cubicBezTo>
                      <a:pt x="521" y="1"/>
                      <a:pt x="517" y="1"/>
                      <a:pt x="517" y="2"/>
                    </a:cubicBezTo>
                    <a:cubicBezTo>
                      <a:pt x="304" y="2"/>
                      <a:pt x="122" y="93"/>
                      <a:pt x="61" y="306"/>
                    </a:cubicBezTo>
                    <a:cubicBezTo>
                      <a:pt x="0" y="367"/>
                      <a:pt x="0" y="397"/>
                      <a:pt x="0" y="488"/>
                    </a:cubicBezTo>
                    <a:cubicBezTo>
                      <a:pt x="61" y="671"/>
                      <a:pt x="213" y="853"/>
                      <a:pt x="395" y="944"/>
                    </a:cubicBezTo>
                    <a:cubicBezTo>
                      <a:pt x="395" y="944"/>
                      <a:pt x="12098" y="4622"/>
                      <a:pt x="16535" y="5169"/>
                    </a:cubicBezTo>
                    <a:cubicBezTo>
                      <a:pt x="16809" y="5169"/>
                      <a:pt x="17082" y="5078"/>
                      <a:pt x="17295" y="4896"/>
                    </a:cubicBezTo>
                    <a:cubicBezTo>
                      <a:pt x="17751" y="4501"/>
                      <a:pt x="18602" y="3832"/>
                      <a:pt x="18876" y="3650"/>
                    </a:cubicBezTo>
                    <a:cubicBezTo>
                      <a:pt x="19063" y="3507"/>
                      <a:pt x="19349" y="3453"/>
                      <a:pt x="19673" y="3453"/>
                    </a:cubicBezTo>
                    <a:cubicBezTo>
                      <a:pt x="20661" y="3453"/>
                      <a:pt x="22007" y="3953"/>
                      <a:pt x="22007" y="3953"/>
                    </a:cubicBezTo>
                    <a:lnTo>
                      <a:pt x="22402" y="2586"/>
                    </a:lnTo>
                    <a:cubicBezTo>
                      <a:pt x="18686" y="2046"/>
                      <a:pt x="1031" y="1"/>
                      <a:pt x="5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0"/>
              <p:cNvSpPr/>
              <p:nvPr/>
            </p:nvSpPr>
            <p:spPr>
              <a:xfrm>
                <a:off x="4272171" y="3545246"/>
                <a:ext cx="347995" cy="203949"/>
              </a:xfrm>
              <a:custGeom>
                <a:avLst/>
                <a:gdLst/>
                <a:ahLst/>
                <a:cxnLst/>
                <a:rect l="l" t="t" r="r" b="b"/>
                <a:pathLst>
                  <a:path w="13466" h="7892" extrusionOk="0">
                    <a:moveTo>
                      <a:pt x="9036" y="1705"/>
                    </a:moveTo>
                    <a:cubicBezTo>
                      <a:pt x="9648" y="1705"/>
                      <a:pt x="10219" y="1865"/>
                      <a:pt x="10669" y="2225"/>
                    </a:cubicBezTo>
                    <a:cubicBezTo>
                      <a:pt x="11460" y="2833"/>
                      <a:pt x="11733" y="3897"/>
                      <a:pt x="11277" y="4809"/>
                    </a:cubicBezTo>
                    <a:cubicBezTo>
                      <a:pt x="10826" y="5687"/>
                      <a:pt x="9856" y="6255"/>
                      <a:pt x="8864" y="6255"/>
                    </a:cubicBezTo>
                    <a:cubicBezTo>
                      <a:pt x="8655" y="6255"/>
                      <a:pt x="8444" y="6230"/>
                      <a:pt x="8238" y="6177"/>
                    </a:cubicBezTo>
                    <a:lnTo>
                      <a:pt x="5350" y="5387"/>
                    </a:lnTo>
                    <a:cubicBezTo>
                      <a:pt x="4621" y="5174"/>
                      <a:pt x="4712" y="4475"/>
                      <a:pt x="5077" y="3867"/>
                    </a:cubicBezTo>
                    <a:cubicBezTo>
                      <a:pt x="5911" y="2605"/>
                      <a:pt x="7587" y="1705"/>
                      <a:pt x="9036" y="1705"/>
                    </a:cubicBezTo>
                    <a:close/>
                    <a:moveTo>
                      <a:pt x="9009" y="1"/>
                    </a:moveTo>
                    <a:cubicBezTo>
                      <a:pt x="6533" y="1"/>
                      <a:pt x="4044" y="1425"/>
                      <a:pt x="2675" y="3441"/>
                    </a:cubicBezTo>
                    <a:cubicBezTo>
                      <a:pt x="2523" y="3745"/>
                      <a:pt x="2219" y="3897"/>
                      <a:pt x="1885" y="3897"/>
                    </a:cubicBezTo>
                    <a:cubicBezTo>
                      <a:pt x="1399" y="3897"/>
                      <a:pt x="1125" y="3897"/>
                      <a:pt x="669" y="3836"/>
                    </a:cubicBezTo>
                    <a:cubicBezTo>
                      <a:pt x="548" y="3836"/>
                      <a:pt x="457" y="3928"/>
                      <a:pt x="396" y="4049"/>
                    </a:cubicBezTo>
                    <a:lnTo>
                      <a:pt x="31" y="5478"/>
                    </a:lnTo>
                    <a:cubicBezTo>
                      <a:pt x="1" y="5599"/>
                      <a:pt x="61" y="5721"/>
                      <a:pt x="183" y="5721"/>
                    </a:cubicBezTo>
                    <a:lnTo>
                      <a:pt x="7448" y="7727"/>
                    </a:lnTo>
                    <a:cubicBezTo>
                      <a:pt x="7843" y="7838"/>
                      <a:pt x="8251" y="7891"/>
                      <a:pt x="8660" y="7891"/>
                    </a:cubicBezTo>
                    <a:cubicBezTo>
                      <a:pt x="10483" y="7891"/>
                      <a:pt x="12315" y="6832"/>
                      <a:pt x="13010" y="5143"/>
                    </a:cubicBezTo>
                    <a:cubicBezTo>
                      <a:pt x="13466" y="4080"/>
                      <a:pt x="13405" y="3016"/>
                      <a:pt x="12980" y="2104"/>
                    </a:cubicBezTo>
                    <a:cubicBezTo>
                      <a:pt x="12554" y="1222"/>
                      <a:pt x="11733" y="523"/>
                      <a:pt x="10639" y="219"/>
                    </a:cubicBezTo>
                    <a:cubicBezTo>
                      <a:pt x="10105" y="70"/>
                      <a:pt x="9557" y="1"/>
                      <a:pt x="9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0"/>
              <p:cNvSpPr/>
              <p:nvPr/>
            </p:nvSpPr>
            <p:spPr>
              <a:xfrm>
                <a:off x="2544060" y="3188641"/>
                <a:ext cx="1509745" cy="1165988"/>
              </a:xfrm>
              <a:custGeom>
                <a:avLst/>
                <a:gdLst/>
                <a:ahLst/>
                <a:cxnLst/>
                <a:rect l="l" t="t" r="r" b="b"/>
                <a:pathLst>
                  <a:path w="58421" h="45119" extrusionOk="0">
                    <a:moveTo>
                      <a:pt x="47526" y="1"/>
                    </a:moveTo>
                    <a:cubicBezTo>
                      <a:pt x="47471" y="1"/>
                      <a:pt x="47414" y="12"/>
                      <a:pt x="47357" y="36"/>
                    </a:cubicBezTo>
                    <a:lnTo>
                      <a:pt x="41733" y="2772"/>
                    </a:lnTo>
                    <a:lnTo>
                      <a:pt x="243" y="22894"/>
                    </a:lnTo>
                    <a:cubicBezTo>
                      <a:pt x="61" y="23015"/>
                      <a:pt x="0" y="23228"/>
                      <a:pt x="61" y="23441"/>
                    </a:cubicBezTo>
                    <a:lnTo>
                      <a:pt x="10487" y="44900"/>
                    </a:lnTo>
                    <a:cubicBezTo>
                      <a:pt x="10553" y="45034"/>
                      <a:pt x="10701" y="45118"/>
                      <a:pt x="10848" y="45118"/>
                    </a:cubicBezTo>
                    <a:cubicBezTo>
                      <a:pt x="10901" y="45118"/>
                      <a:pt x="10954" y="45107"/>
                      <a:pt x="11003" y="45083"/>
                    </a:cubicBezTo>
                    <a:lnTo>
                      <a:pt x="58117" y="22225"/>
                    </a:lnTo>
                    <a:cubicBezTo>
                      <a:pt x="58360" y="22103"/>
                      <a:pt x="58421" y="21860"/>
                      <a:pt x="58299" y="21678"/>
                    </a:cubicBezTo>
                    <a:lnTo>
                      <a:pt x="52889" y="10462"/>
                    </a:lnTo>
                    <a:lnTo>
                      <a:pt x="47904" y="219"/>
                    </a:lnTo>
                    <a:cubicBezTo>
                      <a:pt x="47815" y="85"/>
                      <a:pt x="47677" y="1"/>
                      <a:pt x="47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0"/>
              <p:cNvSpPr/>
              <p:nvPr/>
            </p:nvSpPr>
            <p:spPr>
              <a:xfrm>
                <a:off x="3719961" y="3235778"/>
                <a:ext cx="69930" cy="73005"/>
              </a:xfrm>
              <a:custGeom>
                <a:avLst/>
                <a:gdLst/>
                <a:ahLst/>
                <a:cxnLst/>
                <a:rect l="l" t="t" r="r" b="b"/>
                <a:pathLst>
                  <a:path w="2706" h="2825" extrusionOk="0">
                    <a:moveTo>
                      <a:pt x="1524" y="0"/>
                    </a:moveTo>
                    <a:cubicBezTo>
                      <a:pt x="1470" y="0"/>
                      <a:pt x="1417" y="12"/>
                      <a:pt x="1368" y="36"/>
                    </a:cubicBezTo>
                    <a:lnTo>
                      <a:pt x="274" y="553"/>
                    </a:lnTo>
                    <a:cubicBezTo>
                      <a:pt x="92" y="674"/>
                      <a:pt x="0" y="887"/>
                      <a:pt x="92" y="1100"/>
                    </a:cubicBezTo>
                    <a:lnTo>
                      <a:pt x="791" y="2620"/>
                    </a:lnTo>
                    <a:cubicBezTo>
                      <a:pt x="859" y="2756"/>
                      <a:pt x="996" y="2825"/>
                      <a:pt x="1163" y="2825"/>
                    </a:cubicBezTo>
                    <a:cubicBezTo>
                      <a:pt x="1218" y="2825"/>
                      <a:pt x="1277" y="2817"/>
                      <a:pt x="1338" y="2802"/>
                    </a:cubicBezTo>
                    <a:lnTo>
                      <a:pt x="2432" y="2255"/>
                    </a:lnTo>
                    <a:cubicBezTo>
                      <a:pt x="2614" y="2164"/>
                      <a:pt x="2706" y="1921"/>
                      <a:pt x="2614" y="1738"/>
                    </a:cubicBezTo>
                    <a:lnTo>
                      <a:pt x="1915" y="218"/>
                    </a:lnTo>
                    <a:cubicBezTo>
                      <a:pt x="1826" y="85"/>
                      <a:pt x="1672" y="0"/>
                      <a:pt x="15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0"/>
              <p:cNvSpPr/>
              <p:nvPr/>
            </p:nvSpPr>
            <p:spPr>
              <a:xfrm>
                <a:off x="3938333" y="3685418"/>
                <a:ext cx="69155" cy="73367"/>
              </a:xfrm>
              <a:custGeom>
                <a:avLst/>
                <a:gdLst/>
                <a:ahLst/>
                <a:cxnLst/>
                <a:rect l="l" t="t" r="r" b="b"/>
                <a:pathLst>
                  <a:path w="2676" h="2839" extrusionOk="0">
                    <a:moveTo>
                      <a:pt x="1509" y="1"/>
                    </a:moveTo>
                    <a:cubicBezTo>
                      <a:pt x="1461" y="1"/>
                      <a:pt x="1414" y="8"/>
                      <a:pt x="1368" y="23"/>
                    </a:cubicBezTo>
                    <a:lnTo>
                      <a:pt x="244" y="570"/>
                    </a:lnTo>
                    <a:cubicBezTo>
                      <a:pt x="61" y="662"/>
                      <a:pt x="0" y="905"/>
                      <a:pt x="61" y="1087"/>
                    </a:cubicBezTo>
                    <a:lnTo>
                      <a:pt x="791" y="2607"/>
                    </a:lnTo>
                    <a:cubicBezTo>
                      <a:pt x="878" y="2738"/>
                      <a:pt x="1013" y="2838"/>
                      <a:pt x="1150" y="2838"/>
                    </a:cubicBezTo>
                    <a:cubicBezTo>
                      <a:pt x="1203" y="2838"/>
                      <a:pt x="1256" y="2823"/>
                      <a:pt x="1307" y="2789"/>
                    </a:cubicBezTo>
                    <a:lnTo>
                      <a:pt x="2402" y="2273"/>
                    </a:lnTo>
                    <a:cubicBezTo>
                      <a:pt x="2614" y="2151"/>
                      <a:pt x="2675" y="1938"/>
                      <a:pt x="2614" y="1725"/>
                    </a:cubicBezTo>
                    <a:lnTo>
                      <a:pt x="1885" y="206"/>
                    </a:lnTo>
                    <a:cubicBezTo>
                      <a:pt x="1794" y="69"/>
                      <a:pt x="1651" y="1"/>
                      <a:pt x="15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0"/>
              <p:cNvSpPr/>
              <p:nvPr/>
            </p:nvSpPr>
            <p:spPr>
              <a:xfrm>
                <a:off x="3625686" y="3280874"/>
                <a:ext cx="69956" cy="73031"/>
              </a:xfrm>
              <a:custGeom>
                <a:avLst/>
                <a:gdLst/>
                <a:ahLst/>
                <a:cxnLst/>
                <a:rect l="l" t="t" r="r" b="b"/>
                <a:pathLst>
                  <a:path w="2707" h="2826" extrusionOk="0">
                    <a:moveTo>
                      <a:pt x="1514" y="1"/>
                    </a:moveTo>
                    <a:cubicBezTo>
                      <a:pt x="1464" y="1"/>
                      <a:pt x="1414" y="8"/>
                      <a:pt x="1369" y="24"/>
                    </a:cubicBezTo>
                    <a:lnTo>
                      <a:pt x="274" y="571"/>
                    </a:lnTo>
                    <a:cubicBezTo>
                      <a:pt x="92" y="662"/>
                      <a:pt x="1" y="905"/>
                      <a:pt x="92" y="1087"/>
                    </a:cubicBezTo>
                    <a:lnTo>
                      <a:pt x="791" y="2607"/>
                    </a:lnTo>
                    <a:cubicBezTo>
                      <a:pt x="880" y="2741"/>
                      <a:pt x="1034" y="2825"/>
                      <a:pt x="1182" y="2825"/>
                    </a:cubicBezTo>
                    <a:cubicBezTo>
                      <a:pt x="1236" y="2825"/>
                      <a:pt x="1289" y="2814"/>
                      <a:pt x="1338" y="2790"/>
                    </a:cubicBezTo>
                    <a:lnTo>
                      <a:pt x="2433" y="2273"/>
                    </a:lnTo>
                    <a:cubicBezTo>
                      <a:pt x="2615" y="2151"/>
                      <a:pt x="2706" y="1939"/>
                      <a:pt x="2615" y="1726"/>
                    </a:cubicBezTo>
                    <a:lnTo>
                      <a:pt x="1916" y="206"/>
                    </a:lnTo>
                    <a:cubicBezTo>
                      <a:pt x="1825" y="69"/>
                      <a:pt x="1665" y="1"/>
                      <a:pt x="15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0"/>
              <p:cNvSpPr/>
              <p:nvPr/>
            </p:nvSpPr>
            <p:spPr>
              <a:xfrm>
                <a:off x="3844860" y="3731418"/>
                <a:ext cx="69155" cy="73367"/>
              </a:xfrm>
              <a:custGeom>
                <a:avLst/>
                <a:gdLst/>
                <a:ahLst/>
                <a:cxnLst/>
                <a:rect l="l" t="t" r="r" b="b"/>
                <a:pathLst>
                  <a:path w="2676" h="2839" extrusionOk="0">
                    <a:moveTo>
                      <a:pt x="1524" y="1"/>
                    </a:moveTo>
                    <a:cubicBezTo>
                      <a:pt x="1470" y="1"/>
                      <a:pt x="1417" y="12"/>
                      <a:pt x="1368" y="37"/>
                    </a:cubicBezTo>
                    <a:lnTo>
                      <a:pt x="274" y="553"/>
                    </a:lnTo>
                    <a:cubicBezTo>
                      <a:pt x="61" y="675"/>
                      <a:pt x="0" y="918"/>
                      <a:pt x="61" y="1100"/>
                    </a:cubicBezTo>
                    <a:lnTo>
                      <a:pt x="791" y="2620"/>
                    </a:lnTo>
                    <a:cubicBezTo>
                      <a:pt x="857" y="2754"/>
                      <a:pt x="989" y="2838"/>
                      <a:pt x="1151" y="2838"/>
                    </a:cubicBezTo>
                    <a:cubicBezTo>
                      <a:pt x="1210" y="2838"/>
                      <a:pt x="1273" y="2827"/>
                      <a:pt x="1338" y="2803"/>
                    </a:cubicBezTo>
                    <a:lnTo>
                      <a:pt x="2432" y="2286"/>
                    </a:lnTo>
                    <a:cubicBezTo>
                      <a:pt x="2614" y="2164"/>
                      <a:pt x="2675" y="1921"/>
                      <a:pt x="2614" y="1739"/>
                    </a:cubicBezTo>
                    <a:lnTo>
                      <a:pt x="1885" y="219"/>
                    </a:lnTo>
                    <a:cubicBezTo>
                      <a:pt x="1818" y="86"/>
                      <a:pt x="1670"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0"/>
              <p:cNvSpPr/>
              <p:nvPr/>
            </p:nvSpPr>
            <p:spPr>
              <a:xfrm>
                <a:off x="3532213" y="3326099"/>
                <a:ext cx="69956" cy="73832"/>
              </a:xfrm>
              <a:custGeom>
                <a:avLst/>
                <a:gdLst/>
                <a:ahLst/>
                <a:cxnLst/>
                <a:rect l="l" t="t" r="r" b="b"/>
                <a:pathLst>
                  <a:path w="2707" h="2857" extrusionOk="0">
                    <a:moveTo>
                      <a:pt x="1538" y="1"/>
                    </a:moveTo>
                    <a:cubicBezTo>
                      <a:pt x="1483" y="1"/>
                      <a:pt x="1426" y="12"/>
                      <a:pt x="1369" y="37"/>
                    </a:cubicBezTo>
                    <a:lnTo>
                      <a:pt x="274" y="553"/>
                    </a:lnTo>
                    <a:cubicBezTo>
                      <a:pt x="92" y="675"/>
                      <a:pt x="1" y="888"/>
                      <a:pt x="92" y="1100"/>
                    </a:cubicBezTo>
                    <a:lnTo>
                      <a:pt x="822" y="2620"/>
                    </a:lnTo>
                    <a:cubicBezTo>
                      <a:pt x="864" y="2768"/>
                      <a:pt x="994" y="2857"/>
                      <a:pt x="1141" y="2857"/>
                    </a:cubicBezTo>
                    <a:cubicBezTo>
                      <a:pt x="1205" y="2857"/>
                      <a:pt x="1273" y="2840"/>
                      <a:pt x="1338" y="2803"/>
                    </a:cubicBezTo>
                    <a:lnTo>
                      <a:pt x="2432" y="2255"/>
                    </a:lnTo>
                    <a:cubicBezTo>
                      <a:pt x="2615" y="2164"/>
                      <a:pt x="2706" y="1921"/>
                      <a:pt x="2615" y="1739"/>
                    </a:cubicBezTo>
                    <a:lnTo>
                      <a:pt x="1916" y="219"/>
                    </a:lnTo>
                    <a:cubicBezTo>
                      <a:pt x="1827" y="85"/>
                      <a:pt x="1689" y="1"/>
                      <a:pt x="1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0"/>
              <p:cNvSpPr/>
              <p:nvPr/>
            </p:nvSpPr>
            <p:spPr>
              <a:xfrm>
                <a:off x="3750585" y="3776540"/>
                <a:ext cx="69155" cy="73444"/>
              </a:xfrm>
              <a:custGeom>
                <a:avLst/>
                <a:gdLst/>
                <a:ahLst/>
                <a:cxnLst/>
                <a:rect l="l" t="t" r="r" b="b"/>
                <a:pathLst>
                  <a:path w="2676" h="2842" extrusionOk="0">
                    <a:moveTo>
                      <a:pt x="1509" y="1"/>
                    </a:moveTo>
                    <a:cubicBezTo>
                      <a:pt x="1461" y="1"/>
                      <a:pt x="1413" y="8"/>
                      <a:pt x="1369" y="23"/>
                    </a:cubicBezTo>
                    <a:lnTo>
                      <a:pt x="274" y="570"/>
                    </a:lnTo>
                    <a:cubicBezTo>
                      <a:pt x="62" y="692"/>
                      <a:pt x="1" y="905"/>
                      <a:pt x="62" y="1087"/>
                    </a:cubicBezTo>
                    <a:lnTo>
                      <a:pt x="791" y="2607"/>
                    </a:lnTo>
                    <a:cubicBezTo>
                      <a:pt x="883" y="2768"/>
                      <a:pt x="1028" y="2842"/>
                      <a:pt x="1171" y="2842"/>
                    </a:cubicBezTo>
                    <a:cubicBezTo>
                      <a:pt x="1218" y="2842"/>
                      <a:pt x="1264" y="2834"/>
                      <a:pt x="1308" y="2820"/>
                    </a:cubicBezTo>
                    <a:lnTo>
                      <a:pt x="2432" y="2272"/>
                    </a:lnTo>
                    <a:cubicBezTo>
                      <a:pt x="2615" y="2151"/>
                      <a:pt x="2676" y="1938"/>
                      <a:pt x="2615" y="1756"/>
                    </a:cubicBezTo>
                    <a:lnTo>
                      <a:pt x="1885" y="236"/>
                    </a:lnTo>
                    <a:cubicBezTo>
                      <a:pt x="1816" y="75"/>
                      <a:pt x="1660" y="1"/>
                      <a:pt x="15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0"/>
              <p:cNvSpPr/>
              <p:nvPr/>
            </p:nvSpPr>
            <p:spPr>
              <a:xfrm>
                <a:off x="3437964" y="3372021"/>
                <a:ext cx="69930" cy="73005"/>
              </a:xfrm>
              <a:custGeom>
                <a:avLst/>
                <a:gdLst/>
                <a:ahLst/>
                <a:cxnLst/>
                <a:rect l="l" t="t" r="r" b="b"/>
                <a:pathLst>
                  <a:path w="2706" h="2825" extrusionOk="0">
                    <a:moveTo>
                      <a:pt x="1522" y="0"/>
                    </a:moveTo>
                    <a:cubicBezTo>
                      <a:pt x="1471" y="0"/>
                      <a:pt x="1420" y="8"/>
                      <a:pt x="1368" y="22"/>
                    </a:cubicBezTo>
                    <a:lnTo>
                      <a:pt x="274" y="570"/>
                    </a:lnTo>
                    <a:cubicBezTo>
                      <a:pt x="92" y="661"/>
                      <a:pt x="0" y="904"/>
                      <a:pt x="92" y="1086"/>
                    </a:cubicBezTo>
                    <a:lnTo>
                      <a:pt x="821" y="2606"/>
                    </a:lnTo>
                    <a:cubicBezTo>
                      <a:pt x="888" y="2740"/>
                      <a:pt x="1036" y="2824"/>
                      <a:pt x="1182" y="2824"/>
                    </a:cubicBezTo>
                    <a:cubicBezTo>
                      <a:pt x="1236" y="2824"/>
                      <a:pt x="1289" y="2813"/>
                      <a:pt x="1338" y="2788"/>
                    </a:cubicBezTo>
                    <a:lnTo>
                      <a:pt x="2432" y="2272"/>
                    </a:lnTo>
                    <a:cubicBezTo>
                      <a:pt x="2645" y="2150"/>
                      <a:pt x="2706" y="1937"/>
                      <a:pt x="2645" y="1755"/>
                    </a:cubicBezTo>
                    <a:lnTo>
                      <a:pt x="1915" y="235"/>
                    </a:lnTo>
                    <a:cubicBezTo>
                      <a:pt x="1823" y="74"/>
                      <a:pt x="1679" y="0"/>
                      <a:pt x="15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0"/>
              <p:cNvSpPr/>
              <p:nvPr/>
            </p:nvSpPr>
            <p:spPr>
              <a:xfrm>
                <a:off x="3657111" y="3821764"/>
                <a:ext cx="69930" cy="73832"/>
              </a:xfrm>
              <a:custGeom>
                <a:avLst/>
                <a:gdLst/>
                <a:ahLst/>
                <a:cxnLst/>
                <a:rect l="l" t="t" r="r" b="b"/>
                <a:pathLst>
                  <a:path w="2706" h="2857" extrusionOk="0">
                    <a:moveTo>
                      <a:pt x="1524" y="0"/>
                    </a:moveTo>
                    <a:cubicBezTo>
                      <a:pt x="1471" y="0"/>
                      <a:pt x="1417" y="12"/>
                      <a:pt x="1369" y="36"/>
                    </a:cubicBezTo>
                    <a:lnTo>
                      <a:pt x="274" y="553"/>
                    </a:lnTo>
                    <a:cubicBezTo>
                      <a:pt x="92" y="674"/>
                      <a:pt x="1" y="918"/>
                      <a:pt x="92" y="1100"/>
                    </a:cubicBezTo>
                    <a:lnTo>
                      <a:pt x="791" y="2620"/>
                    </a:lnTo>
                    <a:cubicBezTo>
                      <a:pt x="854" y="2767"/>
                      <a:pt x="976" y="2857"/>
                      <a:pt x="1126" y="2857"/>
                    </a:cubicBezTo>
                    <a:cubicBezTo>
                      <a:pt x="1192" y="2857"/>
                      <a:pt x="1264" y="2839"/>
                      <a:pt x="1338" y="2802"/>
                    </a:cubicBezTo>
                    <a:lnTo>
                      <a:pt x="2432" y="2285"/>
                    </a:lnTo>
                    <a:cubicBezTo>
                      <a:pt x="2615" y="2164"/>
                      <a:pt x="2706" y="1921"/>
                      <a:pt x="2615" y="1738"/>
                    </a:cubicBezTo>
                    <a:lnTo>
                      <a:pt x="1885" y="219"/>
                    </a:lnTo>
                    <a:cubicBezTo>
                      <a:pt x="1819" y="85"/>
                      <a:pt x="1670" y="0"/>
                      <a:pt x="1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0"/>
              <p:cNvSpPr/>
              <p:nvPr/>
            </p:nvSpPr>
            <p:spPr>
              <a:xfrm>
                <a:off x="3345266" y="3417221"/>
                <a:ext cx="69155" cy="73367"/>
              </a:xfrm>
              <a:custGeom>
                <a:avLst/>
                <a:gdLst/>
                <a:ahLst/>
                <a:cxnLst/>
                <a:rect l="l" t="t" r="r" b="b"/>
                <a:pathLst>
                  <a:path w="2676" h="2839" extrusionOk="0">
                    <a:moveTo>
                      <a:pt x="1519" y="1"/>
                    </a:moveTo>
                    <a:cubicBezTo>
                      <a:pt x="1468" y="1"/>
                      <a:pt x="1417" y="12"/>
                      <a:pt x="1368" y="36"/>
                    </a:cubicBezTo>
                    <a:lnTo>
                      <a:pt x="244" y="553"/>
                    </a:lnTo>
                    <a:cubicBezTo>
                      <a:pt x="61" y="675"/>
                      <a:pt x="1" y="918"/>
                      <a:pt x="61" y="1100"/>
                    </a:cubicBezTo>
                    <a:lnTo>
                      <a:pt x="791" y="2620"/>
                    </a:lnTo>
                    <a:cubicBezTo>
                      <a:pt x="835" y="2754"/>
                      <a:pt x="978" y="2838"/>
                      <a:pt x="1134" y="2838"/>
                    </a:cubicBezTo>
                    <a:cubicBezTo>
                      <a:pt x="1191" y="2838"/>
                      <a:pt x="1251" y="2827"/>
                      <a:pt x="1308" y="2802"/>
                    </a:cubicBezTo>
                    <a:lnTo>
                      <a:pt x="2432" y="2286"/>
                    </a:lnTo>
                    <a:cubicBezTo>
                      <a:pt x="2615" y="2164"/>
                      <a:pt x="2675" y="1921"/>
                      <a:pt x="2615" y="1739"/>
                    </a:cubicBezTo>
                    <a:lnTo>
                      <a:pt x="1885" y="219"/>
                    </a:lnTo>
                    <a:cubicBezTo>
                      <a:pt x="1796" y="85"/>
                      <a:pt x="1658" y="1"/>
                      <a:pt x="15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0"/>
              <p:cNvSpPr/>
              <p:nvPr/>
            </p:nvSpPr>
            <p:spPr>
              <a:xfrm>
                <a:off x="3562862" y="3868101"/>
                <a:ext cx="69930" cy="73031"/>
              </a:xfrm>
              <a:custGeom>
                <a:avLst/>
                <a:gdLst/>
                <a:ahLst/>
                <a:cxnLst/>
                <a:rect l="l" t="t" r="r" b="b"/>
                <a:pathLst>
                  <a:path w="2706" h="2826" extrusionOk="0">
                    <a:moveTo>
                      <a:pt x="1524" y="1"/>
                    </a:moveTo>
                    <a:cubicBezTo>
                      <a:pt x="1470" y="1"/>
                      <a:pt x="1417" y="12"/>
                      <a:pt x="1368" y="36"/>
                    </a:cubicBezTo>
                    <a:lnTo>
                      <a:pt x="274" y="553"/>
                    </a:lnTo>
                    <a:cubicBezTo>
                      <a:pt x="91" y="675"/>
                      <a:pt x="0" y="888"/>
                      <a:pt x="91" y="1100"/>
                    </a:cubicBezTo>
                    <a:lnTo>
                      <a:pt x="791" y="2620"/>
                    </a:lnTo>
                    <a:cubicBezTo>
                      <a:pt x="882" y="2757"/>
                      <a:pt x="1041" y="2825"/>
                      <a:pt x="1192" y="2825"/>
                    </a:cubicBezTo>
                    <a:cubicBezTo>
                      <a:pt x="1243" y="2825"/>
                      <a:pt x="1292" y="2818"/>
                      <a:pt x="1338" y="2802"/>
                    </a:cubicBezTo>
                    <a:lnTo>
                      <a:pt x="2432" y="2255"/>
                    </a:lnTo>
                    <a:cubicBezTo>
                      <a:pt x="2614" y="2164"/>
                      <a:pt x="2705" y="1921"/>
                      <a:pt x="2614" y="1739"/>
                    </a:cubicBezTo>
                    <a:lnTo>
                      <a:pt x="1915" y="219"/>
                    </a:lnTo>
                    <a:cubicBezTo>
                      <a:pt x="1826" y="85"/>
                      <a:pt x="1672"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0"/>
              <p:cNvSpPr/>
              <p:nvPr/>
            </p:nvSpPr>
            <p:spPr>
              <a:xfrm>
                <a:off x="3251017" y="3463557"/>
                <a:ext cx="69129" cy="73031"/>
              </a:xfrm>
              <a:custGeom>
                <a:avLst/>
                <a:gdLst/>
                <a:ahLst/>
                <a:cxnLst/>
                <a:rect l="l" t="t" r="r" b="b"/>
                <a:pathLst>
                  <a:path w="2675" h="2826" extrusionOk="0">
                    <a:moveTo>
                      <a:pt x="1519" y="1"/>
                    </a:moveTo>
                    <a:cubicBezTo>
                      <a:pt x="1468" y="1"/>
                      <a:pt x="1417" y="12"/>
                      <a:pt x="1368" y="37"/>
                    </a:cubicBezTo>
                    <a:lnTo>
                      <a:pt x="243" y="553"/>
                    </a:lnTo>
                    <a:cubicBezTo>
                      <a:pt x="61" y="675"/>
                      <a:pt x="0" y="888"/>
                      <a:pt x="61" y="1101"/>
                    </a:cubicBezTo>
                    <a:lnTo>
                      <a:pt x="790" y="2620"/>
                    </a:lnTo>
                    <a:cubicBezTo>
                      <a:pt x="882" y="2757"/>
                      <a:pt x="1024" y="2826"/>
                      <a:pt x="1167" y="2826"/>
                    </a:cubicBezTo>
                    <a:cubicBezTo>
                      <a:pt x="1214" y="2826"/>
                      <a:pt x="1262" y="2818"/>
                      <a:pt x="1307" y="2803"/>
                    </a:cubicBezTo>
                    <a:lnTo>
                      <a:pt x="2401" y="2256"/>
                    </a:lnTo>
                    <a:cubicBezTo>
                      <a:pt x="2614" y="2164"/>
                      <a:pt x="2675" y="1921"/>
                      <a:pt x="2614" y="1739"/>
                    </a:cubicBezTo>
                    <a:lnTo>
                      <a:pt x="1885" y="219"/>
                    </a:lnTo>
                    <a:cubicBezTo>
                      <a:pt x="1796" y="86"/>
                      <a:pt x="1658" y="1"/>
                      <a:pt x="151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0"/>
              <p:cNvSpPr/>
              <p:nvPr/>
            </p:nvSpPr>
            <p:spPr>
              <a:xfrm>
                <a:off x="3469389" y="3913222"/>
                <a:ext cx="69930" cy="73005"/>
              </a:xfrm>
              <a:custGeom>
                <a:avLst/>
                <a:gdLst/>
                <a:ahLst/>
                <a:cxnLst/>
                <a:rect l="l" t="t" r="r" b="b"/>
                <a:pathLst>
                  <a:path w="2706" h="2825" extrusionOk="0">
                    <a:moveTo>
                      <a:pt x="1526" y="0"/>
                    </a:moveTo>
                    <a:cubicBezTo>
                      <a:pt x="1474" y="0"/>
                      <a:pt x="1421" y="8"/>
                      <a:pt x="1368" y="23"/>
                    </a:cubicBezTo>
                    <a:lnTo>
                      <a:pt x="274" y="570"/>
                    </a:lnTo>
                    <a:cubicBezTo>
                      <a:pt x="91" y="661"/>
                      <a:pt x="0" y="904"/>
                      <a:pt x="91" y="1087"/>
                    </a:cubicBezTo>
                    <a:lnTo>
                      <a:pt x="821" y="2607"/>
                    </a:lnTo>
                    <a:cubicBezTo>
                      <a:pt x="865" y="2740"/>
                      <a:pt x="1008" y="2825"/>
                      <a:pt x="1164" y="2825"/>
                    </a:cubicBezTo>
                    <a:cubicBezTo>
                      <a:pt x="1221" y="2825"/>
                      <a:pt x="1281" y="2813"/>
                      <a:pt x="1338" y="2789"/>
                    </a:cubicBezTo>
                    <a:lnTo>
                      <a:pt x="2432" y="2272"/>
                    </a:lnTo>
                    <a:cubicBezTo>
                      <a:pt x="2645" y="2151"/>
                      <a:pt x="2705" y="1938"/>
                      <a:pt x="2645" y="1725"/>
                    </a:cubicBezTo>
                    <a:lnTo>
                      <a:pt x="1915" y="205"/>
                    </a:lnTo>
                    <a:cubicBezTo>
                      <a:pt x="1824" y="69"/>
                      <a:pt x="1681" y="0"/>
                      <a:pt x="15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0"/>
              <p:cNvSpPr/>
              <p:nvPr/>
            </p:nvSpPr>
            <p:spPr>
              <a:xfrm>
                <a:off x="3157543" y="3508678"/>
                <a:ext cx="69129" cy="73031"/>
              </a:xfrm>
              <a:custGeom>
                <a:avLst/>
                <a:gdLst/>
                <a:ahLst/>
                <a:cxnLst/>
                <a:rect l="l" t="t" r="r" b="b"/>
                <a:pathLst>
                  <a:path w="2675" h="2826" extrusionOk="0">
                    <a:moveTo>
                      <a:pt x="1513" y="1"/>
                    </a:moveTo>
                    <a:cubicBezTo>
                      <a:pt x="1463" y="1"/>
                      <a:pt x="1413" y="8"/>
                      <a:pt x="1368" y="23"/>
                    </a:cubicBezTo>
                    <a:lnTo>
                      <a:pt x="274" y="570"/>
                    </a:lnTo>
                    <a:cubicBezTo>
                      <a:pt x="61" y="662"/>
                      <a:pt x="0" y="905"/>
                      <a:pt x="61" y="1087"/>
                    </a:cubicBezTo>
                    <a:lnTo>
                      <a:pt x="790" y="2607"/>
                    </a:lnTo>
                    <a:cubicBezTo>
                      <a:pt x="857" y="2740"/>
                      <a:pt x="989" y="2825"/>
                      <a:pt x="1138" y="2825"/>
                    </a:cubicBezTo>
                    <a:cubicBezTo>
                      <a:pt x="1193" y="2825"/>
                      <a:pt x="1250" y="2814"/>
                      <a:pt x="1307" y="2789"/>
                    </a:cubicBezTo>
                    <a:lnTo>
                      <a:pt x="2432" y="2273"/>
                    </a:lnTo>
                    <a:cubicBezTo>
                      <a:pt x="2614" y="2151"/>
                      <a:pt x="2675" y="1938"/>
                      <a:pt x="2614" y="1725"/>
                    </a:cubicBezTo>
                    <a:lnTo>
                      <a:pt x="1885" y="206"/>
                    </a:lnTo>
                    <a:cubicBezTo>
                      <a:pt x="1816" y="69"/>
                      <a:pt x="1662" y="1"/>
                      <a:pt x="15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0"/>
              <p:cNvSpPr/>
              <p:nvPr/>
            </p:nvSpPr>
            <p:spPr>
              <a:xfrm>
                <a:off x="3375114" y="3959223"/>
                <a:ext cx="69930" cy="73367"/>
              </a:xfrm>
              <a:custGeom>
                <a:avLst/>
                <a:gdLst/>
                <a:ahLst/>
                <a:cxnLst/>
                <a:rect l="l" t="t" r="r" b="b"/>
                <a:pathLst>
                  <a:path w="2706" h="2839" extrusionOk="0">
                    <a:moveTo>
                      <a:pt x="1538" y="1"/>
                    </a:moveTo>
                    <a:cubicBezTo>
                      <a:pt x="1483" y="1"/>
                      <a:pt x="1425" y="12"/>
                      <a:pt x="1368" y="36"/>
                    </a:cubicBezTo>
                    <a:lnTo>
                      <a:pt x="274" y="553"/>
                    </a:lnTo>
                    <a:cubicBezTo>
                      <a:pt x="92" y="675"/>
                      <a:pt x="1" y="918"/>
                      <a:pt x="92" y="1100"/>
                    </a:cubicBezTo>
                    <a:lnTo>
                      <a:pt x="821" y="2620"/>
                    </a:lnTo>
                    <a:cubicBezTo>
                      <a:pt x="888" y="2753"/>
                      <a:pt x="1036" y="2838"/>
                      <a:pt x="1182" y="2838"/>
                    </a:cubicBezTo>
                    <a:cubicBezTo>
                      <a:pt x="1236" y="2838"/>
                      <a:pt x="1289" y="2827"/>
                      <a:pt x="1338" y="2802"/>
                    </a:cubicBezTo>
                    <a:lnTo>
                      <a:pt x="2432" y="2286"/>
                    </a:lnTo>
                    <a:cubicBezTo>
                      <a:pt x="2615" y="2164"/>
                      <a:pt x="2706" y="1921"/>
                      <a:pt x="2615" y="1739"/>
                    </a:cubicBezTo>
                    <a:lnTo>
                      <a:pt x="1916" y="219"/>
                    </a:lnTo>
                    <a:cubicBezTo>
                      <a:pt x="1827" y="85"/>
                      <a:pt x="1689" y="1"/>
                      <a:pt x="15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0"/>
              <p:cNvSpPr/>
              <p:nvPr/>
            </p:nvSpPr>
            <p:spPr>
              <a:xfrm>
                <a:off x="3063268" y="3553903"/>
                <a:ext cx="69155" cy="73005"/>
              </a:xfrm>
              <a:custGeom>
                <a:avLst/>
                <a:gdLst/>
                <a:ahLst/>
                <a:cxnLst/>
                <a:rect l="l" t="t" r="r" b="b"/>
                <a:pathLst>
                  <a:path w="2676" h="2825" extrusionOk="0">
                    <a:moveTo>
                      <a:pt x="1524" y="0"/>
                    </a:moveTo>
                    <a:cubicBezTo>
                      <a:pt x="1470" y="0"/>
                      <a:pt x="1417" y="12"/>
                      <a:pt x="1368" y="36"/>
                    </a:cubicBezTo>
                    <a:lnTo>
                      <a:pt x="274" y="553"/>
                    </a:lnTo>
                    <a:cubicBezTo>
                      <a:pt x="61" y="675"/>
                      <a:pt x="1" y="887"/>
                      <a:pt x="61" y="1070"/>
                    </a:cubicBezTo>
                    <a:lnTo>
                      <a:pt x="791" y="2589"/>
                    </a:lnTo>
                    <a:cubicBezTo>
                      <a:pt x="883" y="2751"/>
                      <a:pt x="1027" y="2825"/>
                      <a:pt x="1171" y="2825"/>
                    </a:cubicBezTo>
                    <a:cubicBezTo>
                      <a:pt x="1217" y="2825"/>
                      <a:pt x="1263" y="2817"/>
                      <a:pt x="1308" y="2802"/>
                    </a:cubicBezTo>
                    <a:lnTo>
                      <a:pt x="2432" y="2255"/>
                    </a:lnTo>
                    <a:cubicBezTo>
                      <a:pt x="2615" y="2164"/>
                      <a:pt x="2675" y="1921"/>
                      <a:pt x="2615" y="1738"/>
                    </a:cubicBezTo>
                    <a:lnTo>
                      <a:pt x="1885" y="219"/>
                    </a:lnTo>
                    <a:cubicBezTo>
                      <a:pt x="1818" y="85"/>
                      <a:pt x="1670" y="0"/>
                      <a:pt x="1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0"/>
              <p:cNvSpPr/>
              <p:nvPr/>
            </p:nvSpPr>
            <p:spPr>
              <a:xfrm>
                <a:off x="3282416" y="4004344"/>
                <a:ext cx="69155" cy="73444"/>
              </a:xfrm>
              <a:custGeom>
                <a:avLst/>
                <a:gdLst/>
                <a:ahLst/>
                <a:cxnLst/>
                <a:rect l="l" t="t" r="r" b="b"/>
                <a:pathLst>
                  <a:path w="2676" h="2842" extrusionOk="0">
                    <a:moveTo>
                      <a:pt x="1505" y="1"/>
                    </a:moveTo>
                    <a:cubicBezTo>
                      <a:pt x="1459" y="1"/>
                      <a:pt x="1413" y="8"/>
                      <a:pt x="1369" y="23"/>
                    </a:cubicBezTo>
                    <a:lnTo>
                      <a:pt x="244" y="570"/>
                    </a:lnTo>
                    <a:cubicBezTo>
                      <a:pt x="62" y="692"/>
                      <a:pt x="1" y="904"/>
                      <a:pt x="62" y="1087"/>
                    </a:cubicBezTo>
                    <a:lnTo>
                      <a:pt x="791" y="2607"/>
                    </a:lnTo>
                    <a:cubicBezTo>
                      <a:pt x="837" y="2768"/>
                      <a:pt x="988" y="2842"/>
                      <a:pt x="1151" y="2842"/>
                    </a:cubicBezTo>
                    <a:cubicBezTo>
                      <a:pt x="1203" y="2842"/>
                      <a:pt x="1256" y="2834"/>
                      <a:pt x="1308" y="2819"/>
                    </a:cubicBezTo>
                    <a:lnTo>
                      <a:pt x="2402" y="2272"/>
                    </a:lnTo>
                    <a:cubicBezTo>
                      <a:pt x="2615" y="2151"/>
                      <a:pt x="2676" y="1938"/>
                      <a:pt x="2615" y="1755"/>
                    </a:cubicBezTo>
                    <a:lnTo>
                      <a:pt x="1886" y="236"/>
                    </a:lnTo>
                    <a:cubicBezTo>
                      <a:pt x="1793" y="75"/>
                      <a:pt x="1649" y="1"/>
                      <a:pt x="15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0"/>
              <p:cNvSpPr/>
              <p:nvPr/>
            </p:nvSpPr>
            <p:spPr>
              <a:xfrm>
                <a:off x="2969795" y="3599800"/>
                <a:ext cx="69930" cy="73444"/>
              </a:xfrm>
              <a:custGeom>
                <a:avLst/>
                <a:gdLst/>
                <a:ahLst/>
                <a:cxnLst/>
                <a:rect l="l" t="t" r="r" b="b"/>
                <a:pathLst>
                  <a:path w="2706" h="2842" extrusionOk="0">
                    <a:moveTo>
                      <a:pt x="1509" y="1"/>
                    </a:moveTo>
                    <a:cubicBezTo>
                      <a:pt x="1460" y="1"/>
                      <a:pt x="1413" y="8"/>
                      <a:pt x="1368" y="23"/>
                    </a:cubicBezTo>
                    <a:lnTo>
                      <a:pt x="274" y="570"/>
                    </a:lnTo>
                    <a:cubicBezTo>
                      <a:pt x="92" y="692"/>
                      <a:pt x="0" y="905"/>
                      <a:pt x="92" y="1087"/>
                    </a:cubicBezTo>
                    <a:lnTo>
                      <a:pt x="791" y="2607"/>
                    </a:lnTo>
                    <a:cubicBezTo>
                      <a:pt x="860" y="2768"/>
                      <a:pt x="999" y="2842"/>
                      <a:pt x="1168" y="2842"/>
                    </a:cubicBezTo>
                    <a:cubicBezTo>
                      <a:pt x="1222" y="2842"/>
                      <a:pt x="1279" y="2834"/>
                      <a:pt x="1338" y="2820"/>
                    </a:cubicBezTo>
                    <a:lnTo>
                      <a:pt x="2432" y="2272"/>
                    </a:lnTo>
                    <a:cubicBezTo>
                      <a:pt x="2615" y="2151"/>
                      <a:pt x="2706" y="1938"/>
                      <a:pt x="2615" y="1756"/>
                    </a:cubicBezTo>
                    <a:lnTo>
                      <a:pt x="1885" y="236"/>
                    </a:lnTo>
                    <a:cubicBezTo>
                      <a:pt x="1816" y="75"/>
                      <a:pt x="1660" y="1"/>
                      <a:pt x="15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0"/>
              <p:cNvSpPr/>
              <p:nvPr/>
            </p:nvSpPr>
            <p:spPr>
              <a:xfrm>
                <a:off x="3188167" y="4049569"/>
                <a:ext cx="69155" cy="73341"/>
              </a:xfrm>
              <a:custGeom>
                <a:avLst/>
                <a:gdLst/>
                <a:ahLst/>
                <a:cxnLst/>
                <a:rect l="l" t="t" r="r" b="b"/>
                <a:pathLst>
                  <a:path w="2676" h="2838" extrusionOk="0">
                    <a:moveTo>
                      <a:pt x="1519" y="0"/>
                    </a:moveTo>
                    <a:cubicBezTo>
                      <a:pt x="1468" y="0"/>
                      <a:pt x="1417" y="11"/>
                      <a:pt x="1368" y="36"/>
                    </a:cubicBezTo>
                    <a:lnTo>
                      <a:pt x="244" y="553"/>
                    </a:lnTo>
                    <a:cubicBezTo>
                      <a:pt x="61" y="674"/>
                      <a:pt x="0" y="917"/>
                      <a:pt x="61" y="1100"/>
                    </a:cubicBezTo>
                    <a:lnTo>
                      <a:pt x="791" y="2619"/>
                    </a:lnTo>
                    <a:cubicBezTo>
                      <a:pt x="858" y="2753"/>
                      <a:pt x="1006" y="2838"/>
                      <a:pt x="1152" y="2838"/>
                    </a:cubicBezTo>
                    <a:cubicBezTo>
                      <a:pt x="1205" y="2838"/>
                      <a:pt x="1259" y="2826"/>
                      <a:pt x="1308" y="2802"/>
                    </a:cubicBezTo>
                    <a:lnTo>
                      <a:pt x="2402" y="2285"/>
                    </a:lnTo>
                    <a:cubicBezTo>
                      <a:pt x="2615" y="2164"/>
                      <a:pt x="2675" y="1920"/>
                      <a:pt x="2615" y="1738"/>
                    </a:cubicBezTo>
                    <a:lnTo>
                      <a:pt x="1885" y="218"/>
                    </a:lnTo>
                    <a:cubicBezTo>
                      <a:pt x="1796" y="85"/>
                      <a:pt x="1658" y="0"/>
                      <a:pt x="1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0"/>
              <p:cNvSpPr/>
              <p:nvPr/>
            </p:nvSpPr>
            <p:spPr>
              <a:xfrm>
                <a:off x="2875546" y="3645025"/>
                <a:ext cx="69930" cy="73005"/>
              </a:xfrm>
              <a:custGeom>
                <a:avLst/>
                <a:gdLst/>
                <a:ahLst/>
                <a:cxnLst/>
                <a:rect l="l" t="t" r="r" b="b"/>
                <a:pathLst>
                  <a:path w="2706" h="2825" extrusionOk="0">
                    <a:moveTo>
                      <a:pt x="1524" y="0"/>
                    </a:moveTo>
                    <a:cubicBezTo>
                      <a:pt x="1470" y="0"/>
                      <a:pt x="1417" y="12"/>
                      <a:pt x="1368" y="36"/>
                    </a:cubicBezTo>
                    <a:lnTo>
                      <a:pt x="274" y="553"/>
                    </a:lnTo>
                    <a:cubicBezTo>
                      <a:pt x="91" y="674"/>
                      <a:pt x="0" y="918"/>
                      <a:pt x="91" y="1100"/>
                    </a:cubicBezTo>
                    <a:lnTo>
                      <a:pt x="790" y="2620"/>
                    </a:lnTo>
                    <a:cubicBezTo>
                      <a:pt x="881" y="2757"/>
                      <a:pt x="1041" y="2825"/>
                      <a:pt x="1192" y="2825"/>
                    </a:cubicBezTo>
                    <a:cubicBezTo>
                      <a:pt x="1242" y="2825"/>
                      <a:pt x="1292" y="2817"/>
                      <a:pt x="1337" y="2802"/>
                    </a:cubicBezTo>
                    <a:lnTo>
                      <a:pt x="2432" y="2285"/>
                    </a:lnTo>
                    <a:cubicBezTo>
                      <a:pt x="2614" y="2164"/>
                      <a:pt x="2705" y="1921"/>
                      <a:pt x="2614" y="1738"/>
                    </a:cubicBezTo>
                    <a:lnTo>
                      <a:pt x="1915" y="219"/>
                    </a:lnTo>
                    <a:cubicBezTo>
                      <a:pt x="1826" y="85"/>
                      <a:pt x="1672" y="0"/>
                      <a:pt x="1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0"/>
              <p:cNvSpPr/>
              <p:nvPr/>
            </p:nvSpPr>
            <p:spPr>
              <a:xfrm>
                <a:off x="3094693" y="4095905"/>
                <a:ext cx="69155" cy="73005"/>
              </a:xfrm>
              <a:custGeom>
                <a:avLst/>
                <a:gdLst/>
                <a:ahLst/>
                <a:cxnLst/>
                <a:rect l="l" t="t" r="r" b="b"/>
                <a:pathLst>
                  <a:path w="2676" h="2825" extrusionOk="0">
                    <a:moveTo>
                      <a:pt x="1524" y="0"/>
                    </a:moveTo>
                    <a:cubicBezTo>
                      <a:pt x="1470" y="0"/>
                      <a:pt x="1417" y="12"/>
                      <a:pt x="1368" y="36"/>
                    </a:cubicBezTo>
                    <a:lnTo>
                      <a:pt x="274" y="553"/>
                    </a:lnTo>
                    <a:cubicBezTo>
                      <a:pt x="61" y="674"/>
                      <a:pt x="0" y="887"/>
                      <a:pt x="61" y="1100"/>
                    </a:cubicBezTo>
                    <a:lnTo>
                      <a:pt x="791" y="2620"/>
                    </a:lnTo>
                    <a:cubicBezTo>
                      <a:pt x="859" y="2757"/>
                      <a:pt x="996" y="2825"/>
                      <a:pt x="1163" y="2825"/>
                    </a:cubicBezTo>
                    <a:cubicBezTo>
                      <a:pt x="1218" y="2825"/>
                      <a:pt x="1277" y="2817"/>
                      <a:pt x="1338" y="2802"/>
                    </a:cubicBezTo>
                    <a:lnTo>
                      <a:pt x="2432" y="2255"/>
                    </a:lnTo>
                    <a:cubicBezTo>
                      <a:pt x="2614" y="2164"/>
                      <a:pt x="2675" y="1921"/>
                      <a:pt x="2614" y="1738"/>
                    </a:cubicBezTo>
                    <a:lnTo>
                      <a:pt x="1885" y="219"/>
                    </a:lnTo>
                    <a:cubicBezTo>
                      <a:pt x="1818" y="85"/>
                      <a:pt x="1670" y="0"/>
                      <a:pt x="15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0"/>
              <p:cNvSpPr/>
              <p:nvPr/>
            </p:nvSpPr>
            <p:spPr>
              <a:xfrm>
                <a:off x="2782047" y="3690147"/>
                <a:ext cx="69956" cy="73780"/>
              </a:xfrm>
              <a:custGeom>
                <a:avLst/>
                <a:gdLst/>
                <a:ahLst/>
                <a:cxnLst/>
                <a:rect l="l" t="t" r="r" b="b"/>
                <a:pathLst>
                  <a:path w="2707" h="2855" extrusionOk="0">
                    <a:moveTo>
                      <a:pt x="1522" y="0"/>
                    </a:moveTo>
                    <a:cubicBezTo>
                      <a:pt x="1472" y="0"/>
                      <a:pt x="1420" y="8"/>
                      <a:pt x="1369" y="23"/>
                    </a:cubicBezTo>
                    <a:lnTo>
                      <a:pt x="274" y="570"/>
                    </a:lnTo>
                    <a:cubicBezTo>
                      <a:pt x="92" y="691"/>
                      <a:pt x="1" y="904"/>
                      <a:pt x="92" y="1087"/>
                    </a:cubicBezTo>
                    <a:lnTo>
                      <a:pt x="822" y="2606"/>
                    </a:lnTo>
                    <a:cubicBezTo>
                      <a:pt x="867" y="2763"/>
                      <a:pt x="1011" y="2854"/>
                      <a:pt x="1169" y="2854"/>
                    </a:cubicBezTo>
                    <a:cubicBezTo>
                      <a:pt x="1225" y="2854"/>
                      <a:pt x="1283" y="2843"/>
                      <a:pt x="1338" y="2819"/>
                    </a:cubicBezTo>
                    <a:lnTo>
                      <a:pt x="2433" y="2272"/>
                    </a:lnTo>
                    <a:cubicBezTo>
                      <a:pt x="2615" y="2150"/>
                      <a:pt x="2706" y="1938"/>
                      <a:pt x="2615" y="1755"/>
                    </a:cubicBezTo>
                    <a:lnTo>
                      <a:pt x="1916" y="235"/>
                    </a:lnTo>
                    <a:cubicBezTo>
                      <a:pt x="1824" y="74"/>
                      <a:pt x="1679" y="0"/>
                      <a:pt x="15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0"/>
              <p:cNvSpPr/>
              <p:nvPr/>
            </p:nvSpPr>
            <p:spPr>
              <a:xfrm>
                <a:off x="3000419" y="4141001"/>
                <a:ext cx="69155" cy="73031"/>
              </a:xfrm>
              <a:custGeom>
                <a:avLst/>
                <a:gdLst/>
                <a:ahLst/>
                <a:cxnLst/>
                <a:rect l="l" t="t" r="r" b="b"/>
                <a:pathLst>
                  <a:path w="2676" h="2826" extrusionOk="0">
                    <a:moveTo>
                      <a:pt x="1514" y="1"/>
                    </a:moveTo>
                    <a:cubicBezTo>
                      <a:pt x="1464" y="1"/>
                      <a:pt x="1414" y="9"/>
                      <a:pt x="1369" y="24"/>
                    </a:cubicBezTo>
                    <a:lnTo>
                      <a:pt x="274" y="571"/>
                    </a:lnTo>
                    <a:cubicBezTo>
                      <a:pt x="62" y="662"/>
                      <a:pt x="1" y="905"/>
                      <a:pt x="62" y="1088"/>
                    </a:cubicBezTo>
                    <a:lnTo>
                      <a:pt x="791" y="2607"/>
                    </a:lnTo>
                    <a:cubicBezTo>
                      <a:pt x="880" y="2741"/>
                      <a:pt x="1018" y="2826"/>
                      <a:pt x="1157" y="2826"/>
                    </a:cubicBezTo>
                    <a:cubicBezTo>
                      <a:pt x="1208" y="2826"/>
                      <a:pt x="1259" y="2814"/>
                      <a:pt x="1308" y="2790"/>
                    </a:cubicBezTo>
                    <a:lnTo>
                      <a:pt x="2433" y="2273"/>
                    </a:lnTo>
                    <a:cubicBezTo>
                      <a:pt x="2615" y="2151"/>
                      <a:pt x="2676" y="1939"/>
                      <a:pt x="2615" y="1726"/>
                    </a:cubicBezTo>
                    <a:lnTo>
                      <a:pt x="1885" y="206"/>
                    </a:lnTo>
                    <a:cubicBezTo>
                      <a:pt x="1817" y="69"/>
                      <a:pt x="1663" y="1"/>
                      <a:pt x="15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0"/>
              <p:cNvSpPr/>
              <p:nvPr/>
            </p:nvSpPr>
            <p:spPr>
              <a:xfrm>
                <a:off x="2687798" y="3736483"/>
                <a:ext cx="69930" cy="73005"/>
              </a:xfrm>
              <a:custGeom>
                <a:avLst/>
                <a:gdLst/>
                <a:ahLst/>
                <a:cxnLst/>
                <a:rect l="l" t="t" r="r" b="b"/>
                <a:pathLst>
                  <a:path w="2706" h="2825" extrusionOk="0">
                    <a:moveTo>
                      <a:pt x="1526" y="0"/>
                    </a:moveTo>
                    <a:cubicBezTo>
                      <a:pt x="1475" y="0"/>
                      <a:pt x="1421" y="8"/>
                      <a:pt x="1368" y="23"/>
                    </a:cubicBezTo>
                    <a:lnTo>
                      <a:pt x="274" y="570"/>
                    </a:lnTo>
                    <a:cubicBezTo>
                      <a:pt x="92" y="661"/>
                      <a:pt x="0" y="904"/>
                      <a:pt x="92" y="1087"/>
                    </a:cubicBezTo>
                    <a:lnTo>
                      <a:pt x="821" y="2607"/>
                    </a:lnTo>
                    <a:cubicBezTo>
                      <a:pt x="888" y="2740"/>
                      <a:pt x="1036" y="2825"/>
                      <a:pt x="1182" y="2825"/>
                    </a:cubicBezTo>
                    <a:cubicBezTo>
                      <a:pt x="1236" y="2825"/>
                      <a:pt x="1289" y="2813"/>
                      <a:pt x="1338" y="2789"/>
                    </a:cubicBezTo>
                    <a:lnTo>
                      <a:pt x="2432" y="2272"/>
                    </a:lnTo>
                    <a:cubicBezTo>
                      <a:pt x="2614" y="2151"/>
                      <a:pt x="2706" y="1938"/>
                      <a:pt x="2614" y="1725"/>
                    </a:cubicBezTo>
                    <a:lnTo>
                      <a:pt x="1915" y="205"/>
                    </a:lnTo>
                    <a:cubicBezTo>
                      <a:pt x="1824" y="69"/>
                      <a:pt x="1682" y="0"/>
                      <a:pt x="15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0"/>
              <p:cNvSpPr/>
              <p:nvPr/>
            </p:nvSpPr>
            <p:spPr>
              <a:xfrm>
                <a:off x="2906945" y="4186226"/>
                <a:ext cx="69956" cy="73703"/>
              </a:xfrm>
              <a:custGeom>
                <a:avLst/>
                <a:gdLst/>
                <a:ahLst/>
                <a:cxnLst/>
                <a:rect l="l" t="t" r="r" b="b"/>
                <a:pathLst>
                  <a:path w="2707" h="2852" extrusionOk="0">
                    <a:moveTo>
                      <a:pt x="1524" y="1"/>
                    </a:moveTo>
                    <a:cubicBezTo>
                      <a:pt x="1471" y="1"/>
                      <a:pt x="1418" y="12"/>
                      <a:pt x="1369" y="37"/>
                    </a:cubicBezTo>
                    <a:lnTo>
                      <a:pt x="274" y="553"/>
                    </a:lnTo>
                    <a:cubicBezTo>
                      <a:pt x="92" y="675"/>
                      <a:pt x="1" y="888"/>
                      <a:pt x="92" y="1101"/>
                    </a:cubicBezTo>
                    <a:lnTo>
                      <a:pt x="791" y="2620"/>
                    </a:lnTo>
                    <a:cubicBezTo>
                      <a:pt x="857" y="2752"/>
                      <a:pt x="986" y="2852"/>
                      <a:pt x="1144" y="2852"/>
                    </a:cubicBezTo>
                    <a:cubicBezTo>
                      <a:pt x="1205" y="2852"/>
                      <a:pt x="1270" y="2837"/>
                      <a:pt x="1338" y="2803"/>
                    </a:cubicBezTo>
                    <a:lnTo>
                      <a:pt x="2432" y="2256"/>
                    </a:lnTo>
                    <a:cubicBezTo>
                      <a:pt x="2615" y="2164"/>
                      <a:pt x="2706" y="1921"/>
                      <a:pt x="2615" y="1739"/>
                    </a:cubicBezTo>
                    <a:lnTo>
                      <a:pt x="1885" y="219"/>
                    </a:lnTo>
                    <a:cubicBezTo>
                      <a:pt x="1819" y="86"/>
                      <a:pt x="1670" y="1"/>
                      <a:pt x="1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0"/>
              <p:cNvSpPr/>
              <p:nvPr/>
            </p:nvSpPr>
            <p:spPr>
              <a:xfrm>
                <a:off x="2595099" y="3781708"/>
                <a:ext cx="69155" cy="73005"/>
              </a:xfrm>
              <a:custGeom>
                <a:avLst/>
                <a:gdLst/>
                <a:ahLst/>
                <a:cxnLst/>
                <a:rect l="l" t="t" r="r" b="b"/>
                <a:pathLst>
                  <a:path w="2676" h="2825" extrusionOk="0">
                    <a:moveTo>
                      <a:pt x="1519" y="0"/>
                    </a:moveTo>
                    <a:cubicBezTo>
                      <a:pt x="1468" y="0"/>
                      <a:pt x="1417" y="12"/>
                      <a:pt x="1369" y="36"/>
                    </a:cubicBezTo>
                    <a:lnTo>
                      <a:pt x="244" y="553"/>
                    </a:lnTo>
                    <a:cubicBezTo>
                      <a:pt x="62" y="674"/>
                      <a:pt x="1" y="887"/>
                      <a:pt x="62" y="1100"/>
                    </a:cubicBezTo>
                    <a:lnTo>
                      <a:pt x="791" y="2620"/>
                    </a:lnTo>
                    <a:cubicBezTo>
                      <a:pt x="837" y="2756"/>
                      <a:pt x="985" y="2825"/>
                      <a:pt x="1146" y="2825"/>
                    </a:cubicBezTo>
                    <a:cubicBezTo>
                      <a:pt x="1199" y="2825"/>
                      <a:pt x="1255" y="2817"/>
                      <a:pt x="1308" y="2802"/>
                    </a:cubicBezTo>
                    <a:lnTo>
                      <a:pt x="2432" y="2255"/>
                    </a:lnTo>
                    <a:cubicBezTo>
                      <a:pt x="2615" y="2164"/>
                      <a:pt x="2676" y="1920"/>
                      <a:pt x="2615" y="1738"/>
                    </a:cubicBezTo>
                    <a:lnTo>
                      <a:pt x="1885" y="218"/>
                    </a:lnTo>
                    <a:cubicBezTo>
                      <a:pt x="1796" y="85"/>
                      <a:pt x="1658" y="0"/>
                      <a:pt x="15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0"/>
              <p:cNvSpPr/>
              <p:nvPr/>
            </p:nvSpPr>
            <p:spPr>
              <a:xfrm>
                <a:off x="2812696" y="4232149"/>
                <a:ext cx="69930" cy="73444"/>
              </a:xfrm>
              <a:custGeom>
                <a:avLst/>
                <a:gdLst/>
                <a:ahLst/>
                <a:cxnLst/>
                <a:rect l="l" t="t" r="r" b="b"/>
                <a:pathLst>
                  <a:path w="2706" h="2842" extrusionOk="0">
                    <a:moveTo>
                      <a:pt x="1509" y="0"/>
                    </a:moveTo>
                    <a:cubicBezTo>
                      <a:pt x="1460" y="0"/>
                      <a:pt x="1412" y="8"/>
                      <a:pt x="1368" y="23"/>
                    </a:cubicBezTo>
                    <a:lnTo>
                      <a:pt x="274" y="570"/>
                    </a:lnTo>
                    <a:cubicBezTo>
                      <a:pt x="92" y="691"/>
                      <a:pt x="0" y="904"/>
                      <a:pt x="92" y="1086"/>
                    </a:cubicBezTo>
                    <a:lnTo>
                      <a:pt x="791" y="2606"/>
                    </a:lnTo>
                    <a:cubicBezTo>
                      <a:pt x="883" y="2767"/>
                      <a:pt x="1045" y="2841"/>
                      <a:pt x="1197" y="2841"/>
                    </a:cubicBezTo>
                    <a:cubicBezTo>
                      <a:pt x="1246" y="2841"/>
                      <a:pt x="1294" y="2834"/>
                      <a:pt x="1338" y="2819"/>
                    </a:cubicBezTo>
                    <a:lnTo>
                      <a:pt x="2432" y="2272"/>
                    </a:lnTo>
                    <a:cubicBezTo>
                      <a:pt x="2614" y="2150"/>
                      <a:pt x="2706" y="1938"/>
                      <a:pt x="2614" y="1755"/>
                    </a:cubicBezTo>
                    <a:lnTo>
                      <a:pt x="1885" y="235"/>
                    </a:lnTo>
                    <a:cubicBezTo>
                      <a:pt x="1816" y="74"/>
                      <a:pt x="1660" y="0"/>
                      <a:pt x="15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0"/>
              <p:cNvSpPr/>
              <p:nvPr/>
            </p:nvSpPr>
            <p:spPr>
              <a:xfrm>
                <a:off x="3452875" y="3324083"/>
                <a:ext cx="511397" cy="495272"/>
              </a:xfrm>
              <a:custGeom>
                <a:avLst/>
                <a:gdLst/>
                <a:ahLst/>
                <a:cxnLst/>
                <a:rect l="l" t="t" r="r" b="b"/>
                <a:pathLst>
                  <a:path w="19789" h="19165" extrusionOk="0">
                    <a:moveTo>
                      <a:pt x="13607" y="1"/>
                    </a:moveTo>
                    <a:cubicBezTo>
                      <a:pt x="13559" y="1"/>
                      <a:pt x="13512" y="8"/>
                      <a:pt x="13466" y="23"/>
                    </a:cubicBezTo>
                    <a:lnTo>
                      <a:pt x="8481" y="2455"/>
                    </a:lnTo>
                    <a:lnTo>
                      <a:pt x="305" y="6406"/>
                    </a:lnTo>
                    <a:cubicBezTo>
                      <a:pt x="122" y="6528"/>
                      <a:pt x="1" y="6741"/>
                      <a:pt x="122" y="6923"/>
                    </a:cubicBezTo>
                    <a:lnTo>
                      <a:pt x="4226" y="15434"/>
                    </a:lnTo>
                    <a:lnTo>
                      <a:pt x="5898" y="18929"/>
                    </a:lnTo>
                    <a:cubicBezTo>
                      <a:pt x="5967" y="19091"/>
                      <a:pt x="6123" y="19165"/>
                      <a:pt x="6274" y="19165"/>
                    </a:cubicBezTo>
                    <a:cubicBezTo>
                      <a:pt x="6322" y="19165"/>
                      <a:pt x="6370" y="19157"/>
                      <a:pt x="6414" y="19142"/>
                    </a:cubicBezTo>
                    <a:lnTo>
                      <a:pt x="9454" y="17653"/>
                    </a:lnTo>
                    <a:lnTo>
                      <a:pt x="19545" y="12759"/>
                    </a:lnTo>
                    <a:cubicBezTo>
                      <a:pt x="19728" y="12668"/>
                      <a:pt x="19788" y="12455"/>
                      <a:pt x="19788" y="12182"/>
                    </a:cubicBezTo>
                    <a:lnTo>
                      <a:pt x="14712" y="1695"/>
                    </a:lnTo>
                    <a:lnTo>
                      <a:pt x="13983" y="206"/>
                    </a:lnTo>
                    <a:cubicBezTo>
                      <a:pt x="13892" y="69"/>
                      <a:pt x="13749" y="1"/>
                      <a:pt x="13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0"/>
              <p:cNvSpPr/>
              <p:nvPr/>
            </p:nvSpPr>
            <p:spPr>
              <a:xfrm>
                <a:off x="3044429" y="3523280"/>
                <a:ext cx="512948" cy="494367"/>
              </a:xfrm>
              <a:custGeom>
                <a:avLst/>
                <a:gdLst/>
                <a:ahLst/>
                <a:cxnLst/>
                <a:rect l="l" t="t" r="r" b="b"/>
                <a:pathLst>
                  <a:path w="19849" h="19130" extrusionOk="0">
                    <a:moveTo>
                      <a:pt x="13530" y="0"/>
                    </a:moveTo>
                    <a:cubicBezTo>
                      <a:pt x="13476" y="0"/>
                      <a:pt x="13423" y="11"/>
                      <a:pt x="13374" y="36"/>
                    </a:cubicBezTo>
                    <a:lnTo>
                      <a:pt x="10791" y="1282"/>
                    </a:lnTo>
                    <a:lnTo>
                      <a:pt x="3739" y="4747"/>
                    </a:lnTo>
                    <a:lnTo>
                      <a:pt x="1489" y="5841"/>
                    </a:lnTo>
                    <a:lnTo>
                      <a:pt x="274" y="6419"/>
                    </a:lnTo>
                    <a:cubicBezTo>
                      <a:pt x="91" y="6510"/>
                      <a:pt x="0" y="6753"/>
                      <a:pt x="91" y="6936"/>
                    </a:cubicBezTo>
                    <a:lnTo>
                      <a:pt x="699" y="8212"/>
                    </a:lnTo>
                    <a:lnTo>
                      <a:pt x="1824" y="10553"/>
                    </a:lnTo>
                    <a:lnTo>
                      <a:pt x="5411" y="17939"/>
                    </a:lnTo>
                    <a:lnTo>
                      <a:pt x="5897" y="18911"/>
                    </a:lnTo>
                    <a:cubicBezTo>
                      <a:pt x="5986" y="19045"/>
                      <a:pt x="6124" y="19130"/>
                      <a:pt x="6263" y="19130"/>
                    </a:cubicBezTo>
                    <a:cubicBezTo>
                      <a:pt x="6314" y="19130"/>
                      <a:pt x="6365" y="19118"/>
                      <a:pt x="6414" y="19094"/>
                    </a:cubicBezTo>
                    <a:lnTo>
                      <a:pt x="18177" y="13410"/>
                    </a:lnTo>
                    <a:lnTo>
                      <a:pt x="19575" y="12711"/>
                    </a:lnTo>
                    <a:cubicBezTo>
                      <a:pt x="19757" y="12620"/>
                      <a:pt x="19848" y="12376"/>
                      <a:pt x="19727" y="12194"/>
                    </a:cubicBezTo>
                    <a:lnTo>
                      <a:pt x="18997" y="10705"/>
                    </a:lnTo>
                    <a:lnTo>
                      <a:pt x="13921" y="218"/>
                    </a:lnTo>
                    <a:cubicBezTo>
                      <a:pt x="13832" y="85"/>
                      <a:pt x="13678" y="0"/>
                      <a:pt x="135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0"/>
              <p:cNvSpPr/>
              <p:nvPr/>
            </p:nvSpPr>
            <p:spPr>
              <a:xfrm>
                <a:off x="2636732" y="3720771"/>
                <a:ext cx="512974" cy="494470"/>
              </a:xfrm>
              <a:custGeom>
                <a:avLst/>
                <a:gdLst/>
                <a:ahLst/>
                <a:cxnLst/>
                <a:rect l="l" t="t" r="r" b="b"/>
                <a:pathLst>
                  <a:path w="19850" h="19134" extrusionOk="0">
                    <a:moveTo>
                      <a:pt x="13576" y="0"/>
                    </a:moveTo>
                    <a:cubicBezTo>
                      <a:pt x="13529" y="0"/>
                      <a:pt x="13481" y="8"/>
                      <a:pt x="13436" y="23"/>
                    </a:cubicBezTo>
                    <a:lnTo>
                      <a:pt x="5837" y="3701"/>
                    </a:lnTo>
                    <a:lnTo>
                      <a:pt x="274" y="6406"/>
                    </a:lnTo>
                    <a:cubicBezTo>
                      <a:pt x="92" y="6528"/>
                      <a:pt x="1" y="6741"/>
                      <a:pt x="92" y="6953"/>
                    </a:cubicBezTo>
                    <a:lnTo>
                      <a:pt x="2888" y="12728"/>
                    </a:lnTo>
                    <a:lnTo>
                      <a:pt x="5897" y="18899"/>
                    </a:lnTo>
                    <a:cubicBezTo>
                      <a:pt x="5990" y="19060"/>
                      <a:pt x="6134" y="19134"/>
                      <a:pt x="6278" y="19134"/>
                    </a:cubicBezTo>
                    <a:cubicBezTo>
                      <a:pt x="6324" y="19134"/>
                      <a:pt x="6370" y="19126"/>
                      <a:pt x="6414" y="19112"/>
                    </a:cubicBezTo>
                    <a:lnTo>
                      <a:pt x="11217" y="16771"/>
                    </a:lnTo>
                    <a:lnTo>
                      <a:pt x="13466" y="15677"/>
                    </a:lnTo>
                    <a:lnTo>
                      <a:pt x="19576" y="12728"/>
                    </a:lnTo>
                    <a:cubicBezTo>
                      <a:pt x="19758" y="12637"/>
                      <a:pt x="19849" y="12364"/>
                      <a:pt x="19758" y="12181"/>
                    </a:cubicBezTo>
                    <a:lnTo>
                      <a:pt x="16688" y="5829"/>
                    </a:lnTo>
                    <a:lnTo>
                      <a:pt x="15533" y="3488"/>
                    </a:lnTo>
                    <a:lnTo>
                      <a:pt x="13952" y="205"/>
                    </a:lnTo>
                    <a:cubicBezTo>
                      <a:pt x="13861" y="69"/>
                      <a:pt x="13719" y="0"/>
                      <a:pt x="13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0"/>
              <p:cNvSpPr/>
              <p:nvPr/>
            </p:nvSpPr>
            <p:spPr>
              <a:xfrm>
                <a:off x="2712943" y="3720564"/>
                <a:ext cx="326003" cy="495685"/>
              </a:xfrm>
              <a:custGeom>
                <a:avLst/>
                <a:gdLst/>
                <a:ahLst/>
                <a:cxnLst/>
                <a:rect l="l" t="t" r="r" b="b"/>
                <a:pathLst>
                  <a:path w="12615" h="19181" extrusionOk="0">
                    <a:moveTo>
                      <a:pt x="12614" y="3527"/>
                    </a:moveTo>
                    <a:lnTo>
                      <a:pt x="8298" y="16779"/>
                    </a:lnTo>
                    <a:lnTo>
                      <a:pt x="3526" y="19120"/>
                    </a:lnTo>
                    <a:cubicBezTo>
                      <a:pt x="3313" y="19180"/>
                      <a:pt x="3100" y="19120"/>
                      <a:pt x="2979" y="18907"/>
                    </a:cubicBezTo>
                    <a:lnTo>
                      <a:pt x="0" y="12736"/>
                    </a:lnTo>
                    <a:lnTo>
                      <a:pt x="2918" y="3770"/>
                    </a:lnTo>
                    <a:lnTo>
                      <a:pt x="10517" y="62"/>
                    </a:lnTo>
                    <a:cubicBezTo>
                      <a:pt x="10699" y="1"/>
                      <a:pt x="10943" y="62"/>
                      <a:pt x="11034" y="274"/>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0"/>
              <p:cNvSpPr/>
              <p:nvPr/>
            </p:nvSpPr>
            <p:spPr>
              <a:xfrm>
                <a:off x="3045204" y="3673427"/>
                <a:ext cx="37730" cy="60523"/>
              </a:xfrm>
              <a:custGeom>
                <a:avLst/>
                <a:gdLst/>
                <a:ahLst/>
                <a:cxnLst/>
                <a:rect l="l" t="t" r="r" b="b"/>
                <a:pathLst>
                  <a:path w="1460" h="2342" extrusionOk="0">
                    <a:moveTo>
                      <a:pt x="1459" y="1"/>
                    </a:moveTo>
                    <a:lnTo>
                      <a:pt x="700" y="2341"/>
                    </a:lnTo>
                    <a:lnTo>
                      <a:pt x="92" y="1095"/>
                    </a:lnTo>
                    <a:cubicBezTo>
                      <a:pt x="0" y="913"/>
                      <a:pt x="92" y="670"/>
                      <a:pt x="274" y="578"/>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0"/>
              <p:cNvSpPr/>
              <p:nvPr/>
            </p:nvSpPr>
            <p:spPr>
              <a:xfrm>
                <a:off x="2984732" y="3871383"/>
                <a:ext cx="164979" cy="254523"/>
              </a:xfrm>
              <a:custGeom>
                <a:avLst/>
                <a:gdLst/>
                <a:ahLst/>
                <a:cxnLst/>
                <a:rect l="l" t="t" r="r" b="b"/>
                <a:pathLst>
                  <a:path w="6384" h="9849" extrusionOk="0">
                    <a:moveTo>
                      <a:pt x="6292" y="6353"/>
                    </a:moveTo>
                    <a:cubicBezTo>
                      <a:pt x="6383" y="6536"/>
                      <a:pt x="6292" y="6779"/>
                      <a:pt x="6110" y="6900"/>
                    </a:cubicBezTo>
                    <a:lnTo>
                      <a:pt x="0" y="9849"/>
                    </a:lnTo>
                    <a:lnTo>
                      <a:pt x="3192" y="1"/>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0"/>
              <p:cNvSpPr/>
              <p:nvPr/>
            </p:nvSpPr>
            <p:spPr>
              <a:xfrm>
                <a:off x="3092342" y="3556410"/>
                <a:ext cx="231730" cy="428908"/>
              </a:xfrm>
              <a:custGeom>
                <a:avLst/>
                <a:gdLst/>
                <a:ahLst/>
                <a:cxnLst/>
                <a:rect l="l" t="t" r="r" b="b"/>
                <a:pathLst>
                  <a:path w="8967" h="16597" extrusionOk="0">
                    <a:moveTo>
                      <a:pt x="8967" y="0"/>
                    </a:moveTo>
                    <a:lnTo>
                      <a:pt x="3587" y="16596"/>
                    </a:lnTo>
                    <a:lnTo>
                      <a:pt x="0" y="9271"/>
                    </a:lnTo>
                    <a:lnTo>
                      <a:pt x="1915" y="3465"/>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0"/>
              <p:cNvSpPr/>
              <p:nvPr/>
            </p:nvSpPr>
            <p:spPr>
              <a:xfrm>
                <a:off x="3562061" y="3323876"/>
                <a:ext cx="268684" cy="497261"/>
              </a:xfrm>
              <a:custGeom>
                <a:avLst/>
                <a:gdLst/>
                <a:ahLst/>
                <a:cxnLst/>
                <a:rect l="l" t="t" r="r" b="b"/>
                <a:pathLst>
                  <a:path w="10397" h="19242" extrusionOk="0">
                    <a:moveTo>
                      <a:pt x="10396" y="1794"/>
                    </a:moveTo>
                    <a:lnTo>
                      <a:pt x="5229" y="17691"/>
                    </a:lnTo>
                    <a:lnTo>
                      <a:pt x="2189" y="19181"/>
                    </a:lnTo>
                    <a:cubicBezTo>
                      <a:pt x="2007" y="19241"/>
                      <a:pt x="1764" y="19181"/>
                      <a:pt x="1673" y="18998"/>
                    </a:cubicBezTo>
                    <a:lnTo>
                      <a:pt x="1" y="15503"/>
                    </a:lnTo>
                    <a:lnTo>
                      <a:pt x="4226" y="2493"/>
                    </a:lnTo>
                    <a:lnTo>
                      <a:pt x="9180" y="62"/>
                    </a:lnTo>
                    <a:cubicBezTo>
                      <a:pt x="9393" y="1"/>
                      <a:pt x="9606" y="62"/>
                      <a:pt x="9727" y="275"/>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0"/>
              <p:cNvSpPr/>
              <p:nvPr/>
            </p:nvSpPr>
            <p:spPr>
              <a:xfrm>
                <a:off x="3546349" y="2494476"/>
                <a:ext cx="1487779" cy="958369"/>
              </a:xfrm>
              <a:custGeom>
                <a:avLst/>
                <a:gdLst/>
                <a:ahLst/>
                <a:cxnLst/>
                <a:rect l="l" t="t" r="r" b="b"/>
                <a:pathLst>
                  <a:path w="57571" h="37085" extrusionOk="0">
                    <a:moveTo>
                      <a:pt x="51104" y="0"/>
                    </a:moveTo>
                    <a:cubicBezTo>
                      <a:pt x="51062" y="0"/>
                      <a:pt x="51018" y="9"/>
                      <a:pt x="50975" y="28"/>
                    </a:cubicBezTo>
                    <a:lnTo>
                      <a:pt x="31491" y="5104"/>
                    </a:lnTo>
                    <a:lnTo>
                      <a:pt x="11095" y="10423"/>
                    </a:lnTo>
                    <a:lnTo>
                      <a:pt x="305" y="13250"/>
                    </a:lnTo>
                    <a:cubicBezTo>
                      <a:pt x="123" y="13280"/>
                      <a:pt x="1" y="13523"/>
                      <a:pt x="31" y="13706"/>
                    </a:cubicBezTo>
                    <a:lnTo>
                      <a:pt x="6080" y="36806"/>
                    </a:lnTo>
                    <a:cubicBezTo>
                      <a:pt x="6107" y="36970"/>
                      <a:pt x="6306" y="37084"/>
                      <a:pt x="6478" y="37084"/>
                    </a:cubicBezTo>
                    <a:cubicBezTo>
                      <a:pt x="6498" y="37084"/>
                      <a:pt x="6517" y="37083"/>
                      <a:pt x="6536" y="37080"/>
                    </a:cubicBezTo>
                    <a:lnTo>
                      <a:pt x="56446" y="24071"/>
                    </a:lnTo>
                    <a:lnTo>
                      <a:pt x="57206" y="23888"/>
                    </a:lnTo>
                    <a:cubicBezTo>
                      <a:pt x="57418" y="23797"/>
                      <a:pt x="57570" y="23615"/>
                      <a:pt x="57449" y="23402"/>
                    </a:cubicBezTo>
                    <a:lnTo>
                      <a:pt x="53193" y="7019"/>
                    </a:lnTo>
                    <a:lnTo>
                      <a:pt x="51430" y="271"/>
                    </a:lnTo>
                    <a:cubicBezTo>
                      <a:pt x="51406" y="126"/>
                      <a:pt x="51267" y="0"/>
                      <a:pt x="511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0"/>
              <p:cNvSpPr/>
              <p:nvPr/>
            </p:nvSpPr>
            <p:spPr>
              <a:xfrm>
                <a:off x="4803190" y="2538228"/>
                <a:ext cx="62074" cy="69310"/>
              </a:xfrm>
              <a:custGeom>
                <a:avLst/>
                <a:gdLst/>
                <a:ahLst/>
                <a:cxnLst/>
                <a:rect l="l" t="t" r="r" b="b"/>
                <a:pathLst>
                  <a:path w="2402" h="2682" extrusionOk="0">
                    <a:moveTo>
                      <a:pt x="1559" y="1"/>
                    </a:moveTo>
                    <a:cubicBezTo>
                      <a:pt x="1536" y="1"/>
                      <a:pt x="1512" y="3"/>
                      <a:pt x="1489" y="6"/>
                    </a:cubicBezTo>
                    <a:lnTo>
                      <a:pt x="304" y="310"/>
                    </a:lnTo>
                    <a:cubicBezTo>
                      <a:pt x="91" y="341"/>
                      <a:pt x="0" y="584"/>
                      <a:pt x="30" y="766"/>
                    </a:cubicBezTo>
                    <a:lnTo>
                      <a:pt x="456" y="2408"/>
                    </a:lnTo>
                    <a:cubicBezTo>
                      <a:pt x="479" y="2572"/>
                      <a:pt x="629" y="2681"/>
                      <a:pt x="780" y="2681"/>
                    </a:cubicBezTo>
                    <a:cubicBezTo>
                      <a:pt x="825" y="2681"/>
                      <a:pt x="870" y="2672"/>
                      <a:pt x="912" y="2651"/>
                    </a:cubicBezTo>
                    <a:lnTo>
                      <a:pt x="2097" y="2347"/>
                    </a:lnTo>
                    <a:cubicBezTo>
                      <a:pt x="2280" y="2316"/>
                      <a:pt x="2401" y="2104"/>
                      <a:pt x="2341" y="1891"/>
                    </a:cubicBezTo>
                    <a:lnTo>
                      <a:pt x="1945" y="280"/>
                    </a:lnTo>
                    <a:cubicBezTo>
                      <a:pt x="1892" y="94"/>
                      <a:pt x="1723" y="1"/>
                      <a:pt x="15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0"/>
              <p:cNvSpPr/>
              <p:nvPr/>
            </p:nvSpPr>
            <p:spPr>
              <a:xfrm>
                <a:off x="4701860" y="2564691"/>
                <a:ext cx="62074" cy="69542"/>
              </a:xfrm>
              <a:custGeom>
                <a:avLst/>
                <a:gdLst/>
                <a:ahLst/>
                <a:cxnLst/>
                <a:rect l="l" t="t" r="r" b="b"/>
                <a:pathLst>
                  <a:path w="2402" h="2691" extrusionOk="0">
                    <a:moveTo>
                      <a:pt x="1591" y="0"/>
                    </a:moveTo>
                    <a:cubicBezTo>
                      <a:pt x="1556" y="0"/>
                      <a:pt x="1522" y="5"/>
                      <a:pt x="1489" y="16"/>
                    </a:cubicBezTo>
                    <a:lnTo>
                      <a:pt x="304" y="320"/>
                    </a:lnTo>
                    <a:cubicBezTo>
                      <a:pt x="122" y="350"/>
                      <a:pt x="0" y="563"/>
                      <a:pt x="30" y="776"/>
                    </a:cubicBezTo>
                    <a:lnTo>
                      <a:pt x="456" y="2387"/>
                    </a:lnTo>
                    <a:cubicBezTo>
                      <a:pt x="480" y="2575"/>
                      <a:pt x="631" y="2691"/>
                      <a:pt x="783" y="2691"/>
                    </a:cubicBezTo>
                    <a:cubicBezTo>
                      <a:pt x="827" y="2691"/>
                      <a:pt x="871" y="2681"/>
                      <a:pt x="912" y="2660"/>
                    </a:cubicBezTo>
                    <a:lnTo>
                      <a:pt x="2097" y="2356"/>
                    </a:lnTo>
                    <a:cubicBezTo>
                      <a:pt x="2280" y="2326"/>
                      <a:pt x="2401" y="2083"/>
                      <a:pt x="2371" y="1900"/>
                    </a:cubicBezTo>
                    <a:lnTo>
                      <a:pt x="1945" y="259"/>
                    </a:lnTo>
                    <a:cubicBezTo>
                      <a:pt x="1920" y="109"/>
                      <a:pt x="1751" y="0"/>
                      <a:pt x="15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0"/>
              <p:cNvSpPr/>
              <p:nvPr/>
            </p:nvSpPr>
            <p:spPr>
              <a:xfrm>
                <a:off x="4828309" y="3049606"/>
                <a:ext cx="62074" cy="69413"/>
              </a:xfrm>
              <a:custGeom>
                <a:avLst/>
                <a:gdLst/>
                <a:ahLst/>
                <a:cxnLst/>
                <a:rect l="l" t="t" r="r" b="b"/>
                <a:pathLst>
                  <a:path w="2402" h="2686" extrusionOk="0">
                    <a:moveTo>
                      <a:pt x="1561" y="0"/>
                    </a:moveTo>
                    <a:cubicBezTo>
                      <a:pt x="1537" y="0"/>
                      <a:pt x="1513" y="2"/>
                      <a:pt x="1490" y="6"/>
                    </a:cubicBezTo>
                    <a:lnTo>
                      <a:pt x="305" y="310"/>
                    </a:lnTo>
                    <a:cubicBezTo>
                      <a:pt x="122" y="340"/>
                      <a:pt x="1" y="583"/>
                      <a:pt x="62" y="766"/>
                    </a:cubicBezTo>
                    <a:lnTo>
                      <a:pt x="457" y="2407"/>
                    </a:lnTo>
                    <a:cubicBezTo>
                      <a:pt x="511" y="2571"/>
                      <a:pt x="688" y="2685"/>
                      <a:pt x="855" y="2685"/>
                    </a:cubicBezTo>
                    <a:cubicBezTo>
                      <a:pt x="875" y="2685"/>
                      <a:pt x="894" y="2684"/>
                      <a:pt x="913" y="2681"/>
                    </a:cubicBezTo>
                    <a:lnTo>
                      <a:pt x="2098" y="2346"/>
                    </a:lnTo>
                    <a:cubicBezTo>
                      <a:pt x="2280" y="2316"/>
                      <a:pt x="2402" y="2103"/>
                      <a:pt x="2372" y="1921"/>
                    </a:cubicBezTo>
                    <a:lnTo>
                      <a:pt x="1946" y="279"/>
                    </a:lnTo>
                    <a:cubicBezTo>
                      <a:pt x="1919" y="93"/>
                      <a:pt x="1730" y="0"/>
                      <a:pt x="15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0"/>
              <p:cNvSpPr/>
              <p:nvPr/>
            </p:nvSpPr>
            <p:spPr>
              <a:xfrm>
                <a:off x="4600504" y="2590896"/>
                <a:ext cx="62100" cy="69723"/>
              </a:xfrm>
              <a:custGeom>
                <a:avLst/>
                <a:gdLst/>
                <a:ahLst/>
                <a:cxnLst/>
                <a:rect l="l" t="t" r="r" b="b"/>
                <a:pathLst>
                  <a:path w="2403" h="2698" extrusionOk="0">
                    <a:moveTo>
                      <a:pt x="1548" y="0"/>
                    </a:moveTo>
                    <a:cubicBezTo>
                      <a:pt x="1529" y="0"/>
                      <a:pt x="1509" y="2"/>
                      <a:pt x="1490" y="5"/>
                    </a:cubicBezTo>
                    <a:lnTo>
                      <a:pt x="305" y="309"/>
                    </a:lnTo>
                    <a:cubicBezTo>
                      <a:pt x="123" y="370"/>
                      <a:pt x="1" y="582"/>
                      <a:pt x="62" y="765"/>
                    </a:cubicBezTo>
                    <a:lnTo>
                      <a:pt x="457" y="2406"/>
                    </a:lnTo>
                    <a:cubicBezTo>
                      <a:pt x="530" y="2601"/>
                      <a:pt x="661" y="2698"/>
                      <a:pt x="804" y="2698"/>
                    </a:cubicBezTo>
                    <a:cubicBezTo>
                      <a:pt x="840" y="2698"/>
                      <a:pt x="876" y="2692"/>
                      <a:pt x="913" y="2680"/>
                    </a:cubicBezTo>
                    <a:lnTo>
                      <a:pt x="2098" y="2376"/>
                    </a:lnTo>
                    <a:cubicBezTo>
                      <a:pt x="2281" y="2345"/>
                      <a:pt x="2402" y="2102"/>
                      <a:pt x="2372" y="1920"/>
                    </a:cubicBezTo>
                    <a:lnTo>
                      <a:pt x="1946" y="278"/>
                    </a:lnTo>
                    <a:cubicBezTo>
                      <a:pt x="1919" y="115"/>
                      <a:pt x="1721" y="0"/>
                      <a:pt x="15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0"/>
              <p:cNvSpPr/>
              <p:nvPr/>
            </p:nvSpPr>
            <p:spPr>
              <a:xfrm>
                <a:off x="4726979" y="3075268"/>
                <a:ext cx="62074" cy="69542"/>
              </a:xfrm>
              <a:custGeom>
                <a:avLst/>
                <a:gdLst/>
                <a:ahLst/>
                <a:cxnLst/>
                <a:rect l="l" t="t" r="r" b="b"/>
                <a:pathLst>
                  <a:path w="2402" h="2691" extrusionOk="0">
                    <a:moveTo>
                      <a:pt x="1602" y="0"/>
                    </a:moveTo>
                    <a:cubicBezTo>
                      <a:pt x="1565" y="0"/>
                      <a:pt x="1528" y="5"/>
                      <a:pt x="1490" y="16"/>
                    </a:cubicBezTo>
                    <a:lnTo>
                      <a:pt x="335" y="320"/>
                    </a:lnTo>
                    <a:cubicBezTo>
                      <a:pt x="122" y="350"/>
                      <a:pt x="1" y="563"/>
                      <a:pt x="61" y="776"/>
                    </a:cubicBezTo>
                    <a:lnTo>
                      <a:pt x="487" y="2387"/>
                    </a:lnTo>
                    <a:cubicBezTo>
                      <a:pt x="511" y="2575"/>
                      <a:pt x="644" y="2691"/>
                      <a:pt x="801" y="2691"/>
                    </a:cubicBezTo>
                    <a:cubicBezTo>
                      <a:pt x="847" y="2691"/>
                      <a:pt x="895" y="2681"/>
                      <a:pt x="943" y="2660"/>
                    </a:cubicBezTo>
                    <a:lnTo>
                      <a:pt x="2098" y="2356"/>
                    </a:lnTo>
                    <a:cubicBezTo>
                      <a:pt x="2311" y="2326"/>
                      <a:pt x="2402" y="2083"/>
                      <a:pt x="2372" y="1900"/>
                    </a:cubicBezTo>
                    <a:lnTo>
                      <a:pt x="1946" y="259"/>
                    </a:lnTo>
                    <a:cubicBezTo>
                      <a:pt x="1921" y="109"/>
                      <a:pt x="1772" y="0"/>
                      <a:pt x="1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0"/>
              <p:cNvSpPr/>
              <p:nvPr/>
            </p:nvSpPr>
            <p:spPr>
              <a:xfrm>
                <a:off x="4499976" y="2617565"/>
                <a:ext cx="61298" cy="69646"/>
              </a:xfrm>
              <a:custGeom>
                <a:avLst/>
                <a:gdLst/>
                <a:ahLst/>
                <a:cxnLst/>
                <a:rect l="l" t="t" r="r" b="b"/>
                <a:pathLst>
                  <a:path w="2372" h="2695" extrusionOk="0">
                    <a:moveTo>
                      <a:pt x="1539" y="1"/>
                    </a:moveTo>
                    <a:cubicBezTo>
                      <a:pt x="1513" y="1"/>
                      <a:pt x="1486" y="3"/>
                      <a:pt x="1459" y="6"/>
                    </a:cubicBezTo>
                    <a:lnTo>
                      <a:pt x="304" y="310"/>
                    </a:lnTo>
                    <a:cubicBezTo>
                      <a:pt x="92" y="341"/>
                      <a:pt x="0" y="584"/>
                      <a:pt x="31" y="766"/>
                    </a:cubicBezTo>
                    <a:lnTo>
                      <a:pt x="456" y="2408"/>
                    </a:lnTo>
                    <a:cubicBezTo>
                      <a:pt x="508" y="2562"/>
                      <a:pt x="647" y="2695"/>
                      <a:pt x="817" y="2695"/>
                    </a:cubicBezTo>
                    <a:cubicBezTo>
                      <a:pt x="848" y="2695"/>
                      <a:pt x="880" y="2690"/>
                      <a:pt x="912" y="2681"/>
                    </a:cubicBezTo>
                    <a:lnTo>
                      <a:pt x="2067" y="2347"/>
                    </a:lnTo>
                    <a:cubicBezTo>
                      <a:pt x="2280" y="2316"/>
                      <a:pt x="2371" y="2104"/>
                      <a:pt x="2341" y="1921"/>
                    </a:cubicBezTo>
                    <a:lnTo>
                      <a:pt x="1915" y="280"/>
                    </a:lnTo>
                    <a:cubicBezTo>
                      <a:pt x="1889" y="94"/>
                      <a:pt x="1722" y="1"/>
                      <a:pt x="15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0"/>
              <p:cNvSpPr/>
              <p:nvPr/>
            </p:nvSpPr>
            <p:spPr>
              <a:xfrm>
                <a:off x="4626451" y="3101473"/>
                <a:ext cx="62074" cy="69671"/>
              </a:xfrm>
              <a:custGeom>
                <a:avLst/>
                <a:gdLst/>
                <a:ahLst/>
                <a:cxnLst/>
                <a:rect l="l" t="t" r="r" b="b"/>
                <a:pathLst>
                  <a:path w="2402" h="2696" extrusionOk="0">
                    <a:moveTo>
                      <a:pt x="1547" y="0"/>
                    </a:moveTo>
                    <a:cubicBezTo>
                      <a:pt x="1527" y="0"/>
                      <a:pt x="1508" y="2"/>
                      <a:pt x="1489" y="5"/>
                    </a:cubicBezTo>
                    <a:lnTo>
                      <a:pt x="304" y="309"/>
                    </a:lnTo>
                    <a:cubicBezTo>
                      <a:pt x="91" y="339"/>
                      <a:pt x="0" y="583"/>
                      <a:pt x="30" y="765"/>
                    </a:cubicBezTo>
                    <a:lnTo>
                      <a:pt x="456" y="2406"/>
                    </a:lnTo>
                    <a:cubicBezTo>
                      <a:pt x="506" y="2582"/>
                      <a:pt x="660" y="2695"/>
                      <a:pt x="815" y="2695"/>
                    </a:cubicBezTo>
                    <a:cubicBezTo>
                      <a:pt x="847" y="2695"/>
                      <a:pt x="880" y="2690"/>
                      <a:pt x="912" y="2680"/>
                    </a:cubicBezTo>
                    <a:lnTo>
                      <a:pt x="2097" y="2376"/>
                    </a:lnTo>
                    <a:cubicBezTo>
                      <a:pt x="2280" y="2345"/>
                      <a:pt x="2401" y="2102"/>
                      <a:pt x="2340" y="1920"/>
                    </a:cubicBezTo>
                    <a:lnTo>
                      <a:pt x="1945" y="279"/>
                    </a:lnTo>
                    <a:cubicBezTo>
                      <a:pt x="1891" y="115"/>
                      <a:pt x="1714" y="0"/>
                      <a:pt x="1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0"/>
              <p:cNvSpPr/>
              <p:nvPr/>
            </p:nvSpPr>
            <p:spPr>
              <a:xfrm>
                <a:off x="4399421" y="2644287"/>
                <a:ext cx="62074" cy="68896"/>
              </a:xfrm>
              <a:custGeom>
                <a:avLst/>
                <a:gdLst/>
                <a:ahLst/>
                <a:cxnLst/>
                <a:rect l="l" t="t" r="r" b="b"/>
                <a:pathLst>
                  <a:path w="2402" h="2666" extrusionOk="0">
                    <a:moveTo>
                      <a:pt x="1562" y="0"/>
                    </a:moveTo>
                    <a:cubicBezTo>
                      <a:pt x="1537" y="0"/>
                      <a:pt x="1513" y="2"/>
                      <a:pt x="1490" y="6"/>
                    </a:cubicBezTo>
                    <a:lnTo>
                      <a:pt x="305" y="310"/>
                    </a:lnTo>
                    <a:cubicBezTo>
                      <a:pt x="122" y="340"/>
                      <a:pt x="1" y="553"/>
                      <a:pt x="31" y="766"/>
                    </a:cubicBezTo>
                    <a:lnTo>
                      <a:pt x="457" y="2407"/>
                    </a:lnTo>
                    <a:cubicBezTo>
                      <a:pt x="482" y="2557"/>
                      <a:pt x="651" y="2666"/>
                      <a:pt x="811" y="2666"/>
                    </a:cubicBezTo>
                    <a:cubicBezTo>
                      <a:pt x="846" y="2666"/>
                      <a:pt x="880" y="2661"/>
                      <a:pt x="913" y="2650"/>
                    </a:cubicBezTo>
                    <a:lnTo>
                      <a:pt x="2098" y="2346"/>
                    </a:lnTo>
                    <a:cubicBezTo>
                      <a:pt x="2280" y="2316"/>
                      <a:pt x="2402" y="2073"/>
                      <a:pt x="2372" y="1890"/>
                    </a:cubicBezTo>
                    <a:lnTo>
                      <a:pt x="1946" y="249"/>
                    </a:lnTo>
                    <a:cubicBezTo>
                      <a:pt x="1919" y="90"/>
                      <a:pt x="1731" y="0"/>
                      <a:pt x="15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0"/>
              <p:cNvSpPr/>
              <p:nvPr/>
            </p:nvSpPr>
            <p:spPr>
              <a:xfrm>
                <a:off x="4525095" y="3128142"/>
                <a:ext cx="62100" cy="69646"/>
              </a:xfrm>
              <a:custGeom>
                <a:avLst/>
                <a:gdLst/>
                <a:ahLst/>
                <a:cxnLst/>
                <a:rect l="l" t="t" r="r" b="b"/>
                <a:pathLst>
                  <a:path w="2403" h="2695" extrusionOk="0">
                    <a:moveTo>
                      <a:pt x="1561" y="1"/>
                    </a:moveTo>
                    <a:cubicBezTo>
                      <a:pt x="1537" y="1"/>
                      <a:pt x="1513" y="3"/>
                      <a:pt x="1490" y="6"/>
                    </a:cubicBezTo>
                    <a:lnTo>
                      <a:pt x="305" y="310"/>
                    </a:lnTo>
                    <a:cubicBezTo>
                      <a:pt x="123" y="341"/>
                      <a:pt x="1" y="584"/>
                      <a:pt x="31" y="766"/>
                    </a:cubicBezTo>
                    <a:lnTo>
                      <a:pt x="457" y="2408"/>
                    </a:lnTo>
                    <a:cubicBezTo>
                      <a:pt x="534" y="2562"/>
                      <a:pt x="677" y="2695"/>
                      <a:pt x="830" y="2695"/>
                    </a:cubicBezTo>
                    <a:cubicBezTo>
                      <a:pt x="857" y="2695"/>
                      <a:pt x="885" y="2691"/>
                      <a:pt x="913" y="2681"/>
                    </a:cubicBezTo>
                    <a:lnTo>
                      <a:pt x="2098" y="2347"/>
                    </a:lnTo>
                    <a:cubicBezTo>
                      <a:pt x="2281" y="2317"/>
                      <a:pt x="2402" y="2104"/>
                      <a:pt x="2372" y="1921"/>
                    </a:cubicBezTo>
                    <a:lnTo>
                      <a:pt x="1946" y="280"/>
                    </a:lnTo>
                    <a:cubicBezTo>
                      <a:pt x="1920" y="94"/>
                      <a:pt x="1730" y="1"/>
                      <a:pt x="15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0"/>
              <p:cNvSpPr/>
              <p:nvPr/>
            </p:nvSpPr>
            <p:spPr>
              <a:xfrm>
                <a:off x="4298091" y="2669432"/>
                <a:ext cx="62074" cy="69749"/>
              </a:xfrm>
              <a:custGeom>
                <a:avLst/>
                <a:gdLst/>
                <a:ahLst/>
                <a:cxnLst/>
                <a:rect l="l" t="t" r="r" b="b"/>
                <a:pathLst>
                  <a:path w="2402" h="2699" extrusionOk="0">
                    <a:moveTo>
                      <a:pt x="1548" y="1"/>
                    </a:moveTo>
                    <a:cubicBezTo>
                      <a:pt x="1528" y="1"/>
                      <a:pt x="1509" y="2"/>
                      <a:pt x="1490" y="5"/>
                    </a:cubicBezTo>
                    <a:lnTo>
                      <a:pt x="305" y="309"/>
                    </a:lnTo>
                    <a:cubicBezTo>
                      <a:pt x="122" y="370"/>
                      <a:pt x="1" y="583"/>
                      <a:pt x="61" y="765"/>
                    </a:cubicBezTo>
                    <a:lnTo>
                      <a:pt x="457" y="2407"/>
                    </a:lnTo>
                    <a:cubicBezTo>
                      <a:pt x="505" y="2601"/>
                      <a:pt x="651" y="2698"/>
                      <a:pt x="801" y="2698"/>
                    </a:cubicBezTo>
                    <a:cubicBezTo>
                      <a:pt x="838" y="2698"/>
                      <a:pt x="876" y="2692"/>
                      <a:pt x="912" y="2680"/>
                    </a:cubicBezTo>
                    <a:lnTo>
                      <a:pt x="2098" y="2376"/>
                    </a:lnTo>
                    <a:cubicBezTo>
                      <a:pt x="2280" y="2346"/>
                      <a:pt x="2402" y="2103"/>
                      <a:pt x="2371" y="1920"/>
                    </a:cubicBezTo>
                    <a:lnTo>
                      <a:pt x="1946" y="279"/>
                    </a:lnTo>
                    <a:cubicBezTo>
                      <a:pt x="1919" y="115"/>
                      <a:pt x="1720" y="1"/>
                      <a:pt x="15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0"/>
              <p:cNvSpPr/>
              <p:nvPr/>
            </p:nvSpPr>
            <p:spPr>
              <a:xfrm>
                <a:off x="4424566" y="3154606"/>
                <a:ext cx="62074" cy="69465"/>
              </a:xfrm>
              <a:custGeom>
                <a:avLst/>
                <a:gdLst/>
                <a:ahLst/>
                <a:cxnLst/>
                <a:rect l="l" t="t" r="r" b="b"/>
                <a:pathLst>
                  <a:path w="2402" h="2688" extrusionOk="0">
                    <a:moveTo>
                      <a:pt x="1602" y="0"/>
                    </a:moveTo>
                    <a:cubicBezTo>
                      <a:pt x="1565" y="0"/>
                      <a:pt x="1527" y="5"/>
                      <a:pt x="1490" y="16"/>
                    </a:cubicBezTo>
                    <a:lnTo>
                      <a:pt x="304" y="320"/>
                    </a:lnTo>
                    <a:cubicBezTo>
                      <a:pt x="122" y="350"/>
                      <a:pt x="0" y="563"/>
                      <a:pt x="61" y="776"/>
                    </a:cubicBezTo>
                    <a:lnTo>
                      <a:pt x="487" y="2417"/>
                    </a:lnTo>
                    <a:cubicBezTo>
                      <a:pt x="511" y="2562"/>
                      <a:pt x="650" y="2688"/>
                      <a:pt x="813" y="2688"/>
                    </a:cubicBezTo>
                    <a:cubicBezTo>
                      <a:pt x="855" y="2688"/>
                      <a:pt x="899" y="2679"/>
                      <a:pt x="943" y="2660"/>
                    </a:cubicBezTo>
                    <a:lnTo>
                      <a:pt x="2098" y="2356"/>
                    </a:lnTo>
                    <a:cubicBezTo>
                      <a:pt x="2310" y="2326"/>
                      <a:pt x="2402" y="2083"/>
                      <a:pt x="2371" y="1900"/>
                    </a:cubicBezTo>
                    <a:lnTo>
                      <a:pt x="1946" y="259"/>
                    </a:lnTo>
                    <a:cubicBezTo>
                      <a:pt x="1921" y="109"/>
                      <a:pt x="1772" y="0"/>
                      <a:pt x="1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0"/>
              <p:cNvSpPr/>
              <p:nvPr/>
            </p:nvSpPr>
            <p:spPr>
              <a:xfrm>
                <a:off x="4196762" y="2696128"/>
                <a:ext cx="62074" cy="69697"/>
              </a:xfrm>
              <a:custGeom>
                <a:avLst/>
                <a:gdLst/>
                <a:ahLst/>
                <a:cxnLst/>
                <a:rect l="l" t="t" r="r" b="b"/>
                <a:pathLst>
                  <a:path w="2402" h="2697" extrusionOk="0">
                    <a:moveTo>
                      <a:pt x="1569" y="0"/>
                    </a:moveTo>
                    <a:cubicBezTo>
                      <a:pt x="1543" y="0"/>
                      <a:pt x="1517" y="2"/>
                      <a:pt x="1490" y="6"/>
                    </a:cubicBezTo>
                    <a:lnTo>
                      <a:pt x="335" y="310"/>
                    </a:lnTo>
                    <a:cubicBezTo>
                      <a:pt x="122" y="340"/>
                      <a:pt x="1" y="583"/>
                      <a:pt x="61" y="766"/>
                    </a:cubicBezTo>
                    <a:lnTo>
                      <a:pt x="487" y="2407"/>
                    </a:lnTo>
                    <a:cubicBezTo>
                      <a:pt x="537" y="2583"/>
                      <a:pt x="670" y="2696"/>
                      <a:pt x="835" y="2696"/>
                    </a:cubicBezTo>
                    <a:cubicBezTo>
                      <a:pt x="870" y="2696"/>
                      <a:pt x="906" y="2691"/>
                      <a:pt x="943" y="2681"/>
                    </a:cubicBezTo>
                    <a:lnTo>
                      <a:pt x="2098" y="2346"/>
                    </a:lnTo>
                    <a:cubicBezTo>
                      <a:pt x="2311" y="2316"/>
                      <a:pt x="2402" y="2103"/>
                      <a:pt x="2371" y="1921"/>
                    </a:cubicBezTo>
                    <a:lnTo>
                      <a:pt x="1946" y="279"/>
                    </a:lnTo>
                    <a:cubicBezTo>
                      <a:pt x="1919" y="93"/>
                      <a:pt x="1753" y="0"/>
                      <a:pt x="15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0"/>
              <p:cNvSpPr/>
              <p:nvPr/>
            </p:nvSpPr>
            <p:spPr>
              <a:xfrm>
                <a:off x="4324012" y="3180810"/>
                <a:ext cx="62074" cy="69387"/>
              </a:xfrm>
              <a:custGeom>
                <a:avLst/>
                <a:gdLst/>
                <a:ahLst/>
                <a:cxnLst/>
                <a:rect l="l" t="t" r="r" b="b"/>
                <a:pathLst>
                  <a:path w="2402" h="2685" extrusionOk="0">
                    <a:moveTo>
                      <a:pt x="1547" y="0"/>
                    </a:moveTo>
                    <a:cubicBezTo>
                      <a:pt x="1528" y="0"/>
                      <a:pt x="1509" y="2"/>
                      <a:pt x="1490" y="5"/>
                    </a:cubicBezTo>
                    <a:lnTo>
                      <a:pt x="305" y="309"/>
                    </a:lnTo>
                    <a:cubicBezTo>
                      <a:pt x="92" y="370"/>
                      <a:pt x="1" y="582"/>
                      <a:pt x="31" y="765"/>
                    </a:cubicBezTo>
                    <a:lnTo>
                      <a:pt x="457" y="2406"/>
                    </a:lnTo>
                    <a:cubicBezTo>
                      <a:pt x="484" y="2570"/>
                      <a:pt x="682" y="2684"/>
                      <a:pt x="854" y="2684"/>
                    </a:cubicBezTo>
                    <a:cubicBezTo>
                      <a:pt x="874" y="2684"/>
                      <a:pt x="894" y="2683"/>
                      <a:pt x="913" y="2680"/>
                    </a:cubicBezTo>
                    <a:lnTo>
                      <a:pt x="2098" y="2376"/>
                    </a:lnTo>
                    <a:cubicBezTo>
                      <a:pt x="2280" y="2345"/>
                      <a:pt x="2402" y="2102"/>
                      <a:pt x="2341" y="1920"/>
                    </a:cubicBezTo>
                    <a:lnTo>
                      <a:pt x="1916" y="279"/>
                    </a:lnTo>
                    <a:cubicBezTo>
                      <a:pt x="1888" y="115"/>
                      <a:pt x="1714" y="0"/>
                      <a:pt x="15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0"/>
              <p:cNvSpPr/>
              <p:nvPr/>
            </p:nvSpPr>
            <p:spPr>
              <a:xfrm>
                <a:off x="4097008" y="2722823"/>
                <a:ext cx="62074" cy="69206"/>
              </a:xfrm>
              <a:custGeom>
                <a:avLst/>
                <a:gdLst/>
                <a:ahLst/>
                <a:cxnLst/>
                <a:rect l="l" t="t" r="r" b="b"/>
                <a:pathLst>
                  <a:path w="2402" h="2678" extrusionOk="0">
                    <a:moveTo>
                      <a:pt x="1562" y="1"/>
                    </a:moveTo>
                    <a:cubicBezTo>
                      <a:pt x="1537" y="1"/>
                      <a:pt x="1513" y="2"/>
                      <a:pt x="1490" y="6"/>
                    </a:cubicBezTo>
                    <a:lnTo>
                      <a:pt x="304" y="310"/>
                    </a:lnTo>
                    <a:cubicBezTo>
                      <a:pt x="122" y="341"/>
                      <a:pt x="0" y="553"/>
                      <a:pt x="31" y="766"/>
                    </a:cubicBezTo>
                    <a:lnTo>
                      <a:pt x="456" y="2408"/>
                    </a:lnTo>
                    <a:cubicBezTo>
                      <a:pt x="480" y="2552"/>
                      <a:pt x="639" y="2678"/>
                      <a:pt x="794" y="2678"/>
                    </a:cubicBezTo>
                    <a:cubicBezTo>
                      <a:pt x="834" y="2678"/>
                      <a:pt x="875" y="2670"/>
                      <a:pt x="912" y="2651"/>
                    </a:cubicBezTo>
                    <a:lnTo>
                      <a:pt x="2098" y="2347"/>
                    </a:lnTo>
                    <a:cubicBezTo>
                      <a:pt x="2280" y="2316"/>
                      <a:pt x="2402" y="2073"/>
                      <a:pt x="2371" y="1891"/>
                    </a:cubicBezTo>
                    <a:lnTo>
                      <a:pt x="1946" y="249"/>
                    </a:lnTo>
                    <a:cubicBezTo>
                      <a:pt x="1919" y="90"/>
                      <a:pt x="1730" y="1"/>
                      <a:pt x="15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0"/>
              <p:cNvSpPr/>
              <p:nvPr/>
            </p:nvSpPr>
            <p:spPr>
              <a:xfrm>
                <a:off x="4222682" y="3206705"/>
                <a:ext cx="62074" cy="69697"/>
              </a:xfrm>
              <a:custGeom>
                <a:avLst/>
                <a:gdLst/>
                <a:ahLst/>
                <a:cxnLst/>
                <a:rect l="l" t="t" r="r" b="b"/>
                <a:pathLst>
                  <a:path w="2402" h="2697" extrusionOk="0">
                    <a:moveTo>
                      <a:pt x="1561" y="0"/>
                    </a:moveTo>
                    <a:cubicBezTo>
                      <a:pt x="1537" y="0"/>
                      <a:pt x="1513" y="2"/>
                      <a:pt x="1490" y="6"/>
                    </a:cubicBezTo>
                    <a:lnTo>
                      <a:pt x="305" y="310"/>
                    </a:lnTo>
                    <a:cubicBezTo>
                      <a:pt x="122" y="340"/>
                      <a:pt x="1" y="584"/>
                      <a:pt x="31" y="766"/>
                    </a:cubicBezTo>
                    <a:lnTo>
                      <a:pt x="457" y="2407"/>
                    </a:lnTo>
                    <a:cubicBezTo>
                      <a:pt x="532" y="2583"/>
                      <a:pt x="669" y="2696"/>
                      <a:pt x="818" y="2696"/>
                    </a:cubicBezTo>
                    <a:cubicBezTo>
                      <a:pt x="849" y="2696"/>
                      <a:pt x="881" y="2691"/>
                      <a:pt x="913" y="2681"/>
                    </a:cubicBezTo>
                    <a:lnTo>
                      <a:pt x="2098" y="2346"/>
                    </a:lnTo>
                    <a:cubicBezTo>
                      <a:pt x="2280" y="2316"/>
                      <a:pt x="2402" y="2103"/>
                      <a:pt x="2372" y="1921"/>
                    </a:cubicBezTo>
                    <a:lnTo>
                      <a:pt x="1946" y="280"/>
                    </a:lnTo>
                    <a:cubicBezTo>
                      <a:pt x="1919" y="93"/>
                      <a:pt x="1730" y="0"/>
                      <a:pt x="15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0"/>
              <p:cNvSpPr/>
              <p:nvPr/>
            </p:nvSpPr>
            <p:spPr>
              <a:xfrm>
                <a:off x="3995678" y="2749260"/>
                <a:ext cx="62074" cy="69490"/>
              </a:xfrm>
              <a:custGeom>
                <a:avLst/>
                <a:gdLst/>
                <a:ahLst/>
                <a:cxnLst/>
                <a:rect l="l" t="t" r="r" b="b"/>
                <a:pathLst>
                  <a:path w="2402" h="2689" extrusionOk="0">
                    <a:moveTo>
                      <a:pt x="1591" y="1"/>
                    </a:moveTo>
                    <a:cubicBezTo>
                      <a:pt x="1556" y="1"/>
                      <a:pt x="1522" y="6"/>
                      <a:pt x="1490" y="17"/>
                    </a:cubicBezTo>
                    <a:lnTo>
                      <a:pt x="304" y="321"/>
                    </a:lnTo>
                    <a:cubicBezTo>
                      <a:pt x="122" y="351"/>
                      <a:pt x="0" y="564"/>
                      <a:pt x="61" y="777"/>
                    </a:cubicBezTo>
                    <a:lnTo>
                      <a:pt x="456" y="2388"/>
                    </a:lnTo>
                    <a:cubicBezTo>
                      <a:pt x="505" y="2557"/>
                      <a:pt x="650" y="2688"/>
                      <a:pt x="799" y="2688"/>
                    </a:cubicBezTo>
                    <a:cubicBezTo>
                      <a:pt x="837" y="2688"/>
                      <a:pt x="875" y="2680"/>
                      <a:pt x="912" y="2661"/>
                    </a:cubicBezTo>
                    <a:lnTo>
                      <a:pt x="2098" y="2357"/>
                    </a:lnTo>
                    <a:cubicBezTo>
                      <a:pt x="2280" y="2327"/>
                      <a:pt x="2402" y="2084"/>
                      <a:pt x="2371" y="1901"/>
                    </a:cubicBezTo>
                    <a:lnTo>
                      <a:pt x="1946" y="260"/>
                    </a:lnTo>
                    <a:cubicBezTo>
                      <a:pt x="1921" y="110"/>
                      <a:pt x="1752" y="1"/>
                      <a:pt x="15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0"/>
              <p:cNvSpPr/>
              <p:nvPr/>
            </p:nvSpPr>
            <p:spPr>
              <a:xfrm>
                <a:off x="4122127" y="3233142"/>
                <a:ext cx="62100" cy="69568"/>
              </a:xfrm>
              <a:custGeom>
                <a:avLst/>
                <a:gdLst/>
                <a:ahLst/>
                <a:cxnLst/>
                <a:rect l="l" t="t" r="r" b="b"/>
                <a:pathLst>
                  <a:path w="2403" h="2692" extrusionOk="0">
                    <a:moveTo>
                      <a:pt x="1602" y="1"/>
                    </a:moveTo>
                    <a:cubicBezTo>
                      <a:pt x="1566" y="1"/>
                      <a:pt x="1528" y="6"/>
                      <a:pt x="1490" y="16"/>
                    </a:cubicBezTo>
                    <a:lnTo>
                      <a:pt x="305" y="320"/>
                    </a:lnTo>
                    <a:cubicBezTo>
                      <a:pt x="123" y="351"/>
                      <a:pt x="1" y="564"/>
                      <a:pt x="62" y="776"/>
                    </a:cubicBezTo>
                    <a:lnTo>
                      <a:pt x="487" y="2418"/>
                    </a:lnTo>
                    <a:cubicBezTo>
                      <a:pt x="511" y="2582"/>
                      <a:pt x="642" y="2691"/>
                      <a:pt x="799" y="2691"/>
                    </a:cubicBezTo>
                    <a:cubicBezTo>
                      <a:pt x="846" y="2691"/>
                      <a:pt x="894" y="2682"/>
                      <a:pt x="943" y="2661"/>
                    </a:cubicBezTo>
                    <a:lnTo>
                      <a:pt x="2098" y="2357"/>
                    </a:lnTo>
                    <a:cubicBezTo>
                      <a:pt x="2311" y="2327"/>
                      <a:pt x="2402" y="2083"/>
                      <a:pt x="2372" y="1901"/>
                    </a:cubicBezTo>
                    <a:lnTo>
                      <a:pt x="1946" y="260"/>
                    </a:lnTo>
                    <a:cubicBezTo>
                      <a:pt x="1921" y="110"/>
                      <a:pt x="1773" y="1"/>
                      <a:pt x="1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0"/>
              <p:cNvSpPr/>
              <p:nvPr/>
            </p:nvSpPr>
            <p:spPr>
              <a:xfrm>
                <a:off x="3894349" y="2775491"/>
                <a:ext cx="62074" cy="69387"/>
              </a:xfrm>
              <a:custGeom>
                <a:avLst/>
                <a:gdLst/>
                <a:ahLst/>
                <a:cxnLst/>
                <a:rect l="l" t="t" r="r" b="b"/>
                <a:pathLst>
                  <a:path w="2402" h="2685" extrusionOk="0">
                    <a:moveTo>
                      <a:pt x="1555" y="0"/>
                    </a:moveTo>
                    <a:cubicBezTo>
                      <a:pt x="1534" y="0"/>
                      <a:pt x="1512" y="2"/>
                      <a:pt x="1490" y="5"/>
                    </a:cubicBezTo>
                    <a:lnTo>
                      <a:pt x="304" y="309"/>
                    </a:lnTo>
                    <a:cubicBezTo>
                      <a:pt x="122" y="370"/>
                      <a:pt x="0" y="582"/>
                      <a:pt x="61" y="765"/>
                    </a:cubicBezTo>
                    <a:lnTo>
                      <a:pt x="487" y="2406"/>
                    </a:lnTo>
                    <a:cubicBezTo>
                      <a:pt x="541" y="2570"/>
                      <a:pt x="693" y="2684"/>
                      <a:pt x="878" y="2684"/>
                    </a:cubicBezTo>
                    <a:cubicBezTo>
                      <a:pt x="899" y="2684"/>
                      <a:pt x="921" y="2683"/>
                      <a:pt x="943" y="2680"/>
                    </a:cubicBezTo>
                    <a:lnTo>
                      <a:pt x="2098" y="2376"/>
                    </a:lnTo>
                    <a:cubicBezTo>
                      <a:pt x="2310" y="2315"/>
                      <a:pt x="2401" y="2102"/>
                      <a:pt x="2371" y="1920"/>
                    </a:cubicBezTo>
                    <a:lnTo>
                      <a:pt x="1946" y="278"/>
                    </a:lnTo>
                    <a:cubicBezTo>
                      <a:pt x="1918" y="115"/>
                      <a:pt x="1744" y="0"/>
                      <a:pt x="15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0"/>
              <p:cNvSpPr/>
              <p:nvPr/>
            </p:nvSpPr>
            <p:spPr>
              <a:xfrm>
                <a:off x="4021599" y="3259347"/>
                <a:ext cx="62074" cy="69904"/>
              </a:xfrm>
              <a:custGeom>
                <a:avLst/>
                <a:gdLst/>
                <a:ahLst/>
                <a:cxnLst/>
                <a:rect l="l" t="t" r="r" b="b"/>
                <a:pathLst>
                  <a:path w="2402" h="2705" extrusionOk="0">
                    <a:moveTo>
                      <a:pt x="1547" y="1"/>
                    </a:moveTo>
                    <a:cubicBezTo>
                      <a:pt x="1528" y="1"/>
                      <a:pt x="1509" y="2"/>
                      <a:pt x="1490" y="6"/>
                    </a:cubicBezTo>
                    <a:lnTo>
                      <a:pt x="304" y="309"/>
                    </a:lnTo>
                    <a:cubicBezTo>
                      <a:pt x="122" y="370"/>
                      <a:pt x="0" y="583"/>
                      <a:pt x="31" y="765"/>
                    </a:cubicBezTo>
                    <a:lnTo>
                      <a:pt x="456" y="2407"/>
                    </a:lnTo>
                    <a:cubicBezTo>
                      <a:pt x="481" y="2556"/>
                      <a:pt x="648" y="2705"/>
                      <a:pt x="807" y="2705"/>
                    </a:cubicBezTo>
                    <a:cubicBezTo>
                      <a:pt x="843" y="2705"/>
                      <a:pt x="879" y="2697"/>
                      <a:pt x="912" y="2680"/>
                    </a:cubicBezTo>
                    <a:lnTo>
                      <a:pt x="2098" y="2376"/>
                    </a:lnTo>
                    <a:cubicBezTo>
                      <a:pt x="2280" y="2346"/>
                      <a:pt x="2402" y="2103"/>
                      <a:pt x="2341" y="1920"/>
                    </a:cubicBezTo>
                    <a:lnTo>
                      <a:pt x="1946" y="279"/>
                    </a:lnTo>
                    <a:cubicBezTo>
                      <a:pt x="1891" y="116"/>
                      <a:pt x="1714" y="1"/>
                      <a:pt x="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0"/>
              <p:cNvSpPr/>
              <p:nvPr/>
            </p:nvSpPr>
            <p:spPr>
              <a:xfrm>
                <a:off x="3793794" y="2801386"/>
                <a:ext cx="62074" cy="69284"/>
              </a:xfrm>
              <a:custGeom>
                <a:avLst/>
                <a:gdLst/>
                <a:ahLst/>
                <a:cxnLst/>
                <a:rect l="l" t="t" r="r" b="b"/>
                <a:pathLst>
                  <a:path w="2402" h="2681" extrusionOk="0">
                    <a:moveTo>
                      <a:pt x="1561" y="0"/>
                    </a:moveTo>
                    <a:cubicBezTo>
                      <a:pt x="1537" y="0"/>
                      <a:pt x="1513" y="2"/>
                      <a:pt x="1490" y="6"/>
                    </a:cubicBezTo>
                    <a:lnTo>
                      <a:pt x="305" y="310"/>
                    </a:lnTo>
                    <a:cubicBezTo>
                      <a:pt x="92" y="340"/>
                      <a:pt x="1" y="553"/>
                      <a:pt x="31" y="766"/>
                    </a:cubicBezTo>
                    <a:lnTo>
                      <a:pt x="457" y="2407"/>
                    </a:lnTo>
                    <a:cubicBezTo>
                      <a:pt x="503" y="2571"/>
                      <a:pt x="640" y="2681"/>
                      <a:pt x="784" y="2681"/>
                    </a:cubicBezTo>
                    <a:cubicBezTo>
                      <a:pt x="827" y="2681"/>
                      <a:pt x="871" y="2671"/>
                      <a:pt x="912" y="2650"/>
                    </a:cubicBezTo>
                    <a:lnTo>
                      <a:pt x="2098" y="2346"/>
                    </a:lnTo>
                    <a:cubicBezTo>
                      <a:pt x="2280" y="2316"/>
                      <a:pt x="2402" y="2073"/>
                      <a:pt x="2341" y="1890"/>
                    </a:cubicBezTo>
                    <a:lnTo>
                      <a:pt x="1916" y="249"/>
                    </a:lnTo>
                    <a:cubicBezTo>
                      <a:pt x="1889" y="90"/>
                      <a:pt x="1723" y="0"/>
                      <a:pt x="15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0"/>
              <p:cNvSpPr/>
              <p:nvPr/>
            </p:nvSpPr>
            <p:spPr>
              <a:xfrm>
                <a:off x="3920269" y="3286068"/>
                <a:ext cx="62074" cy="69387"/>
              </a:xfrm>
              <a:custGeom>
                <a:avLst/>
                <a:gdLst/>
                <a:ahLst/>
                <a:cxnLst/>
                <a:rect l="l" t="t" r="r" b="b"/>
                <a:pathLst>
                  <a:path w="2402" h="2685" extrusionOk="0">
                    <a:moveTo>
                      <a:pt x="1548" y="0"/>
                    </a:moveTo>
                    <a:cubicBezTo>
                      <a:pt x="1528" y="0"/>
                      <a:pt x="1509" y="2"/>
                      <a:pt x="1490" y="5"/>
                    </a:cubicBezTo>
                    <a:lnTo>
                      <a:pt x="304" y="309"/>
                    </a:lnTo>
                    <a:cubicBezTo>
                      <a:pt x="122" y="370"/>
                      <a:pt x="0" y="582"/>
                      <a:pt x="31" y="765"/>
                    </a:cubicBezTo>
                    <a:lnTo>
                      <a:pt x="456" y="2406"/>
                    </a:lnTo>
                    <a:cubicBezTo>
                      <a:pt x="483" y="2570"/>
                      <a:pt x="682" y="2684"/>
                      <a:pt x="854" y="2684"/>
                    </a:cubicBezTo>
                    <a:cubicBezTo>
                      <a:pt x="874" y="2684"/>
                      <a:pt x="893" y="2683"/>
                      <a:pt x="912" y="2680"/>
                    </a:cubicBezTo>
                    <a:lnTo>
                      <a:pt x="2098" y="2376"/>
                    </a:lnTo>
                    <a:cubicBezTo>
                      <a:pt x="2280" y="2345"/>
                      <a:pt x="2402" y="2102"/>
                      <a:pt x="2371" y="1920"/>
                    </a:cubicBezTo>
                    <a:lnTo>
                      <a:pt x="1946" y="279"/>
                    </a:lnTo>
                    <a:cubicBezTo>
                      <a:pt x="1918" y="115"/>
                      <a:pt x="1720" y="0"/>
                      <a:pt x="15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0"/>
              <p:cNvSpPr/>
              <p:nvPr/>
            </p:nvSpPr>
            <p:spPr>
              <a:xfrm>
                <a:off x="3693240" y="2827823"/>
                <a:ext cx="62100" cy="69568"/>
              </a:xfrm>
              <a:custGeom>
                <a:avLst/>
                <a:gdLst/>
                <a:ahLst/>
                <a:cxnLst/>
                <a:rect l="l" t="t" r="r" b="b"/>
                <a:pathLst>
                  <a:path w="2403" h="2692" extrusionOk="0">
                    <a:moveTo>
                      <a:pt x="1591" y="1"/>
                    </a:moveTo>
                    <a:cubicBezTo>
                      <a:pt x="1557" y="1"/>
                      <a:pt x="1523" y="6"/>
                      <a:pt x="1490" y="16"/>
                    </a:cubicBezTo>
                    <a:lnTo>
                      <a:pt x="305" y="320"/>
                    </a:lnTo>
                    <a:cubicBezTo>
                      <a:pt x="123" y="351"/>
                      <a:pt x="1" y="563"/>
                      <a:pt x="62" y="776"/>
                    </a:cubicBezTo>
                    <a:lnTo>
                      <a:pt x="457" y="2387"/>
                    </a:lnTo>
                    <a:cubicBezTo>
                      <a:pt x="504" y="2576"/>
                      <a:pt x="642" y="2691"/>
                      <a:pt x="787" y="2691"/>
                    </a:cubicBezTo>
                    <a:cubicBezTo>
                      <a:pt x="829" y="2691"/>
                      <a:pt x="872" y="2681"/>
                      <a:pt x="913" y="2661"/>
                    </a:cubicBezTo>
                    <a:lnTo>
                      <a:pt x="2098" y="2357"/>
                    </a:lnTo>
                    <a:cubicBezTo>
                      <a:pt x="2281" y="2326"/>
                      <a:pt x="2402" y="2083"/>
                      <a:pt x="2372" y="1901"/>
                    </a:cubicBezTo>
                    <a:lnTo>
                      <a:pt x="1946" y="259"/>
                    </a:lnTo>
                    <a:cubicBezTo>
                      <a:pt x="1921" y="109"/>
                      <a:pt x="1752" y="1"/>
                      <a:pt x="15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0"/>
              <p:cNvSpPr/>
              <p:nvPr/>
            </p:nvSpPr>
            <p:spPr>
              <a:xfrm>
                <a:off x="3818939" y="3311704"/>
                <a:ext cx="62074" cy="69568"/>
              </a:xfrm>
              <a:custGeom>
                <a:avLst/>
                <a:gdLst/>
                <a:ahLst/>
                <a:cxnLst/>
                <a:rect l="l" t="t" r="r" b="b"/>
                <a:pathLst>
                  <a:path w="2402" h="2692" extrusionOk="0">
                    <a:moveTo>
                      <a:pt x="1591" y="0"/>
                    </a:moveTo>
                    <a:cubicBezTo>
                      <a:pt x="1556" y="0"/>
                      <a:pt x="1522" y="5"/>
                      <a:pt x="1490" y="16"/>
                    </a:cubicBezTo>
                    <a:lnTo>
                      <a:pt x="304" y="320"/>
                    </a:lnTo>
                    <a:cubicBezTo>
                      <a:pt x="122" y="350"/>
                      <a:pt x="0" y="563"/>
                      <a:pt x="61" y="776"/>
                    </a:cubicBezTo>
                    <a:lnTo>
                      <a:pt x="456" y="2417"/>
                    </a:lnTo>
                    <a:cubicBezTo>
                      <a:pt x="526" y="2581"/>
                      <a:pt x="651" y="2691"/>
                      <a:pt x="788" y="2691"/>
                    </a:cubicBezTo>
                    <a:cubicBezTo>
                      <a:pt x="828" y="2691"/>
                      <a:pt x="870" y="2681"/>
                      <a:pt x="912" y="2660"/>
                    </a:cubicBezTo>
                    <a:lnTo>
                      <a:pt x="2098" y="2356"/>
                    </a:lnTo>
                    <a:cubicBezTo>
                      <a:pt x="2280" y="2326"/>
                      <a:pt x="2402" y="2083"/>
                      <a:pt x="2371" y="1901"/>
                    </a:cubicBezTo>
                    <a:lnTo>
                      <a:pt x="1946" y="259"/>
                    </a:lnTo>
                    <a:cubicBezTo>
                      <a:pt x="1921" y="109"/>
                      <a:pt x="1751" y="0"/>
                      <a:pt x="15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0"/>
              <p:cNvSpPr/>
              <p:nvPr/>
            </p:nvSpPr>
            <p:spPr>
              <a:xfrm>
                <a:off x="3591910" y="2854027"/>
                <a:ext cx="62100" cy="69620"/>
              </a:xfrm>
              <a:custGeom>
                <a:avLst/>
                <a:gdLst/>
                <a:ahLst/>
                <a:cxnLst/>
                <a:rect l="l" t="t" r="r" b="b"/>
                <a:pathLst>
                  <a:path w="2403" h="2694" extrusionOk="0">
                    <a:moveTo>
                      <a:pt x="1556" y="1"/>
                    </a:moveTo>
                    <a:cubicBezTo>
                      <a:pt x="1534" y="1"/>
                      <a:pt x="1512" y="2"/>
                      <a:pt x="1490" y="5"/>
                    </a:cubicBezTo>
                    <a:lnTo>
                      <a:pt x="305" y="309"/>
                    </a:lnTo>
                    <a:cubicBezTo>
                      <a:pt x="122" y="370"/>
                      <a:pt x="1" y="583"/>
                      <a:pt x="62" y="765"/>
                    </a:cubicBezTo>
                    <a:lnTo>
                      <a:pt x="487" y="2407"/>
                    </a:lnTo>
                    <a:cubicBezTo>
                      <a:pt x="513" y="2561"/>
                      <a:pt x="670" y="2694"/>
                      <a:pt x="846" y="2694"/>
                    </a:cubicBezTo>
                    <a:cubicBezTo>
                      <a:pt x="878" y="2694"/>
                      <a:pt x="911" y="2689"/>
                      <a:pt x="943" y="2680"/>
                    </a:cubicBezTo>
                    <a:lnTo>
                      <a:pt x="2098" y="2376"/>
                    </a:lnTo>
                    <a:cubicBezTo>
                      <a:pt x="2311" y="2315"/>
                      <a:pt x="2402" y="2103"/>
                      <a:pt x="2372" y="1920"/>
                    </a:cubicBezTo>
                    <a:lnTo>
                      <a:pt x="1946" y="279"/>
                    </a:lnTo>
                    <a:cubicBezTo>
                      <a:pt x="1919" y="115"/>
                      <a:pt x="1745" y="1"/>
                      <a:pt x="15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0"/>
              <p:cNvSpPr/>
              <p:nvPr/>
            </p:nvSpPr>
            <p:spPr>
              <a:xfrm>
                <a:off x="3719160" y="3337909"/>
                <a:ext cx="62100" cy="70059"/>
              </a:xfrm>
              <a:custGeom>
                <a:avLst/>
                <a:gdLst/>
                <a:ahLst/>
                <a:cxnLst/>
                <a:rect l="l" t="t" r="r" b="b"/>
                <a:pathLst>
                  <a:path w="2403" h="2711" extrusionOk="0">
                    <a:moveTo>
                      <a:pt x="1548" y="0"/>
                    </a:moveTo>
                    <a:cubicBezTo>
                      <a:pt x="1528" y="0"/>
                      <a:pt x="1509" y="2"/>
                      <a:pt x="1490" y="5"/>
                    </a:cubicBezTo>
                    <a:lnTo>
                      <a:pt x="305" y="309"/>
                    </a:lnTo>
                    <a:cubicBezTo>
                      <a:pt x="123" y="370"/>
                      <a:pt x="1" y="583"/>
                      <a:pt x="31" y="765"/>
                    </a:cubicBezTo>
                    <a:lnTo>
                      <a:pt x="457" y="2406"/>
                    </a:lnTo>
                    <a:cubicBezTo>
                      <a:pt x="480" y="2595"/>
                      <a:pt x="632" y="2710"/>
                      <a:pt x="784" y="2710"/>
                    </a:cubicBezTo>
                    <a:cubicBezTo>
                      <a:pt x="828" y="2710"/>
                      <a:pt x="872" y="2700"/>
                      <a:pt x="913" y="2680"/>
                    </a:cubicBezTo>
                    <a:lnTo>
                      <a:pt x="2098" y="2376"/>
                    </a:lnTo>
                    <a:cubicBezTo>
                      <a:pt x="2281" y="2346"/>
                      <a:pt x="2402" y="2102"/>
                      <a:pt x="2341" y="1920"/>
                    </a:cubicBezTo>
                    <a:lnTo>
                      <a:pt x="1946" y="279"/>
                    </a:lnTo>
                    <a:cubicBezTo>
                      <a:pt x="1892" y="115"/>
                      <a:pt x="1715" y="0"/>
                      <a:pt x="154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0"/>
              <p:cNvSpPr/>
              <p:nvPr/>
            </p:nvSpPr>
            <p:spPr>
              <a:xfrm>
                <a:off x="4492895" y="2635371"/>
                <a:ext cx="474468" cy="445964"/>
              </a:xfrm>
              <a:custGeom>
                <a:avLst/>
                <a:gdLst/>
                <a:ahLst/>
                <a:cxnLst/>
                <a:rect l="l" t="t" r="r" b="b"/>
                <a:pathLst>
                  <a:path w="18360" h="17257" extrusionOk="0">
                    <a:moveTo>
                      <a:pt x="14592" y="1"/>
                    </a:moveTo>
                    <a:cubicBezTo>
                      <a:pt x="14553" y="1"/>
                      <a:pt x="14512" y="6"/>
                      <a:pt x="14469" y="16"/>
                    </a:cubicBezTo>
                    <a:lnTo>
                      <a:pt x="9119" y="1323"/>
                    </a:lnTo>
                    <a:lnTo>
                      <a:pt x="335" y="3603"/>
                    </a:lnTo>
                    <a:cubicBezTo>
                      <a:pt x="153" y="3694"/>
                      <a:pt x="1" y="3877"/>
                      <a:pt x="62" y="4120"/>
                    </a:cubicBezTo>
                    <a:lnTo>
                      <a:pt x="2463" y="13238"/>
                    </a:lnTo>
                    <a:lnTo>
                      <a:pt x="3435" y="16977"/>
                    </a:lnTo>
                    <a:cubicBezTo>
                      <a:pt x="3515" y="17163"/>
                      <a:pt x="3665" y="17256"/>
                      <a:pt x="3864" y="17256"/>
                    </a:cubicBezTo>
                    <a:cubicBezTo>
                      <a:pt x="3892" y="17256"/>
                      <a:pt x="3922" y="17255"/>
                      <a:pt x="3952" y="17251"/>
                    </a:cubicBezTo>
                    <a:lnTo>
                      <a:pt x="7205" y="16430"/>
                    </a:lnTo>
                    <a:lnTo>
                      <a:pt x="18056" y="13603"/>
                    </a:lnTo>
                    <a:cubicBezTo>
                      <a:pt x="18238" y="13573"/>
                      <a:pt x="18360" y="13330"/>
                      <a:pt x="18299" y="13147"/>
                    </a:cubicBezTo>
                    <a:lnTo>
                      <a:pt x="15381" y="1871"/>
                    </a:lnTo>
                    <a:lnTo>
                      <a:pt x="14955" y="260"/>
                    </a:lnTo>
                    <a:cubicBezTo>
                      <a:pt x="14905" y="110"/>
                      <a:pt x="14773" y="1"/>
                      <a:pt x="145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0"/>
              <p:cNvSpPr/>
              <p:nvPr/>
            </p:nvSpPr>
            <p:spPr>
              <a:xfrm>
                <a:off x="4056151" y="2749261"/>
                <a:ext cx="472892" cy="447024"/>
              </a:xfrm>
              <a:custGeom>
                <a:avLst/>
                <a:gdLst/>
                <a:ahLst/>
                <a:cxnLst/>
                <a:rect l="l" t="t" r="r" b="b"/>
                <a:pathLst>
                  <a:path w="18299" h="17298" extrusionOk="0">
                    <a:moveTo>
                      <a:pt x="14501" y="1"/>
                    </a:moveTo>
                    <a:cubicBezTo>
                      <a:pt x="14462" y="1"/>
                      <a:pt x="14421" y="6"/>
                      <a:pt x="14378" y="17"/>
                    </a:cubicBezTo>
                    <a:lnTo>
                      <a:pt x="11612" y="716"/>
                    </a:lnTo>
                    <a:lnTo>
                      <a:pt x="4013" y="2692"/>
                    </a:lnTo>
                    <a:lnTo>
                      <a:pt x="1581" y="3360"/>
                    </a:lnTo>
                    <a:lnTo>
                      <a:pt x="305" y="3695"/>
                    </a:lnTo>
                    <a:cubicBezTo>
                      <a:pt x="92" y="3755"/>
                      <a:pt x="1" y="3968"/>
                      <a:pt x="31" y="4181"/>
                    </a:cubicBezTo>
                    <a:lnTo>
                      <a:pt x="365" y="5549"/>
                    </a:lnTo>
                    <a:lnTo>
                      <a:pt x="1004" y="8072"/>
                    </a:lnTo>
                    <a:lnTo>
                      <a:pt x="3071" y="15974"/>
                    </a:lnTo>
                    <a:lnTo>
                      <a:pt x="3344" y="17038"/>
                    </a:lnTo>
                    <a:cubicBezTo>
                      <a:pt x="3394" y="17188"/>
                      <a:pt x="3527" y="17297"/>
                      <a:pt x="3707" y="17297"/>
                    </a:cubicBezTo>
                    <a:cubicBezTo>
                      <a:pt x="3746" y="17297"/>
                      <a:pt x="3788" y="17292"/>
                      <a:pt x="3831" y="17281"/>
                    </a:cubicBezTo>
                    <a:lnTo>
                      <a:pt x="16445" y="14029"/>
                    </a:lnTo>
                    <a:lnTo>
                      <a:pt x="17965" y="13634"/>
                    </a:lnTo>
                    <a:cubicBezTo>
                      <a:pt x="18177" y="13573"/>
                      <a:pt x="18299" y="13391"/>
                      <a:pt x="18269" y="13148"/>
                    </a:cubicBezTo>
                    <a:lnTo>
                      <a:pt x="17843" y="11567"/>
                    </a:lnTo>
                    <a:lnTo>
                      <a:pt x="14895" y="260"/>
                    </a:lnTo>
                    <a:cubicBezTo>
                      <a:pt x="14820" y="110"/>
                      <a:pt x="14683" y="1"/>
                      <a:pt x="14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0"/>
              <p:cNvSpPr/>
              <p:nvPr/>
            </p:nvSpPr>
            <p:spPr>
              <a:xfrm>
                <a:off x="3616280" y="2863176"/>
                <a:ext cx="475244" cy="448290"/>
              </a:xfrm>
              <a:custGeom>
                <a:avLst/>
                <a:gdLst/>
                <a:ahLst/>
                <a:cxnLst/>
                <a:rect l="l" t="t" r="r" b="b"/>
                <a:pathLst>
                  <a:path w="18390" h="17347" extrusionOk="0">
                    <a:moveTo>
                      <a:pt x="14548" y="0"/>
                    </a:moveTo>
                    <a:cubicBezTo>
                      <a:pt x="14513" y="0"/>
                      <a:pt x="14476" y="5"/>
                      <a:pt x="14438" y="16"/>
                    </a:cubicBezTo>
                    <a:lnTo>
                      <a:pt x="6262" y="2144"/>
                    </a:lnTo>
                    <a:lnTo>
                      <a:pt x="304" y="3694"/>
                    </a:lnTo>
                    <a:cubicBezTo>
                      <a:pt x="91" y="3755"/>
                      <a:pt x="0" y="3968"/>
                      <a:pt x="31" y="4180"/>
                    </a:cubicBezTo>
                    <a:lnTo>
                      <a:pt x="1672" y="10381"/>
                    </a:lnTo>
                    <a:lnTo>
                      <a:pt x="3404" y="17068"/>
                    </a:lnTo>
                    <a:cubicBezTo>
                      <a:pt x="3486" y="17232"/>
                      <a:pt x="3641" y="17346"/>
                      <a:pt x="3826" y="17346"/>
                    </a:cubicBezTo>
                    <a:cubicBezTo>
                      <a:pt x="3847" y="17346"/>
                      <a:pt x="3869" y="17345"/>
                      <a:pt x="3891" y="17342"/>
                    </a:cubicBezTo>
                    <a:lnTo>
                      <a:pt x="9028" y="16004"/>
                    </a:lnTo>
                    <a:lnTo>
                      <a:pt x="11459" y="15366"/>
                    </a:lnTo>
                    <a:lnTo>
                      <a:pt x="18025" y="13633"/>
                    </a:lnTo>
                    <a:cubicBezTo>
                      <a:pt x="18268" y="13603"/>
                      <a:pt x="18390" y="13360"/>
                      <a:pt x="18268" y="13147"/>
                    </a:cubicBezTo>
                    <a:lnTo>
                      <a:pt x="16475" y="6308"/>
                    </a:lnTo>
                    <a:lnTo>
                      <a:pt x="15836" y="3816"/>
                    </a:lnTo>
                    <a:lnTo>
                      <a:pt x="14924" y="259"/>
                    </a:lnTo>
                    <a:cubicBezTo>
                      <a:pt x="14849" y="109"/>
                      <a:pt x="14713" y="0"/>
                      <a:pt x="14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0"/>
              <p:cNvSpPr/>
              <p:nvPr/>
            </p:nvSpPr>
            <p:spPr>
              <a:xfrm>
                <a:off x="3658688" y="2861212"/>
                <a:ext cx="367635" cy="450125"/>
              </a:xfrm>
              <a:custGeom>
                <a:avLst/>
                <a:gdLst/>
                <a:ahLst/>
                <a:cxnLst/>
                <a:rect l="l" t="t" r="r" b="b"/>
                <a:pathLst>
                  <a:path w="14226" h="17418" extrusionOk="0">
                    <a:moveTo>
                      <a:pt x="14226" y="3892"/>
                    </a:moveTo>
                    <a:lnTo>
                      <a:pt x="7387" y="16050"/>
                    </a:lnTo>
                    <a:lnTo>
                      <a:pt x="2250" y="17357"/>
                    </a:lnTo>
                    <a:cubicBezTo>
                      <a:pt x="2037" y="17418"/>
                      <a:pt x="1824" y="17296"/>
                      <a:pt x="1763" y="17114"/>
                    </a:cubicBezTo>
                    <a:lnTo>
                      <a:pt x="1" y="10396"/>
                    </a:lnTo>
                    <a:lnTo>
                      <a:pt x="4651" y="2159"/>
                    </a:lnTo>
                    <a:lnTo>
                      <a:pt x="12828" y="31"/>
                    </a:lnTo>
                    <a:cubicBezTo>
                      <a:pt x="13040" y="1"/>
                      <a:pt x="13223" y="123"/>
                      <a:pt x="13314" y="305"/>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0"/>
              <p:cNvSpPr/>
              <p:nvPr/>
            </p:nvSpPr>
            <p:spPr>
              <a:xfrm>
                <a:off x="4056151" y="2836092"/>
                <a:ext cx="40883" cy="55794"/>
              </a:xfrm>
              <a:custGeom>
                <a:avLst/>
                <a:gdLst/>
                <a:ahLst/>
                <a:cxnLst/>
                <a:rect l="l" t="t" r="r" b="b"/>
                <a:pathLst>
                  <a:path w="1582" h="2159" extrusionOk="0">
                    <a:moveTo>
                      <a:pt x="1581" y="0"/>
                    </a:moveTo>
                    <a:lnTo>
                      <a:pt x="365" y="2158"/>
                    </a:lnTo>
                    <a:lnTo>
                      <a:pt x="31" y="791"/>
                    </a:lnTo>
                    <a:cubicBezTo>
                      <a:pt x="1" y="547"/>
                      <a:pt x="92" y="365"/>
                      <a:pt x="305" y="304"/>
                    </a:cubicBezTo>
                    <a:close/>
                  </a:path>
                </a:pathLst>
              </a:custGeom>
              <a:solidFill>
                <a:srgbClr val="92A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0"/>
              <p:cNvSpPr/>
              <p:nvPr/>
            </p:nvSpPr>
            <p:spPr>
              <a:xfrm>
                <a:off x="3913188" y="3028544"/>
                <a:ext cx="178339" cy="232531"/>
              </a:xfrm>
              <a:custGeom>
                <a:avLst/>
                <a:gdLst/>
                <a:ahLst/>
                <a:cxnLst/>
                <a:rect l="l" t="t" r="r" b="b"/>
                <a:pathLst>
                  <a:path w="6901" h="8998" extrusionOk="0">
                    <a:moveTo>
                      <a:pt x="6840" y="6778"/>
                    </a:moveTo>
                    <a:cubicBezTo>
                      <a:pt x="6901" y="7022"/>
                      <a:pt x="6779" y="7204"/>
                      <a:pt x="6597" y="7295"/>
                    </a:cubicBezTo>
                    <a:lnTo>
                      <a:pt x="1" y="8997"/>
                    </a:lnTo>
                    <a:lnTo>
                      <a:pt x="5077" y="0"/>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0"/>
              <p:cNvSpPr/>
              <p:nvPr/>
            </p:nvSpPr>
            <p:spPr>
              <a:xfrm>
                <a:off x="4083647" y="2767738"/>
                <a:ext cx="273388" cy="394357"/>
              </a:xfrm>
              <a:custGeom>
                <a:avLst/>
                <a:gdLst/>
                <a:ahLst/>
                <a:cxnLst/>
                <a:rect l="l" t="t" r="r" b="b"/>
                <a:pathLst>
                  <a:path w="10579" h="15260" extrusionOk="0">
                    <a:moveTo>
                      <a:pt x="10578" y="1"/>
                    </a:moveTo>
                    <a:lnTo>
                      <a:pt x="2037" y="15259"/>
                    </a:lnTo>
                    <a:lnTo>
                      <a:pt x="1" y="7357"/>
                    </a:lnTo>
                    <a:lnTo>
                      <a:pt x="2949" y="1977"/>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0"/>
              <p:cNvSpPr/>
              <p:nvPr/>
            </p:nvSpPr>
            <p:spPr>
              <a:xfrm>
                <a:off x="4556520" y="2634208"/>
                <a:ext cx="333859" cy="449324"/>
              </a:xfrm>
              <a:custGeom>
                <a:avLst/>
                <a:gdLst/>
                <a:ahLst/>
                <a:cxnLst/>
                <a:rect l="l" t="t" r="r" b="b"/>
                <a:pathLst>
                  <a:path w="12919" h="17387" extrusionOk="0">
                    <a:moveTo>
                      <a:pt x="12919" y="1916"/>
                    </a:moveTo>
                    <a:lnTo>
                      <a:pt x="4743" y="16505"/>
                    </a:lnTo>
                    <a:lnTo>
                      <a:pt x="1490" y="17326"/>
                    </a:lnTo>
                    <a:cubicBezTo>
                      <a:pt x="1247" y="17387"/>
                      <a:pt x="1065" y="17265"/>
                      <a:pt x="973" y="17083"/>
                    </a:cubicBezTo>
                    <a:lnTo>
                      <a:pt x="1" y="13314"/>
                    </a:lnTo>
                    <a:lnTo>
                      <a:pt x="6688" y="1429"/>
                    </a:lnTo>
                    <a:lnTo>
                      <a:pt x="12007" y="61"/>
                    </a:lnTo>
                    <a:cubicBezTo>
                      <a:pt x="12250" y="1"/>
                      <a:pt x="12433" y="122"/>
                      <a:pt x="12493" y="305"/>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0"/>
              <p:cNvSpPr/>
              <p:nvPr/>
            </p:nvSpPr>
            <p:spPr>
              <a:xfrm>
                <a:off x="3927324" y="3299377"/>
                <a:ext cx="333084" cy="499768"/>
              </a:xfrm>
              <a:custGeom>
                <a:avLst/>
                <a:gdLst/>
                <a:ahLst/>
                <a:cxnLst/>
                <a:rect l="l" t="t" r="r" b="b"/>
                <a:pathLst>
                  <a:path w="12889" h="19339" extrusionOk="0">
                    <a:moveTo>
                      <a:pt x="496" y="1"/>
                    </a:moveTo>
                    <a:cubicBezTo>
                      <a:pt x="440" y="1"/>
                      <a:pt x="385" y="12"/>
                      <a:pt x="335" y="37"/>
                    </a:cubicBezTo>
                    <a:cubicBezTo>
                      <a:pt x="274" y="67"/>
                      <a:pt x="214" y="67"/>
                      <a:pt x="183" y="159"/>
                    </a:cubicBezTo>
                    <a:cubicBezTo>
                      <a:pt x="31" y="280"/>
                      <a:pt x="1" y="523"/>
                      <a:pt x="122" y="675"/>
                    </a:cubicBezTo>
                    <a:cubicBezTo>
                      <a:pt x="122" y="675"/>
                      <a:pt x="123" y="675"/>
                      <a:pt x="123" y="675"/>
                    </a:cubicBezTo>
                    <a:cubicBezTo>
                      <a:pt x="190" y="675"/>
                      <a:pt x="9762" y="16123"/>
                      <a:pt x="11825" y="19338"/>
                    </a:cubicBezTo>
                    <a:lnTo>
                      <a:pt x="12889" y="18426"/>
                    </a:lnTo>
                    <a:cubicBezTo>
                      <a:pt x="12889" y="18426"/>
                      <a:pt x="11095" y="16633"/>
                      <a:pt x="11247" y="15721"/>
                    </a:cubicBezTo>
                    <a:cubicBezTo>
                      <a:pt x="11278" y="15417"/>
                      <a:pt x="11582" y="14353"/>
                      <a:pt x="11734" y="13776"/>
                    </a:cubicBezTo>
                    <a:cubicBezTo>
                      <a:pt x="11825" y="13533"/>
                      <a:pt x="11764" y="13198"/>
                      <a:pt x="11612" y="12986"/>
                    </a:cubicBezTo>
                    <a:cubicBezTo>
                      <a:pt x="9272" y="9186"/>
                      <a:pt x="913" y="189"/>
                      <a:pt x="913" y="189"/>
                    </a:cubicBezTo>
                    <a:cubicBezTo>
                      <a:pt x="803" y="79"/>
                      <a:pt x="645" y="1"/>
                      <a:pt x="4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0"/>
              <p:cNvSpPr/>
              <p:nvPr/>
            </p:nvSpPr>
            <p:spPr>
              <a:xfrm>
                <a:off x="4185778" y="3745864"/>
                <a:ext cx="231730" cy="340785"/>
              </a:xfrm>
              <a:custGeom>
                <a:avLst/>
                <a:gdLst/>
                <a:ahLst/>
                <a:cxnLst/>
                <a:rect l="l" t="t" r="r" b="b"/>
                <a:pathLst>
                  <a:path w="8967" h="13187" extrusionOk="0">
                    <a:moveTo>
                      <a:pt x="3788" y="4582"/>
                    </a:moveTo>
                    <a:cubicBezTo>
                      <a:pt x="3974" y="4582"/>
                      <a:pt x="4156" y="4666"/>
                      <a:pt x="4316" y="4858"/>
                    </a:cubicBezTo>
                    <a:lnTo>
                      <a:pt x="6292" y="7137"/>
                    </a:lnTo>
                    <a:cubicBezTo>
                      <a:pt x="7082" y="8049"/>
                      <a:pt x="7143" y="9539"/>
                      <a:pt x="6383" y="10481"/>
                    </a:cubicBezTo>
                    <a:cubicBezTo>
                      <a:pt x="5951" y="11031"/>
                      <a:pt x="5355" y="11301"/>
                      <a:pt x="4740" y="11301"/>
                    </a:cubicBezTo>
                    <a:cubicBezTo>
                      <a:pt x="4404" y="11301"/>
                      <a:pt x="4062" y="11220"/>
                      <a:pt x="3739" y="11058"/>
                    </a:cubicBezTo>
                    <a:cubicBezTo>
                      <a:pt x="2006" y="10146"/>
                      <a:pt x="1733" y="7077"/>
                      <a:pt x="2827" y="5283"/>
                    </a:cubicBezTo>
                    <a:cubicBezTo>
                      <a:pt x="3083" y="4869"/>
                      <a:pt x="3443" y="4582"/>
                      <a:pt x="3788" y="4582"/>
                    </a:cubicBezTo>
                    <a:close/>
                    <a:moveTo>
                      <a:pt x="2303" y="0"/>
                    </a:moveTo>
                    <a:cubicBezTo>
                      <a:pt x="2265" y="0"/>
                      <a:pt x="2227" y="17"/>
                      <a:pt x="2189" y="55"/>
                    </a:cubicBezTo>
                    <a:lnTo>
                      <a:pt x="1064" y="997"/>
                    </a:lnTo>
                    <a:cubicBezTo>
                      <a:pt x="973" y="1058"/>
                      <a:pt x="942" y="1180"/>
                      <a:pt x="973" y="1301"/>
                    </a:cubicBezTo>
                    <a:cubicBezTo>
                      <a:pt x="1155" y="1666"/>
                      <a:pt x="1307" y="1940"/>
                      <a:pt x="1520" y="2365"/>
                    </a:cubicBezTo>
                    <a:cubicBezTo>
                      <a:pt x="1672" y="2669"/>
                      <a:pt x="1672" y="3004"/>
                      <a:pt x="1520" y="3307"/>
                    </a:cubicBezTo>
                    <a:cubicBezTo>
                      <a:pt x="0" y="5891"/>
                      <a:pt x="0" y="9569"/>
                      <a:pt x="1976" y="11849"/>
                    </a:cubicBezTo>
                    <a:cubicBezTo>
                      <a:pt x="2675" y="12730"/>
                      <a:pt x="3678" y="13156"/>
                      <a:pt x="4651" y="13186"/>
                    </a:cubicBezTo>
                    <a:cubicBezTo>
                      <a:pt x="5654" y="13186"/>
                      <a:pt x="6626" y="12821"/>
                      <a:pt x="7447" y="11940"/>
                    </a:cubicBezTo>
                    <a:cubicBezTo>
                      <a:pt x="8967" y="10268"/>
                      <a:pt x="8876" y="7502"/>
                      <a:pt x="7386" y="5770"/>
                    </a:cubicBezTo>
                    <a:lnTo>
                      <a:pt x="2462" y="86"/>
                    </a:lnTo>
                    <a:cubicBezTo>
                      <a:pt x="2409" y="33"/>
                      <a:pt x="2356" y="0"/>
                      <a:pt x="2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0"/>
              <p:cNvSpPr/>
              <p:nvPr/>
            </p:nvSpPr>
            <p:spPr>
              <a:xfrm>
                <a:off x="4168489" y="3653114"/>
                <a:ext cx="29073" cy="25739"/>
              </a:xfrm>
              <a:custGeom>
                <a:avLst/>
                <a:gdLst/>
                <a:ahLst/>
                <a:cxnLst/>
                <a:rect l="l" t="t" r="r" b="b"/>
                <a:pathLst>
                  <a:path w="1125" h="996" extrusionOk="0">
                    <a:moveTo>
                      <a:pt x="539" y="1"/>
                    </a:moveTo>
                    <a:cubicBezTo>
                      <a:pt x="326" y="1"/>
                      <a:pt x="140" y="142"/>
                      <a:pt x="92" y="361"/>
                    </a:cubicBezTo>
                    <a:cubicBezTo>
                      <a:pt x="0" y="635"/>
                      <a:pt x="152" y="909"/>
                      <a:pt x="426" y="969"/>
                    </a:cubicBezTo>
                    <a:cubicBezTo>
                      <a:pt x="480" y="987"/>
                      <a:pt x="534" y="996"/>
                      <a:pt x="586" y="996"/>
                    </a:cubicBezTo>
                    <a:cubicBezTo>
                      <a:pt x="799" y="996"/>
                      <a:pt x="985" y="855"/>
                      <a:pt x="1034" y="635"/>
                    </a:cubicBezTo>
                    <a:cubicBezTo>
                      <a:pt x="1125" y="361"/>
                      <a:pt x="973" y="88"/>
                      <a:pt x="699" y="27"/>
                    </a:cubicBezTo>
                    <a:cubicBezTo>
                      <a:pt x="645" y="9"/>
                      <a:pt x="592" y="1"/>
                      <a:pt x="539" y="1"/>
                    </a:cubicBezTo>
                    <a:close/>
                  </a:path>
                </a:pathLst>
              </a:custGeom>
              <a:solidFill>
                <a:srgbClr val="3D8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5" name="Google Shape;2825;p40"/>
            <p:cNvSpPr/>
            <p:nvPr/>
          </p:nvSpPr>
          <p:spPr>
            <a:xfrm>
              <a:off x="4928864" y="3022910"/>
              <a:ext cx="62074" cy="69620"/>
            </a:xfrm>
            <a:custGeom>
              <a:avLst/>
              <a:gdLst/>
              <a:ahLst/>
              <a:cxnLst/>
              <a:rect l="l" t="t" r="r" b="b"/>
              <a:pathLst>
                <a:path w="2402" h="2694" extrusionOk="0">
                  <a:moveTo>
                    <a:pt x="1547" y="1"/>
                  </a:moveTo>
                  <a:cubicBezTo>
                    <a:pt x="1528" y="1"/>
                    <a:pt x="1509" y="2"/>
                    <a:pt x="1490" y="5"/>
                  </a:cubicBezTo>
                  <a:lnTo>
                    <a:pt x="304" y="309"/>
                  </a:lnTo>
                  <a:cubicBezTo>
                    <a:pt x="122" y="370"/>
                    <a:pt x="0" y="583"/>
                    <a:pt x="31" y="765"/>
                  </a:cubicBezTo>
                  <a:lnTo>
                    <a:pt x="456" y="2407"/>
                  </a:lnTo>
                  <a:cubicBezTo>
                    <a:pt x="508" y="2561"/>
                    <a:pt x="668" y="2694"/>
                    <a:pt x="827" y="2694"/>
                  </a:cubicBezTo>
                  <a:cubicBezTo>
                    <a:pt x="856" y="2694"/>
                    <a:pt x="884" y="2690"/>
                    <a:pt x="912" y="2680"/>
                  </a:cubicBezTo>
                  <a:lnTo>
                    <a:pt x="2098" y="2376"/>
                  </a:lnTo>
                  <a:cubicBezTo>
                    <a:pt x="2280" y="2346"/>
                    <a:pt x="2402" y="2103"/>
                    <a:pt x="2341" y="1920"/>
                  </a:cubicBezTo>
                  <a:lnTo>
                    <a:pt x="1946" y="279"/>
                  </a:lnTo>
                  <a:cubicBezTo>
                    <a:pt x="1891" y="115"/>
                    <a:pt x="1714" y="1"/>
                    <a:pt x="15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6" name="Google Shape;2826;p40"/>
          <p:cNvSpPr txBox="1">
            <a:spLocks noGrp="1"/>
          </p:cNvSpPr>
          <p:nvPr>
            <p:ph type="title"/>
          </p:nvPr>
        </p:nvSpPr>
        <p:spPr>
          <a:xfrm>
            <a:off x="513600" y="410400"/>
            <a:ext cx="811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Ratings by Decade and Age category</a:t>
            </a:r>
            <a:endParaRPr dirty="0"/>
          </a:p>
        </p:txBody>
      </p:sp>
      <p:grpSp>
        <p:nvGrpSpPr>
          <p:cNvPr id="2827" name="Google Shape;2827;p40"/>
          <p:cNvGrpSpPr/>
          <p:nvPr/>
        </p:nvGrpSpPr>
        <p:grpSpPr>
          <a:xfrm>
            <a:off x="2798915" y="3289063"/>
            <a:ext cx="698364" cy="706812"/>
            <a:chOff x="2189315" y="2831863"/>
            <a:chExt cx="698364" cy="706812"/>
          </a:xfrm>
        </p:grpSpPr>
        <p:sp>
          <p:nvSpPr>
            <p:cNvPr id="2828" name="Google Shape;2828;p40"/>
            <p:cNvSpPr/>
            <p:nvPr/>
          </p:nvSpPr>
          <p:spPr>
            <a:xfrm>
              <a:off x="2229308" y="2970291"/>
              <a:ext cx="658371" cy="568383"/>
            </a:xfrm>
            <a:custGeom>
              <a:avLst/>
              <a:gdLst/>
              <a:ahLst/>
              <a:cxnLst/>
              <a:rect l="l" t="t" r="r" b="b"/>
              <a:pathLst>
                <a:path w="37254" h="32162" extrusionOk="0">
                  <a:moveTo>
                    <a:pt x="28593" y="1"/>
                  </a:moveTo>
                  <a:lnTo>
                    <a:pt x="0" y="12708"/>
                  </a:lnTo>
                  <a:lnTo>
                    <a:pt x="8661" y="32162"/>
                  </a:lnTo>
                  <a:lnTo>
                    <a:pt x="37253" y="19410"/>
                  </a:lnTo>
                  <a:lnTo>
                    <a:pt x="285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0"/>
            <p:cNvSpPr/>
            <p:nvPr/>
          </p:nvSpPr>
          <p:spPr>
            <a:xfrm>
              <a:off x="2189315" y="2831863"/>
              <a:ext cx="503012" cy="363028"/>
            </a:xfrm>
            <a:custGeom>
              <a:avLst/>
              <a:gdLst/>
              <a:ahLst/>
              <a:cxnLst/>
              <a:rect l="l" t="t" r="r" b="b"/>
              <a:pathLst>
                <a:path w="28463" h="20542" extrusionOk="0">
                  <a:moveTo>
                    <a:pt x="26199" y="0"/>
                  </a:moveTo>
                  <a:lnTo>
                    <a:pt x="0" y="17060"/>
                  </a:lnTo>
                  <a:lnTo>
                    <a:pt x="2263" y="20541"/>
                  </a:lnTo>
                  <a:lnTo>
                    <a:pt x="28462" y="3482"/>
                  </a:lnTo>
                  <a:lnTo>
                    <a:pt x="2619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0"/>
            <p:cNvSpPr/>
            <p:nvPr/>
          </p:nvSpPr>
          <p:spPr>
            <a:xfrm>
              <a:off x="2203930" y="2846478"/>
              <a:ext cx="480710" cy="335336"/>
            </a:xfrm>
            <a:custGeom>
              <a:avLst/>
              <a:gdLst/>
              <a:ahLst/>
              <a:cxnLst/>
              <a:rect l="l" t="t" r="r" b="b"/>
              <a:pathLst>
                <a:path w="27201" h="18975" extrusionOk="0">
                  <a:moveTo>
                    <a:pt x="26330" y="1088"/>
                  </a:moveTo>
                  <a:lnTo>
                    <a:pt x="26025" y="3351"/>
                  </a:lnTo>
                  <a:lnTo>
                    <a:pt x="27200" y="2524"/>
                  </a:lnTo>
                  <a:lnTo>
                    <a:pt x="26330" y="1088"/>
                  </a:lnTo>
                  <a:close/>
                  <a:moveTo>
                    <a:pt x="24632" y="0"/>
                  </a:moveTo>
                  <a:lnTo>
                    <a:pt x="22848" y="1219"/>
                  </a:lnTo>
                  <a:lnTo>
                    <a:pt x="22195" y="5832"/>
                  </a:lnTo>
                  <a:lnTo>
                    <a:pt x="23980" y="4657"/>
                  </a:lnTo>
                  <a:lnTo>
                    <a:pt x="24632" y="0"/>
                  </a:lnTo>
                  <a:close/>
                  <a:moveTo>
                    <a:pt x="20890" y="2481"/>
                  </a:moveTo>
                  <a:lnTo>
                    <a:pt x="19105" y="3656"/>
                  </a:lnTo>
                  <a:lnTo>
                    <a:pt x="18453" y="8269"/>
                  </a:lnTo>
                  <a:lnTo>
                    <a:pt x="18453" y="8269"/>
                  </a:lnTo>
                  <a:lnTo>
                    <a:pt x="20237" y="7094"/>
                  </a:lnTo>
                  <a:lnTo>
                    <a:pt x="20890" y="2481"/>
                  </a:lnTo>
                  <a:close/>
                  <a:moveTo>
                    <a:pt x="17104" y="4961"/>
                  </a:moveTo>
                  <a:lnTo>
                    <a:pt x="15276" y="6180"/>
                  </a:lnTo>
                  <a:lnTo>
                    <a:pt x="14623" y="10793"/>
                  </a:lnTo>
                  <a:lnTo>
                    <a:pt x="16451" y="9618"/>
                  </a:lnTo>
                  <a:lnTo>
                    <a:pt x="17104" y="4961"/>
                  </a:lnTo>
                  <a:close/>
                  <a:moveTo>
                    <a:pt x="13274" y="7442"/>
                  </a:moveTo>
                  <a:lnTo>
                    <a:pt x="11490" y="8617"/>
                  </a:lnTo>
                  <a:lnTo>
                    <a:pt x="10837" y="13230"/>
                  </a:lnTo>
                  <a:lnTo>
                    <a:pt x="12621" y="12055"/>
                  </a:lnTo>
                  <a:lnTo>
                    <a:pt x="13274" y="7442"/>
                  </a:lnTo>
                  <a:close/>
                  <a:moveTo>
                    <a:pt x="9531" y="9879"/>
                  </a:moveTo>
                  <a:lnTo>
                    <a:pt x="7703" y="11054"/>
                  </a:lnTo>
                  <a:lnTo>
                    <a:pt x="7094" y="15711"/>
                  </a:lnTo>
                  <a:lnTo>
                    <a:pt x="7094" y="15711"/>
                  </a:lnTo>
                  <a:lnTo>
                    <a:pt x="8878" y="14492"/>
                  </a:lnTo>
                  <a:lnTo>
                    <a:pt x="9531" y="9879"/>
                  </a:lnTo>
                  <a:close/>
                  <a:moveTo>
                    <a:pt x="5701" y="12360"/>
                  </a:moveTo>
                  <a:lnTo>
                    <a:pt x="3917" y="13578"/>
                  </a:lnTo>
                  <a:lnTo>
                    <a:pt x="3264" y="18191"/>
                  </a:lnTo>
                  <a:lnTo>
                    <a:pt x="5049" y="17016"/>
                  </a:lnTo>
                  <a:lnTo>
                    <a:pt x="5701" y="12360"/>
                  </a:lnTo>
                  <a:close/>
                  <a:moveTo>
                    <a:pt x="1915" y="14840"/>
                  </a:moveTo>
                  <a:lnTo>
                    <a:pt x="131" y="16015"/>
                  </a:lnTo>
                  <a:lnTo>
                    <a:pt x="0" y="16886"/>
                  </a:lnTo>
                  <a:lnTo>
                    <a:pt x="1349" y="18975"/>
                  </a:lnTo>
                  <a:lnTo>
                    <a:pt x="1915" y="1484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0"/>
            <p:cNvSpPr/>
            <p:nvPr/>
          </p:nvSpPr>
          <p:spPr>
            <a:xfrm>
              <a:off x="2283916" y="3069505"/>
              <a:ext cx="479172" cy="217672"/>
            </a:xfrm>
            <a:custGeom>
              <a:avLst/>
              <a:gdLst/>
              <a:ahLst/>
              <a:cxnLst/>
              <a:rect l="l" t="t" r="r" b="b"/>
              <a:pathLst>
                <a:path w="27114" h="12317" extrusionOk="0">
                  <a:moveTo>
                    <a:pt x="26983" y="1"/>
                  </a:moveTo>
                  <a:lnTo>
                    <a:pt x="0" y="12012"/>
                  </a:lnTo>
                  <a:lnTo>
                    <a:pt x="131" y="12317"/>
                  </a:lnTo>
                  <a:lnTo>
                    <a:pt x="27113" y="305"/>
                  </a:lnTo>
                  <a:lnTo>
                    <a:pt x="269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0"/>
            <p:cNvSpPr/>
            <p:nvPr/>
          </p:nvSpPr>
          <p:spPr>
            <a:xfrm>
              <a:off x="2345434" y="3209489"/>
              <a:ext cx="479950" cy="217672"/>
            </a:xfrm>
            <a:custGeom>
              <a:avLst/>
              <a:gdLst/>
              <a:ahLst/>
              <a:cxnLst/>
              <a:rect l="l" t="t" r="r" b="b"/>
              <a:pathLst>
                <a:path w="27158" h="12317" extrusionOk="0">
                  <a:moveTo>
                    <a:pt x="26983" y="0"/>
                  </a:moveTo>
                  <a:lnTo>
                    <a:pt x="1" y="12012"/>
                  </a:lnTo>
                  <a:lnTo>
                    <a:pt x="175" y="12316"/>
                  </a:lnTo>
                  <a:lnTo>
                    <a:pt x="27157" y="261"/>
                  </a:lnTo>
                  <a:lnTo>
                    <a:pt x="269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0"/>
            <p:cNvSpPr/>
            <p:nvPr/>
          </p:nvSpPr>
          <p:spPr>
            <a:xfrm>
              <a:off x="2373904" y="3270247"/>
              <a:ext cx="479154" cy="218432"/>
            </a:xfrm>
            <a:custGeom>
              <a:avLst/>
              <a:gdLst/>
              <a:ahLst/>
              <a:cxnLst/>
              <a:rect l="l" t="t" r="r" b="b"/>
              <a:pathLst>
                <a:path w="27113" h="12360" extrusionOk="0">
                  <a:moveTo>
                    <a:pt x="26939" y="0"/>
                  </a:moveTo>
                  <a:lnTo>
                    <a:pt x="0" y="12055"/>
                  </a:lnTo>
                  <a:lnTo>
                    <a:pt x="131" y="12360"/>
                  </a:lnTo>
                  <a:lnTo>
                    <a:pt x="27113" y="305"/>
                  </a:lnTo>
                  <a:lnTo>
                    <a:pt x="269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0"/>
            <p:cNvSpPr/>
            <p:nvPr/>
          </p:nvSpPr>
          <p:spPr>
            <a:xfrm>
              <a:off x="2477730" y="3360995"/>
              <a:ext cx="33861" cy="69241"/>
            </a:xfrm>
            <a:custGeom>
              <a:avLst/>
              <a:gdLst/>
              <a:ahLst/>
              <a:cxnLst/>
              <a:rect l="l" t="t" r="r" b="b"/>
              <a:pathLst>
                <a:path w="1916" h="3918" extrusionOk="0">
                  <a:moveTo>
                    <a:pt x="261" y="1"/>
                  </a:moveTo>
                  <a:lnTo>
                    <a:pt x="0" y="131"/>
                  </a:lnTo>
                  <a:lnTo>
                    <a:pt x="1698" y="3917"/>
                  </a:lnTo>
                  <a:lnTo>
                    <a:pt x="1915" y="3787"/>
                  </a:lnTo>
                  <a:lnTo>
                    <a:pt x="2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0"/>
            <p:cNvSpPr/>
            <p:nvPr/>
          </p:nvSpPr>
          <p:spPr>
            <a:xfrm>
              <a:off x="2374664" y="3295624"/>
              <a:ext cx="513015" cy="241512"/>
            </a:xfrm>
            <a:custGeom>
              <a:avLst/>
              <a:gdLst/>
              <a:ahLst/>
              <a:cxnLst/>
              <a:rect l="l" t="t" r="r" b="b"/>
              <a:pathLst>
                <a:path w="29029" h="13666" extrusionOk="0">
                  <a:moveTo>
                    <a:pt x="28593" y="0"/>
                  </a:moveTo>
                  <a:lnTo>
                    <a:pt x="1" y="12752"/>
                  </a:lnTo>
                  <a:lnTo>
                    <a:pt x="436" y="13666"/>
                  </a:lnTo>
                  <a:lnTo>
                    <a:pt x="29028" y="958"/>
                  </a:lnTo>
                  <a:lnTo>
                    <a:pt x="285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6" name="Google Shape;2836;p40"/>
          <p:cNvSpPr/>
          <p:nvPr/>
        </p:nvSpPr>
        <p:spPr>
          <a:xfrm>
            <a:off x="2200850" y="4462346"/>
            <a:ext cx="4753832" cy="30025"/>
          </a:xfrm>
          <a:custGeom>
            <a:avLst/>
            <a:gdLst/>
            <a:ahLst/>
            <a:cxnLst/>
            <a:rect l="l" t="t" r="r" b="b"/>
            <a:pathLst>
              <a:path w="268996" h="6137" extrusionOk="0">
                <a:moveTo>
                  <a:pt x="1045" y="0"/>
                </a:moveTo>
                <a:cubicBezTo>
                  <a:pt x="435" y="0"/>
                  <a:pt x="0" y="479"/>
                  <a:pt x="0" y="1001"/>
                </a:cubicBezTo>
                <a:lnTo>
                  <a:pt x="0" y="5092"/>
                </a:lnTo>
                <a:cubicBezTo>
                  <a:pt x="0" y="5701"/>
                  <a:pt x="522" y="6137"/>
                  <a:pt x="1045" y="6137"/>
                </a:cubicBezTo>
                <a:lnTo>
                  <a:pt x="267951" y="6137"/>
                </a:lnTo>
                <a:cubicBezTo>
                  <a:pt x="268516" y="6137"/>
                  <a:pt x="268952" y="5658"/>
                  <a:pt x="268952" y="5092"/>
                </a:cubicBezTo>
                <a:lnTo>
                  <a:pt x="268995" y="5092"/>
                </a:lnTo>
                <a:lnTo>
                  <a:pt x="268995" y="1001"/>
                </a:lnTo>
                <a:cubicBezTo>
                  <a:pt x="268995" y="436"/>
                  <a:pt x="268516" y="0"/>
                  <a:pt x="2679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7" name="Google Shape;2837;p40"/>
          <p:cNvGrpSpPr/>
          <p:nvPr/>
        </p:nvGrpSpPr>
        <p:grpSpPr>
          <a:xfrm>
            <a:off x="6056085" y="2941082"/>
            <a:ext cx="388406" cy="488397"/>
            <a:chOff x="2689235" y="3271007"/>
            <a:chExt cx="388406" cy="488397"/>
          </a:xfrm>
        </p:grpSpPr>
        <p:sp>
          <p:nvSpPr>
            <p:cNvPr id="2838" name="Google Shape;2838;p40"/>
            <p:cNvSpPr/>
            <p:nvPr/>
          </p:nvSpPr>
          <p:spPr>
            <a:xfrm>
              <a:off x="2699997" y="3307164"/>
              <a:ext cx="376884" cy="452239"/>
            </a:xfrm>
            <a:custGeom>
              <a:avLst/>
              <a:gdLst/>
              <a:ahLst/>
              <a:cxnLst/>
              <a:rect l="l" t="t" r="r" b="b"/>
              <a:pathLst>
                <a:path w="21326" h="25590" extrusionOk="0">
                  <a:moveTo>
                    <a:pt x="1654" y="0"/>
                  </a:moveTo>
                  <a:cubicBezTo>
                    <a:pt x="697" y="0"/>
                    <a:pt x="1" y="740"/>
                    <a:pt x="1" y="1654"/>
                  </a:cubicBezTo>
                  <a:lnTo>
                    <a:pt x="1" y="23936"/>
                  </a:lnTo>
                  <a:cubicBezTo>
                    <a:pt x="1" y="24893"/>
                    <a:pt x="697" y="25590"/>
                    <a:pt x="1654" y="25590"/>
                  </a:cubicBezTo>
                  <a:lnTo>
                    <a:pt x="19715" y="25590"/>
                  </a:lnTo>
                  <a:cubicBezTo>
                    <a:pt x="20629" y="25590"/>
                    <a:pt x="21325" y="24893"/>
                    <a:pt x="21325" y="23936"/>
                  </a:cubicBezTo>
                  <a:lnTo>
                    <a:pt x="21325" y="1654"/>
                  </a:lnTo>
                  <a:cubicBezTo>
                    <a:pt x="21325" y="740"/>
                    <a:pt x="20629" y="0"/>
                    <a:pt x="19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0"/>
            <p:cNvSpPr/>
            <p:nvPr/>
          </p:nvSpPr>
          <p:spPr>
            <a:xfrm>
              <a:off x="2695385" y="3294847"/>
              <a:ext cx="376884" cy="452257"/>
            </a:xfrm>
            <a:custGeom>
              <a:avLst/>
              <a:gdLst/>
              <a:ahLst/>
              <a:cxnLst/>
              <a:rect l="l" t="t" r="r" b="b"/>
              <a:pathLst>
                <a:path w="21326" h="25591" extrusionOk="0">
                  <a:moveTo>
                    <a:pt x="1611" y="1"/>
                  </a:moveTo>
                  <a:cubicBezTo>
                    <a:pt x="697" y="1"/>
                    <a:pt x="0" y="697"/>
                    <a:pt x="0" y="1655"/>
                  </a:cubicBezTo>
                  <a:lnTo>
                    <a:pt x="0" y="23937"/>
                  </a:lnTo>
                  <a:cubicBezTo>
                    <a:pt x="0" y="24850"/>
                    <a:pt x="697" y="25590"/>
                    <a:pt x="1611" y="25590"/>
                  </a:cubicBezTo>
                  <a:lnTo>
                    <a:pt x="19671" y="25590"/>
                  </a:lnTo>
                  <a:cubicBezTo>
                    <a:pt x="20629" y="25590"/>
                    <a:pt x="21325" y="24850"/>
                    <a:pt x="21325" y="23937"/>
                  </a:cubicBezTo>
                  <a:lnTo>
                    <a:pt x="21325" y="1655"/>
                  </a:lnTo>
                  <a:cubicBezTo>
                    <a:pt x="21325" y="697"/>
                    <a:pt x="20629" y="1"/>
                    <a:pt x="196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0"/>
            <p:cNvSpPr/>
            <p:nvPr/>
          </p:nvSpPr>
          <p:spPr>
            <a:xfrm>
              <a:off x="2702313" y="3301774"/>
              <a:ext cx="363028" cy="438402"/>
            </a:xfrm>
            <a:custGeom>
              <a:avLst/>
              <a:gdLst/>
              <a:ahLst/>
              <a:cxnLst/>
              <a:rect l="l" t="t" r="r" b="b"/>
              <a:pathLst>
                <a:path w="20542" h="24807" extrusionOk="0">
                  <a:moveTo>
                    <a:pt x="1219" y="1"/>
                  </a:moveTo>
                  <a:cubicBezTo>
                    <a:pt x="522" y="1"/>
                    <a:pt x="0" y="523"/>
                    <a:pt x="0" y="1263"/>
                  </a:cubicBezTo>
                  <a:lnTo>
                    <a:pt x="0" y="23545"/>
                  </a:lnTo>
                  <a:cubicBezTo>
                    <a:pt x="0" y="24241"/>
                    <a:pt x="522" y="24807"/>
                    <a:pt x="1219" y="24807"/>
                  </a:cubicBezTo>
                  <a:lnTo>
                    <a:pt x="19279" y="24807"/>
                  </a:lnTo>
                  <a:cubicBezTo>
                    <a:pt x="20019" y="24807"/>
                    <a:pt x="20541" y="24241"/>
                    <a:pt x="20541" y="23545"/>
                  </a:cubicBezTo>
                  <a:lnTo>
                    <a:pt x="20541" y="1263"/>
                  </a:lnTo>
                  <a:cubicBezTo>
                    <a:pt x="20541" y="523"/>
                    <a:pt x="20019" y="1"/>
                    <a:pt x="19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0"/>
            <p:cNvSpPr/>
            <p:nvPr/>
          </p:nvSpPr>
          <p:spPr>
            <a:xfrm>
              <a:off x="2689235" y="3289474"/>
              <a:ext cx="388406" cy="81541"/>
            </a:xfrm>
            <a:custGeom>
              <a:avLst/>
              <a:gdLst/>
              <a:ahLst/>
              <a:cxnLst/>
              <a:rect l="l" t="t" r="r" b="b"/>
              <a:pathLst>
                <a:path w="21978" h="4614" extrusionOk="0">
                  <a:moveTo>
                    <a:pt x="1959" y="0"/>
                  </a:moveTo>
                  <a:cubicBezTo>
                    <a:pt x="871" y="0"/>
                    <a:pt x="0" y="871"/>
                    <a:pt x="0" y="1959"/>
                  </a:cubicBezTo>
                  <a:lnTo>
                    <a:pt x="0" y="4613"/>
                  </a:lnTo>
                  <a:lnTo>
                    <a:pt x="21978" y="4613"/>
                  </a:lnTo>
                  <a:lnTo>
                    <a:pt x="21978" y="1959"/>
                  </a:lnTo>
                  <a:cubicBezTo>
                    <a:pt x="21978" y="871"/>
                    <a:pt x="21107" y="0"/>
                    <a:pt x="200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0"/>
            <p:cNvSpPr/>
            <p:nvPr/>
          </p:nvSpPr>
          <p:spPr>
            <a:xfrm>
              <a:off x="2713835" y="3302552"/>
              <a:ext cx="24635" cy="24618"/>
            </a:xfrm>
            <a:custGeom>
              <a:avLst/>
              <a:gdLst/>
              <a:ahLst/>
              <a:cxnLst/>
              <a:rect l="l" t="t" r="r" b="b"/>
              <a:pathLst>
                <a:path w="1394" h="1393" extrusionOk="0">
                  <a:moveTo>
                    <a:pt x="697" y="0"/>
                  </a:moveTo>
                  <a:cubicBezTo>
                    <a:pt x="305" y="0"/>
                    <a:pt x="1" y="305"/>
                    <a:pt x="1" y="696"/>
                  </a:cubicBezTo>
                  <a:cubicBezTo>
                    <a:pt x="1" y="1088"/>
                    <a:pt x="305" y="1393"/>
                    <a:pt x="697" y="1393"/>
                  </a:cubicBezTo>
                  <a:cubicBezTo>
                    <a:pt x="1089" y="1393"/>
                    <a:pt x="1393" y="1088"/>
                    <a:pt x="1393" y="696"/>
                  </a:cubicBezTo>
                  <a:cubicBezTo>
                    <a:pt x="1393" y="305"/>
                    <a:pt x="1089" y="0"/>
                    <a:pt x="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0"/>
            <p:cNvSpPr/>
            <p:nvPr/>
          </p:nvSpPr>
          <p:spPr>
            <a:xfrm>
              <a:off x="2718448" y="3271007"/>
              <a:ext cx="15410" cy="51551"/>
            </a:xfrm>
            <a:custGeom>
              <a:avLst/>
              <a:gdLst/>
              <a:ahLst/>
              <a:cxnLst/>
              <a:rect l="l" t="t" r="r" b="b"/>
              <a:pathLst>
                <a:path w="872" h="2917" extrusionOk="0">
                  <a:moveTo>
                    <a:pt x="436" y="1"/>
                  </a:moveTo>
                  <a:cubicBezTo>
                    <a:pt x="219" y="1"/>
                    <a:pt x="1" y="175"/>
                    <a:pt x="1" y="436"/>
                  </a:cubicBezTo>
                  <a:lnTo>
                    <a:pt x="1" y="2481"/>
                  </a:lnTo>
                  <a:cubicBezTo>
                    <a:pt x="1" y="2699"/>
                    <a:pt x="175" y="2917"/>
                    <a:pt x="436" y="2917"/>
                  </a:cubicBezTo>
                  <a:cubicBezTo>
                    <a:pt x="654" y="2917"/>
                    <a:pt x="871" y="2786"/>
                    <a:pt x="871" y="2481"/>
                  </a:cubicBezTo>
                  <a:lnTo>
                    <a:pt x="871" y="436"/>
                  </a:lnTo>
                  <a:cubicBezTo>
                    <a:pt x="871" y="218"/>
                    <a:pt x="697" y="1"/>
                    <a:pt x="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0"/>
            <p:cNvSpPr/>
            <p:nvPr/>
          </p:nvSpPr>
          <p:spPr>
            <a:xfrm>
              <a:off x="2749215" y="3302552"/>
              <a:ext cx="24635" cy="24618"/>
            </a:xfrm>
            <a:custGeom>
              <a:avLst/>
              <a:gdLst/>
              <a:ahLst/>
              <a:cxnLst/>
              <a:rect l="l" t="t" r="r" b="b"/>
              <a:pathLst>
                <a:path w="1394" h="1393" extrusionOk="0">
                  <a:moveTo>
                    <a:pt x="697" y="0"/>
                  </a:moveTo>
                  <a:cubicBezTo>
                    <a:pt x="305" y="0"/>
                    <a:pt x="1" y="305"/>
                    <a:pt x="1" y="696"/>
                  </a:cubicBezTo>
                  <a:cubicBezTo>
                    <a:pt x="1" y="1088"/>
                    <a:pt x="305" y="1393"/>
                    <a:pt x="697" y="1393"/>
                  </a:cubicBezTo>
                  <a:cubicBezTo>
                    <a:pt x="1089" y="1393"/>
                    <a:pt x="1393" y="1088"/>
                    <a:pt x="1393" y="696"/>
                  </a:cubicBezTo>
                  <a:cubicBezTo>
                    <a:pt x="1393" y="305"/>
                    <a:pt x="1089" y="0"/>
                    <a:pt x="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0"/>
            <p:cNvSpPr/>
            <p:nvPr/>
          </p:nvSpPr>
          <p:spPr>
            <a:xfrm>
              <a:off x="2753828" y="3271007"/>
              <a:ext cx="15410" cy="51551"/>
            </a:xfrm>
            <a:custGeom>
              <a:avLst/>
              <a:gdLst/>
              <a:ahLst/>
              <a:cxnLst/>
              <a:rect l="l" t="t" r="r" b="b"/>
              <a:pathLst>
                <a:path w="872" h="2917" extrusionOk="0">
                  <a:moveTo>
                    <a:pt x="436" y="1"/>
                  </a:moveTo>
                  <a:cubicBezTo>
                    <a:pt x="218" y="1"/>
                    <a:pt x="1" y="175"/>
                    <a:pt x="1" y="436"/>
                  </a:cubicBezTo>
                  <a:lnTo>
                    <a:pt x="1" y="2481"/>
                  </a:lnTo>
                  <a:cubicBezTo>
                    <a:pt x="1" y="2699"/>
                    <a:pt x="175" y="2917"/>
                    <a:pt x="436" y="2917"/>
                  </a:cubicBezTo>
                  <a:cubicBezTo>
                    <a:pt x="654" y="2917"/>
                    <a:pt x="871" y="2786"/>
                    <a:pt x="871" y="2481"/>
                  </a:cubicBezTo>
                  <a:lnTo>
                    <a:pt x="871" y="436"/>
                  </a:lnTo>
                  <a:cubicBezTo>
                    <a:pt x="871" y="218"/>
                    <a:pt x="697" y="1"/>
                    <a:pt x="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0"/>
            <p:cNvSpPr/>
            <p:nvPr/>
          </p:nvSpPr>
          <p:spPr>
            <a:xfrm>
              <a:off x="2783836" y="3302552"/>
              <a:ext cx="24618" cy="24618"/>
            </a:xfrm>
            <a:custGeom>
              <a:avLst/>
              <a:gdLst/>
              <a:ahLst/>
              <a:cxnLst/>
              <a:rect l="l" t="t" r="r" b="b"/>
              <a:pathLst>
                <a:path w="1393" h="1393" extrusionOk="0">
                  <a:moveTo>
                    <a:pt x="696" y="0"/>
                  </a:moveTo>
                  <a:cubicBezTo>
                    <a:pt x="305" y="0"/>
                    <a:pt x="0" y="305"/>
                    <a:pt x="0" y="696"/>
                  </a:cubicBezTo>
                  <a:cubicBezTo>
                    <a:pt x="0" y="1088"/>
                    <a:pt x="305" y="1393"/>
                    <a:pt x="696" y="1393"/>
                  </a:cubicBezTo>
                  <a:cubicBezTo>
                    <a:pt x="1088" y="1393"/>
                    <a:pt x="1393" y="1088"/>
                    <a:pt x="1393" y="696"/>
                  </a:cubicBezTo>
                  <a:cubicBezTo>
                    <a:pt x="1393" y="305"/>
                    <a:pt x="1088" y="0"/>
                    <a:pt x="6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0"/>
            <p:cNvSpPr/>
            <p:nvPr/>
          </p:nvSpPr>
          <p:spPr>
            <a:xfrm>
              <a:off x="2788448" y="3271007"/>
              <a:ext cx="15393" cy="51551"/>
            </a:xfrm>
            <a:custGeom>
              <a:avLst/>
              <a:gdLst/>
              <a:ahLst/>
              <a:cxnLst/>
              <a:rect l="l" t="t" r="r" b="b"/>
              <a:pathLst>
                <a:path w="871" h="2917" extrusionOk="0">
                  <a:moveTo>
                    <a:pt x="435" y="1"/>
                  </a:moveTo>
                  <a:cubicBezTo>
                    <a:pt x="218" y="1"/>
                    <a:pt x="0" y="175"/>
                    <a:pt x="0" y="436"/>
                  </a:cubicBezTo>
                  <a:lnTo>
                    <a:pt x="0" y="2481"/>
                  </a:lnTo>
                  <a:cubicBezTo>
                    <a:pt x="0" y="2699"/>
                    <a:pt x="174" y="2917"/>
                    <a:pt x="435" y="2917"/>
                  </a:cubicBezTo>
                  <a:cubicBezTo>
                    <a:pt x="653" y="2917"/>
                    <a:pt x="871" y="2786"/>
                    <a:pt x="871" y="2481"/>
                  </a:cubicBezTo>
                  <a:lnTo>
                    <a:pt x="871" y="436"/>
                  </a:lnTo>
                  <a:cubicBezTo>
                    <a:pt x="871" y="218"/>
                    <a:pt x="697" y="1"/>
                    <a:pt x="4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0"/>
            <p:cNvSpPr/>
            <p:nvPr/>
          </p:nvSpPr>
          <p:spPr>
            <a:xfrm>
              <a:off x="2819216" y="3302552"/>
              <a:ext cx="25395" cy="25395"/>
            </a:xfrm>
            <a:custGeom>
              <a:avLst/>
              <a:gdLst/>
              <a:ahLst/>
              <a:cxnLst/>
              <a:rect l="l" t="t" r="r" b="b"/>
              <a:pathLst>
                <a:path w="1437" h="1437" extrusionOk="0">
                  <a:moveTo>
                    <a:pt x="696" y="0"/>
                  </a:moveTo>
                  <a:cubicBezTo>
                    <a:pt x="348" y="0"/>
                    <a:pt x="0" y="348"/>
                    <a:pt x="0" y="696"/>
                  </a:cubicBezTo>
                  <a:cubicBezTo>
                    <a:pt x="0" y="1088"/>
                    <a:pt x="348" y="1436"/>
                    <a:pt x="696" y="1436"/>
                  </a:cubicBezTo>
                  <a:cubicBezTo>
                    <a:pt x="1088" y="1436"/>
                    <a:pt x="1436" y="1088"/>
                    <a:pt x="1436" y="696"/>
                  </a:cubicBezTo>
                  <a:cubicBezTo>
                    <a:pt x="1436" y="348"/>
                    <a:pt x="1088" y="0"/>
                    <a:pt x="6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0"/>
            <p:cNvSpPr/>
            <p:nvPr/>
          </p:nvSpPr>
          <p:spPr>
            <a:xfrm>
              <a:off x="2823051" y="3271007"/>
              <a:ext cx="15410" cy="51551"/>
            </a:xfrm>
            <a:custGeom>
              <a:avLst/>
              <a:gdLst/>
              <a:ahLst/>
              <a:cxnLst/>
              <a:rect l="l" t="t" r="r" b="b"/>
              <a:pathLst>
                <a:path w="872" h="2917" extrusionOk="0">
                  <a:moveTo>
                    <a:pt x="436" y="1"/>
                  </a:moveTo>
                  <a:cubicBezTo>
                    <a:pt x="218" y="1"/>
                    <a:pt x="1" y="175"/>
                    <a:pt x="1" y="436"/>
                  </a:cubicBezTo>
                  <a:lnTo>
                    <a:pt x="1" y="2481"/>
                  </a:lnTo>
                  <a:cubicBezTo>
                    <a:pt x="1" y="2699"/>
                    <a:pt x="175" y="2917"/>
                    <a:pt x="436" y="2917"/>
                  </a:cubicBezTo>
                  <a:cubicBezTo>
                    <a:pt x="653" y="2917"/>
                    <a:pt x="871" y="2786"/>
                    <a:pt x="871" y="2481"/>
                  </a:cubicBezTo>
                  <a:lnTo>
                    <a:pt x="871" y="436"/>
                  </a:lnTo>
                  <a:cubicBezTo>
                    <a:pt x="871" y="218"/>
                    <a:pt x="697" y="1"/>
                    <a:pt x="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0"/>
            <p:cNvSpPr/>
            <p:nvPr/>
          </p:nvSpPr>
          <p:spPr>
            <a:xfrm>
              <a:off x="2922264" y="3302552"/>
              <a:ext cx="24635" cy="24618"/>
            </a:xfrm>
            <a:custGeom>
              <a:avLst/>
              <a:gdLst/>
              <a:ahLst/>
              <a:cxnLst/>
              <a:rect l="l" t="t" r="r" b="b"/>
              <a:pathLst>
                <a:path w="1394" h="1393" extrusionOk="0">
                  <a:moveTo>
                    <a:pt x="697" y="0"/>
                  </a:moveTo>
                  <a:cubicBezTo>
                    <a:pt x="305" y="0"/>
                    <a:pt x="1" y="305"/>
                    <a:pt x="1" y="696"/>
                  </a:cubicBezTo>
                  <a:cubicBezTo>
                    <a:pt x="1" y="1088"/>
                    <a:pt x="305" y="1393"/>
                    <a:pt x="697" y="1393"/>
                  </a:cubicBezTo>
                  <a:cubicBezTo>
                    <a:pt x="1089" y="1393"/>
                    <a:pt x="1393" y="1088"/>
                    <a:pt x="1393" y="696"/>
                  </a:cubicBezTo>
                  <a:cubicBezTo>
                    <a:pt x="1393" y="305"/>
                    <a:pt x="1089" y="0"/>
                    <a:pt x="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0"/>
            <p:cNvSpPr/>
            <p:nvPr/>
          </p:nvSpPr>
          <p:spPr>
            <a:xfrm>
              <a:off x="2926877" y="3271007"/>
              <a:ext cx="15410" cy="51551"/>
            </a:xfrm>
            <a:custGeom>
              <a:avLst/>
              <a:gdLst/>
              <a:ahLst/>
              <a:cxnLst/>
              <a:rect l="l" t="t" r="r" b="b"/>
              <a:pathLst>
                <a:path w="872" h="2917" extrusionOk="0">
                  <a:moveTo>
                    <a:pt x="436" y="1"/>
                  </a:moveTo>
                  <a:cubicBezTo>
                    <a:pt x="218" y="1"/>
                    <a:pt x="1" y="175"/>
                    <a:pt x="1" y="436"/>
                  </a:cubicBezTo>
                  <a:lnTo>
                    <a:pt x="1" y="2481"/>
                  </a:lnTo>
                  <a:cubicBezTo>
                    <a:pt x="1" y="2699"/>
                    <a:pt x="175" y="2917"/>
                    <a:pt x="436" y="2917"/>
                  </a:cubicBezTo>
                  <a:cubicBezTo>
                    <a:pt x="654" y="2917"/>
                    <a:pt x="871" y="2786"/>
                    <a:pt x="871" y="2481"/>
                  </a:cubicBezTo>
                  <a:lnTo>
                    <a:pt x="871" y="436"/>
                  </a:lnTo>
                  <a:cubicBezTo>
                    <a:pt x="871" y="218"/>
                    <a:pt x="697" y="1"/>
                    <a:pt x="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0"/>
            <p:cNvSpPr/>
            <p:nvPr/>
          </p:nvSpPr>
          <p:spPr>
            <a:xfrm>
              <a:off x="2956885" y="3302552"/>
              <a:ext cx="24618" cy="24618"/>
            </a:xfrm>
            <a:custGeom>
              <a:avLst/>
              <a:gdLst/>
              <a:ahLst/>
              <a:cxnLst/>
              <a:rect l="l" t="t" r="r" b="b"/>
              <a:pathLst>
                <a:path w="1393" h="1393" extrusionOk="0">
                  <a:moveTo>
                    <a:pt x="696" y="0"/>
                  </a:moveTo>
                  <a:cubicBezTo>
                    <a:pt x="305" y="0"/>
                    <a:pt x="0" y="305"/>
                    <a:pt x="0" y="696"/>
                  </a:cubicBezTo>
                  <a:cubicBezTo>
                    <a:pt x="0" y="1088"/>
                    <a:pt x="305" y="1393"/>
                    <a:pt x="696" y="1393"/>
                  </a:cubicBezTo>
                  <a:cubicBezTo>
                    <a:pt x="1088" y="1393"/>
                    <a:pt x="1393" y="1088"/>
                    <a:pt x="1393" y="696"/>
                  </a:cubicBezTo>
                  <a:cubicBezTo>
                    <a:pt x="1393" y="305"/>
                    <a:pt x="1088" y="0"/>
                    <a:pt x="6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0"/>
            <p:cNvSpPr/>
            <p:nvPr/>
          </p:nvSpPr>
          <p:spPr>
            <a:xfrm>
              <a:off x="2961497" y="3271007"/>
              <a:ext cx="15393" cy="51551"/>
            </a:xfrm>
            <a:custGeom>
              <a:avLst/>
              <a:gdLst/>
              <a:ahLst/>
              <a:cxnLst/>
              <a:rect l="l" t="t" r="r" b="b"/>
              <a:pathLst>
                <a:path w="871" h="2917" extrusionOk="0">
                  <a:moveTo>
                    <a:pt x="435" y="1"/>
                  </a:moveTo>
                  <a:cubicBezTo>
                    <a:pt x="218" y="1"/>
                    <a:pt x="0" y="175"/>
                    <a:pt x="0" y="436"/>
                  </a:cubicBezTo>
                  <a:lnTo>
                    <a:pt x="0" y="2481"/>
                  </a:lnTo>
                  <a:cubicBezTo>
                    <a:pt x="0" y="2699"/>
                    <a:pt x="174" y="2917"/>
                    <a:pt x="435" y="2917"/>
                  </a:cubicBezTo>
                  <a:cubicBezTo>
                    <a:pt x="653" y="2917"/>
                    <a:pt x="871" y="2786"/>
                    <a:pt x="871" y="2481"/>
                  </a:cubicBezTo>
                  <a:lnTo>
                    <a:pt x="871" y="436"/>
                  </a:lnTo>
                  <a:cubicBezTo>
                    <a:pt x="871" y="218"/>
                    <a:pt x="696" y="1"/>
                    <a:pt x="4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0"/>
            <p:cNvSpPr/>
            <p:nvPr/>
          </p:nvSpPr>
          <p:spPr>
            <a:xfrm>
              <a:off x="2992248" y="3302552"/>
              <a:ext cx="25413" cy="24618"/>
            </a:xfrm>
            <a:custGeom>
              <a:avLst/>
              <a:gdLst/>
              <a:ahLst/>
              <a:cxnLst/>
              <a:rect l="l" t="t" r="r" b="b"/>
              <a:pathLst>
                <a:path w="1438" h="1393" extrusionOk="0">
                  <a:moveTo>
                    <a:pt x="697" y="0"/>
                  </a:moveTo>
                  <a:cubicBezTo>
                    <a:pt x="306" y="0"/>
                    <a:pt x="1" y="305"/>
                    <a:pt x="1" y="696"/>
                  </a:cubicBezTo>
                  <a:cubicBezTo>
                    <a:pt x="1" y="1088"/>
                    <a:pt x="306" y="1393"/>
                    <a:pt x="697" y="1393"/>
                  </a:cubicBezTo>
                  <a:cubicBezTo>
                    <a:pt x="1089" y="1393"/>
                    <a:pt x="1437" y="1088"/>
                    <a:pt x="1437" y="696"/>
                  </a:cubicBezTo>
                  <a:cubicBezTo>
                    <a:pt x="1437" y="305"/>
                    <a:pt x="1089" y="0"/>
                    <a:pt x="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0"/>
            <p:cNvSpPr/>
            <p:nvPr/>
          </p:nvSpPr>
          <p:spPr>
            <a:xfrm>
              <a:off x="2996878" y="3271007"/>
              <a:ext cx="15393" cy="51551"/>
            </a:xfrm>
            <a:custGeom>
              <a:avLst/>
              <a:gdLst/>
              <a:ahLst/>
              <a:cxnLst/>
              <a:rect l="l" t="t" r="r" b="b"/>
              <a:pathLst>
                <a:path w="871" h="2917" extrusionOk="0">
                  <a:moveTo>
                    <a:pt x="435" y="1"/>
                  </a:moveTo>
                  <a:cubicBezTo>
                    <a:pt x="218" y="1"/>
                    <a:pt x="0" y="175"/>
                    <a:pt x="0" y="436"/>
                  </a:cubicBezTo>
                  <a:lnTo>
                    <a:pt x="0" y="2481"/>
                  </a:lnTo>
                  <a:cubicBezTo>
                    <a:pt x="0" y="2699"/>
                    <a:pt x="174" y="2917"/>
                    <a:pt x="435" y="2917"/>
                  </a:cubicBezTo>
                  <a:cubicBezTo>
                    <a:pt x="653" y="2917"/>
                    <a:pt x="870" y="2786"/>
                    <a:pt x="870" y="2481"/>
                  </a:cubicBezTo>
                  <a:lnTo>
                    <a:pt x="870" y="436"/>
                  </a:lnTo>
                  <a:cubicBezTo>
                    <a:pt x="870" y="218"/>
                    <a:pt x="740" y="1"/>
                    <a:pt x="4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0"/>
            <p:cNvSpPr/>
            <p:nvPr/>
          </p:nvSpPr>
          <p:spPr>
            <a:xfrm>
              <a:off x="3026868" y="3302552"/>
              <a:ext cx="25395" cy="25395"/>
            </a:xfrm>
            <a:custGeom>
              <a:avLst/>
              <a:gdLst/>
              <a:ahLst/>
              <a:cxnLst/>
              <a:rect l="l" t="t" r="r" b="b"/>
              <a:pathLst>
                <a:path w="1437" h="1437" extrusionOk="0">
                  <a:moveTo>
                    <a:pt x="697" y="0"/>
                  </a:moveTo>
                  <a:cubicBezTo>
                    <a:pt x="349" y="0"/>
                    <a:pt x="0" y="348"/>
                    <a:pt x="0" y="696"/>
                  </a:cubicBezTo>
                  <a:cubicBezTo>
                    <a:pt x="0" y="1088"/>
                    <a:pt x="349" y="1436"/>
                    <a:pt x="697" y="1436"/>
                  </a:cubicBezTo>
                  <a:cubicBezTo>
                    <a:pt x="1088" y="1436"/>
                    <a:pt x="1437" y="1088"/>
                    <a:pt x="1437" y="696"/>
                  </a:cubicBezTo>
                  <a:cubicBezTo>
                    <a:pt x="1437" y="348"/>
                    <a:pt x="1088" y="0"/>
                    <a:pt x="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0"/>
            <p:cNvSpPr/>
            <p:nvPr/>
          </p:nvSpPr>
          <p:spPr>
            <a:xfrm>
              <a:off x="3031481" y="3271007"/>
              <a:ext cx="15393" cy="51551"/>
            </a:xfrm>
            <a:custGeom>
              <a:avLst/>
              <a:gdLst/>
              <a:ahLst/>
              <a:cxnLst/>
              <a:rect l="l" t="t" r="r" b="b"/>
              <a:pathLst>
                <a:path w="871" h="2917" extrusionOk="0">
                  <a:moveTo>
                    <a:pt x="436" y="1"/>
                  </a:moveTo>
                  <a:cubicBezTo>
                    <a:pt x="218" y="1"/>
                    <a:pt x="0" y="175"/>
                    <a:pt x="0" y="436"/>
                  </a:cubicBezTo>
                  <a:lnTo>
                    <a:pt x="0" y="2481"/>
                  </a:lnTo>
                  <a:cubicBezTo>
                    <a:pt x="0" y="2699"/>
                    <a:pt x="175" y="2917"/>
                    <a:pt x="436" y="2917"/>
                  </a:cubicBezTo>
                  <a:cubicBezTo>
                    <a:pt x="653" y="2917"/>
                    <a:pt x="871" y="2786"/>
                    <a:pt x="871" y="2481"/>
                  </a:cubicBezTo>
                  <a:lnTo>
                    <a:pt x="871" y="436"/>
                  </a:lnTo>
                  <a:cubicBezTo>
                    <a:pt x="871" y="218"/>
                    <a:pt x="740" y="1"/>
                    <a:pt x="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0"/>
            <p:cNvSpPr/>
            <p:nvPr/>
          </p:nvSpPr>
          <p:spPr>
            <a:xfrm>
              <a:off x="2726913" y="3397913"/>
              <a:ext cx="33101" cy="9243"/>
            </a:xfrm>
            <a:custGeom>
              <a:avLst/>
              <a:gdLst/>
              <a:ahLst/>
              <a:cxnLst/>
              <a:rect l="l" t="t" r="r" b="b"/>
              <a:pathLst>
                <a:path w="1873" h="523" extrusionOk="0">
                  <a:moveTo>
                    <a:pt x="1" y="0"/>
                  </a:moveTo>
                  <a:lnTo>
                    <a:pt x="1" y="523"/>
                  </a:lnTo>
                  <a:lnTo>
                    <a:pt x="1872" y="523"/>
                  </a:lnTo>
                  <a:lnTo>
                    <a:pt x="18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0"/>
            <p:cNvSpPr/>
            <p:nvPr/>
          </p:nvSpPr>
          <p:spPr>
            <a:xfrm>
              <a:off x="2776908" y="3397913"/>
              <a:ext cx="32323" cy="9243"/>
            </a:xfrm>
            <a:custGeom>
              <a:avLst/>
              <a:gdLst/>
              <a:ahLst/>
              <a:cxnLst/>
              <a:rect l="l" t="t" r="r" b="b"/>
              <a:pathLst>
                <a:path w="1829" h="523" extrusionOk="0">
                  <a:moveTo>
                    <a:pt x="0" y="0"/>
                  </a:moveTo>
                  <a:lnTo>
                    <a:pt x="0" y="523"/>
                  </a:lnTo>
                  <a:lnTo>
                    <a:pt x="1828" y="523"/>
                  </a:lnTo>
                  <a:lnTo>
                    <a:pt x="1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0"/>
            <p:cNvSpPr/>
            <p:nvPr/>
          </p:nvSpPr>
          <p:spPr>
            <a:xfrm>
              <a:off x="2826904" y="3397913"/>
              <a:ext cx="33083" cy="9243"/>
            </a:xfrm>
            <a:custGeom>
              <a:avLst/>
              <a:gdLst/>
              <a:ahLst/>
              <a:cxnLst/>
              <a:rect l="l" t="t" r="r" b="b"/>
              <a:pathLst>
                <a:path w="1872" h="523" extrusionOk="0">
                  <a:moveTo>
                    <a:pt x="0" y="0"/>
                  </a:moveTo>
                  <a:lnTo>
                    <a:pt x="0" y="523"/>
                  </a:lnTo>
                  <a:lnTo>
                    <a:pt x="1872" y="523"/>
                  </a:lnTo>
                  <a:lnTo>
                    <a:pt x="18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0"/>
            <p:cNvSpPr/>
            <p:nvPr/>
          </p:nvSpPr>
          <p:spPr>
            <a:xfrm>
              <a:off x="2876899" y="3397913"/>
              <a:ext cx="32305" cy="9243"/>
            </a:xfrm>
            <a:custGeom>
              <a:avLst/>
              <a:gdLst/>
              <a:ahLst/>
              <a:cxnLst/>
              <a:rect l="l" t="t" r="r" b="b"/>
              <a:pathLst>
                <a:path w="1828" h="523" extrusionOk="0">
                  <a:moveTo>
                    <a:pt x="0" y="0"/>
                  </a:moveTo>
                  <a:lnTo>
                    <a:pt x="0" y="523"/>
                  </a:lnTo>
                  <a:lnTo>
                    <a:pt x="1828" y="523"/>
                  </a:lnTo>
                  <a:lnTo>
                    <a:pt x="1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0"/>
            <p:cNvSpPr/>
            <p:nvPr/>
          </p:nvSpPr>
          <p:spPr>
            <a:xfrm>
              <a:off x="2926877" y="3397913"/>
              <a:ext cx="33101" cy="9243"/>
            </a:xfrm>
            <a:custGeom>
              <a:avLst/>
              <a:gdLst/>
              <a:ahLst/>
              <a:cxnLst/>
              <a:rect l="l" t="t" r="r" b="b"/>
              <a:pathLst>
                <a:path w="1873" h="523" extrusionOk="0">
                  <a:moveTo>
                    <a:pt x="1" y="0"/>
                  </a:moveTo>
                  <a:lnTo>
                    <a:pt x="1" y="523"/>
                  </a:lnTo>
                  <a:lnTo>
                    <a:pt x="1872" y="523"/>
                  </a:lnTo>
                  <a:lnTo>
                    <a:pt x="18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0"/>
            <p:cNvSpPr/>
            <p:nvPr/>
          </p:nvSpPr>
          <p:spPr>
            <a:xfrm>
              <a:off x="2976873" y="3397913"/>
              <a:ext cx="33083" cy="9243"/>
            </a:xfrm>
            <a:custGeom>
              <a:avLst/>
              <a:gdLst/>
              <a:ahLst/>
              <a:cxnLst/>
              <a:rect l="l" t="t" r="r" b="b"/>
              <a:pathLst>
                <a:path w="1872" h="523" extrusionOk="0">
                  <a:moveTo>
                    <a:pt x="1" y="0"/>
                  </a:moveTo>
                  <a:lnTo>
                    <a:pt x="1" y="523"/>
                  </a:lnTo>
                  <a:lnTo>
                    <a:pt x="1872" y="523"/>
                  </a:lnTo>
                  <a:lnTo>
                    <a:pt x="18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0"/>
            <p:cNvSpPr/>
            <p:nvPr/>
          </p:nvSpPr>
          <p:spPr>
            <a:xfrm>
              <a:off x="3026868" y="3397913"/>
              <a:ext cx="32323" cy="9243"/>
            </a:xfrm>
            <a:custGeom>
              <a:avLst/>
              <a:gdLst/>
              <a:ahLst/>
              <a:cxnLst/>
              <a:rect l="l" t="t" r="r" b="b"/>
              <a:pathLst>
                <a:path w="1829" h="523" extrusionOk="0">
                  <a:moveTo>
                    <a:pt x="0" y="0"/>
                  </a:moveTo>
                  <a:lnTo>
                    <a:pt x="0" y="523"/>
                  </a:lnTo>
                  <a:lnTo>
                    <a:pt x="1828" y="523"/>
                  </a:lnTo>
                  <a:lnTo>
                    <a:pt x="1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0"/>
            <p:cNvSpPr/>
            <p:nvPr/>
          </p:nvSpPr>
          <p:spPr>
            <a:xfrm>
              <a:off x="2826904" y="3428681"/>
              <a:ext cx="33083" cy="40770"/>
            </a:xfrm>
            <a:custGeom>
              <a:avLst/>
              <a:gdLst/>
              <a:ahLst/>
              <a:cxnLst/>
              <a:rect l="l" t="t" r="r" b="b"/>
              <a:pathLst>
                <a:path w="1872" h="2307" extrusionOk="0">
                  <a:moveTo>
                    <a:pt x="0" y="0"/>
                  </a:moveTo>
                  <a:lnTo>
                    <a:pt x="0" y="2307"/>
                  </a:lnTo>
                  <a:lnTo>
                    <a:pt x="1872" y="2307"/>
                  </a:lnTo>
                  <a:lnTo>
                    <a:pt x="18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0"/>
            <p:cNvSpPr/>
            <p:nvPr/>
          </p:nvSpPr>
          <p:spPr>
            <a:xfrm>
              <a:off x="2876899" y="3428681"/>
              <a:ext cx="32305" cy="40770"/>
            </a:xfrm>
            <a:custGeom>
              <a:avLst/>
              <a:gdLst/>
              <a:ahLst/>
              <a:cxnLst/>
              <a:rect l="l" t="t" r="r" b="b"/>
              <a:pathLst>
                <a:path w="1828" h="2307" extrusionOk="0">
                  <a:moveTo>
                    <a:pt x="0" y="0"/>
                  </a:moveTo>
                  <a:lnTo>
                    <a:pt x="0" y="2307"/>
                  </a:lnTo>
                  <a:lnTo>
                    <a:pt x="1828" y="2307"/>
                  </a:lnTo>
                  <a:lnTo>
                    <a:pt x="1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0"/>
            <p:cNvSpPr/>
            <p:nvPr/>
          </p:nvSpPr>
          <p:spPr>
            <a:xfrm>
              <a:off x="2926877" y="3428681"/>
              <a:ext cx="33101" cy="40770"/>
            </a:xfrm>
            <a:custGeom>
              <a:avLst/>
              <a:gdLst/>
              <a:ahLst/>
              <a:cxnLst/>
              <a:rect l="l" t="t" r="r" b="b"/>
              <a:pathLst>
                <a:path w="1873" h="2307" extrusionOk="0">
                  <a:moveTo>
                    <a:pt x="1" y="0"/>
                  </a:moveTo>
                  <a:lnTo>
                    <a:pt x="1" y="2307"/>
                  </a:lnTo>
                  <a:lnTo>
                    <a:pt x="1872" y="2307"/>
                  </a:lnTo>
                  <a:lnTo>
                    <a:pt x="18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0"/>
            <p:cNvSpPr/>
            <p:nvPr/>
          </p:nvSpPr>
          <p:spPr>
            <a:xfrm>
              <a:off x="2976873" y="3428681"/>
              <a:ext cx="33083" cy="40770"/>
            </a:xfrm>
            <a:custGeom>
              <a:avLst/>
              <a:gdLst/>
              <a:ahLst/>
              <a:cxnLst/>
              <a:rect l="l" t="t" r="r" b="b"/>
              <a:pathLst>
                <a:path w="1872" h="2307" extrusionOk="0">
                  <a:moveTo>
                    <a:pt x="1" y="0"/>
                  </a:moveTo>
                  <a:lnTo>
                    <a:pt x="1" y="2307"/>
                  </a:lnTo>
                  <a:lnTo>
                    <a:pt x="1872" y="2307"/>
                  </a:lnTo>
                  <a:lnTo>
                    <a:pt x="18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0"/>
            <p:cNvSpPr/>
            <p:nvPr/>
          </p:nvSpPr>
          <p:spPr>
            <a:xfrm>
              <a:off x="3026868" y="3428681"/>
              <a:ext cx="32323" cy="40770"/>
            </a:xfrm>
            <a:custGeom>
              <a:avLst/>
              <a:gdLst/>
              <a:ahLst/>
              <a:cxnLst/>
              <a:rect l="l" t="t" r="r" b="b"/>
              <a:pathLst>
                <a:path w="1829" h="2307" extrusionOk="0">
                  <a:moveTo>
                    <a:pt x="0" y="0"/>
                  </a:moveTo>
                  <a:lnTo>
                    <a:pt x="0" y="2307"/>
                  </a:lnTo>
                  <a:lnTo>
                    <a:pt x="1828" y="2307"/>
                  </a:lnTo>
                  <a:lnTo>
                    <a:pt x="1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0"/>
            <p:cNvSpPr/>
            <p:nvPr/>
          </p:nvSpPr>
          <p:spPr>
            <a:xfrm>
              <a:off x="2726913" y="3489439"/>
              <a:ext cx="33101" cy="40770"/>
            </a:xfrm>
            <a:custGeom>
              <a:avLst/>
              <a:gdLst/>
              <a:ahLst/>
              <a:cxnLst/>
              <a:rect l="l" t="t" r="r" b="b"/>
              <a:pathLst>
                <a:path w="1873" h="2307" extrusionOk="0">
                  <a:moveTo>
                    <a:pt x="1" y="0"/>
                  </a:moveTo>
                  <a:lnTo>
                    <a:pt x="1" y="2307"/>
                  </a:lnTo>
                  <a:lnTo>
                    <a:pt x="1872" y="2307"/>
                  </a:lnTo>
                  <a:lnTo>
                    <a:pt x="18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0"/>
            <p:cNvSpPr/>
            <p:nvPr/>
          </p:nvSpPr>
          <p:spPr>
            <a:xfrm>
              <a:off x="2772296" y="3482511"/>
              <a:ext cx="43086" cy="54626"/>
            </a:xfrm>
            <a:custGeom>
              <a:avLst/>
              <a:gdLst/>
              <a:ahLst/>
              <a:cxnLst/>
              <a:rect l="l" t="t" r="r" b="b"/>
              <a:pathLst>
                <a:path w="2438" h="3091" extrusionOk="0">
                  <a:moveTo>
                    <a:pt x="0" y="1"/>
                  </a:moveTo>
                  <a:lnTo>
                    <a:pt x="0" y="3091"/>
                  </a:lnTo>
                  <a:lnTo>
                    <a:pt x="2437" y="3091"/>
                  </a:lnTo>
                  <a:lnTo>
                    <a:pt x="24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0"/>
            <p:cNvSpPr/>
            <p:nvPr/>
          </p:nvSpPr>
          <p:spPr>
            <a:xfrm>
              <a:off x="2826904" y="3489439"/>
              <a:ext cx="33083" cy="40770"/>
            </a:xfrm>
            <a:custGeom>
              <a:avLst/>
              <a:gdLst/>
              <a:ahLst/>
              <a:cxnLst/>
              <a:rect l="l" t="t" r="r" b="b"/>
              <a:pathLst>
                <a:path w="1872" h="2307" extrusionOk="0">
                  <a:moveTo>
                    <a:pt x="0" y="0"/>
                  </a:moveTo>
                  <a:lnTo>
                    <a:pt x="0" y="2307"/>
                  </a:lnTo>
                  <a:lnTo>
                    <a:pt x="1872" y="2307"/>
                  </a:lnTo>
                  <a:lnTo>
                    <a:pt x="18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0"/>
            <p:cNvSpPr/>
            <p:nvPr/>
          </p:nvSpPr>
          <p:spPr>
            <a:xfrm>
              <a:off x="2876899" y="3489439"/>
              <a:ext cx="32305" cy="40770"/>
            </a:xfrm>
            <a:custGeom>
              <a:avLst/>
              <a:gdLst/>
              <a:ahLst/>
              <a:cxnLst/>
              <a:rect l="l" t="t" r="r" b="b"/>
              <a:pathLst>
                <a:path w="1828" h="2307" extrusionOk="0">
                  <a:moveTo>
                    <a:pt x="0" y="0"/>
                  </a:moveTo>
                  <a:lnTo>
                    <a:pt x="0" y="2307"/>
                  </a:lnTo>
                  <a:lnTo>
                    <a:pt x="1828" y="2307"/>
                  </a:lnTo>
                  <a:lnTo>
                    <a:pt x="1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0"/>
            <p:cNvSpPr/>
            <p:nvPr/>
          </p:nvSpPr>
          <p:spPr>
            <a:xfrm>
              <a:off x="2926877" y="3489439"/>
              <a:ext cx="33101" cy="40770"/>
            </a:xfrm>
            <a:custGeom>
              <a:avLst/>
              <a:gdLst/>
              <a:ahLst/>
              <a:cxnLst/>
              <a:rect l="l" t="t" r="r" b="b"/>
              <a:pathLst>
                <a:path w="1873" h="2307" extrusionOk="0">
                  <a:moveTo>
                    <a:pt x="1" y="0"/>
                  </a:moveTo>
                  <a:lnTo>
                    <a:pt x="1" y="2307"/>
                  </a:lnTo>
                  <a:lnTo>
                    <a:pt x="1872" y="2307"/>
                  </a:lnTo>
                  <a:lnTo>
                    <a:pt x="18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0"/>
            <p:cNvSpPr/>
            <p:nvPr/>
          </p:nvSpPr>
          <p:spPr>
            <a:xfrm>
              <a:off x="2976873" y="3489439"/>
              <a:ext cx="33083" cy="40770"/>
            </a:xfrm>
            <a:custGeom>
              <a:avLst/>
              <a:gdLst/>
              <a:ahLst/>
              <a:cxnLst/>
              <a:rect l="l" t="t" r="r" b="b"/>
              <a:pathLst>
                <a:path w="1872" h="2307" extrusionOk="0">
                  <a:moveTo>
                    <a:pt x="1" y="0"/>
                  </a:moveTo>
                  <a:lnTo>
                    <a:pt x="1" y="2307"/>
                  </a:lnTo>
                  <a:lnTo>
                    <a:pt x="1872" y="2307"/>
                  </a:lnTo>
                  <a:lnTo>
                    <a:pt x="18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0"/>
            <p:cNvSpPr/>
            <p:nvPr/>
          </p:nvSpPr>
          <p:spPr>
            <a:xfrm>
              <a:off x="3026868" y="3489439"/>
              <a:ext cx="32323" cy="40770"/>
            </a:xfrm>
            <a:custGeom>
              <a:avLst/>
              <a:gdLst/>
              <a:ahLst/>
              <a:cxnLst/>
              <a:rect l="l" t="t" r="r" b="b"/>
              <a:pathLst>
                <a:path w="1829" h="2307" extrusionOk="0">
                  <a:moveTo>
                    <a:pt x="0" y="0"/>
                  </a:moveTo>
                  <a:lnTo>
                    <a:pt x="0" y="2307"/>
                  </a:lnTo>
                  <a:lnTo>
                    <a:pt x="1828" y="2307"/>
                  </a:lnTo>
                  <a:lnTo>
                    <a:pt x="1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0"/>
            <p:cNvSpPr/>
            <p:nvPr/>
          </p:nvSpPr>
          <p:spPr>
            <a:xfrm>
              <a:off x="2726913" y="3549419"/>
              <a:ext cx="33101" cy="41548"/>
            </a:xfrm>
            <a:custGeom>
              <a:avLst/>
              <a:gdLst/>
              <a:ahLst/>
              <a:cxnLst/>
              <a:rect l="l" t="t" r="r" b="b"/>
              <a:pathLst>
                <a:path w="1873" h="2351" extrusionOk="0">
                  <a:moveTo>
                    <a:pt x="1" y="1"/>
                  </a:moveTo>
                  <a:lnTo>
                    <a:pt x="1" y="2351"/>
                  </a:lnTo>
                  <a:lnTo>
                    <a:pt x="1872" y="2351"/>
                  </a:lnTo>
                  <a:lnTo>
                    <a:pt x="18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0"/>
            <p:cNvSpPr/>
            <p:nvPr/>
          </p:nvSpPr>
          <p:spPr>
            <a:xfrm>
              <a:off x="2776908" y="3549419"/>
              <a:ext cx="32323" cy="41548"/>
            </a:xfrm>
            <a:custGeom>
              <a:avLst/>
              <a:gdLst/>
              <a:ahLst/>
              <a:cxnLst/>
              <a:rect l="l" t="t" r="r" b="b"/>
              <a:pathLst>
                <a:path w="1829" h="2351" extrusionOk="0">
                  <a:moveTo>
                    <a:pt x="0" y="1"/>
                  </a:moveTo>
                  <a:lnTo>
                    <a:pt x="0" y="2351"/>
                  </a:lnTo>
                  <a:lnTo>
                    <a:pt x="1828" y="2351"/>
                  </a:lnTo>
                  <a:lnTo>
                    <a:pt x="18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0"/>
            <p:cNvSpPr/>
            <p:nvPr/>
          </p:nvSpPr>
          <p:spPr>
            <a:xfrm>
              <a:off x="2826904" y="3549419"/>
              <a:ext cx="33083" cy="41548"/>
            </a:xfrm>
            <a:custGeom>
              <a:avLst/>
              <a:gdLst/>
              <a:ahLst/>
              <a:cxnLst/>
              <a:rect l="l" t="t" r="r" b="b"/>
              <a:pathLst>
                <a:path w="1872" h="2351" extrusionOk="0">
                  <a:moveTo>
                    <a:pt x="0" y="1"/>
                  </a:moveTo>
                  <a:lnTo>
                    <a:pt x="0" y="2351"/>
                  </a:lnTo>
                  <a:lnTo>
                    <a:pt x="1872" y="2351"/>
                  </a:lnTo>
                  <a:lnTo>
                    <a:pt x="18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0"/>
            <p:cNvSpPr/>
            <p:nvPr/>
          </p:nvSpPr>
          <p:spPr>
            <a:xfrm>
              <a:off x="2876899" y="3549419"/>
              <a:ext cx="32305" cy="41548"/>
            </a:xfrm>
            <a:custGeom>
              <a:avLst/>
              <a:gdLst/>
              <a:ahLst/>
              <a:cxnLst/>
              <a:rect l="l" t="t" r="r" b="b"/>
              <a:pathLst>
                <a:path w="1828" h="2351" extrusionOk="0">
                  <a:moveTo>
                    <a:pt x="0" y="1"/>
                  </a:moveTo>
                  <a:lnTo>
                    <a:pt x="0" y="2351"/>
                  </a:lnTo>
                  <a:lnTo>
                    <a:pt x="1828" y="2351"/>
                  </a:lnTo>
                  <a:lnTo>
                    <a:pt x="18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0"/>
            <p:cNvSpPr/>
            <p:nvPr/>
          </p:nvSpPr>
          <p:spPr>
            <a:xfrm>
              <a:off x="2926877" y="3549419"/>
              <a:ext cx="33101" cy="41548"/>
            </a:xfrm>
            <a:custGeom>
              <a:avLst/>
              <a:gdLst/>
              <a:ahLst/>
              <a:cxnLst/>
              <a:rect l="l" t="t" r="r" b="b"/>
              <a:pathLst>
                <a:path w="1873" h="2351" extrusionOk="0">
                  <a:moveTo>
                    <a:pt x="1" y="1"/>
                  </a:moveTo>
                  <a:lnTo>
                    <a:pt x="1" y="2351"/>
                  </a:lnTo>
                  <a:lnTo>
                    <a:pt x="1872" y="2351"/>
                  </a:lnTo>
                  <a:lnTo>
                    <a:pt x="18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0"/>
            <p:cNvSpPr/>
            <p:nvPr/>
          </p:nvSpPr>
          <p:spPr>
            <a:xfrm>
              <a:off x="2976873" y="3549419"/>
              <a:ext cx="33083" cy="41548"/>
            </a:xfrm>
            <a:custGeom>
              <a:avLst/>
              <a:gdLst/>
              <a:ahLst/>
              <a:cxnLst/>
              <a:rect l="l" t="t" r="r" b="b"/>
              <a:pathLst>
                <a:path w="1872" h="2351" extrusionOk="0">
                  <a:moveTo>
                    <a:pt x="1" y="1"/>
                  </a:moveTo>
                  <a:lnTo>
                    <a:pt x="1" y="2351"/>
                  </a:lnTo>
                  <a:lnTo>
                    <a:pt x="1872" y="2351"/>
                  </a:lnTo>
                  <a:lnTo>
                    <a:pt x="187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0"/>
            <p:cNvSpPr/>
            <p:nvPr/>
          </p:nvSpPr>
          <p:spPr>
            <a:xfrm>
              <a:off x="3026868" y="3549419"/>
              <a:ext cx="32323" cy="41548"/>
            </a:xfrm>
            <a:custGeom>
              <a:avLst/>
              <a:gdLst/>
              <a:ahLst/>
              <a:cxnLst/>
              <a:rect l="l" t="t" r="r" b="b"/>
              <a:pathLst>
                <a:path w="1829" h="2351" extrusionOk="0">
                  <a:moveTo>
                    <a:pt x="0" y="1"/>
                  </a:moveTo>
                  <a:lnTo>
                    <a:pt x="0" y="2351"/>
                  </a:lnTo>
                  <a:lnTo>
                    <a:pt x="1828" y="2351"/>
                  </a:lnTo>
                  <a:lnTo>
                    <a:pt x="18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0"/>
            <p:cNvSpPr/>
            <p:nvPr/>
          </p:nvSpPr>
          <p:spPr>
            <a:xfrm>
              <a:off x="2726913" y="3610955"/>
              <a:ext cx="33101" cy="41548"/>
            </a:xfrm>
            <a:custGeom>
              <a:avLst/>
              <a:gdLst/>
              <a:ahLst/>
              <a:cxnLst/>
              <a:rect l="l" t="t" r="r" b="b"/>
              <a:pathLst>
                <a:path w="1873" h="2351" extrusionOk="0">
                  <a:moveTo>
                    <a:pt x="1" y="0"/>
                  </a:moveTo>
                  <a:lnTo>
                    <a:pt x="1" y="2350"/>
                  </a:lnTo>
                  <a:lnTo>
                    <a:pt x="1872" y="2350"/>
                  </a:lnTo>
                  <a:lnTo>
                    <a:pt x="18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0"/>
            <p:cNvSpPr/>
            <p:nvPr/>
          </p:nvSpPr>
          <p:spPr>
            <a:xfrm>
              <a:off x="2776908" y="3610955"/>
              <a:ext cx="32323" cy="41548"/>
            </a:xfrm>
            <a:custGeom>
              <a:avLst/>
              <a:gdLst/>
              <a:ahLst/>
              <a:cxnLst/>
              <a:rect l="l" t="t" r="r" b="b"/>
              <a:pathLst>
                <a:path w="1829" h="2351" extrusionOk="0">
                  <a:moveTo>
                    <a:pt x="0" y="0"/>
                  </a:moveTo>
                  <a:lnTo>
                    <a:pt x="0" y="2350"/>
                  </a:lnTo>
                  <a:lnTo>
                    <a:pt x="1828" y="2350"/>
                  </a:lnTo>
                  <a:lnTo>
                    <a:pt x="1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0"/>
            <p:cNvSpPr/>
            <p:nvPr/>
          </p:nvSpPr>
          <p:spPr>
            <a:xfrm>
              <a:off x="2826904" y="3610955"/>
              <a:ext cx="33083" cy="41548"/>
            </a:xfrm>
            <a:custGeom>
              <a:avLst/>
              <a:gdLst/>
              <a:ahLst/>
              <a:cxnLst/>
              <a:rect l="l" t="t" r="r" b="b"/>
              <a:pathLst>
                <a:path w="1872" h="2351" extrusionOk="0">
                  <a:moveTo>
                    <a:pt x="0" y="0"/>
                  </a:moveTo>
                  <a:lnTo>
                    <a:pt x="0" y="2350"/>
                  </a:lnTo>
                  <a:lnTo>
                    <a:pt x="1872" y="2350"/>
                  </a:lnTo>
                  <a:lnTo>
                    <a:pt x="18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0"/>
            <p:cNvSpPr/>
            <p:nvPr/>
          </p:nvSpPr>
          <p:spPr>
            <a:xfrm>
              <a:off x="2876899" y="3610955"/>
              <a:ext cx="32305" cy="41548"/>
            </a:xfrm>
            <a:custGeom>
              <a:avLst/>
              <a:gdLst/>
              <a:ahLst/>
              <a:cxnLst/>
              <a:rect l="l" t="t" r="r" b="b"/>
              <a:pathLst>
                <a:path w="1828" h="2351" extrusionOk="0">
                  <a:moveTo>
                    <a:pt x="0" y="0"/>
                  </a:moveTo>
                  <a:lnTo>
                    <a:pt x="0" y="2350"/>
                  </a:lnTo>
                  <a:lnTo>
                    <a:pt x="1828" y="2350"/>
                  </a:lnTo>
                  <a:lnTo>
                    <a:pt x="1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0"/>
            <p:cNvSpPr/>
            <p:nvPr/>
          </p:nvSpPr>
          <p:spPr>
            <a:xfrm>
              <a:off x="2926877" y="3610955"/>
              <a:ext cx="33101" cy="41548"/>
            </a:xfrm>
            <a:custGeom>
              <a:avLst/>
              <a:gdLst/>
              <a:ahLst/>
              <a:cxnLst/>
              <a:rect l="l" t="t" r="r" b="b"/>
              <a:pathLst>
                <a:path w="1873" h="2351" extrusionOk="0">
                  <a:moveTo>
                    <a:pt x="1" y="0"/>
                  </a:moveTo>
                  <a:lnTo>
                    <a:pt x="1" y="2350"/>
                  </a:lnTo>
                  <a:lnTo>
                    <a:pt x="1872" y="2350"/>
                  </a:lnTo>
                  <a:lnTo>
                    <a:pt x="18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0"/>
            <p:cNvSpPr/>
            <p:nvPr/>
          </p:nvSpPr>
          <p:spPr>
            <a:xfrm>
              <a:off x="2976873" y="3610955"/>
              <a:ext cx="33083" cy="41548"/>
            </a:xfrm>
            <a:custGeom>
              <a:avLst/>
              <a:gdLst/>
              <a:ahLst/>
              <a:cxnLst/>
              <a:rect l="l" t="t" r="r" b="b"/>
              <a:pathLst>
                <a:path w="1872" h="2351" extrusionOk="0">
                  <a:moveTo>
                    <a:pt x="1" y="0"/>
                  </a:moveTo>
                  <a:lnTo>
                    <a:pt x="1" y="2350"/>
                  </a:lnTo>
                  <a:lnTo>
                    <a:pt x="1872" y="2350"/>
                  </a:lnTo>
                  <a:lnTo>
                    <a:pt x="18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0"/>
            <p:cNvSpPr/>
            <p:nvPr/>
          </p:nvSpPr>
          <p:spPr>
            <a:xfrm>
              <a:off x="3026868" y="3610955"/>
              <a:ext cx="32323" cy="41548"/>
            </a:xfrm>
            <a:custGeom>
              <a:avLst/>
              <a:gdLst/>
              <a:ahLst/>
              <a:cxnLst/>
              <a:rect l="l" t="t" r="r" b="b"/>
              <a:pathLst>
                <a:path w="1829" h="2351" extrusionOk="0">
                  <a:moveTo>
                    <a:pt x="0" y="0"/>
                  </a:moveTo>
                  <a:lnTo>
                    <a:pt x="0" y="2350"/>
                  </a:lnTo>
                  <a:lnTo>
                    <a:pt x="1828" y="2350"/>
                  </a:lnTo>
                  <a:lnTo>
                    <a:pt x="1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0"/>
            <p:cNvSpPr/>
            <p:nvPr/>
          </p:nvSpPr>
          <p:spPr>
            <a:xfrm>
              <a:off x="2726913" y="3671713"/>
              <a:ext cx="33101" cy="41548"/>
            </a:xfrm>
            <a:custGeom>
              <a:avLst/>
              <a:gdLst/>
              <a:ahLst/>
              <a:cxnLst/>
              <a:rect l="l" t="t" r="r" b="b"/>
              <a:pathLst>
                <a:path w="1873" h="2351" extrusionOk="0">
                  <a:moveTo>
                    <a:pt x="1" y="0"/>
                  </a:moveTo>
                  <a:lnTo>
                    <a:pt x="1" y="2350"/>
                  </a:lnTo>
                  <a:lnTo>
                    <a:pt x="1872" y="2350"/>
                  </a:lnTo>
                  <a:lnTo>
                    <a:pt x="18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0"/>
            <p:cNvSpPr/>
            <p:nvPr/>
          </p:nvSpPr>
          <p:spPr>
            <a:xfrm>
              <a:off x="2776908" y="3671713"/>
              <a:ext cx="32323" cy="41548"/>
            </a:xfrm>
            <a:custGeom>
              <a:avLst/>
              <a:gdLst/>
              <a:ahLst/>
              <a:cxnLst/>
              <a:rect l="l" t="t" r="r" b="b"/>
              <a:pathLst>
                <a:path w="1829" h="2351" extrusionOk="0">
                  <a:moveTo>
                    <a:pt x="0" y="0"/>
                  </a:moveTo>
                  <a:lnTo>
                    <a:pt x="0" y="2350"/>
                  </a:lnTo>
                  <a:lnTo>
                    <a:pt x="1828" y="2350"/>
                  </a:lnTo>
                  <a:lnTo>
                    <a:pt x="1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0"/>
            <p:cNvSpPr/>
            <p:nvPr/>
          </p:nvSpPr>
          <p:spPr>
            <a:xfrm>
              <a:off x="2826904" y="3671713"/>
              <a:ext cx="33083" cy="41548"/>
            </a:xfrm>
            <a:custGeom>
              <a:avLst/>
              <a:gdLst/>
              <a:ahLst/>
              <a:cxnLst/>
              <a:rect l="l" t="t" r="r" b="b"/>
              <a:pathLst>
                <a:path w="1872" h="2351" extrusionOk="0">
                  <a:moveTo>
                    <a:pt x="0" y="0"/>
                  </a:moveTo>
                  <a:lnTo>
                    <a:pt x="0" y="2350"/>
                  </a:lnTo>
                  <a:lnTo>
                    <a:pt x="1872" y="2350"/>
                  </a:lnTo>
                  <a:lnTo>
                    <a:pt x="18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0"/>
            <p:cNvSpPr/>
            <p:nvPr/>
          </p:nvSpPr>
          <p:spPr>
            <a:xfrm>
              <a:off x="2876899" y="3671713"/>
              <a:ext cx="32305" cy="41548"/>
            </a:xfrm>
            <a:custGeom>
              <a:avLst/>
              <a:gdLst/>
              <a:ahLst/>
              <a:cxnLst/>
              <a:rect l="l" t="t" r="r" b="b"/>
              <a:pathLst>
                <a:path w="1828" h="2351" extrusionOk="0">
                  <a:moveTo>
                    <a:pt x="0" y="0"/>
                  </a:moveTo>
                  <a:lnTo>
                    <a:pt x="0" y="2350"/>
                  </a:lnTo>
                  <a:lnTo>
                    <a:pt x="1828" y="2350"/>
                  </a:lnTo>
                  <a:lnTo>
                    <a:pt x="18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5" name="Google Shape;2895;p40"/>
          <p:cNvGrpSpPr/>
          <p:nvPr/>
        </p:nvGrpSpPr>
        <p:grpSpPr>
          <a:xfrm>
            <a:off x="5623579" y="3339452"/>
            <a:ext cx="1118298" cy="1121762"/>
            <a:chOff x="5318779" y="3339452"/>
            <a:chExt cx="1118298" cy="1121762"/>
          </a:xfrm>
        </p:grpSpPr>
        <p:sp>
          <p:nvSpPr>
            <p:cNvPr id="2896" name="Google Shape;2896;p40"/>
            <p:cNvSpPr/>
            <p:nvPr/>
          </p:nvSpPr>
          <p:spPr>
            <a:xfrm>
              <a:off x="5490291" y="3928211"/>
              <a:ext cx="712979" cy="533003"/>
            </a:xfrm>
            <a:custGeom>
              <a:avLst/>
              <a:gdLst/>
              <a:ahLst/>
              <a:cxnLst/>
              <a:rect l="l" t="t" r="r" b="b"/>
              <a:pathLst>
                <a:path w="40344" h="30160" extrusionOk="0">
                  <a:moveTo>
                    <a:pt x="11131" y="0"/>
                  </a:moveTo>
                  <a:cubicBezTo>
                    <a:pt x="10870" y="0"/>
                    <a:pt x="10620" y="109"/>
                    <a:pt x="10446" y="327"/>
                  </a:cubicBezTo>
                  <a:cubicBezTo>
                    <a:pt x="10010" y="762"/>
                    <a:pt x="10010" y="1415"/>
                    <a:pt x="10446" y="1806"/>
                  </a:cubicBezTo>
                  <a:lnTo>
                    <a:pt x="18714" y="10075"/>
                  </a:lnTo>
                  <a:lnTo>
                    <a:pt x="436" y="28353"/>
                  </a:lnTo>
                  <a:cubicBezTo>
                    <a:pt x="1" y="28788"/>
                    <a:pt x="1" y="29441"/>
                    <a:pt x="436" y="29833"/>
                  </a:cubicBezTo>
                  <a:cubicBezTo>
                    <a:pt x="654" y="30050"/>
                    <a:pt x="926" y="30159"/>
                    <a:pt x="1187" y="30159"/>
                  </a:cubicBezTo>
                  <a:cubicBezTo>
                    <a:pt x="1448" y="30159"/>
                    <a:pt x="1698" y="30050"/>
                    <a:pt x="1872" y="29833"/>
                  </a:cubicBezTo>
                  <a:lnTo>
                    <a:pt x="20150" y="11555"/>
                  </a:lnTo>
                  <a:lnTo>
                    <a:pt x="38429" y="29833"/>
                  </a:lnTo>
                  <a:cubicBezTo>
                    <a:pt x="38646" y="30050"/>
                    <a:pt x="38918" y="30159"/>
                    <a:pt x="39185" y="30159"/>
                  </a:cubicBezTo>
                  <a:cubicBezTo>
                    <a:pt x="39451" y="30159"/>
                    <a:pt x="39712" y="30050"/>
                    <a:pt x="39908" y="29833"/>
                  </a:cubicBezTo>
                  <a:cubicBezTo>
                    <a:pt x="40344" y="29441"/>
                    <a:pt x="40344" y="28745"/>
                    <a:pt x="39908" y="28353"/>
                  </a:cubicBezTo>
                  <a:lnTo>
                    <a:pt x="21630" y="10075"/>
                  </a:lnTo>
                  <a:lnTo>
                    <a:pt x="29899" y="1806"/>
                  </a:lnTo>
                  <a:cubicBezTo>
                    <a:pt x="30334" y="1371"/>
                    <a:pt x="30334" y="718"/>
                    <a:pt x="29899" y="327"/>
                  </a:cubicBezTo>
                  <a:cubicBezTo>
                    <a:pt x="29681" y="109"/>
                    <a:pt x="29409" y="0"/>
                    <a:pt x="29143" y="0"/>
                  </a:cubicBezTo>
                  <a:cubicBezTo>
                    <a:pt x="28876" y="0"/>
                    <a:pt x="28615" y="109"/>
                    <a:pt x="28419" y="327"/>
                  </a:cubicBezTo>
                  <a:lnTo>
                    <a:pt x="20150" y="8595"/>
                  </a:lnTo>
                  <a:lnTo>
                    <a:pt x="11882" y="327"/>
                  </a:lnTo>
                  <a:cubicBezTo>
                    <a:pt x="11664" y="109"/>
                    <a:pt x="11392" y="0"/>
                    <a:pt x="11131" y="0"/>
                  </a:cubicBezTo>
                  <a:close/>
                </a:path>
              </a:pathLst>
            </a:custGeom>
            <a:solidFill>
              <a:srgbClr val="393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0"/>
            <p:cNvSpPr/>
            <p:nvPr/>
          </p:nvSpPr>
          <p:spPr>
            <a:xfrm>
              <a:off x="6187877" y="3444833"/>
              <a:ext cx="30768" cy="114606"/>
            </a:xfrm>
            <a:custGeom>
              <a:avLst/>
              <a:gdLst/>
              <a:ahLst/>
              <a:cxnLst/>
              <a:rect l="l" t="t" r="r" b="b"/>
              <a:pathLst>
                <a:path w="1741" h="6485" extrusionOk="0">
                  <a:moveTo>
                    <a:pt x="871" y="0"/>
                  </a:moveTo>
                  <a:cubicBezTo>
                    <a:pt x="392" y="0"/>
                    <a:pt x="0" y="392"/>
                    <a:pt x="0" y="871"/>
                  </a:cubicBezTo>
                  <a:lnTo>
                    <a:pt x="0" y="6485"/>
                  </a:lnTo>
                  <a:lnTo>
                    <a:pt x="1741" y="4787"/>
                  </a:lnTo>
                  <a:lnTo>
                    <a:pt x="1741" y="871"/>
                  </a:lnTo>
                  <a:cubicBezTo>
                    <a:pt x="1741" y="392"/>
                    <a:pt x="1349" y="0"/>
                    <a:pt x="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0"/>
            <p:cNvSpPr/>
            <p:nvPr/>
          </p:nvSpPr>
          <p:spPr>
            <a:xfrm>
              <a:off x="6211718" y="3558662"/>
              <a:ext cx="120756" cy="30008"/>
            </a:xfrm>
            <a:custGeom>
              <a:avLst/>
              <a:gdLst/>
              <a:ahLst/>
              <a:cxnLst/>
              <a:rect l="l" t="t" r="r" b="b"/>
              <a:pathLst>
                <a:path w="6833" h="1698" extrusionOk="0">
                  <a:moveTo>
                    <a:pt x="1697" y="0"/>
                  </a:moveTo>
                  <a:lnTo>
                    <a:pt x="0" y="1697"/>
                  </a:lnTo>
                  <a:lnTo>
                    <a:pt x="5962" y="1697"/>
                  </a:lnTo>
                  <a:cubicBezTo>
                    <a:pt x="6441" y="1697"/>
                    <a:pt x="6833" y="1349"/>
                    <a:pt x="6833" y="870"/>
                  </a:cubicBezTo>
                  <a:cubicBezTo>
                    <a:pt x="6833" y="348"/>
                    <a:pt x="6441" y="0"/>
                    <a:pt x="59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0"/>
            <p:cNvSpPr/>
            <p:nvPr/>
          </p:nvSpPr>
          <p:spPr>
            <a:xfrm>
              <a:off x="6240930" y="3391763"/>
              <a:ext cx="30785" cy="114606"/>
            </a:xfrm>
            <a:custGeom>
              <a:avLst/>
              <a:gdLst/>
              <a:ahLst/>
              <a:cxnLst/>
              <a:rect l="l" t="t" r="r" b="b"/>
              <a:pathLst>
                <a:path w="1742" h="6485" extrusionOk="0">
                  <a:moveTo>
                    <a:pt x="871" y="0"/>
                  </a:moveTo>
                  <a:cubicBezTo>
                    <a:pt x="393" y="0"/>
                    <a:pt x="1" y="392"/>
                    <a:pt x="1" y="871"/>
                  </a:cubicBezTo>
                  <a:lnTo>
                    <a:pt x="1" y="6485"/>
                  </a:lnTo>
                  <a:lnTo>
                    <a:pt x="1742" y="4787"/>
                  </a:lnTo>
                  <a:lnTo>
                    <a:pt x="1742" y="871"/>
                  </a:lnTo>
                  <a:cubicBezTo>
                    <a:pt x="1742" y="392"/>
                    <a:pt x="1350" y="0"/>
                    <a:pt x="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0"/>
            <p:cNvSpPr/>
            <p:nvPr/>
          </p:nvSpPr>
          <p:spPr>
            <a:xfrm>
              <a:off x="6264788" y="3505591"/>
              <a:ext cx="119996" cy="30768"/>
            </a:xfrm>
            <a:custGeom>
              <a:avLst/>
              <a:gdLst/>
              <a:ahLst/>
              <a:cxnLst/>
              <a:rect l="l" t="t" r="r" b="b"/>
              <a:pathLst>
                <a:path w="6790" h="1741" extrusionOk="0">
                  <a:moveTo>
                    <a:pt x="1697" y="0"/>
                  </a:moveTo>
                  <a:lnTo>
                    <a:pt x="0" y="1741"/>
                  </a:lnTo>
                  <a:lnTo>
                    <a:pt x="5919" y="1741"/>
                  </a:lnTo>
                  <a:cubicBezTo>
                    <a:pt x="6441" y="1741"/>
                    <a:pt x="6789" y="1349"/>
                    <a:pt x="6789" y="871"/>
                  </a:cubicBezTo>
                  <a:cubicBezTo>
                    <a:pt x="6789" y="348"/>
                    <a:pt x="6441" y="0"/>
                    <a:pt x="59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0"/>
            <p:cNvSpPr/>
            <p:nvPr/>
          </p:nvSpPr>
          <p:spPr>
            <a:xfrm>
              <a:off x="6293241" y="3339452"/>
              <a:ext cx="31545" cy="113846"/>
            </a:xfrm>
            <a:custGeom>
              <a:avLst/>
              <a:gdLst/>
              <a:ahLst/>
              <a:cxnLst/>
              <a:rect l="l" t="t" r="r" b="b"/>
              <a:pathLst>
                <a:path w="1785" h="6442" extrusionOk="0">
                  <a:moveTo>
                    <a:pt x="914" y="1"/>
                  </a:moveTo>
                  <a:cubicBezTo>
                    <a:pt x="392" y="1"/>
                    <a:pt x="0" y="349"/>
                    <a:pt x="0" y="871"/>
                  </a:cubicBezTo>
                  <a:lnTo>
                    <a:pt x="0" y="6442"/>
                  </a:lnTo>
                  <a:lnTo>
                    <a:pt x="1785" y="4788"/>
                  </a:lnTo>
                  <a:lnTo>
                    <a:pt x="1785" y="871"/>
                  </a:lnTo>
                  <a:cubicBezTo>
                    <a:pt x="1785" y="349"/>
                    <a:pt x="1393" y="1"/>
                    <a:pt x="9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0"/>
            <p:cNvSpPr/>
            <p:nvPr/>
          </p:nvSpPr>
          <p:spPr>
            <a:xfrm>
              <a:off x="6317081" y="3452521"/>
              <a:ext cx="119996" cy="30785"/>
            </a:xfrm>
            <a:custGeom>
              <a:avLst/>
              <a:gdLst/>
              <a:ahLst/>
              <a:cxnLst/>
              <a:rect l="l" t="t" r="r" b="b"/>
              <a:pathLst>
                <a:path w="6790" h="1742" extrusionOk="0">
                  <a:moveTo>
                    <a:pt x="1654" y="0"/>
                  </a:moveTo>
                  <a:lnTo>
                    <a:pt x="0" y="1741"/>
                  </a:lnTo>
                  <a:lnTo>
                    <a:pt x="5919" y="1741"/>
                  </a:lnTo>
                  <a:cubicBezTo>
                    <a:pt x="6398" y="1741"/>
                    <a:pt x="6789" y="1349"/>
                    <a:pt x="6789" y="871"/>
                  </a:cubicBezTo>
                  <a:cubicBezTo>
                    <a:pt x="6789" y="392"/>
                    <a:pt x="6398" y="0"/>
                    <a:pt x="59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0"/>
            <p:cNvSpPr/>
            <p:nvPr/>
          </p:nvSpPr>
          <p:spPr>
            <a:xfrm>
              <a:off x="5318779" y="3460014"/>
              <a:ext cx="1053687" cy="959281"/>
            </a:xfrm>
            <a:custGeom>
              <a:avLst/>
              <a:gdLst/>
              <a:ahLst/>
              <a:cxnLst/>
              <a:rect l="l" t="t" r="r" b="b"/>
              <a:pathLst>
                <a:path w="59623" h="54281" extrusionOk="0">
                  <a:moveTo>
                    <a:pt x="29812" y="1"/>
                  </a:moveTo>
                  <a:cubicBezTo>
                    <a:pt x="22870" y="1"/>
                    <a:pt x="15929" y="2644"/>
                    <a:pt x="10620" y="7932"/>
                  </a:cubicBezTo>
                  <a:cubicBezTo>
                    <a:pt x="1" y="18551"/>
                    <a:pt x="1" y="35741"/>
                    <a:pt x="10620" y="46316"/>
                  </a:cubicBezTo>
                  <a:cubicBezTo>
                    <a:pt x="15929" y="51626"/>
                    <a:pt x="22870" y="54280"/>
                    <a:pt x="29812" y="54280"/>
                  </a:cubicBezTo>
                  <a:cubicBezTo>
                    <a:pt x="36753" y="54280"/>
                    <a:pt x="43695" y="51626"/>
                    <a:pt x="49004" y="46316"/>
                  </a:cubicBezTo>
                  <a:cubicBezTo>
                    <a:pt x="59623" y="35741"/>
                    <a:pt x="59623" y="18551"/>
                    <a:pt x="49004" y="7932"/>
                  </a:cubicBezTo>
                  <a:cubicBezTo>
                    <a:pt x="43695" y="2644"/>
                    <a:pt x="36753" y="1"/>
                    <a:pt x="29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0"/>
            <p:cNvSpPr/>
            <p:nvPr/>
          </p:nvSpPr>
          <p:spPr>
            <a:xfrm>
              <a:off x="5344934" y="3483713"/>
              <a:ext cx="1001395" cy="911318"/>
            </a:xfrm>
            <a:custGeom>
              <a:avLst/>
              <a:gdLst/>
              <a:ahLst/>
              <a:cxnLst/>
              <a:rect l="l" t="t" r="r" b="b"/>
              <a:pathLst>
                <a:path w="56664" h="51567" extrusionOk="0">
                  <a:moveTo>
                    <a:pt x="28289" y="0"/>
                  </a:moveTo>
                  <a:cubicBezTo>
                    <a:pt x="16576" y="0"/>
                    <a:pt x="5950" y="8071"/>
                    <a:pt x="3221" y="19995"/>
                  </a:cubicBezTo>
                  <a:cubicBezTo>
                    <a:pt x="1" y="33878"/>
                    <a:pt x="8661" y="47717"/>
                    <a:pt x="22500" y="50894"/>
                  </a:cubicBezTo>
                  <a:cubicBezTo>
                    <a:pt x="24460" y="51348"/>
                    <a:pt x="26418" y="51566"/>
                    <a:pt x="28347" y="51566"/>
                  </a:cubicBezTo>
                  <a:cubicBezTo>
                    <a:pt x="40078" y="51566"/>
                    <a:pt x="50677" y="43501"/>
                    <a:pt x="53443" y="31615"/>
                  </a:cubicBezTo>
                  <a:cubicBezTo>
                    <a:pt x="56663" y="17732"/>
                    <a:pt x="48003" y="3893"/>
                    <a:pt x="34120" y="672"/>
                  </a:cubicBezTo>
                  <a:cubicBezTo>
                    <a:pt x="32167" y="218"/>
                    <a:pt x="30213" y="0"/>
                    <a:pt x="2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0"/>
            <p:cNvSpPr/>
            <p:nvPr/>
          </p:nvSpPr>
          <p:spPr>
            <a:xfrm>
              <a:off x="5433385" y="3564476"/>
              <a:ext cx="824493" cy="750056"/>
            </a:xfrm>
            <a:custGeom>
              <a:avLst/>
              <a:gdLst/>
              <a:ahLst/>
              <a:cxnLst/>
              <a:rect l="l" t="t" r="r" b="b"/>
              <a:pathLst>
                <a:path w="46654" h="42442" extrusionOk="0">
                  <a:moveTo>
                    <a:pt x="23350" y="1"/>
                  </a:moveTo>
                  <a:cubicBezTo>
                    <a:pt x="13691" y="1"/>
                    <a:pt x="4938" y="6620"/>
                    <a:pt x="2655" y="16426"/>
                  </a:cubicBezTo>
                  <a:cubicBezTo>
                    <a:pt x="0" y="27828"/>
                    <a:pt x="7094" y="39230"/>
                    <a:pt x="18540" y="41885"/>
                  </a:cubicBezTo>
                  <a:cubicBezTo>
                    <a:pt x="20156" y="42261"/>
                    <a:pt x="21772" y="42442"/>
                    <a:pt x="23363" y="42442"/>
                  </a:cubicBezTo>
                  <a:cubicBezTo>
                    <a:pt x="32998" y="42442"/>
                    <a:pt x="41720" y="35824"/>
                    <a:pt x="43999" y="26000"/>
                  </a:cubicBezTo>
                  <a:cubicBezTo>
                    <a:pt x="46653" y="14598"/>
                    <a:pt x="39516" y="3196"/>
                    <a:pt x="28114" y="541"/>
                  </a:cubicBezTo>
                  <a:cubicBezTo>
                    <a:pt x="26518" y="176"/>
                    <a:pt x="24922" y="1"/>
                    <a:pt x="233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0"/>
            <p:cNvSpPr/>
            <p:nvPr/>
          </p:nvSpPr>
          <p:spPr>
            <a:xfrm>
              <a:off x="5521836" y="3645505"/>
              <a:ext cx="646831" cy="588494"/>
            </a:xfrm>
            <a:custGeom>
              <a:avLst/>
              <a:gdLst/>
              <a:ahLst/>
              <a:cxnLst/>
              <a:rect l="l" t="t" r="r" b="b"/>
              <a:pathLst>
                <a:path w="36601" h="33300" extrusionOk="0">
                  <a:moveTo>
                    <a:pt x="18309" y="0"/>
                  </a:moveTo>
                  <a:cubicBezTo>
                    <a:pt x="10736" y="0"/>
                    <a:pt x="3881" y="5193"/>
                    <a:pt x="2089" y="12886"/>
                  </a:cubicBezTo>
                  <a:cubicBezTo>
                    <a:pt x="0" y="21807"/>
                    <a:pt x="5571" y="30772"/>
                    <a:pt x="14536" y="32861"/>
                  </a:cubicBezTo>
                  <a:cubicBezTo>
                    <a:pt x="15808" y="33158"/>
                    <a:pt x="17080" y="33300"/>
                    <a:pt x="18332" y="33300"/>
                  </a:cubicBezTo>
                  <a:cubicBezTo>
                    <a:pt x="25896" y="33300"/>
                    <a:pt x="32719" y="28107"/>
                    <a:pt x="34511" y="20414"/>
                  </a:cubicBezTo>
                  <a:cubicBezTo>
                    <a:pt x="36600" y="11449"/>
                    <a:pt x="31030" y="2528"/>
                    <a:pt x="22108" y="439"/>
                  </a:cubicBezTo>
                  <a:cubicBezTo>
                    <a:pt x="20835" y="142"/>
                    <a:pt x="19562" y="0"/>
                    <a:pt x="18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0"/>
            <p:cNvSpPr/>
            <p:nvPr/>
          </p:nvSpPr>
          <p:spPr>
            <a:xfrm>
              <a:off x="5611047" y="3725985"/>
              <a:ext cx="469170" cy="426720"/>
            </a:xfrm>
            <a:custGeom>
              <a:avLst/>
              <a:gdLst/>
              <a:ahLst/>
              <a:cxnLst/>
              <a:rect l="l" t="t" r="r" b="b"/>
              <a:pathLst>
                <a:path w="26548" h="24146" extrusionOk="0">
                  <a:moveTo>
                    <a:pt x="13241" y="1"/>
                  </a:moveTo>
                  <a:cubicBezTo>
                    <a:pt x="7774" y="1"/>
                    <a:pt x="2828" y="3741"/>
                    <a:pt x="1524" y="9332"/>
                  </a:cubicBezTo>
                  <a:cubicBezTo>
                    <a:pt x="0" y="15817"/>
                    <a:pt x="4048" y="22301"/>
                    <a:pt x="10532" y="23824"/>
                  </a:cubicBezTo>
                  <a:cubicBezTo>
                    <a:pt x="11456" y="24041"/>
                    <a:pt x="12379" y="24145"/>
                    <a:pt x="13288" y="24145"/>
                  </a:cubicBezTo>
                  <a:cubicBezTo>
                    <a:pt x="18763" y="24145"/>
                    <a:pt x="23718" y="20377"/>
                    <a:pt x="25024" y="14816"/>
                  </a:cubicBezTo>
                  <a:cubicBezTo>
                    <a:pt x="26547" y="8332"/>
                    <a:pt x="22500" y="1847"/>
                    <a:pt x="16016" y="324"/>
                  </a:cubicBezTo>
                  <a:cubicBezTo>
                    <a:pt x="15086" y="106"/>
                    <a:pt x="14156" y="1"/>
                    <a:pt x="132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0"/>
            <p:cNvSpPr/>
            <p:nvPr/>
          </p:nvSpPr>
          <p:spPr>
            <a:xfrm>
              <a:off x="5699498" y="3806554"/>
              <a:ext cx="292268" cy="265618"/>
            </a:xfrm>
            <a:custGeom>
              <a:avLst/>
              <a:gdLst/>
              <a:ahLst/>
              <a:cxnLst/>
              <a:rect l="l" t="t" r="r" b="b"/>
              <a:pathLst>
                <a:path w="16538" h="15030" extrusionOk="0">
                  <a:moveTo>
                    <a:pt x="8250" y="1"/>
                  </a:moveTo>
                  <a:cubicBezTo>
                    <a:pt x="4865" y="1"/>
                    <a:pt x="1778" y="2345"/>
                    <a:pt x="958" y="5774"/>
                  </a:cubicBezTo>
                  <a:cubicBezTo>
                    <a:pt x="0" y="9822"/>
                    <a:pt x="2524" y="13869"/>
                    <a:pt x="6572" y="14826"/>
                  </a:cubicBezTo>
                  <a:cubicBezTo>
                    <a:pt x="7145" y="14964"/>
                    <a:pt x="7720" y="15029"/>
                    <a:pt x="8286" y="15029"/>
                  </a:cubicBezTo>
                  <a:cubicBezTo>
                    <a:pt x="11672" y="15029"/>
                    <a:pt x="14760" y="12680"/>
                    <a:pt x="15580" y="9212"/>
                  </a:cubicBezTo>
                  <a:cubicBezTo>
                    <a:pt x="16538" y="5209"/>
                    <a:pt x="14013" y="1161"/>
                    <a:pt x="9966" y="204"/>
                  </a:cubicBezTo>
                  <a:cubicBezTo>
                    <a:pt x="9392" y="67"/>
                    <a:pt x="8817" y="1"/>
                    <a:pt x="8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0"/>
            <p:cNvSpPr/>
            <p:nvPr/>
          </p:nvSpPr>
          <p:spPr>
            <a:xfrm>
              <a:off x="5792561" y="3886292"/>
              <a:ext cx="106141" cy="105381"/>
            </a:xfrm>
            <a:custGeom>
              <a:avLst/>
              <a:gdLst/>
              <a:ahLst/>
              <a:cxnLst/>
              <a:rect l="l" t="t" r="r" b="b"/>
              <a:pathLst>
                <a:path w="6006" h="5963" extrusionOk="0">
                  <a:moveTo>
                    <a:pt x="3003" y="0"/>
                  </a:moveTo>
                  <a:cubicBezTo>
                    <a:pt x="1306" y="0"/>
                    <a:pt x="0" y="1349"/>
                    <a:pt x="0" y="3003"/>
                  </a:cubicBezTo>
                  <a:cubicBezTo>
                    <a:pt x="0" y="4657"/>
                    <a:pt x="1393" y="5963"/>
                    <a:pt x="3003" y="5963"/>
                  </a:cubicBezTo>
                  <a:cubicBezTo>
                    <a:pt x="4657" y="5963"/>
                    <a:pt x="5962" y="4657"/>
                    <a:pt x="6006" y="3003"/>
                  </a:cubicBezTo>
                  <a:cubicBezTo>
                    <a:pt x="6006" y="1306"/>
                    <a:pt x="4657" y="0"/>
                    <a:pt x="30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0"/>
            <p:cNvSpPr/>
            <p:nvPr/>
          </p:nvSpPr>
          <p:spPr>
            <a:xfrm>
              <a:off x="5848689" y="3597117"/>
              <a:ext cx="476097" cy="343023"/>
            </a:xfrm>
            <a:custGeom>
              <a:avLst/>
              <a:gdLst/>
              <a:ahLst/>
              <a:cxnLst/>
              <a:rect l="l" t="t" r="r" b="b"/>
              <a:pathLst>
                <a:path w="26940" h="19410" extrusionOk="0">
                  <a:moveTo>
                    <a:pt x="18758" y="0"/>
                  </a:moveTo>
                  <a:lnTo>
                    <a:pt x="18758" y="0"/>
                  </a:lnTo>
                  <a:cubicBezTo>
                    <a:pt x="18758" y="0"/>
                    <a:pt x="18758" y="0"/>
                    <a:pt x="18758" y="1"/>
                  </a:cubicBezTo>
                  <a:lnTo>
                    <a:pt x="18758" y="1"/>
                  </a:lnTo>
                  <a:cubicBezTo>
                    <a:pt x="18758" y="0"/>
                    <a:pt x="18758" y="0"/>
                    <a:pt x="18758" y="0"/>
                  </a:cubicBezTo>
                  <a:close/>
                  <a:moveTo>
                    <a:pt x="18758" y="1"/>
                  </a:moveTo>
                  <a:lnTo>
                    <a:pt x="18758" y="1"/>
                  </a:lnTo>
                  <a:cubicBezTo>
                    <a:pt x="18892" y="172"/>
                    <a:pt x="1" y="19410"/>
                    <a:pt x="1" y="19410"/>
                  </a:cubicBezTo>
                  <a:lnTo>
                    <a:pt x="26940" y="19410"/>
                  </a:lnTo>
                  <a:cubicBezTo>
                    <a:pt x="26940" y="11794"/>
                    <a:pt x="23763" y="4918"/>
                    <a:pt x="187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0"/>
            <p:cNvSpPr/>
            <p:nvPr/>
          </p:nvSpPr>
          <p:spPr>
            <a:xfrm>
              <a:off x="5829461" y="3409064"/>
              <a:ext cx="537633" cy="533780"/>
            </a:xfrm>
            <a:custGeom>
              <a:avLst/>
              <a:gdLst/>
              <a:ahLst/>
              <a:cxnLst/>
              <a:rect l="l" t="t" r="r" b="b"/>
              <a:pathLst>
                <a:path w="30422" h="30204" extrusionOk="0">
                  <a:moveTo>
                    <a:pt x="29262" y="1"/>
                  </a:moveTo>
                  <a:cubicBezTo>
                    <a:pt x="28996" y="1"/>
                    <a:pt x="28724" y="109"/>
                    <a:pt x="28506" y="327"/>
                  </a:cubicBezTo>
                  <a:lnTo>
                    <a:pt x="436" y="28397"/>
                  </a:lnTo>
                  <a:cubicBezTo>
                    <a:pt x="1" y="28789"/>
                    <a:pt x="1" y="29441"/>
                    <a:pt x="436" y="29877"/>
                  </a:cubicBezTo>
                  <a:cubicBezTo>
                    <a:pt x="632" y="30094"/>
                    <a:pt x="893" y="30203"/>
                    <a:pt x="1160" y="30203"/>
                  </a:cubicBezTo>
                  <a:cubicBezTo>
                    <a:pt x="1426" y="30203"/>
                    <a:pt x="1698" y="30094"/>
                    <a:pt x="1916" y="29877"/>
                  </a:cubicBezTo>
                  <a:lnTo>
                    <a:pt x="29986" y="1807"/>
                  </a:lnTo>
                  <a:cubicBezTo>
                    <a:pt x="30421" y="1415"/>
                    <a:pt x="30421" y="762"/>
                    <a:pt x="29986" y="327"/>
                  </a:cubicBezTo>
                  <a:cubicBezTo>
                    <a:pt x="29790" y="109"/>
                    <a:pt x="29529" y="1"/>
                    <a:pt x="292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2" name="Google Shape;2912;p40"/>
          <p:cNvGrpSpPr/>
          <p:nvPr/>
        </p:nvGrpSpPr>
        <p:grpSpPr>
          <a:xfrm>
            <a:off x="3522910" y="2785702"/>
            <a:ext cx="2095057" cy="1681273"/>
            <a:chOff x="3522910" y="2785702"/>
            <a:chExt cx="2095057" cy="1681273"/>
          </a:xfrm>
        </p:grpSpPr>
        <p:sp>
          <p:nvSpPr>
            <p:cNvPr id="2913" name="Google Shape;2913;p40"/>
            <p:cNvSpPr/>
            <p:nvPr/>
          </p:nvSpPr>
          <p:spPr>
            <a:xfrm>
              <a:off x="4111281" y="4016274"/>
              <a:ext cx="919094" cy="401484"/>
            </a:xfrm>
            <a:custGeom>
              <a:avLst/>
              <a:gdLst/>
              <a:ahLst/>
              <a:cxnLst/>
              <a:rect l="l" t="t" r="r" b="b"/>
              <a:pathLst>
                <a:path w="52007" h="22718" extrusionOk="0">
                  <a:moveTo>
                    <a:pt x="8312" y="0"/>
                  </a:moveTo>
                  <a:lnTo>
                    <a:pt x="8312" y="5962"/>
                  </a:lnTo>
                  <a:cubicBezTo>
                    <a:pt x="8312" y="12838"/>
                    <a:pt x="5048" y="18844"/>
                    <a:pt x="0" y="22717"/>
                  </a:cubicBezTo>
                  <a:lnTo>
                    <a:pt x="52006" y="22717"/>
                  </a:lnTo>
                  <a:cubicBezTo>
                    <a:pt x="47001" y="18844"/>
                    <a:pt x="43737" y="12795"/>
                    <a:pt x="43737" y="5962"/>
                  </a:cubicBezTo>
                  <a:lnTo>
                    <a:pt x="437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0"/>
            <p:cNvSpPr/>
            <p:nvPr/>
          </p:nvSpPr>
          <p:spPr>
            <a:xfrm>
              <a:off x="4112041" y="4333901"/>
              <a:ext cx="919094" cy="83856"/>
            </a:xfrm>
            <a:custGeom>
              <a:avLst/>
              <a:gdLst/>
              <a:ahLst/>
              <a:cxnLst/>
              <a:rect l="l" t="t" r="r" b="b"/>
              <a:pathLst>
                <a:path w="52007" h="4745" extrusionOk="0">
                  <a:moveTo>
                    <a:pt x="4527" y="1"/>
                  </a:moveTo>
                  <a:cubicBezTo>
                    <a:pt x="3265" y="1828"/>
                    <a:pt x="1741" y="3395"/>
                    <a:pt x="1" y="4744"/>
                  </a:cubicBezTo>
                  <a:lnTo>
                    <a:pt x="52007" y="4744"/>
                  </a:lnTo>
                  <a:cubicBezTo>
                    <a:pt x="50222" y="3395"/>
                    <a:pt x="48743" y="1828"/>
                    <a:pt x="474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0"/>
            <p:cNvSpPr/>
            <p:nvPr/>
          </p:nvSpPr>
          <p:spPr>
            <a:xfrm>
              <a:off x="4084348" y="4409275"/>
              <a:ext cx="972942" cy="57701"/>
            </a:xfrm>
            <a:custGeom>
              <a:avLst/>
              <a:gdLst/>
              <a:ahLst/>
              <a:cxnLst/>
              <a:rect l="l" t="t" r="r" b="b"/>
              <a:pathLst>
                <a:path w="55054" h="3265" extrusionOk="0">
                  <a:moveTo>
                    <a:pt x="1611" y="1"/>
                  </a:moveTo>
                  <a:cubicBezTo>
                    <a:pt x="697" y="1"/>
                    <a:pt x="1" y="697"/>
                    <a:pt x="1" y="1611"/>
                  </a:cubicBezTo>
                  <a:cubicBezTo>
                    <a:pt x="1" y="2525"/>
                    <a:pt x="697" y="3265"/>
                    <a:pt x="1611" y="3265"/>
                  </a:cubicBezTo>
                  <a:lnTo>
                    <a:pt x="53399" y="3265"/>
                  </a:lnTo>
                  <a:cubicBezTo>
                    <a:pt x="54313" y="3265"/>
                    <a:pt x="55053" y="2525"/>
                    <a:pt x="55053" y="1611"/>
                  </a:cubicBezTo>
                  <a:cubicBezTo>
                    <a:pt x="55053" y="697"/>
                    <a:pt x="54270" y="1"/>
                    <a:pt x="533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0"/>
            <p:cNvSpPr/>
            <p:nvPr/>
          </p:nvSpPr>
          <p:spPr>
            <a:xfrm>
              <a:off x="3522910" y="2785702"/>
              <a:ext cx="2095057" cy="1369795"/>
            </a:xfrm>
            <a:custGeom>
              <a:avLst/>
              <a:gdLst/>
              <a:ahLst/>
              <a:cxnLst/>
              <a:rect l="l" t="t" r="r" b="b"/>
              <a:pathLst>
                <a:path w="118549" h="77510" extrusionOk="0">
                  <a:moveTo>
                    <a:pt x="1959" y="1"/>
                  </a:moveTo>
                  <a:cubicBezTo>
                    <a:pt x="871" y="1"/>
                    <a:pt x="1" y="871"/>
                    <a:pt x="1" y="1959"/>
                  </a:cubicBezTo>
                  <a:lnTo>
                    <a:pt x="1" y="75551"/>
                  </a:lnTo>
                  <a:cubicBezTo>
                    <a:pt x="1" y="76639"/>
                    <a:pt x="871" y="77509"/>
                    <a:pt x="1959" y="77509"/>
                  </a:cubicBezTo>
                  <a:lnTo>
                    <a:pt x="116590" y="77509"/>
                  </a:lnTo>
                  <a:cubicBezTo>
                    <a:pt x="117678" y="77509"/>
                    <a:pt x="118548" y="76639"/>
                    <a:pt x="118548" y="75551"/>
                  </a:cubicBezTo>
                  <a:lnTo>
                    <a:pt x="118548" y="1959"/>
                  </a:lnTo>
                  <a:cubicBezTo>
                    <a:pt x="118548" y="871"/>
                    <a:pt x="117678" y="1"/>
                    <a:pt x="116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0"/>
            <p:cNvSpPr/>
            <p:nvPr/>
          </p:nvSpPr>
          <p:spPr>
            <a:xfrm>
              <a:off x="3575981" y="2836475"/>
              <a:ext cx="1996604" cy="1110593"/>
            </a:xfrm>
            <a:custGeom>
              <a:avLst/>
              <a:gdLst/>
              <a:ahLst/>
              <a:cxnLst/>
              <a:rect l="l" t="t" r="r" b="b"/>
              <a:pathLst>
                <a:path w="112978" h="62843" extrusionOk="0">
                  <a:moveTo>
                    <a:pt x="0" y="0"/>
                  </a:moveTo>
                  <a:lnTo>
                    <a:pt x="0" y="62842"/>
                  </a:lnTo>
                  <a:lnTo>
                    <a:pt x="112977" y="62842"/>
                  </a:lnTo>
                  <a:lnTo>
                    <a:pt x="1129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0"/>
            <p:cNvSpPr/>
            <p:nvPr/>
          </p:nvSpPr>
          <p:spPr>
            <a:xfrm>
              <a:off x="3575981" y="2836475"/>
              <a:ext cx="1996604" cy="1110593"/>
            </a:xfrm>
            <a:custGeom>
              <a:avLst/>
              <a:gdLst/>
              <a:ahLst/>
              <a:cxnLst/>
              <a:rect l="l" t="t" r="r" b="b"/>
              <a:pathLst>
                <a:path w="112978" h="62843" extrusionOk="0">
                  <a:moveTo>
                    <a:pt x="0" y="0"/>
                  </a:moveTo>
                  <a:lnTo>
                    <a:pt x="0" y="62842"/>
                  </a:lnTo>
                  <a:lnTo>
                    <a:pt x="1611" y="62842"/>
                  </a:lnTo>
                  <a:lnTo>
                    <a:pt x="1611" y="2176"/>
                  </a:lnTo>
                  <a:lnTo>
                    <a:pt x="112977" y="2176"/>
                  </a:lnTo>
                  <a:lnTo>
                    <a:pt x="1129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0"/>
            <p:cNvSpPr/>
            <p:nvPr/>
          </p:nvSpPr>
          <p:spPr>
            <a:xfrm>
              <a:off x="3522910" y="3997806"/>
              <a:ext cx="2095057" cy="157692"/>
            </a:xfrm>
            <a:custGeom>
              <a:avLst/>
              <a:gdLst/>
              <a:ahLst/>
              <a:cxnLst/>
              <a:rect l="l" t="t" r="r" b="b"/>
              <a:pathLst>
                <a:path w="118549" h="8923" extrusionOk="0">
                  <a:moveTo>
                    <a:pt x="1" y="1"/>
                  </a:moveTo>
                  <a:lnTo>
                    <a:pt x="1" y="6964"/>
                  </a:lnTo>
                  <a:cubicBezTo>
                    <a:pt x="1" y="8052"/>
                    <a:pt x="871" y="8922"/>
                    <a:pt x="1959" y="8922"/>
                  </a:cubicBezTo>
                  <a:lnTo>
                    <a:pt x="116590" y="8922"/>
                  </a:lnTo>
                  <a:cubicBezTo>
                    <a:pt x="117678" y="8922"/>
                    <a:pt x="118548" y="8052"/>
                    <a:pt x="118548" y="6964"/>
                  </a:cubicBezTo>
                  <a:lnTo>
                    <a:pt x="1185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0"/>
            <p:cNvSpPr/>
            <p:nvPr/>
          </p:nvSpPr>
          <p:spPr>
            <a:xfrm>
              <a:off x="3522910" y="2785702"/>
              <a:ext cx="752972" cy="752212"/>
            </a:xfrm>
            <a:custGeom>
              <a:avLst/>
              <a:gdLst/>
              <a:ahLst/>
              <a:cxnLst/>
              <a:rect l="l" t="t" r="r" b="b"/>
              <a:pathLst>
                <a:path w="42607" h="42564" extrusionOk="0">
                  <a:moveTo>
                    <a:pt x="1959" y="1"/>
                  </a:moveTo>
                  <a:cubicBezTo>
                    <a:pt x="871" y="1"/>
                    <a:pt x="1" y="871"/>
                    <a:pt x="1" y="1959"/>
                  </a:cubicBezTo>
                  <a:lnTo>
                    <a:pt x="1" y="42563"/>
                  </a:lnTo>
                  <a:lnTo>
                    <a:pt x="42606" y="1"/>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0"/>
            <p:cNvSpPr/>
            <p:nvPr/>
          </p:nvSpPr>
          <p:spPr>
            <a:xfrm>
              <a:off x="4076660" y="2955482"/>
              <a:ext cx="988317" cy="899972"/>
            </a:xfrm>
            <a:custGeom>
              <a:avLst/>
              <a:gdLst/>
              <a:ahLst/>
              <a:cxnLst/>
              <a:rect l="l" t="t" r="r" b="b"/>
              <a:pathLst>
                <a:path w="55924" h="50925" extrusionOk="0">
                  <a:moveTo>
                    <a:pt x="28000" y="1"/>
                  </a:moveTo>
                  <a:cubicBezTo>
                    <a:pt x="26100" y="1"/>
                    <a:pt x="24169" y="216"/>
                    <a:pt x="22239" y="665"/>
                  </a:cubicBezTo>
                  <a:cubicBezTo>
                    <a:pt x="8531" y="3798"/>
                    <a:pt x="1" y="17507"/>
                    <a:pt x="3134" y="31172"/>
                  </a:cubicBezTo>
                  <a:cubicBezTo>
                    <a:pt x="5867" y="42964"/>
                    <a:pt x="16361" y="50925"/>
                    <a:pt x="27968" y="50925"/>
                  </a:cubicBezTo>
                  <a:cubicBezTo>
                    <a:pt x="29854" y="50925"/>
                    <a:pt x="31769" y="50715"/>
                    <a:pt x="33685" y="50277"/>
                  </a:cubicBezTo>
                  <a:cubicBezTo>
                    <a:pt x="47394" y="47100"/>
                    <a:pt x="55923" y="33435"/>
                    <a:pt x="52746" y="19726"/>
                  </a:cubicBezTo>
                  <a:cubicBezTo>
                    <a:pt x="50018" y="7954"/>
                    <a:pt x="39556" y="1"/>
                    <a:pt x="280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0"/>
            <p:cNvSpPr/>
            <p:nvPr/>
          </p:nvSpPr>
          <p:spPr>
            <a:xfrm>
              <a:off x="4407383" y="3132578"/>
              <a:ext cx="488397" cy="562993"/>
            </a:xfrm>
            <a:custGeom>
              <a:avLst/>
              <a:gdLst/>
              <a:ahLst/>
              <a:cxnLst/>
              <a:rect l="l" t="t" r="r" b="b"/>
              <a:pathLst>
                <a:path w="27636" h="31857" extrusionOk="0">
                  <a:moveTo>
                    <a:pt x="0" y="0"/>
                  </a:moveTo>
                  <a:lnTo>
                    <a:pt x="0" y="31857"/>
                  </a:lnTo>
                  <a:lnTo>
                    <a:pt x="27635" y="15928"/>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3" name="Google Shape;2923;p40"/>
          <p:cNvGrpSpPr/>
          <p:nvPr/>
        </p:nvGrpSpPr>
        <p:grpSpPr>
          <a:xfrm>
            <a:off x="5289732" y="3872437"/>
            <a:ext cx="321516" cy="588388"/>
            <a:chOff x="5061132" y="3872437"/>
            <a:chExt cx="321516" cy="588388"/>
          </a:xfrm>
        </p:grpSpPr>
        <p:sp>
          <p:nvSpPr>
            <p:cNvPr id="2924" name="Google Shape;2924;p40"/>
            <p:cNvSpPr/>
            <p:nvPr/>
          </p:nvSpPr>
          <p:spPr>
            <a:xfrm>
              <a:off x="5061132" y="3872437"/>
              <a:ext cx="321516" cy="588388"/>
            </a:xfrm>
            <a:custGeom>
              <a:avLst/>
              <a:gdLst/>
              <a:ahLst/>
              <a:cxnLst/>
              <a:rect l="l" t="t" r="r" b="b"/>
              <a:pathLst>
                <a:path w="18193" h="33294" extrusionOk="0">
                  <a:moveTo>
                    <a:pt x="1132" y="1"/>
                  </a:moveTo>
                  <a:cubicBezTo>
                    <a:pt x="480" y="1"/>
                    <a:pt x="1" y="523"/>
                    <a:pt x="1" y="1176"/>
                  </a:cubicBezTo>
                  <a:lnTo>
                    <a:pt x="1" y="32162"/>
                  </a:lnTo>
                  <a:cubicBezTo>
                    <a:pt x="1" y="32815"/>
                    <a:pt x="480" y="33293"/>
                    <a:pt x="1132" y="33293"/>
                  </a:cubicBezTo>
                  <a:lnTo>
                    <a:pt x="17017" y="33293"/>
                  </a:lnTo>
                  <a:cubicBezTo>
                    <a:pt x="17670" y="33293"/>
                    <a:pt x="18192" y="32815"/>
                    <a:pt x="18192" y="32162"/>
                  </a:cubicBezTo>
                  <a:lnTo>
                    <a:pt x="18192" y="1176"/>
                  </a:lnTo>
                  <a:cubicBezTo>
                    <a:pt x="18192" y="480"/>
                    <a:pt x="17670" y="1"/>
                    <a:pt x="17017"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0"/>
            <p:cNvSpPr/>
            <p:nvPr/>
          </p:nvSpPr>
          <p:spPr>
            <a:xfrm>
              <a:off x="5064207" y="3876290"/>
              <a:ext cx="313051" cy="580683"/>
            </a:xfrm>
            <a:custGeom>
              <a:avLst/>
              <a:gdLst/>
              <a:ahLst/>
              <a:cxnLst/>
              <a:rect l="l" t="t" r="r" b="b"/>
              <a:pathLst>
                <a:path w="17714" h="32858" extrusionOk="0">
                  <a:moveTo>
                    <a:pt x="915" y="1"/>
                  </a:moveTo>
                  <a:cubicBezTo>
                    <a:pt x="436" y="1"/>
                    <a:pt x="1" y="436"/>
                    <a:pt x="1" y="958"/>
                  </a:cubicBezTo>
                  <a:lnTo>
                    <a:pt x="1" y="31944"/>
                  </a:lnTo>
                  <a:cubicBezTo>
                    <a:pt x="1" y="32423"/>
                    <a:pt x="436" y="32858"/>
                    <a:pt x="915" y="32858"/>
                  </a:cubicBezTo>
                  <a:lnTo>
                    <a:pt x="16799" y="32858"/>
                  </a:lnTo>
                  <a:cubicBezTo>
                    <a:pt x="17278" y="32858"/>
                    <a:pt x="17713" y="32423"/>
                    <a:pt x="17713" y="31944"/>
                  </a:cubicBezTo>
                  <a:lnTo>
                    <a:pt x="17713" y="958"/>
                  </a:lnTo>
                  <a:cubicBezTo>
                    <a:pt x="17713" y="436"/>
                    <a:pt x="17278" y="1"/>
                    <a:pt x="167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0"/>
            <p:cNvSpPr/>
            <p:nvPr/>
          </p:nvSpPr>
          <p:spPr>
            <a:xfrm>
              <a:off x="5073450" y="3933973"/>
              <a:ext cx="296120" cy="465317"/>
            </a:xfrm>
            <a:custGeom>
              <a:avLst/>
              <a:gdLst/>
              <a:ahLst/>
              <a:cxnLst/>
              <a:rect l="l" t="t" r="r" b="b"/>
              <a:pathLst>
                <a:path w="16756" h="26330" extrusionOk="0">
                  <a:moveTo>
                    <a:pt x="0" y="1"/>
                  </a:moveTo>
                  <a:lnTo>
                    <a:pt x="0" y="26330"/>
                  </a:lnTo>
                  <a:lnTo>
                    <a:pt x="16755" y="26330"/>
                  </a:lnTo>
                  <a:lnTo>
                    <a:pt x="167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0"/>
            <p:cNvSpPr/>
            <p:nvPr/>
          </p:nvSpPr>
          <p:spPr>
            <a:xfrm>
              <a:off x="5176498" y="3898274"/>
              <a:ext cx="93081" cy="11098"/>
            </a:xfrm>
            <a:custGeom>
              <a:avLst/>
              <a:gdLst/>
              <a:ahLst/>
              <a:cxnLst/>
              <a:rect l="l" t="t" r="r" b="b"/>
              <a:pathLst>
                <a:path w="5267" h="628" extrusionOk="0">
                  <a:moveTo>
                    <a:pt x="5232" y="1"/>
                  </a:moveTo>
                  <a:cubicBezTo>
                    <a:pt x="5227" y="1"/>
                    <a:pt x="5223" y="6"/>
                    <a:pt x="5223" y="19"/>
                  </a:cubicBezTo>
                  <a:lnTo>
                    <a:pt x="44" y="19"/>
                  </a:lnTo>
                  <a:cubicBezTo>
                    <a:pt x="44" y="19"/>
                    <a:pt x="1" y="19"/>
                    <a:pt x="1" y="62"/>
                  </a:cubicBezTo>
                  <a:cubicBezTo>
                    <a:pt x="1" y="62"/>
                    <a:pt x="1" y="149"/>
                    <a:pt x="44" y="149"/>
                  </a:cubicBezTo>
                  <a:lnTo>
                    <a:pt x="5223" y="149"/>
                  </a:lnTo>
                  <a:cubicBezTo>
                    <a:pt x="5223" y="149"/>
                    <a:pt x="5267" y="149"/>
                    <a:pt x="5267" y="62"/>
                  </a:cubicBezTo>
                  <a:cubicBezTo>
                    <a:pt x="5267" y="31"/>
                    <a:pt x="5245" y="1"/>
                    <a:pt x="5232" y="1"/>
                  </a:cubicBezTo>
                  <a:close/>
                  <a:moveTo>
                    <a:pt x="44" y="236"/>
                  </a:moveTo>
                  <a:cubicBezTo>
                    <a:pt x="1" y="236"/>
                    <a:pt x="1" y="280"/>
                    <a:pt x="1" y="280"/>
                  </a:cubicBezTo>
                  <a:cubicBezTo>
                    <a:pt x="1" y="367"/>
                    <a:pt x="44" y="367"/>
                    <a:pt x="44" y="367"/>
                  </a:cubicBezTo>
                  <a:lnTo>
                    <a:pt x="5223" y="367"/>
                  </a:lnTo>
                  <a:cubicBezTo>
                    <a:pt x="5223" y="378"/>
                    <a:pt x="5226" y="384"/>
                    <a:pt x="5231" y="384"/>
                  </a:cubicBezTo>
                  <a:cubicBezTo>
                    <a:pt x="5243" y="384"/>
                    <a:pt x="5267" y="343"/>
                    <a:pt x="5267" y="280"/>
                  </a:cubicBezTo>
                  <a:cubicBezTo>
                    <a:pt x="5267" y="236"/>
                    <a:pt x="5223" y="236"/>
                    <a:pt x="5223" y="236"/>
                  </a:cubicBezTo>
                  <a:close/>
                  <a:moveTo>
                    <a:pt x="44" y="497"/>
                  </a:moveTo>
                  <a:cubicBezTo>
                    <a:pt x="1" y="497"/>
                    <a:pt x="1" y="584"/>
                    <a:pt x="1" y="584"/>
                  </a:cubicBezTo>
                  <a:cubicBezTo>
                    <a:pt x="1" y="628"/>
                    <a:pt x="44" y="628"/>
                    <a:pt x="44" y="628"/>
                  </a:cubicBezTo>
                  <a:lnTo>
                    <a:pt x="5223" y="628"/>
                  </a:lnTo>
                  <a:cubicBezTo>
                    <a:pt x="5223" y="628"/>
                    <a:pt x="5267" y="628"/>
                    <a:pt x="5267" y="584"/>
                  </a:cubicBezTo>
                  <a:cubicBezTo>
                    <a:pt x="5267" y="497"/>
                    <a:pt x="5223" y="497"/>
                    <a:pt x="5223" y="497"/>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0"/>
            <p:cNvSpPr/>
            <p:nvPr/>
          </p:nvSpPr>
          <p:spPr>
            <a:xfrm>
              <a:off x="5073450" y="3933973"/>
              <a:ext cx="296120" cy="466854"/>
            </a:xfrm>
            <a:custGeom>
              <a:avLst/>
              <a:gdLst/>
              <a:ahLst/>
              <a:cxnLst/>
              <a:rect l="l" t="t" r="r" b="b"/>
              <a:pathLst>
                <a:path w="16756" h="26417" extrusionOk="0">
                  <a:moveTo>
                    <a:pt x="0" y="1"/>
                  </a:moveTo>
                  <a:lnTo>
                    <a:pt x="0" y="26417"/>
                  </a:lnTo>
                  <a:lnTo>
                    <a:pt x="305" y="26417"/>
                  </a:lnTo>
                  <a:lnTo>
                    <a:pt x="305" y="392"/>
                  </a:lnTo>
                  <a:lnTo>
                    <a:pt x="16755" y="392"/>
                  </a:lnTo>
                  <a:lnTo>
                    <a:pt x="167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0"/>
            <p:cNvSpPr/>
            <p:nvPr/>
          </p:nvSpPr>
          <p:spPr>
            <a:xfrm>
              <a:off x="5069597" y="3879365"/>
              <a:ext cx="306883" cy="573773"/>
            </a:xfrm>
            <a:custGeom>
              <a:avLst/>
              <a:gdLst/>
              <a:ahLst/>
              <a:cxnLst/>
              <a:rect l="l" t="t" r="r" b="b"/>
              <a:pathLst>
                <a:path w="17365" h="32467" extrusionOk="0">
                  <a:moveTo>
                    <a:pt x="871" y="1"/>
                  </a:moveTo>
                  <a:cubicBezTo>
                    <a:pt x="392" y="1"/>
                    <a:pt x="1" y="392"/>
                    <a:pt x="1" y="871"/>
                  </a:cubicBezTo>
                  <a:lnTo>
                    <a:pt x="1" y="31596"/>
                  </a:lnTo>
                  <a:cubicBezTo>
                    <a:pt x="1" y="32031"/>
                    <a:pt x="305" y="32379"/>
                    <a:pt x="653" y="32466"/>
                  </a:cubicBezTo>
                  <a:cubicBezTo>
                    <a:pt x="392" y="32336"/>
                    <a:pt x="305" y="32118"/>
                    <a:pt x="305" y="31770"/>
                  </a:cubicBezTo>
                  <a:lnTo>
                    <a:pt x="305" y="1437"/>
                  </a:lnTo>
                  <a:cubicBezTo>
                    <a:pt x="305" y="915"/>
                    <a:pt x="653" y="523"/>
                    <a:pt x="1219" y="523"/>
                  </a:cubicBezTo>
                  <a:lnTo>
                    <a:pt x="17060" y="523"/>
                  </a:lnTo>
                  <a:cubicBezTo>
                    <a:pt x="17147" y="523"/>
                    <a:pt x="17278" y="523"/>
                    <a:pt x="17365" y="610"/>
                  </a:cubicBezTo>
                  <a:cubicBezTo>
                    <a:pt x="17278" y="218"/>
                    <a:pt x="16930" y="1"/>
                    <a:pt x="164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0"/>
            <p:cNvSpPr/>
            <p:nvPr/>
          </p:nvSpPr>
          <p:spPr>
            <a:xfrm>
              <a:off x="5064207" y="3876290"/>
              <a:ext cx="210762" cy="210745"/>
            </a:xfrm>
            <a:custGeom>
              <a:avLst/>
              <a:gdLst/>
              <a:ahLst/>
              <a:cxnLst/>
              <a:rect l="l" t="t" r="r" b="b"/>
              <a:pathLst>
                <a:path w="11926" h="11925" extrusionOk="0">
                  <a:moveTo>
                    <a:pt x="915" y="1"/>
                  </a:moveTo>
                  <a:cubicBezTo>
                    <a:pt x="436" y="1"/>
                    <a:pt x="1" y="436"/>
                    <a:pt x="1" y="958"/>
                  </a:cubicBezTo>
                  <a:lnTo>
                    <a:pt x="1" y="11925"/>
                  </a:lnTo>
                  <a:lnTo>
                    <a:pt x="11925" y="1"/>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0"/>
            <p:cNvSpPr/>
            <p:nvPr/>
          </p:nvSpPr>
          <p:spPr>
            <a:xfrm>
              <a:off x="5095752" y="4198548"/>
              <a:ext cx="35398" cy="178439"/>
            </a:xfrm>
            <a:custGeom>
              <a:avLst/>
              <a:gdLst/>
              <a:ahLst/>
              <a:cxnLst/>
              <a:rect l="l" t="t" r="r" b="b"/>
              <a:pathLst>
                <a:path w="2003" h="10097" extrusionOk="0">
                  <a:moveTo>
                    <a:pt x="0" y="0"/>
                  </a:moveTo>
                  <a:lnTo>
                    <a:pt x="0" y="10097"/>
                  </a:lnTo>
                  <a:lnTo>
                    <a:pt x="2002" y="10097"/>
                  </a:lnTo>
                  <a:lnTo>
                    <a:pt x="20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0"/>
            <p:cNvSpPr/>
            <p:nvPr/>
          </p:nvSpPr>
          <p:spPr>
            <a:xfrm>
              <a:off x="5152658" y="4184692"/>
              <a:ext cx="35398" cy="192294"/>
            </a:xfrm>
            <a:custGeom>
              <a:avLst/>
              <a:gdLst/>
              <a:ahLst/>
              <a:cxnLst/>
              <a:rect l="l" t="t" r="r" b="b"/>
              <a:pathLst>
                <a:path w="2003" h="10881" extrusionOk="0">
                  <a:moveTo>
                    <a:pt x="1" y="1"/>
                  </a:moveTo>
                  <a:lnTo>
                    <a:pt x="1" y="10881"/>
                  </a:lnTo>
                  <a:lnTo>
                    <a:pt x="2003" y="10881"/>
                  </a:lnTo>
                  <a:lnTo>
                    <a:pt x="20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0"/>
            <p:cNvSpPr/>
            <p:nvPr/>
          </p:nvSpPr>
          <p:spPr>
            <a:xfrm>
              <a:off x="5209581" y="4146237"/>
              <a:ext cx="35398" cy="230750"/>
            </a:xfrm>
            <a:custGeom>
              <a:avLst/>
              <a:gdLst/>
              <a:ahLst/>
              <a:cxnLst/>
              <a:rect l="l" t="t" r="r" b="b"/>
              <a:pathLst>
                <a:path w="2003" h="13057" extrusionOk="0">
                  <a:moveTo>
                    <a:pt x="0" y="1"/>
                  </a:moveTo>
                  <a:lnTo>
                    <a:pt x="0" y="13057"/>
                  </a:lnTo>
                  <a:lnTo>
                    <a:pt x="2002" y="13057"/>
                  </a:lnTo>
                  <a:lnTo>
                    <a:pt x="20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0"/>
            <p:cNvSpPr/>
            <p:nvPr/>
          </p:nvSpPr>
          <p:spPr>
            <a:xfrm>
              <a:off x="5265726" y="4106244"/>
              <a:ext cx="36158" cy="271520"/>
            </a:xfrm>
            <a:custGeom>
              <a:avLst/>
              <a:gdLst/>
              <a:ahLst/>
              <a:cxnLst/>
              <a:rect l="l" t="t" r="r" b="b"/>
              <a:pathLst>
                <a:path w="2046" h="15364" extrusionOk="0">
                  <a:moveTo>
                    <a:pt x="0" y="1"/>
                  </a:moveTo>
                  <a:lnTo>
                    <a:pt x="0" y="15363"/>
                  </a:lnTo>
                  <a:lnTo>
                    <a:pt x="2045" y="15363"/>
                  </a:lnTo>
                  <a:lnTo>
                    <a:pt x="20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0"/>
            <p:cNvSpPr/>
            <p:nvPr/>
          </p:nvSpPr>
          <p:spPr>
            <a:xfrm>
              <a:off x="5322632" y="4041651"/>
              <a:ext cx="35398" cy="336113"/>
            </a:xfrm>
            <a:custGeom>
              <a:avLst/>
              <a:gdLst/>
              <a:ahLst/>
              <a:cxnLst/>
              <a:rect l="l" t="t" r="r" b="b"/>
              <a:pathLst>
                <a:path w="2003" h="19019" extrusionOk="0">
                  <a:moveTo>
                    <a:pt x="1" y="0"/>
                  </a:moveTo>
                  <a:lnTo>
                    <a:pt x="1" y="19018"/>
                  </a:lnTo>
                  <a:lnTo>
                    <a:pt x="2002" y="19018"/>
                  </a:lnTo>
                  <a:lnTo>
                    <a:pt x="20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0"/>
            <p:cNvSpPr/>
            <p:nvPr/>
          </p:nvSpPr>
          <p:spPr>
            <a:xfrm>
              <a:off x="5329559" y="3990878"/>
              <a:ext cx="20783" cy="21560"/>
            </a:xfrm>
            <a:custGeom>
              <a:avLst/>
              <a:gdLst/>
              <a:ahLst/>
              <a:cxnLst/>
              <a:rect l="l" t="t" r="r" b="b"/>
              <a:pathLst>
                <a:path w="1176" h="1220" extrusionOk="0">
                  <a:moveTo>
                    <a:pt x="566" y="1"/>
                  </a:moveTo>
                  <a:cubicBezTo>
                    <a:pt x="261" y="1"/>
                    <a:pt x="0" y="262"/>
                    <a:pt x="0" y="610"/>
                  </a:cubicBezTo>
                  <a:cubicBezTo>
                    <a:pt x="0" y="915"/>
                    <a:pt x="261" y="1220"/>
                    <a:pt x="566" y="1220"/>
                  </a:cubicBezTo>
                  <a:cubicBezTo>
                    <a:pt x="958" y="1176"/>
                    <a:pt x="1175" y="915"/>
                    <a:pt x="1175" y="610"/>
                  </a:cubicBezTo>
                  <a:cubicBezTo>
                    <a:pt x="1175" y="262"/>
                    <a:pt x="914" y="1"/>
                    <a:pt x="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0"/>
            <p:cNvSpPr/>
            <p:nvPr/>
          </p:nvSpPr>
          <p:spPr>
            <a:xfrm>
              <a:off x="5272636" y="4057026"/>
              <a:ext cx="21560" cy="21560"/>
            </a:xfrm>
            <a:custGeom>
              <a:avLst/>
              <a:gdLst/>
              <a:ahLst/>
              <a:cxnLst/>
              <a:rect l="l" t="t" r="r" b="b"/>
              <a:pathLst>
                <a:path w="1220" h="1220" extrusionOk="0">
                  <a:moveTo>
                    <a:pt x="610" y="1"/>
                  </a:moveTo>
                  <a:cubicBezTo>
                    <a:pt x="262" y="1"/>
                    <a:pt x="1" y="262"/>
                    <a:pt x="1" y="610"/>
                  </a:cubicBezTo>
                  <a:cubicBezTo>
                    <a:pt x="1" y="958"/>
                    <a:pt x="262" y="1219"/>
                    <a:pt x="610" y="1219"/>
                  </a:cubicBezTo>
                  <a:cubicBezTo>
                    <a:pt x="915" y="1219"/>
                    <a:pt x="1219" y="958"/>
                    <a:pt x="1219" y="610"/>
                  </a:cubicBezTo>
                  <a:cubicBezTo>
                    <a:pt x="1219" y="262"/>
                    <a:pt x="915" y="1"/>
                    <a:pt x="6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0"/>
            <p:cNvSpPr/>
            <p:nvPr/>
          </p:nvSpPr>
          <p:spPr>
            <a:xfrm>
              <a:off x="5216491" y="4104707"/>
              <a:ext cx="21560" cy="20783"/>
            </a:xfrm>
            <a:custGeom>
              <a:avLst/>
              <a:gdLst/>
              <a:ahLst/>
              <a:cxnLst/>
              <a:rect l="l" t="t" r="r" b="b"/>
              <a:pathLst>
                <a:path w="1220" h="1176" extrusionOk="0">
                  <a:moveTo>
                    <a:pt x="610" y="1"/>
                  </a:moveTo>
                  <a:cubicBezTo>
                    <a:pt x="305" y="1"/>
                    <a:pt x="1" y="262"/>
                    <a:pt x="1" y="567"/>
                  </a:cubicBezTo>
                  <a:cubicBezTo>
                    <a:pt x="1" y="915"/>
                    <a:pt x="305" y="1176"/>
                    <a:pt x="610" y="1176"/>
                  </a:cubicBezTo>
                  <a:cubicBezTo>
                    <a:pt x="958" y="1176"/>
                    <a:pt x="1219" y="915"/>
                    <a:pt x="1219" y="567"/>
                  </a:cubicBezTo>
                  <a:cubicBezTo>
                    <a:pt x="1219" y="262"/>
                    <a:pt x="958" y="1"/>
                    <a:pt x="6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0"/>
            <p:cNvSpPr/>
            <p:nvPr/>
          </p:nvSpPr>
          <p:spPr>
            <a:xfrm>
              <a:off x="5102662" y="4162390"/>
              <a:ext cx="20783" cy="20783"/>
            </a:xfrm>
            <a:custGeom>
              <a:avLst/>
              <a:gdLst/>
              <a:ahLst/>
              <a:cxnLst/>
              <a:rect l="l" t="t" r="r" b="b"/>
              <a:pathLst>
                <a:path w="1176" h="1176" extrusionOk="0">
                  <a:moveTo>
                    <a:pt x="610" y="1"/>
                  </a:moveTo>
                  <a:cubicBezTo>
                    <a:pt x="262" y="1"/>
                    <a:pt x="1" y="262"/>
                    <a:pt x="1" y="567"/>
                  </a:cubicBezTo>
                  <a:cubicBezTo>
                    <a:pt x="1" y="915"/>
                    <a:pt x="262" y="1176"/>
                    <a:pt x="610" y="1176"/>
                  </a:cubicBezTo>
                  <a:cubicBezTo>
                    <a:pt x="958" y="1176"/>
                    <a:pt x="1176" y="915"/>
                    <a:pt x="1176" y="567"/>
                  </a:cubicBezTo>
                  <a:cubicBezTo>
                    <a:pt x="1176" y="262"/>
                    <a:pt x="915" y="1"/>
                    <a:pt x="6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0"/>
            <p:cNvSpPr/>
            <p:nvPr/>
          </p:nvSpPr>
          <p:spPr>
            <a:xfrm>
              <a:off x="5158808" y="4147775"/>
              <a:ext cx="21560" cy="20783"/>
            </a:xfrm>
            <a:custGeom>
              <a:avLst/>
              <a:gdLst/>
              <a:ahLst/>
              <a:cxnLst/>
              <a:rect l="l" t="t" r="r" b="b"/>
              <a:pathLst>
                <a:path w="1220" h="1176" extrusionOk="0">
                  <a:moveTo>
                    <a:pt x="610" y="1"/>
                  </a:moveTo>
                  <a:cubicBezTo>
                    <a:pt x="305" y="1"/>
                    <a:pt x="1" y="262"/>
                    <a:pt x="1" y="610"/>
                  </a:cubicBezTo>
                  <a:cubicBezTo>
                    <a:pt x="1" y="915"/>
                    <a:pt x="305" y="1176"/>
                    <a:pt x="610" y="1176"/>
                  </a:cubicBezTo>
                  <a:cubicBezTo>
                    <a:pt x="958" y="1132"/>
                    <a:pt x="1219" y="915"/>
                    <a:pt x="1219" y="610"/>
                  </a:cubicBezTo>
                  <a:cubicBezTo>
                    <a:pt x="1219" y="262"/>
                    <a:pt x="958" y="1"/>
                    <a:pt x="6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0"/>
            <p:cNvSpPr/>
            <p:nvPr/>
          </p:nvSpPr>
          <p:spPr>
            <a:xfrm>
              <a:off x="5113442" y="3999343"/>
              <a:ext cx="230750" cy="178457"/>
            </a:xfrm>
            <a:custGeom>
              <a:avLst/>
              <a:gdLst/>
              <a:ahLst/>
              <a:cxnLst/>
              <a:rect l="l" t="t" r="r" b="b"/>
              <a:pathLst>
                <a:path w="13057" h="10098" extrusionOk="0">
                  <a:moveTo>
                    <a:pt x="12708" y="1"/>
                  </a:moveTo>
                  <a:lnTo>
                    <a:pt x="9487" y="3700"/>
                  </a:lnTo>
                  <a:lnTo>
                    <a:pt x="6354" y="6398"/>
                  </a:lnTo>
                  <a:lnTo>
                    <a:pt x="3134" y="8835"/>
                  </a:lnTo>
                  <a:lnTo>
                    <a:pt x="0" y="9749"/>
                  </a:lnTo>
                  <a:lnTo>
                    <a:pt x="87" y="10097"/>
                  </a:lnTo>
                  <a:lnTo>
                    <a:pt x="3264" y="9140"/>
                  </a:lnTo>
                  <a:lnTo>
                    <a:pt x="6615" y="6703"/>
                  </a:lnTo>
                  <a:lnTo>
                    <a:pt x="9792" y="3961"/>
                  </a:lnTo>
                  <a:lnTo>
                    <a:pt x="13056" y="305"/>
                  </a:lnTo>
                  <a:lnTo>
                    <a:pt x="127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2" name="Google Shape;2942;p40"/>
          <p:cNvGrpSpPr/>
          <p:nvPr/>
        </p:nvGrpSpPr>
        <p:grpSpPr>
          <a:xfrm>
            <a:off x="5487216" y="2426544"/>
            <a:ext cx="591463" cy="591446"/>
            <a:chOff x="5487216" y="2426544"/>
            <a:chExt cx="591463" cy="591446"/>
          </a:xfrm>
        </p:grpSpPr>
        <p:sp>
          <p:nvSpPr>
            <p:cNvPr id="2943" name="Google Shape;2943;p40"/>
            <p:cNvSpPr/>
            <p:nvPr/>
          </p:nvSpPr>
          <p:spPr>
            <a:xfrm>
              <a:off x="5629497" y="2522682"/>
              <a:ext cx="356878" cy="399946"/>
            </a:xfrm>
            <a:custGeom>
              <a:avLst/>
              <a:gdLst/>
              <a:ahLst/>
              <a:cxnLst/>
              <a:rect l="l" t="t" r="r" b="b"/>
              <a:pathLst>
                <a:path w="20194" h="22631" extrusionOk="0">
                  <a:moveTo>
                    <a:pt x="8748" y="0"/>
                  </a:moveTo>
                  <a:lnTo>
                    <a:pt x="8748" y="11228"/>
                  </a:lnTo>
                  <a:lnTo>
                    <a:pt x="1" y="18322"/>
                  </a:lnTo>
                  <a:cubicBezTo>
                    <a:pt x="2046" y="20977"/>
                    <a:pt x="5267" y="22630"/>
                    <a:pt x="8879" y="22630"/>
                  </a:cubicBezTo>
                  <a:cubicBezTo>
                    <a:pt x="15102" y="22630"/>
                    <a:pt x="20194" y="17582"/>
                    <a:pt x="20194" y="11315"/>
                  </a:cubicBezTo>
                  <a:cubicBezTo>
                    <a:pt x="20194" y="5092"/>
                    <a:pt x="15102" y="0"/>
                    <a:pt x="88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0"/>
            <p:cNvSpPr/>
            <p:nvPr/>
          </p:nvSpPr>
          <p:spPr>
            <a:xfrm>
              <a:off x="5534136" y="2474224"/>
              <a:ext cx="497622" cy="497622"/>
            </a:xfrm>
            <a:custGeom>
              <a:avLst/>
              <a:gdLst/>
              <a:ahLst/>
              <a:cxnLst/>
              <a:rect l="l" t="t" r="r" b="b"/>
              <a:pathLst>
                <a:path w="28158" h="28158" extrusionOk="0">
                  <a:moveTo>
                    <a:pt x="14101" y="1959"/>
                  </a:moveTo>
                  <a:cubicBezTo>
                    <a:pt x="20759" y="1959"/>
                    <a:pt x="26286" y="7442"/>
                    <a:pt x="26286" y="14144"/>
                  </a:cubicBezTo>
                  <a:cubicBezTo>
                    <a:pt x="26286" y="20803"/>
                    <a:pt x="20846" y="26330"/>
                    <a:pt x="14101" y="26330"/>
                  </a:cubicBezTo>
                  <a:cubicBezTo>
                    <a:pt x="7355" y="26330"/>
                    <a:pt x="1915" y="20803"/>
                    <a:pt x="1915" y="14144"/>
                  </a:cubicBezTo>
                  <a:cubicBezTo>
                    <a:pt x="1915" y="7399"/>
                    <a:pt x="7399" y="1959"/>
                    <a:pt x="14101" y="1959"/>
                  </a:cubicBezTo>
                  <a:close/>
                  <a:moveTo>
                    <a:pt x="14101" y="1"/>
                  </a:moveTo>
                  <a:cubicBezTo>
                    <a:pt x="6311" y="1"/>
                    <a:pt x="0" y="6311"/>
                    <a:pt x="0" y="14057"/>
                  </a:cubicBezTo>
                  <a:cubicBezTo>
                    <a:pt x="0" y="21847"/>
                    <a:pt x="6311" y="28158"/>
                    <a:pt x="14101" y="28158"/>
                  </a:cubicBezTo>
                  <a:cubicBezTo>
                    <a:pt x="21847" y="28158"/>
                    <a:pt x="28158" y="21847"/>
                    <a:pt x="28158" y="14057"/>
                  </a:cubicBezTo>
                  <a:cubicBezTo>
                    <a:pt x="28158" y="6311"/>
                    <a:pt x="21891" y="1"/>
                    <a:pt x="141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0"/>
            <p:cNvSpPr/>
            <p:nvPr/>
          </p:nvSpPr>
          <p:spPr>
            <a:xfrm>
              <a:off x="5768703" y="2426544"/>
              <a:ext cx="29248" cy="125386"/>
            </a:xfrm>
            <a:custGeom>
              <a:avLst/>
              <a:gdLst/>
              <a:ahLst/>
              <a:cxnLst/>
              <a:rect l="l" t="t" r="r" b="b"/>
              <a:pathLst>
                <a:path w="1655" h="7095" extrusionOk="0">
                  <a:moveTo>
                    <a:pt x="828" y="0"/>
                  </a:moveTo>
                  <a:cubicBezTo>
                    <a:pt x="393" y="0"/>
                    <a:pt x="1" y="392"/>
                    <a:pt x="1" y="827"/>
                  </a:cubicBezTo>
                  <a:lnTo>
                    <a:pt x="1" y="6267"/>
                  </a:lnTo>
                  <a:cubicBezTo>
                    <a:pt x="1" y="6702"/>
                    <a:pt x="393" y="7094"/>
                    <a:pt x="828" y="7094"/>
                  </a:cubicBezTo>
                  <a:cubicBezTo>
                    <a:pt x="1263" y="7094"/>
                    <a:pt x="1655" y="6702"/>
                    <a:pt x="1655" y="6267"/>
                  </a:cubicBezTo>
                  <a:lnTo>
                    <a:pt x="1655" y="827"/>
                  </a:lnTo>
                  <a:cubicBezTo>
                    <a:pt x="1655" y="392"/>
                    <a:pt x="1263" y="0"/>
                    <a:pt x="8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0"/>
            <p:cNvSpPr/>
            <p:nvPr/>
          </p:nvSpPr>
          <p:spPr>
            <a:xfrm>
              <a:off x="5768703" y="2893381"/>
              <a:ext cx="29248" cy="124609"/>
            </a:xfrm>
            <a:custGeom>
              <a:avLst/>
              <a:gdLst/>
              <a:ahLst/>
              <a:cxnLst/>
              <a:rect l="l" t="t" r="r" b="b"/>
              <a:pathLst>
                <a:path w="1655" h="7051" extrusionOk="0">
                  <a:moveTo>
                    <a:pt x="828" y="1"/>
                  </a:moveTo>
                  <a:cubicBezTo>
                    <a:pt x="393" y="1"/>
                    <a:pt x="1" y="349"/>
                    <a:pt x="1" y="784"/>
                  </a:cubicBezTo>
                  <a:lnTo>
                    <a:pt x="1" y="6224"/>
                  </a:lnTo>
                  <a:cubicBezTo>
                    <a:pt x="1" y="6659"/>
                    <a:pt x="393" y="7051"/>
                    <a:pt x="828" y="7051"/>
                  </a:cubicBezTo>
                  <a:cubicBezTo>
                    <a:pt x="1263" y="7051"/>
                    <a:pt x="1655" y="6659"/>
                    <a:pt x="1655" y="6224"/>
                  </a:cubicBezTo>
                  <a:lnTo>
                    <a:pt x="1655" y="784"/>
                  </a:lnTo>
                  <a:cubicBezTo>
                    <a:pt x="1655" y="349"/>
                    <a:pt x="1263" y="1"/>
                    <a:pt x="8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0"/>
            <p:cNvSpPr/>
            <p:nvPr/>
          </p:nvSpPr>
          <p:spPr>
            <a:xfrm>
              <a:off x="5953293" y="2707254"/>
              <a:ext cx="125386" cy="29248"/>
            </a:xfrm>
            <a:custGeom>
              <a:avLst/>
              <a:gdLst/>
              <a:ahLst/>
              <a:cxnLst/>
              <a:rect l="l" t="t" r="r" b="b"/>
              <a:pathLst>
                <a:path w="7095" h="1655" extrusionOk="0">
                  <a:moveTo>
                    <a:pt x="827" y="1"/>
                  </a:moveTo>
                  <a:cubicBezTo>
                    <a:pt x="392" y="1"/>
                    <a:pt x="1" y="393"/>
                    <a:pt x="1" y="828"/>
                  </a:cubicBezTo>
                  <a:cubicBezTo>
                    <a:pt x="1" y="1263"/>
                    <a:pt x="392" y="1655"/>
                    <a:pt x="827" y="1655"/>
                  </a:cubicBezTo>
                  <a:lnTo>
                    <a:pt x="6267" y="1655"/>
                  </a:lnTo>
                  <a:cubicBezTo>
                    <a:pt x="6703" y="1655"/>
                    <a:pt x="7094" y="1263"/>
                    <a:pt x="7094" y="828"/>
                  </a:cubicBezTo>
                  <a:cubicBezTo>
                    <a:pt x="7094" y="393"/>
                    <a:pt x="6703" y="1"/>
                    <a:pt x="626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0"/>
            <p:cNvSpPr/>
            <p:nvPr/>
          </p:nvSpPr>
          <p:spPr>
            <a:xfrm>
              <a:off x="5487216" y="2707254"/>
              <a:ext cx="124609" cy="29248"/>
            </a:xfrm>
            <a:custGeom>
              <a:avLst/>
              <a:gdLst/>
              <a:ahLst/>
              <a:cxnLst/>
              <a:rect l="l" t="t" r="r" b="b"/>
              <a:pathLst>
                <a:path w="7051" h="1655" extrusionOk="0">
                  <a:moveTo>
                    <a:pt x="828" y="1"/>
                  </a:moveTo>
                  <a:cubicBezTo>
                    <a:pt x="392" y="1"/>
                    <a:pt x="1" y="393"/>
                    <a:pt x="1" y="828"/>
                  </a:cubicBezTo>
                  <a:cubicBezTo>
                    <a:pt x="1" y="1263"/>
                    <a:pt x="392" y="1655"/>
                    <a:pt x="828" y="1655"/>
                  </a:cubicBezTo>
                  <a:lnTo>
                    <a:pt x="6268" y="1655"/>
                  </a:lnTo>
                  <a:cubicBezTo>
                    <a:pt x="6703" y="1655"/>
                    <a:pt x="7051" y="1263"/>
                    <a:pt x="7051" y="828"/>
                  </a:cubicBezTo>
                  <a:cubicBezTo>
                    <a:pt x="7051" y="393"/>
                    <a:pt x="6703" y="1"/>
                    <a:pt x="62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0"/>
            <p:cNvSpPr/>
            <p:nvPr/>
          </p:nvSpPr>
          <p:spPr>
            <a:xfrm>
              <a:off x="5702573" y="2604965"/>
              <a:ext cx="116144" cy="236140"/>
            </a:xfrm>
            <a:custGeom>
              <a:avLst/>
              <a:gdLst/>
              <a:ahLst/>
              <a:cxnLst/>
              <a:rect l="l" t="t" r="r" b="b"/>
              <a:pathLst>
                <a:path w="6572" h="13362" extrusionOk="0">
                  <a:moveTo>
                    <a:pt x="4352" y="1"/>
                  </a:moveTo>
                  <a:lnTo>
                    <a:pt x="0" y="2656"/>
                  </a:lnTo>
                  <a:lnTo>
                    <a:pt x="1088" y="4353"/>
                  </a:lnTo>
                  <a:lnTo>
                    <a:pt x="4091" y="2525"/>
                  </a:lnTo>
                  <a:lnTo>
                    <a:pt x="4091" y="13361"/>
                  </a:lnTo>
                  <a:lnTo>
                    <a:pt x="6572" y="13361"/>
                  </a:lnTo>
                  <a:lnTo>
                    <a:pt x="6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0" name="Google Shape;2950;p40"/>
          <p:cNvGrpSpPr/>
          <p:nvPr/>
        </p:nvGrpSpPr>
        <p:grpSpPr>
          <a:xfrm>
            <a:off x="3377878" y="2306449"/>
            <a:ext cx="383016" cy="382256"/>
            <a:chOff x="2996878" y="2458849"/>
            <a:chExt cx="383016" cy="382256"/>
          </a:xfrm>
        </p:grpSpPr>
        <p:sp>
          <p:nvSpPr>
            <p:cNvPr id="2951" name="Google Shape;2951;p40"/>
            <p:cNvSpPr/>
            <p:nvPr/>
          </p:nvSpPr>
          <p:spPr>
            <a:xfrm>
              <a:off x="2996878" y="2458849"/>
              <a:ext cx="383016" cy="382256"/>
            </a:xfrm>
            <a:custGeom>
              <a:avLst/>
              <a:gdLst/>
              <a:ahLst/>
              <a:cxnLst/>
              <a:rect l="l" t="t" r="r" b="b"/>
              <a:pathLst>
                <a:path w="21673" h="21630" extrusionOk="0">
                  <a:moveTo>
                    <a:pt x="10836" y="566"/>
                  </a:moveTo>
                  <a:cubicBezTo>
                    <a:pt x="16494" y="566"/>
                    <a:pt x="21107" y="5179"/>
                    <a:pt x="21107" y="10837"/>
                  </a:cubicBezTo>
                  <a:cubicBezTo>
                    <a:pt x="21107" y="16494"/>
                    <a:pt x="16494" y="21151"/>
                    <a:pt x="10836" y="21151"/>
                  </a:cubicBezTo>
                  <a:cubicBezTo>
                    <a:pt x="5179" y="21151"/>
                    <a:pt x="566" y="16494"/>
                    <a:pt x="566" y="10837"/>
                  </a:cubicBezTo>
                  <a:cubicBezTo>
                    <a:pt x="566" y="5179"/>
                    <a:pt x="5179" y="566"/>
                    <a:pt x="10836" y="566"/>
                  </a:cubicBezTo>
                  <a:close/>
                  <a:moveTo>
                    <a:pt x="10836" y="0"/>
                  </a:moveTo>
                  <a:cubicBezTo>
                    <a:pt x="4874" y="0"/>
                    <a:pt x="0" y="4831"/>
                    <a:pt x="0" y="10793"/>
                  </a:cubicBezTo>
                  <a:cubicBezTo>
                    <a:pt x="0" y="16799"/>
                    <a:pt x="4874" y="21629"/>
                    <a:pt x="10836" y="21629"/>
                  </a:cubicBezTo>
                  <a:cubicBezTo>
                    <a:pt x="16842" y="21629"/>
                    <a:pt x="21673" y="16799"/>
                    <a:pt x="21673" y="10793"/>
                  </a:cubicBezTo>
                  <a:cubicBezTo>
                    <a:pt x="21673" y="4874"/>
                    <a:pt x="16842" y="0"/>
                    <a:pt x="108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0"/>
            <p:cNvSpPr/>
            <p:nvPr/>
          </p:nvSpPr>
          <p:spPr>
            <a:xfrm>
              <a:off x="3112244" y="2498612"/>
              <a:ext cx="194592" cy="258655"/>
            </a:xfrm>
            <a:custGeom>
              <a:avLst/>
              <a:gdLst/>
              <a:ahLst/>
              <a:cxnLst/>
              <a:rect l="l" t="t" r="r" b="b"/>
              <a:pathLst>
                <a:path w="11011" h="14636" extrusionOk="0">
                  <a:moveTo>
                    <a:pt x="4878" y="0"/>
                  </a:moveTo>
                  <a:cubicBezTo>
                    <a:pt x="4424" y="0"/>
                    <a:pt x="3973" y="355"/>
                    <a:pt x="3786" y="1101"/>
                  </a:cubicBezTo>
                  <a:cubicBezTo>
                    <a:pt x="3482" y="2189"/>
                    <a:pt x="3177" y="3408"/>
                    <a:pt x="2089" y="4539"/>
                  </a:cubicBezTo>
                  <a:cubicBezTo>
                    <a:pt x="1088" y="5497"/>
                    <a:pt x="0" y="6106"/>
                    <a:pt x="0" y="7586"/>
                  </a:cubicBezTo>
                  <a:lnTo>
                    <a:pt x="0" y="12025"/>
                  </a:lnTo>
                  <a:cubicBezTo>
                    <a:pt x="0" y="13504"/>
                    <a:pt x="1219" y="14636"/>
                    <a:pt x="2611" y="14636"/>
                  </a:cubicBezTo>
                  <a:lnTo>
                    <a:pt x="9705" y="14636"/>
                  </a:lnTo>
                  <a:cubicBezTo>
                    <a:pt x="10575" y="14636"/>
                    <a:pt x="11011" y="14331"/>
                    <a:pt x="11011" y="13722"/>
                  </a:cubicBezTo>
                  <a:lnTo>
                    <a:pt x="11011" y="13635"/>
                  </a:lnTo>
                  <a:cubicBezTo>
                    <a:pt x="11011" y="12982"/>
                    <a:pt x="10445" y="12677"/>
                    <a:pt x="10140" y="12634"/>
                  </a:cubicBezTo>
                  <a:cubicBezTo>
                    <a:pt x="10445" y="12547"/>
                    <a:pt x="11011" y="12373"/>
                    <a:pt x="11011" y="11763"/>
                  </a:cubicBezTo>
                  <a:lnTo>
                    <a:pt x="11011" y="11459"/>
                  </a:lnTo>
                  <a:cubicBezTo>
                    <a:pt x="11011" y="10850"/>
                    <a:pt x="10445" y="10632"/>
                    <a:pt x="10140" y="10501"/>
                  </a:cubicBezTo>
                  <a:cubicBezTo>
                    <a:pt x="10445" y="10414"/>
                    <a:pt x="11011" y="10153"/>
                    <a:pt x="11011" y="9588"/>
                  </a:cubicBezTo>
                  <a:lnTo>
                    <a:pt x="11011" y="8978"/>
                  </a:lnTo>
                  <a:cubicBezTo>
                    <a:pt x="11011" y="8456"/>
                    <a:pt x="10445" y="8108"/>
                    <a:pt x="10140" y="8021"/>
                  </a:cubicBezTo>
                  <a:cubicBezTo>
                    <a:pt x="10445" y="7890"/>
                    <a:pt x="11011" y="7629"/>
                    <a:pt x="11011" y="7020"/>
                  </a:cubicBezTo>
                  <a:lnTo>
                    <a:pt x="11011" y="6367"/>
                  </a:lnTo>
                  <a:cubicBezTo>
                    <a:pt x="11011" y="5845"/>
                    <a:pt x="10662" y="5410"/>
                    <a:pt x="9748" y="5410"/>
                  </a:cubicBezTo>
                  <a:lnTo>
                    <a:pt x="5222" y="5410"/>
                  </a:lnTo>
                  <a:cubicBezTo>
                    <a:pt x="5222" y="5410"/>
                    <a:pt x="6093" y="3843"/>
                    <a:pt x="6093" y="1798"/>
                  </a:cubicBezTo>
                  <a:cubicBezTo>
                    <a:pt x="6093" y="629"/>
                    <a:pt x="5482" y="0"/>
                    <a:pt x="48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0"/>
            <p:cNvSpPr/>
            <p:nvPr/>
          </p:nvSpPr>
          <p:spPr>
            <a:xfrm>
              <a:off x="3115319" y="2621896"/>
              <a:ext cx="189979" cy="133834"/>
            </a:xfrm>
            <a:custGeom>
              <a:avLst/>
              <a:gdLst/>
              <a:ahLst/>
              <a:cxnLst/>
              <a:rect l="l" t="t" r="r" b="b"/>
              <a:pathLst>
                <a:path w="10750" h="7573" extrusionOk="0">
                  <a:moveTo>
                    <a:pt x="44" y="0"/>
                  </a:moveTo>
                  <a:cubicBezTo>
                    <a:pt x="0" y="174"/>
                    <a:pt x="0" y="392"/>
                    <a:pt x="0" y="610"/>
                  </a:cubicBezTo>
                  <a:lnTo>
                    <a:pt x="0" y="5049"/>
                  </a:lnTo>
                  <a:cubicBezTo>
                    <a:pt x="0" y="6398"/>
                    <a:pt x="1132" y="7573"/>
                    <a:pt x="2524" y="7573"/>
                  </a:cubicBezTo>
                  <a:lnTo>
                    <a:pt x="9574" y="7573"/>
                  </a:lnTo>
                  <a:cubicBezTo>
                    <a:pt x="10401" y="7573"/>
                    <a:pt x="10749" y="7268"/>
                    <a:pt x="10749" y="6746"/>
                  </a:cubicBezTo>
                  <a:lnTo>
                    <a:pt x="10749" y="6659"/>
                  </a:lnTo>
                  <a:lnTo>
                    <a:pt x="10749" y="6485"/>
                  </a:lnTo>
                  <a:cubicBezTo>
                    <a:pt x="10589" y="6491"/>
                    <a:pt x="10429" y="6495"/>
                    <a:pt x="10269" y="6495"/>
                  </a:cubicBezTo>
                  <a:cubicBezTo>
                    <a:pt x="8342" y="6495"/>
                    <a:pt x="6435" y="6010"/>
                    <a:pt x="4787" y="5005"/>
                  </a:cubicBezTo>
                  <a:cubicBezTo>
                    <a:pt x="3264" y="4091"/>
                    <a:pt x="1915" y="2786"/>
                    <a:pt x="871" y="1306"/>
                  </a:cubicBezTo>
                  <a:cubicBezTo>
                    <a:pt x="609" y="871"/>
                    <a:pt x="261" y="479"/>
                    <a:pt x="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0"/>
            <p:cNvSpPr/>
            <p:nvPr/>
          </p:nvSpPr>
          <p:spPr>
            <a:xfrm>
              <a:off x="3079939" y="2617283"/>
              <a:ext cx="34620" cy="116921"/>
            </a:xfrm>
            <a:custGeom>
              <a:avLst/>
              <a:gdLst/>
              <a:ahLst/>
              <a:cxnLst/>
              <a:rect l="l" t="t" r="r" b="b"/>
              <a:pathLst>
                <a:path w="1959" h="6616" extrusionOk="0">
                  <a:moveTo>
                    <a:pt x="0" y="0"/>
                  </a:moveTo>
                  <a:lnTo>
                    <a:pt x="0" y="6615"/>
                  </a:lnTo>
                  <a:lnTo>
                    <a:pt x="1959" y="6615"/>
                  </a:lnTo>
                  <a:lnTo>
                    <a:pt x="1959" y="0"/>
                  </a:lnTo>
                  <a:close/>
                </a:path>
              </a:pathLst>
            </a:custGeom>
            <a:solidFill>
              <a:srgbClr val="E2E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0"/>
            <p:cNvSpPr/>
            <p:nvPr/>
          </p:nvSpPr>
          <p:spPr>
            <a:xfrm>
              <a:off x="3079939" y="2618821"/>
              <a:ext cx="34620" cy="23080"/>
            </a:xfrm>
            <a:custGeom>
              <a:avLst/>
              <a:gdLst/>
              <a:ahLst/>
              <a:cxnLst/>
              <a:rect l="l" t="t" r="r" b="b"/>
              <a:pathLst>
                <a:path w="1959" h="1306" extrusionOk="0">
                  <a:moveTo>
                    <a:pt x="0" y="0"/>
                  </a:moveTo>
                  <a:lnTo>
                    <a:pt x="0" y="1306"/>
                  </a:lnTo>
                  <a:lnTo>
                    <a:pt x="1959" y="1306"/>
                  </a:lnTo>
                  <a:lnTo>
                    <a:pt x="1959" y="0"/>
                  </a:lnTo>
                  <a:close/>
                </a:path>
              </a:pathLst>
            </a:custGeom>
            <a:solidFill>
              <a:srgbClr val="FFF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0"/>
            <p:cNvSpPr/>
            <p:nvPr/>
          </p:nvSpPr>
          <p:spPr>
            <a:xfrm>
              <a:off x="3038408" y="2612671"/>
              <a:ext cx="49236" cy="125369"/>
            </a:xfrm>
            <a:custGeom>
              <a:avLst/>
              <a:gdLst/>
              <a:ahLst/>
              <a:cxnLst/>
              <a:rect l="l" t="t" r="r" b="b"/>
              <a:pathLst>
                <a:path w="2786" h="7094" extrusionOk="0">
                  <a:moveTo>
                    <a:pt x="0" y="0"/>
                  </a:moveTo>
                  <a:lnTo>
                    <a:pt x="0" y="7094"/>
                  </a:lnTo>
                  <a:lnTo>
                    <a:pt x="2785" y="7094"/>
                  </a:lnTo>
                  <a:lnTo>
                    <a:pt x="27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0"/>
            <p:cNvSpPr/>
            <p:nvPr/>
          </p:nvSpPr>
          <p:spPr>
            <a:xfrm>
              <a:off x="3038408" y="2614968"/>
              <a:ext cx="49236" cy="33861"/>
            </a:xfrm>
            <a:custGeom>
              <a:avLst/>
              <a:gdLst/>
              <a:ahLst/>
              <a:cxnLst/>
              <a:rect l="l" t="t" r="r" b="b"/>
              <a:pathLst>
                <a:path w="2786" h="1916" extrusionOk="0">
                  <a:moveTo>
                    <a:pt x="0" y="1"/>
                  </a:moveTo>
                  <a:lnTo>
                    <a:pt x="0" y="1916"/>
                  </a:lnTo>
                  <a:lnTo>
                    <a:pt x="2785" y="1916"/>
                  </a:lnTo>
                  <a:lnTo>
                    <a:pt x="2785" y="1"/>
                  </a:ln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8" name="Google Shape;2958;p40"/>
          <p:cNvGrpSpPr/>
          <p:nvPr/>
        </p:nvGrpSpPr>
        <p:grpSpPr>
          <a:xfrm>
            <a:off x="2252800" y="3881073"/>
            <a:ext cx="1155976" cy="576070"/>
            <a:chOff x="2252800" y="3881073"/>
            <a:chExt cx="1155976" cy="576070"/>
          </a:xfrm>
        </p:grpSpPr>
        <p:sp>
          <p:nvSpPr>
            <p:cNvPr id="2959" name="Google Shape;2959;p40"/>
            <p:cNvSpPr/>
            <p:nvPr/>
          </p:nvSpPr>
          <p:spPr>
            <a:xfrm>
              <a:off x="2252800" y="3916453"/>
              <a:ext cx="425324" cy="309958"/>
            </a:xfrm>
            <a:custGeom>
              <a:avLst/>
              <a:gdLst/>
              <a:ahLst/>
              <a:cxnLst/>
              <a:rect l="l" t="t" r="r" b="b"/>
              <a:pathLst>
                <a:path w="24067" h="17539" extrusionOk="0">
                  <a:moveTo>
                    <a:pt x="2263" y="0"/>
                  </a:moveTo>
                  <a:cubicBezTo>
                    <a:pt x="1001" y="0"/>
                    <a:pt x="0" y="1045"/>
                    <a:pt x="0" y="2307"/>
                  </a:cubicBezTo>
                  <a:lnTo>
                    <a:pt x="0" y="15232"/>
                  </a:lnTo>
                  <a:cubicBezTo>
                    <a:pt x="0" y="16494"/>
                    <a:pt x="1001" y="17539"/>
                    <a:pt x="2263" y="17539"/>
                  </a:cubicBezTo>
                  <a:lnTo>
                    <a:pt x="21804" y="17539"/>
                  </a:lnTo>
                  <a:cubicBezTo>
                    <a:pt x="23066" y="17539"/>
                    <a:pt x="24067" y="16494"/>
                    <a:pt x="24067" y="15232"/>
                  </a:cubicBezTo>
                  <a:lnTo>
                    <a:pt x="24067" y="2307"/>
                  </a:lnTo>
                  <a:cubicBezTo>
                    <a:pt x="24067" y="1045"/>
                    <a:pt x="23066" y="0"/>
                    <a:pt x="218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0"/>
            <p:cNvSpPr/>
            <p:nvPr/>
          </p:nvSpPr>
          <p:spPr>
            <a:xfrm>
              <a:off x="2691184" y="3885685"/>
              <a:ext cx="312273" cy="571458"/>
            </a:xfrm>
            <a:custGeom>
              <a:avLst/>
              <a:gdLst/>
              <a:ahLst/>
              <a:cxnLst/>
              <a:rect l="l" t="t" r="r" b="b"/>
              <a:pathLst>
                <a:path w="17670" h="32336" extrusionOk="0">
                  <a:moveTo>
                    <a:pt x="2829" y="1"/>
                  </a:moveTo>
                  <a:cubicBezTo>
                    <a:pt x="1219" y="1"/>
                    <a:pt x="0" y="1306"/>
                    <a:pt x="0" y="2829"/>
                  </a:cubicBezTo>
                  <a:lnTo>
                    <a:pt x="0" y="29507"/>
                  </a:lnTo>
                  <a:cubicBezTo>
                    <a:pt x="0" y="31074"/>
                    <a:pt x="1306" y="32336"/>
                    <a:pt x="2829" y="32336"/>
                  </a:cubicBezTo>
                  <a:lnTo>
                    <a:pt x="14841" y="32336"/>
                  </a:lnTo>
                  <a:cubicBezTo>
                    <a:pt x="16407" y="32336"/>
                    <a:pt x="17669" y="31030"/>
                    <a:pt x="17669" y="29507"/>
                  </a:cubicBezTo>
                  <a:lnTo>
                    <a:pt x="17669" y="2829"/>
                  </a:lnTo>
                  <a:cubicBezTo>
                    <a:pt x="17669" y="1263"/>
                    <a:pt x="16364" y="1"/>
                    <a:pt x="14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0"/>
            <p:cNvSpPr/>
            <p:nvPr/>
          </p:nvSpPr>
          <p:spPr>
            <a:xfrm>
              <a:off x="2705022" y="3901078"/>
              <a:ext cx="283820" cy="101529"/>
            </a:xfrm>
            <a:custGeom>
              <a:avLst/>
              <a:gdLst/>
              <a:ahLst/>
              <a:cxnLst/>
              <a:rect l="l" t="t" r="r" b="b"/>
              <a:pathLst>
                <a:path w="16060" h="5745" extrusionOk="0">
                  <a:moveTo>
                    <a:pt x="2046" y="0"/>
                  </a:moveTo>
                  <a:cubicBezTo>
                    <a:pt x="958" y="0"/>
                    <a:pt x="1" y="914"/>
                    <a:pt x="1" y="2002"/>
                  </a:cubicBezTo>
                  <a:lnTo>
                    <a:pt x="1" y="5745"/>
                  </a:lnTo>
                  <a:cubicBezTo>
                    <a:pt x="1" y="4657"/>
                    <a:pt x="958" y="3743"/>
                    <a:pt x="2046" y="3743"/>
                  </a:cubicBezTo>
                  <a:lnTo>
                    <a:pt x="14058" y="3743"/>
                  </a:lnTo>
                  <a:cubicBezTo>
                    <a:pt x="15146" y="3743"/>
                    <a:pt x="16060" y="4657"/>
                    <a:pt x="16060" y="5745"/>
                  </a:cubicBezTo>
                  <a:lnTo>
                    <a:pt x="16060" y="2002"/>
                  </a:lnTo>
                  <a:cubicBezTo>
                    <a:pt x="16060" y="914"/>
                    <a:pt x="15146" y="0"/>
                    <a:pt x="140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0"/>
            <p:cNvSpPr/>
            <p:nvPr/>
          </p:nvSpPr>
          <p:spPr>
            <a:xfrm>
              <a:off x="2651951" y="4039507"/>
              <a:ext cx="63868" cy="63091"/>
            </a:xfrm>
            <a:custGeom>
              <a:avLst/>
              <a:gdLst/>
              <a:ahLst/>
              <a:cxnLst/>
              <a:rect l="l" t="t" r="r" b="b"/>
              <a:pathLst>
                <a:path w="3614" h="3570" extrusionOk="0">
                  <a:moveTo>
                    <a:pt x="1829" y="1"/>
                  </a:moveTo>
                  <a:cubicBezTo>
                    <a:pt x="828" y="1"/>
                    <a:pt x="1" y="784"/>
                    <a:pt x="1" y="1785"/>
                  </a:cubicBezTo>
                  <a:cubicBezTo>
                    <a:pt x="1" y="2786"/>
                    <a:pt x="828" y="3569"/>
                    <a:pt x="1829" y="3569"/>
                  </a:cubicBezTo>
                  <a:cubicBezTo>
                    <a:pt x="2830" y="3569"/>
                    <a:pt x="3613" y="2786"/>
                    <a:pt x="3613" y="1785"/>
                  </a:cubicBezTo>
                  <a:cubicBezTo>
                    <a:pt x="3613" y="784"/>
                    <a:pt x="2830" y="1"/>
                    <a:pt x="18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0"/>
            <p:cNvSpPr/>
            <p:nvPr/>
          </p:nvSpPr>
          <p:spPr>
            <a:xfrm>
              <a:off x="2672716" y="3881073"/>
              <a:ext cx="346116" cy="346116"/>
            </a:xfrm>
            <a:custGeom>
              <a:avLst/>
              <a:gdLst/>
              <a:ahLst/>
              <a:cxnLst/>
              <a:rect l="l" t="t" r="r" b="b"/>
              <a:pathLst>
                <a:path w="19585" h="19585" extrusionOk="0">
                  <a:moveTo>
                    <a:pt x="9793" y="1"/>
                  </a:moveTo>
                  <a:cubicBezTo>
                    <a:pt x="4353" y="1"/>
                    <a:pt x="1" y="4352"/>
                    <a:pt x="1" y="9792"/>
                  </a:cubicBezTo>
                  <a:cubicBezTo>
                    <a:pt x="1" y="15189"/>
                    <a:pt x="4353" y="19584"/>
                    <a:pt x="9793" y="19584"/>
                  </a:cubicBezTo>
                  <a:cubicBezTo>
                    <a:pt x="15189" y="19584"/>
                    <a:pt x="19585" y="15189"/>
                    <a:pt x="19585" y="9792"/>
                  </a:cubicBezTo>
                  <a:cubicBezTo>
                    <a:pt x="19585" y="4352"/>
                    <a:pt x="15189" y="1"/>
                    <a:pt x="97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0"/>
            <p:cNvSpPr/>
            <p:nvPr/>
          </p:nvSpPr>
          <p:spPr>
            <a:xfrm>
              <a:off x="2675031" y="3899399"/>
              <a:ext cx="339966" cy="309463"/>
            </a:xfrm>
            <a:custGeom>
              <a:avLst/>
              <a:gdLst/>
              <a:ahLst/>
              <a:cxnLst/>
              <a:rect l="l" t="t" r="r" b="b"/>
              <a:pathLst>
                <a:path w="19237" h="17511" extrusionOk="0">
                  <a:moveTo>
                    <a:pt x="9597" y="0"/>
                  </a:moveTo>
                  <a:cubicBezTo>
                    <a:pt x="5589" y="0"/>
                    <a:pt x="1987" y="2755"/>
                    <a:pt x="1089" y="6797"/>
                  </a:cubicBezTo>
                  <a:cubicBezTo>
                    <a:pt x="1" y="11541"/>
                    <a:pt x="2960" y="16241"/>
                    <a:pt x="7660" y="17285"/>
                  </a:cubicBezTo>
                  <a:cubicBezTo>
                    <a:pt x="8324" y="17438"/>
                    <a:pt x="8987" y="17511"/>
                    <a:pt x="9640" y="17511"/>
                  </a:cubicBezTo>
                  <a:cubicBezTo>
                    <a:pt x="13648" y="17511"/>
                    <a:pt x="17250" y="14756"/>
                    <a:pt x="18148" y="10714"/>
                  </a:cubicBezTo>
                  <a:cubicBezTo>
                    <a:pt x="19236" y="5970"/>
                    <a:pt x="16277" y="1270"/>
                    <a:pt x="11577" y="226"/>
                  </a:cubicBezTo>
                  <a:cubicBezTo>
                    <a:pt x="10913" y="73"/>
                    <a:pt x="10249" y="0"/>
                    <a:pt x="95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0"/>
            <p:cNvSpPr/>
            <p:nvPr/>
          </p:nvSpPr>
          <p:spPr>
            <a:xfrm>
              <a:off x="2731955" y="3940293"/>
              <a:ext cx="226897" cy="226897"/>
            </a:xfrm>
            <a:custGeom>
              <a:avLst/>
              <a:gdLst/>
              <a:ahLst/>
              <a:cxnLst/>
              <a:rect l="l" t="t" r="r" b="b"/>
              <a:pathLst>
                <a:path w="12839" h="12839" extrusionOk="0">
                  <a:moveTo>
                    <a:pt x="6441" y="1"/>
                  </a:moveTo>
                  <a:cubicBezTo>
                    <a:pt x="2872" y="1"/>
                    <a:pt x="0" y="2873"/>
                    <a:pt x="0" y="6441"/>
                  </a:cubicBezTo>
                  <a:cubicBezTo>
                    <a:pt x="0" y="9966"/>
                    <a:pt x="2872" y="12839"/>
                    <a:pt x="6441" y="12839"/>
                  </a:cubicBezTo>
                  <a:cubicBezTo>
                    <a:pt x="9966" y="12839"/>
                    <a:pt x="12838" y="9966"/>
                    <a:pt x="12838" y="6441"/>
                  </a:cubicBezTo>
                  <a:cubicBezTo>
                    <a:pt x="12838" y="2873"/>
                    <a:pt x="9966" y="1"/>
                    <a:pt x="64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0"/>
            <p:cNvSpPr/>
            <p:nvPr/>
          </p:nvSpPr>
          <p:spPr>
            <a:xfrm>
              <a:off x="2740402" y="3958726"/>
              <a:ext cx="209225" cy="190315"/>
            </a:xfrm>
            <a:custGeom>
              <a:avLst/>
              <a:gdLst/>
              <a:ahLst/>
              <a:cxnLst/>
              <a:rect l="l" t="t" r="r" b="b"/>
              <a:pathLst>
                <a:path w="11839" h="10769" extrusionOk="0">
                  <a:moveTo>
                    <a:pt x="5919" y="0"/>
                  </a:moveTo>
                  <a:cubicBezTo>
                    <a:pt x="3476" y="0"/>
                    <a:pt x="1254" y="1701"/>
                    <a:pt x="654" y="4180"/>
                  </a:cubicBezTo>
                  <a:cubicBezTo>
                    <a:pt x="1" y="7096"/>
                    <a:pt x="1829" y="9968"/>
                    <a:pt x="4701" y="10621"/>
                  </a:cubicBezTo>
                  <a:cubicBezTo>
                    <a:pt x="5120" y="10721"/>
                    <a:pt x="5539" y="10769"/>
                    <a:pt x="5950" y="10769"/>
                  </a:cubicBezTo>
                  <a:cubicBezTo>
                    <a:pt x="8398" y="10769"/>
                    <a:pt x="10589" y="9070"/>
                    <a:pt x="11185" y="6573"/>
                  </a:cubicBezTo>
                  <a:cubicBezTo>
                    <a:pt x="11838" y="3701"/>
                    <a:pt x="10010" y="785"/>
                    <a:pt x="7094" y="133"/>
                  </a:cubicBezTo>
                  <a:cubicBezTo>
                    <a:pt x="6701" y="43"/>
                    <a:pt x="6307" y="0"/>
                    <a:pt x="5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0"/>
            <p:cNvSpPr/>
            <p:nvPr/>
          </p:nvSpPr>
          <p:spPr>
            <a:xfrm>
              <a:off x="2796548" y="4024132"/>
              <a:ext cx="140761" cy="120756"/>
            </a:xfrm>
            <a:custGeom>
              <a:avLst/>
              <a:gdLst/>
              <a:ahLst/>
              <a:cxnLst/>
              <a:rect l="l" t="t" r="r" b="b"/>
              <a:pathLst>
                <a:path w="7965" h="6833" extrusionOk="0">
                  <a:moveTo>
                    <a:pt x="5179" y="0"/>
                  </a:moveTo>
                  <a:cubicBezTo>
                    <a:pt x="2307" y="0"/>
                    <a:pt x="1" y="2350"/>
                    <a:pt x="1" y="5179"/>
                  </a:cubicBezTo>
                  <a:cubicBezTo>
                    <a:pt x="1" y="5484"/>
                    <a:pt x="44" y="5788"/>
                    <a:pt x="131" y="6093"/>
                  </a:cubicBezTo>
                  <a:cubicBezTo>
                    <a:pt x="871" y="6572"/>
                    <a:pt x="1785" y="6833"/>
                    <a:pt x="2786" y="6833"/>
                  </a:cubicBezTo>
                  <a:cubicBezTo>
                    <a:pt x="5615" y="6833"/>
                    <a:pt x="7965" y="4526"/>
                    <a:pt x="7965" y="1697"/>
                  </a:cubicBezTo>
                  <a:cubicBezTo>
                    <a:pt x="7965" y="1349"/>
                    <a:pt x="7878" y="1088"/>
                    <a:pt x="7834" y="740"/>
                  </a:cubicBezTo>
                  <a:cubicBezTo>
                    <a:pt x="7094" y="261"/>
                    <a:pt x="6137" y="0"/>
                    <a:pt x="5179" y="0"/>
                  </a:cubicBezTo>
                  <a:close/>
                </a:path>
              </a:pathLst>
            </a:custGeom>
            <a:solidFill>
              <a:srgbClr val="FFFFFF">
                <a:alpha val="30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0"/>
            <p:cNvSpPr/>
            <p:nvPr/>
          </p:nvSpPr>
          <p:spPr>
            <a:xfrm>
              <a:off x="2944219" y="4207166"/>
              <a:ext cx="29248" cy="28470"/>
            </a:xfrm>
            <a:custGeom>
              <a:avLst/>
              <a:gdLst/>
              <a:ahLst/>
              <a:cxnLst/>
              <a:rect l="l" t="t" r="r" b="b"/>
              <a:pathLst>
                <a:path w="1655" h="1611" extrusionOk="0">
                  <a:moveTo>
                    <a:pt x="827" y="1"/>
                  </a:moveTo>
                  <a:cubicBezTo>
                    <a:pt x="392" y="1"/>
                    <a:pt x="0" y="349"/>
                    <a:pt x="0" y="784"/>
                  </a:cubicBezTo>
                  <a:cubicBezTo>
                    <a:pt x="0" y="1263"/>
                    <a:pt x="392" y="1611"/>
                    <a:pt x="827" y="1611"/>
                  </a:cubicBezTo>
                  <a:cubicBezTo>
                    <a:pt x="1306" y="1611"/>
                    <a:pt x="1654" y="1263"/>
                    <a:pt x="1654" y="784"/>
                  </a:cubicBezTo>
                  <a:cubicBezTo>
                    <a:pt x="1654" y="349"/>
                    <a:pt x="1306" y="1"/>
                    <a:pt x="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0"/>
            <p:cNvSpPr/>
            <p:nvPr/>
          </p:nvSpPr>
          <p:spPr>
            <a:xfrm>
              <a:off x="2754257" y="4297932"/>
              <a:ext cx="192277" cy="11540"/>
            </a:xfrm>
            <a:custGeom>
              <a:avLst/>
              <a:gdLst/>
              <a:ahLst/>
              <a:cxnLst/>
              <a:rect l="l" t="t" r="r" b="b"/>
              <a:pathLst>
                <a:path w="10880" h="653" extrusionOk="0">
                  <a:moveTo>
                    <a:pt x="348" y="0"/>
                  </a:moveTo>
                  <a:cubicBezTo>
                    <a:pt x="174" y="0"/>
                    <a:pt x="0" y="131"/>
                    <a:pt x="0" y="348"/>
                  </a:cubicBezTo>
                  <a:cubicBezTo>
                    <a:pt x="0" y="522"/>
                    <a:pt x="131" y="653"/>
                    <a:pt x="348" y="653"/>
                  </a:cubicBezTo>
                  <a:lnTo>
                    <a:pt x="10575" y="653"/>
                  </a:lnTo>
                  <a:cubicBezTo>
                    <a:pt x="10706" y="653"/>
                    <a:pt x="10880" y="566"/>
                    <a:pt x="10880" y="348"/>
                  </a:cubicBezTo>
                  <a:cubicBezTo>
                    <a:pt x="10880" y="174"/>
                    <a:pt x="10706" y="0"/>
                    <a:pt x="105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0"/>
            <p:cNvSpPr/>
            <p:nvPr/>
          </p:nvSpPr>
          <p:spPr>
            <a:xfrm>
              <a:off x="2754257" y="4324723"/>
              <a:ext cx="192277" cy="11682"/>
            </a:xfrm>
            <a:custGeom>
              <a:avLst/>
              <a:gdLst/>
              <a:ahLst/>
              <a:cxnLst/>
              <a:rect l="l" t="t" r="r" b="b"/>
              <a:pathLst>
                <a:path w="10880" h="661" extrusionOk="0">
                  <a:moveTo>
                    <a:pt x="10617" y="1"/>
                  </a:moveTo>
                  <a:cubicBezTo>
                    <a:pt x="10603" y="1"/>
                    <a:pt x="10589" y="3"/>
                    <a:pt x="10575" y="7"/>
                  </a:cubicBezTo>
                  <a:lnTo>
                    <a:pt x="348" y="7"/>
                  </a:lnTo>
                  <a:cubicBezTo>
                    <a:pt x="174" y="7"/>
                    <a:pt x="0" y="138"/>
                    <a:pt x="0" y="355"/>
                  </a:cubicBezTo>
                  <a:cubicBezTo>
                    <a:pt x="0" y="529"/>
                    <a:pt x="131" y="660"/>
                    <a:pt x="348" y="660"/>
                  </a:cubicBezTo>
                  <a:lnTo>
                    <a:pt x="10575" y="660"/>
                  </a:lnTo>
                  <a:cubicBezTo>
                    <a:pt x="10706" y="660"/>
                    <a:pt x="10880" y="573"/>
                    <a:pt x="10880" y="355"/>
                  </a:cubicBezTo>
                  <a:cubicBezTo>
                    <a:pt x="10880" y="161"/>
                    <a:pt x="10740" y="1"/>
                    <a:pt x="106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0"/>
            <p:cNvSpPr/>
            <p:nvPr/>
          </p:nvSpPr>
          <p:spPr>
            <a:xfrm>
              <a:off x="2754257" y="4350984"/>
              <a:ext cx="192277" cy="11558"/>
            </a:xfrm>
            <a:custGeom>
              <a:avLst/>
              <a:gdLst/>
              <a:ahLst/>
              <a:cxnLst/>
              <a:rect l="l" t="t" r="r" b="b"/>
              <a:pathLst>
                <a:path w="10880" h="654" extrusionOk="0">
                  <a:moveTo>
                    <a:pt x="348" y="1"/>
                  </a:moveTo>
                  <a:cubicBezTo>
                    <a:pt x="174" y="1"/>
                    <a:pt x="0" y="131"/>
                    <a:pt x="0" y="349"/>
                  </a:cubicBezTo>
                  <a:cubicBezTo>
                    <a:pt x="0" y="480"/>
                    <a:pt x="131" y="654"/>
                    <a:pt x="348" y="654"/>
                  </a:cubicBezTo>
                  <a:lnTo>
                    <a:pt x="10575" y="654"/>
                  </a:lnTo>
                  <a:cubicBezTo>
                    <a:pt x="10706" y="654"/>
                    <a:pt x="10880" y="567"/>
                    <a:pt x="10880" y="349"/>
                  </a:cubicBezTo>
                  <a:cubicBezTo>
                    <a:pt x="10880" y="175"/>
                    <a:pt x="10706" y="1"/>
                    <a:pt x="105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0"/>
            <p:cNvSpPr/>
            <p:nvPr/>
          </p:nvSpPr>
          <p:spPr>
            <a:xfrm>
              <a:off x="2754257" y="4377917"/>
              <a:ext cx="192277" cy="11540"/>
            </a:xfrm>
            <a:custGeom>
              <a:avLst/>
              <a:gdLst/>
              <a:ahLst/>
              <a:cxnLst/>
              <a:rect l="l" t="t" r="r" b="b"/>
              <a:pathLst>
                <a:path w="10880" h="653" extrusionOk="0">
                  <a:moveTo>
                    <a:pt x="348" y="0"/>
                  </a:moveTo>
                  <a:cubicBezTo>
                    <a:pt x="174" y="0"/>
                    <a:pt x="0" y="131"/>
                    <a:pt x="0" y="305"/>
                  </a:cubicBezTo>
                  <a:cubicBezTo>
                    <a:pt x="0" y="479"/>
                    <a:pt x="131" y="653"/>
                    <a:pt x="348" y="653"/>
                  </a:cubicBezTo>
                  <a:lnTo>
                    <a:pt x="10575" y="653"/>
                  </a:lnTo>
                  <a:cubicBezTo>
                    <a:pt x="10706" y="653"/>
                    <a:pt x="10880" y="522"/>
                    <a:pt x="10880" y="305"/>
                  </a:cubicBezTo>
                  <a:cubicBezTo>
                    <a:pt x="10880" y="131"/>
                    <a:pt x="10706" y="0"/>
                    <a:pt x="105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0"/>
            <p:cNvSpPr/>
            <p:nvPr/>
          </p:nvSpPr>
          <p:spPr>
            <a:xfrm>
              <a:off x="2701187" y="4364062"/>
              <a:ext cx="291508" cy="81541"/>
            </a:xfrm>
            <a:custGeom>
              <a:avLst/>
              <a:gdLst/>
              <a:ahLst/>
              <a:cxnLst/>
              <a:rect l="l" t="t" r="r" b="b"/>
              <a:pathLst>
                <a:path w="16495" h="4614" extrusionOk="0">
                  <a:moveTo>
                    <a:pt x="0" y="1"/>
                  </a:moveTo>
                  <a:lnTo>
                    <a:pt x="0" y="2003"/>
                  </a:lnTo>
                  <a:cubicBezTo>
                    <a:pt x="0" y="3439"/>
                    <a:pt x="1219" y="4614"/>
                    <a:pt x="2611" y="4614"/>
                  </a:cubicBezTo>
                  <a:lnTo>
                    <a:pt x="13883" y="4614"/>
                  </a:lnTo>
                  <a:cubicBezTo>
                    <a:pt x="15363" y="4614"/>
                    <a:pt x="16494" y="3395"/>
                    <a:pt x="16494" y="2003"/>
                  </a:cubicBezTo>
                  <a:lnTo>
                    <a:pt x="16494" y="1"/>
                  </a:lnTo>
                  <a:cubicBezTo>
                    <a:pt x="16494" y="1437"/>
                    <a:pt x="15363" y="2655"/>
                    <a:pt x="13883" y="2655"/>
                  </a:cubicBezTo>
                  <a:lnTo>
                    <a:pt x="2611" y="2655"/>
                  </a:lnTo>
                  <a:cubicBezTo>
                    <a:pt x="1175" y="2655"/>
                    <a:pt x="0" y="1437"/>
                    <a:pt x="0" y="1"/>
                  </a:cubicBez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0"/>
            <p:cNvSpPr/>
            <p:nvPr/>
          </p:nvSpPr>
          <p:spPr>
            <a:xfrm>
              <a:off x="2278178" y="3942608"/>
              <a:ext cx="372254" cy="256887"/>
            </a:xfrm>
            <a:custGeom>
              <a:avLst/>
              <a:gdLst/>
              <a:ahLst/>
              <a:cxnLst/>
              <a:rect l="l" t="t" r="r" b="b"/>
              <a:pathLst>
                <a:path w="21064" h="14536" extrusionOk="0">
                  <a:moveTo>
                    <a:pt x="0" y="0"/>
                  </a:moveTo>
                  <a:lnTo>
                    <a:pt x="0" y="14536"/>
                  </a:lnTo>
                  <a:lnTo>
                    <a:pt x="21064" y="14536"/>
                  </a:lnTo>
                  <a:lnTo>
                    <a:pt x="21064" y="0"/>
                  </a:lnTo>
                  <a:close/>
                </a:path>
              </a:pathLst>
            </a:custGeom>
            <a:solidFill>
              <a:srgbClr val="65C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0"/>
            <p:cNvSpPr/>
            <p:nvPr/>
          </p:nvSpPr>
          <p:spPr>
            <a:xfrm>
              <a:off x="2380466" y="3983361"/>
              <a:ext cx="174604" cy="175382"/>
            </a:xfrm>
            <a:custGeom>
              <a:avLst/>
              <a:gdLst/>
              <a:ahLst/>
              <a:cxnLst/>
              <a:rect l="l" t="t" r="r" b="b"/>
              <a:pathLst>
                <a:path w="9880" h="9924" extrusionOk="0">
                  <a:moveTo>
                    <a:pt x="4918" y="1"/>
                  </a:moveTo>
                  <a:cubicBezTo>
                    <a:pt x="2220" y="1"/>
                    <a:pt x="1" y="2220"/>
                    <a:pt x="1" y="4962"/>
                  </a:cubicBezTo>
                  <a:cubicBezTo>
                    <a:pt x="1" y="7704"/>
                    <a:pt x="2220" y="9923"/>
                    <a:pt x="4918" y="9923"/>
                  </a:cubicBezTo>
                  <a:cubicBezTo>
                    <a:pt x="7660" y="9923"/>
                    <a:pt x="9879" y="7704"/>
                    <a:pt x="9879" y="4962"/>
                  </a:cubicBezTo>
                  <a:cubicBezTo>
                    <a:pt x="9879" y="2220"/>
                    <a:pt x="7660" y="1"/>
                    <a:pt x="49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0"/>
            <p:cNvSpPr/>
            <p:nvPr/>
          </p:nvSpPr>
          <p:spPr>
            <a:xfrm>
              <a:off x="2431222" y="4017964"/>
              <a:ext cx="95396" cy="110011"/>
            </a:xfrm>
            <a:custGeom>
              <a:avLst/>
              <a:gdLst/>
              <a:ahLst/>
              <a:cxnLst/>
              <a:rect l="l" t="t" r="r" b="b"/>
              <a:pathLst>
                <a:path w="5398" h="6225" extrusionOk="0">
                  <a:moveTo>
                    <a:pt x="1" y="1"/>
                  </a:moveTo>
                  <a:lnTo>
                    <a:pt x="1" y="6224"/>
                  </a:lnTo>
                  <a:lnTo>
                    <a:pt x="5397" y="3134"/>
                  </a:lnTo>
                  <a:lnTo>
                    <a:pt x="1" y="1"/>
                  </a:lnTo>
                  <a:close/>
                </a:path>
              </a:pathLst>
            </a:custGeom>
            <a:solidFill>
              <a:srgbClr val="F15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0"/>
            <p:cNvSpPr/>
            <p:nvPr/>
          </p:nvSpPr>
          <p:spPr>
            <a:xfrm>
              <a:off x="2278178" y="3942608"/>
              <a:ext cx="372254" cy="256887"/>
            </a:xfrm>
            <a:custGeom>
              <a:avLst/>
              <a:gdLst/>
              <a:ahLst/>
              <a:cxnLst/>
              <a:rect l="l" t="t" r="r" b="b"/>
              <a:pathLst>
                <a:path w="21064" h="14536" extrusionOk="0">
                  <a:moveTo>
                    <a:pt x="0" y="0"/>
                  </a:moveTo>
                  <a:lnTo>
                    <a:pt x="0" y="14536"/>
                  </a:lnTo>
                  <a:lnTo>
                    <a:pt x="523" y="14536"/>
                  </a:lnTo>
                  <a:lnTo>
                    <a:pt x="523" y="696"/>
                  </a:lnTo>
                  <a:lnTo>
                    <a:pt x="21064" y="696"/>
                  </a:lnTo>
                  <a:lnTo>
                    <a:pt x="210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0"/>
            <p:cNvSpPr/>
            <p:nvPr/>
          </p:nvSpPr>
          <p:spPr>
            <a:xfrm>
              <a:off x="2252800" y="3917213"/>
              <a:ext cx="220747" cy="221525"/>
            </a:xfrm>
            <a:custGeom>
              <a:avLst/>
              <a:gdLst/>
              <a:ahLst/>
              <a:cxnLst/>
              <a:rect l="l" t="t" r="r" b="b"/>
              <a:pathLst>
                <a:path w="12491" h="12535" extrusionOk="0">
                  <a:moveTo>
                    <a:pt x="2263" y="1"/>
                  </a:moveTo>
                  <a:cubicBezTo>
                    <a:pt x="1001" y="1"/>
                    <a:pt x="0" y="1045"/>
                    <a:pt x="0" y="2307"/>
                  </a:cubicBezTo>
                  <a:lnTo>
                    <a:pt x="0" y="12535"/>
                  </a:lnTo>
                  <a:lnTo>
                    <a:pt x="12490" y="1"/>
                  </a:lnTo>
                  <a:close/>
                </a:path>
              </a:pathLst>
            </a:cu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0"/>
            <p:cNvSpPr/>
            <p:nvPr/>
          </p:nvSpPr>
          <p:spPr>
            <a:xfrm>
              <a:off x="3155723" y="4174860"/>
              <a:ext cx="125386" cy="26951"/>
            </a:xfrm>
            <a:custGeom>
              <a:avLst/>
              <a:gdLst/>
              <a:ahLst/>
              <a:cxnLst/>
              <a:rect l="l" t="t" r="r" b="b"/>
              <a:pathLst>
                <a:path w="7095" h="1525" extrusionOk="0">
                  <a:moveTo>
                    <a:pt x="0" y="1"/>
                  </a:moveTo>
                  <a:lnTo>
                    <a:pt x="0" y="1524"/>
                  </a:lnTo>
                  <a:lnTo>
                    <a:pt x="7094" y="1524"/>
                  </a:lnTo>
                  <a:lnTo>
                    <a:pt x="70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0"/>
            <p:cNvSpPr/>
            <p:nvPr/>
          </p:nvSpPr>
          <p:spPr>
            <a:xfrm>
              <a:off x="3138793" y="4208703"/>
              <a:ext cx="143077" cy="213837"/>
            </a:xfrm>
            <a:custGeom>
              <a:avLst/>
              <a:gdLst/>
              <a:ahLst/>
              <a:cxnLst/>
              <a:rect l="l" t="t" r="r" b="b"/>
              <a:pathLst>
                <a:path w="8096" h="12100" extrusionOk="0">
                  <a:moveTo>
                    <a:pt x="1" y="1"/>
                  </a:moveTo>
                  <a:lnTo>
                    <a:pt x="1" y="12099"/>
                  </a:lnTo>
                  <a:lnTo>
                    <a:pt x="8096" y="12099"/>
                  </a:lnTo>
                  <a:lnTo>
                    <a:pt x="80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0"/>
            <p:cNvSpPr/>
            <p:nvPr/>
          </p:nvSpPr>
          <p:spPr>
            <a:xfrm>
              <a:off x="3155723" y="4427895"/>
              <a:ext cx="125386" cy="26951"/>
            </a:xfrm>
            <a:custGeom>
              <a:avLst/>
              <a:gdLst/>
              <a:ahLst/>
              <a:cxnLst/>
              <a:rect l="l" t="t" r="r" b="b"/>
              <a:pathLst>
                <a:path w="7095" h="1525" extrusionOk="0">
                  <a:moveTo>
                    <a:pt x="0" y="1"/>
                  </a:moveTo>
                  <a:lnTo>
                    <a:pt x="0" y="1524"/>
                  </a:lnTo>
                  <a:lnTo>
                    <a:pt x="7094" y="1524"/>
                  </a:lnTo>
                  <a:lnTo>
                    <a:pt x="70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0"/>
            <p:cNvSpPr/>
            <p:nvPr/>
          </p:nvSpPr>
          <p:spPr>
            <a:xfrm>
              <a:off x="3128808" y="4201793"/>
              <a:ext cx="179977" cy="12318"/>
            </a:xfrm>
            <a:custGeom>
              <a:avLst/>
              <a:gdLst/>
              <a:ahLst/>
              <a:cxnLst/>
              <a:rect l="l" t="t" r="r" b="b"/>
              <a:pathLst>
                <a:path w="10184" h="697" extrusionOk="0">
                  <a:moveTo>
                    <a:pt x="0" y="0"/>
                  </a:moveTo>
                  <a:lnTo>
                    <a:pt x="0" y="696"/>
                  </a:lnTo>
                  <a:lnTo>
                    <a:pt x="10184" y="696"/>
                  </a:lnTo>
                  <a:lnTo>
                    <a:pt x="101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0"/>
            <p:cNvSpPr/>
            <p:nvPr/>
          </p:nvSpPr>
          <p:spPr>
            <a:xfrm>
              <a:off x="3128808" y="4414835"/>
              <a:ext cx="179977" cy="12318"/>
            </a:xfrm>
            <a:custGeom>
              <a:avLst/>
              <a:gdLst/>
              <a:ahLst/>
              <a:cxnLst/>
              <a:rect l="l" t="t" r="r" b="b"/>
              <a:pathLst>
                <a:path w="10184" h="697" extrusionOk="0">
                  <a:moveTo>
                    <a:pt x="0" y="0"/>
                  </a:moveTo>
                  <a:lnTo>
                    <a:pt x="0" y="696"/>
                  </a:lnTo>
                  <a:lnTo>
                    <a:pt x="10184" y="696"/>
                  </a:lnTo>
                  <a:lnTo>
                    <a:pt x="101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0"/>
            <p:cNvSpPr/>
            <p:nvPr/>
          </p:nvSpPr>
          <p:spPr>
            <a:xfrm>
              <a:off x="3136496" y="4214853"/>
              <a:ext cx="272280" cy="200000"/>
            </a:xfrm>
            <a:custGeom>
              <a:avLst/>
              <a:gdLst/>
              <a:ahLst/>
              <a:cxnLst/>
              <a:rect l="l" t="t" r="r" b="b"/>
              <a:pathLst>
                <a:path w="15407" h="11317" extrusionOk="0">
                  <a:moveTo>
                    <a:pt x="566" y="262"/>
                  </a:moveTo>
                  <a:cubicBezTo>
                    <a:pt x="610" y="262"/>
                    <a:pt x="697" y="393"/>
                    <a:pt x="697" y="567"/>
                  </a:cubicBezTo>
                  <a:lnTo>
                    <a:pt x="697" y="741"/>
                  </a:lnTo>
                  <a:cubicBezTo>
                    <a:pt x="697" y="915"/>
                    <a:pt x="610" y="1089"/>
                    <a:pt x="566" y="1089"/>
                  </a:cubicBezTo>
                  <a:lnTo>
                    <a:pt x="348" y="1089"/>
                  </a:lnTo>
                  <a:cubicBezTo>
                    <a:pt x="305" y="1089"/>
                    <a:pt x="261" y="915"/>
                    <a:pt x="261" y="741"/>
                  </a:cubicBezTo>
                  <a:lnTo>
                    <a:pt x="261" y="567"/>
                  </a:lnTo>
                  <a:cubicBezTo>
                    <a:pt x="261" y="393"/>
                    <a:pt x="305" y="262"/>
                    <a:pt x="348" y="262"/>
                  </a:cubicBezTo>
                  <a:close/>
                  <a:moveTo>
                    <a:pt x="1654" y="262"/>
                  </a:moveTo>
                  <a:cubicBezTo>
                    <a:pt x="1828" y="262"/>
                    <a:pt x="1915" y="393"/>
                    <a:pt x="1915" y="567"/>
                  </a:cubicBezTo>
                  <a:lnTo>
                    <a:pt x="1915" y="741"/>
                  </a:lnTo>
                  <a:cubicBezTo>
                    <a:pt x="1915" y="915"/>
                    <a:pt x="1828" y="1089"/>
                    <a:pt x="1654" y="1089"/>
                  </a:cubicBezTo>
                  <a:lnTo>
                    <a:pt x="1219" y="1089"/>
                  </a:lnTo>
                  <a:cubicBezTo>
                    <a:pt x="1045" y="1089"/>
                    <a:pt x="958" y="915"/>
                    <a:pt x="958" y="741"/>
                  </a:cubicBezTo>
                  <a:lnTo>
                    <a:pt x="958" y="567"/>
                  </a:lnTo>
                  <a:cubicBezTo>
                    <a:pt x="958" y="393"/>
                    <a:pt x="1045" y="262"/>
                    <a:pt x="1219" y="262"/>
                  </a:cubicBezTo>
                  <a:close/>
                  <a:moveTo>
                    <a:pt x="3221" y="262"/>
                  </a:moveTo>
                  <a:cubicBezTo>
                    <a:pt x="3395" y="262"/>
                    <a:pt x="3569" y="393"/>
                    <a:pt x="3569" y="567"/>
                  </a:cubicBezTo>
                  <a:lnTo>
                    <a:pt x="3569" y="741"/>
                  </a:lnTo>
                  <a:cubicBezTo>
                    <a:pt x="3569" y="915"/>
                    <a:pt x="3395" y="1089"/>
                    <a:pt x="3221" y="1089"/>
                  </a:cubicBezTo>
                  <a:lnTo>
                    <a:pt x="2742" y="1089"/>
                  </a:lnTo>
                  <a:cubicBezTo>
                    <a:pt x="2568" y="1089"/>
                    <a:pt x="2437" y="915"/>
                    <a:pt x="2437" y="741"/>
                  </a:cubicBezTo>
                  <a:lnTo>
                    <a:pt x="2437" y="567"/>
                  </a:lnTo>
                  <a:cubicBezTo>
                    <a:pt x="2437" y="393"/>
                    <a:pt x="2568" y="262"/>
                    <a:pt x="2742" y="262"/>
                  </a:cubicBezTo>
                  <a:close/>
                  <a:moveTo>
                    <a:pt x="4918" y="262"/>
                  </a:moveTo>
                  <a:cubicBezTo>
                    <a:pt x="5092" y="262"/>
                    <a:pt x="5266" y="393"/>
                    <a:pt x="5266" y="567"/>
                  </a:cubicBezTo>
                  <a:lnTo>
                    <a:pt x="5266" y="741"/>
                  </a:lnTo>
                  <a:cubicBezTo>
                    <a:pt x="5266" y="915"/>
                    <a:pt x="5092" y="1089"/>
                    <a:pt x="4918" y="1089"/>
                  </a:cubicBezTo>
                  <a:lnTo>
                    <a:pt x="4439" y="1089"/>
                  </a:lnTo>
                  <a:cubicBezTo>
                    <a:pt x="4265" y="1089"/>
                    <a:pt x="4091" y="915"/>
                    <a:pt x="4091" y="741"/>
                  </a:cubicBezTo>
                  <a:lnTo>
                    <a:pt x="4091" y="567"/>
                  </a:lnTo>
                  <a:cubicBezTo>
                    <a:pt x="4091" y="393"/>
                    <a:pt x="4265" y="262"/>
                    <a:pt x="4439" y="262"/>
                  </a:cubicBezTo>
                  <a:close/>
                  <a:moveTo>
                    <a:pt x="6572" y="262"/>
                  </a:moveTo>
                  <a:cubicBezTo>
                    <a:pt x="6702" y="262"/>
                    <a:pt x="6876" y="393"/>
                    <a:pt x="6876" y="567"/>
                  </a:cubicBezTo>
                  <a:lnTo>
                    <a:pt x="6876" y="741"/>
                  </a:lnTo>
                  <a:cubicBezTo>
                    <a:pt x="6876" y="915"/>
                    <a:pt x="6702" y="1089"/>
                    <a:pt x="6572" y="1089"/>
                  </a:cubicBezTo>
                  <a:lnTo>
                    <a:pt x="6050" y="1089"/>
                  </a:lnTo>
                  <a:cubicBezTo>
                    <a:pt x="5919" y="1089"/>
                    <a:pt x="5745" y="915"/>
                    <a:pt x="5745" y="741"/>
                  </a:cubicBezTo>
                  <a:lnTo>
                    <a:pt x="5745" y="567"/>
                  </a:lnTo>
                  <a:cubicBezTo>
                    <a:pt x="5745" y="393"/>
                    <a:pt x="5919" y="262"/>
                    <a:pt x="6050" y="262"/>
                  </a:cubicBezTo>
                  <a:close/>
                  <a:moveTo>
                    <a:pt x="8226" y="262"/>
                  </a:moveTo>
                  <a:cubicBezTo>
                    <a:pt x="8400" y="262"/>
                    <a:pt x="8574" y="393"/>
                    <a:pt x="8574" y="567"/>
                  </a:cubicBezTo>
                  <a:lnTo>
                    <a:pt x="8574" y="741"/>
                  </a:lnTo>
                  <a:cubicBezTo>
                    <a:pt x="8574" y="915"/>
                    <a:pt x="8400" y="1089"/>
                    <a:pt x="8226" y="1089"/>
                  </a:cubicBezTo>
                  <a:lnTo>
                    <a:pt x="7747" y="1089"/>
                  </a:lnTo>
                  <a:cubicBezTo>
                    <a:pt x="7573" y="1089"/>
                    <a:pt x="7442" y="915"/>
                    <a:pt x="7442" y="741"/>
                  </a:cubicBezTo>
                  <a:lnTo>
                    <a:pt x="7442" y="567"/>
                  </a:lnTo>
                  <a:cubicBezTo>
                    <a:pt x="7442" y="393"/>
                    <a:pt x="7573" y="262"/>
                    <a:pt x="7747" y="262"/>
                  </a:cubicBezTo>
                  <a:close/>
                  <a:moveTo>
                    <a:pt x="9879" y="262"/>
                  </a:moveTo>
                  <a:cubicBezTo>
                    <a:pt x="10053" y="262"/>
                    <a:pt x="10184" y="393"/>
                    <a:pt x="10184" y="567"/>
                  </a:cubicBezTo>
                  <a:lnTo>
                    <a:pt x="10184" y="741"/>
                  </a:lnTo>
                  <a:cubicBezTo>
                    <a:pt x="10184" y="915"/>
                    <a:pt x="10053" y="1089"/>
                    <a:pt x="9879" y="1089"/>
                  </a:cubicBezTo>
                  <a:lnTo>
                    <a:pt x="9401" y="1089"/>
                  </a:lnTo>
                  <a:cubicBezTo>
                    <a:pt x="9227" y="1089"/>
                    <a:pt x="9052" y="915"/>
                    <a:pt x="9052" y="741"/>
                  </a:cubicBezTo>
                  <a:lnTo>
                    <a:pt x="9052" y="567"/>
                  </a:lnTo>
                  <a:cubicBezTo>
                    <a:pt x="9052" y="393"/>
                    <a:pt x="9227" y="262"/>
                    <a:pt x="9401" y="262"/>
                  </a:cubicBezTo>
                  <a:close/>
                  <a:moveTo>
                    <a:pt x="11490" y="262"/>
                  </a:moveTo>
                  <a:cubicBezTo>
                    <a:pt x="11664" y="262"/>
                    <a:pt x="11838" y="393"/>
                    <a:pt x="11838" y="567"/>
                  </a:cubicBezTo>
                  <a:lnTo>
                    <a:pt x="11838" y="741"/>
                  </a:lnTo>
                  <a:cubicBezTo>
                    <a:pt x="11838" y="915"/>
                    <a:pt x="11664" y="1089"/>
                    <a:pt x="11490" y="1089"/>
                  </a:cubicBezTo>
                  <a:lnTo>
                    <a:pt x="11011" y="1089"/>
                  </a:lnTo>
                  <a:cubicBezTo>
                    <a:pt x="10837" y="1089"/>
                    <a:pt x="10706" y="915"/>
                    <a:pt x="10706" y="741"/>
                  </a:cubicBezTo>
                  <a:lnTo>
                    <a:pt x="10706" y="567"/>
                  </a:lnTo>
                  <a:cubicBezTo>
                    <a:pt x="10706" y="393"/>
                    <a:pt x="10837" y="262"/>
                    <a:pt x="11011" y="262"/>
                  </a:cubicBezTo>
                  <a:close/>
                  <a:moveTo>
                    <a:pt x="13187" y="262"/>
                  </a:moveTo>
                  <a:cubicBezTo>
                    <a:pt x="13361" y="262"/>
                    <a:pt x="13535" y="393"/>
                    <a:pt x="13535" y="567"/>
                  </a:cubicBezTo>
                  <a:lnTo>
                    <a:pt x="13535" y="741"/>
                  </a:lnTo>
                  <a:cubicBezTo>
                    <a:pt x="13535" y="915"/>
                    <a:pt x="13361" y="1089"/>
                    <a:pt x="13187" y="1089"/>
                  </a:cubicBezTo>
                  <a:lnTo>
                    <a:pt x="12708" y="1089"/>
                  </a:lnTo>
                  <a:cubicBezTo>
                    <a:pt x="12534" y="1089"/>
                    <a:pt x="12360" y="915"/>
                    <a:pt x="12360" y="741"/>
                  </a:cubicBezTo>
                  <a:lnTo>
                    <a:pt x="12360" y="567"/>
                  </a:lnTo>
                  <a:cubicBezTo>
                    <a:pt x="12360" y="393"/>
                    <a:pt x="12534" y="262"/>
                    <a:pt x="12708" y="262"/>
                  </a:cubicBezTo>
                  <a:close/>
                  <a:moveTo>
                    <a:pt x="14841" y="262"/>
                  </a:moveTo>
                  <a:cubicBezTo>
                    <a:pt x="14971" y="262"/>
                    <a:pt x="15145" y="393"/>
                    <a:pt x="15145" y="567"/>
                  </a:cubicBezTo>
                  <a:lnTo>
                    <a:pt x="15145" y="741"/>
                  </a:lnTo>
                  <a:cubicBezTo>
                    <a:pt x="15145" y="915"/>
                    <a:pt x="14971" y="1089"/>
                    <a:pt x="14841" y="1089"/>
                  </a:cubicBezTo>
                  <a:lnTo>
                    <a:pt x="14318" y="1089"/>
                  </a:lnTo>
                  <a:cubicBezTo>
                    <a:pt x="14188" y="1089"/>
                    <a:pt x="14014" y="915"/>
                    <a:pt x="14014" y="741"/>
                  </a:cubicBezTo>
                  <a:lnTo>
                    <a:pt x="14014" y="567"/>
                  </a:lnTo>
                  <a:cubicBezTo>
                    <a:pt x="14014" y="393"/>
                    <a:pt x="14188" y="262"/>
                    <a:pt x="14318" y="262"/>
                  </a:cubicBezTo>
                  <a:close/>
                  <a:moveTo>
                    <a:pt x="566" y="10185"/>
                  </a:moveTo>
                  <a:cubicBezTo>
                    <a:pt x="610" y="10185"/>
                    <a:pt x="697" y="10359"/>
                    <a:pt x="697" y="10533"/>
                  </a:cubicBezTo>
                  <a:lnTo>
                    <a:pt x="697" y="10707"/>
                  </a:lnTo>
                  <a:cubicBezTo>
                    <a:pt x="697" y="10881"/>
                    <a:pt x="610" y="11011"/>
                    <a:pt x="566" y="11011"/>
                  </a:cubicBezTo>
                  <a:lnTo>
                    <a:pt x="348" y="11011"/>
                  </a:lnTo>
                  <a:cubicBezTo>
                    <a:pt x="305" y="11011"/>
                    <a:pt x="261" y="10881"/>
                    <a:pt x="261" y="10707"/>
                  </a:cubicBezTo>
                  <a:lnTo>
                    <a:pt x="261" y="10533"/>
                  </a:lnTo>
                  <a:cubicBezTo>
                    <a:pt x="261" y="10359"/>
                    <a:pt x="305" y="10185"/>
                    <a:pt x="348" y="10185"/>
                  </a:cubicBezTo>
                  <a:close/>
                  <a:moveTo>
                    <a:pt x="1654" y="10185"/>
                  </a:moveTo>
                  <a:cubicBezTo>
                    <a:pt x="1828" y="10185"/>
                    <a:pt x="1915" y="10359"/>
                    <a:pt x="1915" y="10533"/>
                  </a:cubicBezTo>
                  <a:lnTo>
                    <a:pt x="1915" y="10707"/>
                  </a:lnTo>
                  <a:cubicBezTo>
                    <a:pt x="1915" y="10881"/>
                    <a:pt x="1828" y="11011"/>
                    <a:pt x="1654" y="11011"/>
                  </a:cubicBezTo>
                  <a:lnTo>
                    <a:pt x="1219" y="11011"/>
                  </a:lnTo>
                  <a:cubicBezTo>
                    <a:pt x="1045" y="11011"/>
                    <a:pt x="958" y="10881"/>
                    <a:pt x="958" y="10707"/>
                  </a:cubicBezTo>
                  <a:lnTo>
                    <a:pt x="958" y="10533"/>
                  </a:lnTo>
                  <a:cubicBezTo>
                    <a:pt x="958" y="10359"/>
                    <a:pt x="1045" y="10185"/>
                    <a:pt x="1219" y="10185"/>
                  </a:cubicBezTo>
                  <a:close/>
                  <a:moveTo>
                    <a:pt x="3221" y="10185"/>
                  </a:moveTo>
                  <a:cubicBezTo>
                    <a:pt x="3395" y="10185"/>
                    <a:pt x="3569" y="10359"/>
                    <a:pt x="3569" y="10533"/>
                  </a:cubicBezTo>
                  <a:lnTo>
                    <a:pt x="3569" y="10707"/>
                  </a:lnTo>
                  <a:cubicBezTo>
                    <a:pt x="3569" y="10881"/>
                    <a:pt x="3395" y="11011"/>
                    <a:pt x="3221" y="11011"/>
                  </a:cubicBezTo>
                  <a:lnTo>
                    <a:pt x="2742" y="11011"/>
                  </a:lnTo>
                  <a:cubicBezTo>
                    <a:pt x="2568" y="11011"/>
                    <a:pt x="2437" y="10881"/>
                    <a:pt x="2437" y="10707"/>
                  </a:cubicBezTo>
                  <a:lnTo>
                    <a:pt x="2437" y="10533"/>
                  </a:lnTo>
                  <a:cubicBezTo>
                    <a:pt x="2437" y="10359"/>
                    <a:pt x="2568" y="10185"/>
                    <a:pt x="2742" y="10185"/>
                  </a:cubicBezTo>
                  <a:close/>
                  <a:moveTo>
                    <a:pt x="4918" y="10185"/>
                  </a:moveTo>
                  <a:cubicBezTo>
                    <a:pt x="5092" y="10185"/>
                    <a:pt x="5266" y="10359"/>
                    <a:pt x="5266" y="10533"/>
                  </a:cubicBezTo>
                  <a:lnTo>
                    <a:pt x="5266" y="10707"/>
                  </a:lnTo>
                  <a:cubicBezTo>
                    <a:pt x="5266" y="10881"/>
                    <a:pt x="5092" y="11011"/>
                    <a:pt x="4918" y="11011"/>
                  </a:cubicBezTo>
                  <a:lnTo>
                    <a:pt x="4439" y="11011"/>
                  </a:lnTo>
                  <a:cubicBezTo>
                    <a:pt x="4265" y="11011"/>
                    <a:pt x="4091" y="10881"/>
                    <a:pt x="4091" y="10707"/>
                  </a:cubicBezTo>
                  <a:lnTo>
                    <a:pt x="4091" y="10533"/>
                  </a:lnTo>
                  <a:cubicBezTo>
                    <a:pt x="4091" y="10359"/>
                    <a:pt x="4265" y="10185"/>
                    <a:pt x="4439" y="10185"/>
                  </a:cubicBezTo>
                  <a:close/>
                  <a:moveTo>
                    <a:pt x="6572" y="10185"/>
                  </a:moveTo>
                  <a:cubicBezTo>
                    <a:pt x="6702" y="10185"/>
                    <a:pt x="6876" y="10359"/>
                    <a:pt x="6876" y="10533"/>
                  </a:cubicBezTo>
                  <a:lnTo>
                    <a:pt x="6876" y="10707"/>
                  </a:lnTo>
                  <a:cubicBezTo>
                    <a:pt x="6876" y="10881"/>
                    <a:pt x="6702" y="11011"/>
                    <a:pt x="6572" y="11011"/>
                  </a:cubicBezTo>
                  <a:lnTo>
                    <a:pt x="6050" y="11011"/>
                  </a:lnTo>
                  <a:cubicBezTo>
                    <a:pt x="5919" y="11011"/>
                    <a:pt x="5745" y="10881"/>
                    <a:pt x="5745" y="10707"/>
                  </a:cubicBezTo>
                  <a:lnTo>
                    <a:pt x="5745" y="10533"/>
                  </a:lnTo>
                  <a:cubicBezTo>
                    <a:pt x="5745" y="10359"/>
                    <a:pt x="5919" y="10185"/>
                    <a:pt x="6050" y="10185"/>
                  </a:cubicBezTo>
                  <a:close/>
                  <a:moveTo>
                    <a:pt x="8226" y="10185"/>
                  </a:moveTo>
                  <a:cubicBezTo>
                    <a:pt x="8400" y="10185"/>
                    <a:pt x="8574" y="10359"/>
                    <a:pt x="8574" y="10533"/>
                  </a:cubicBezTo>
                  <a:lnTo>
                    <a:pt x="8574" y="10707"/>
                  </a:lnTo>
                  <a:cubicBezTo>
                    <a:pt x="8574" y="10881"/>
                    <a:pt x="8400" y="11011"/>
                    <a:pt x="8226" y="11011"/>
                  </a:cubicBezTo>
                  <a:lnTo>
                    <a:pt x="7747" y="11011"/>
                  </a:lnTo>
                  <a:cubicBezTo>
                    <a:pt x="7573" y="11011"/>
                    <a:pt x="7442" y="10881"/>
                    <a:pt x="7442" y="10707"/>
                  </a:cubicBezTo>
                  <a:lnTo>
                    <a:pt x="7442" y="10533"/>
                  </a:lnTo>
                  <a:cubicBezTo>
                    <a:pt x="7442" y="10359"/>
                    <a:pt x="7573" y="10185"/>
                    <a:pt x="7747" y="10185"/>
                  </a:cubicBezTo>
                  <a:close/>
                  <a:moveTo>
                    <a:pt x="9879" y="10185"/>
                  </a:moveTo>
                  <a:cubicBezTo>
                    <a:pt x="10053" y="10185"/>
                    <a:pt x="10184" y="10359"/>
                    <a:pt x="10184" y="10533"/>
                  </a:cubicBezTo>
                  <a:lnTo>
                    <a:pt x="10184" y="10707"/>
                  </a:lnTo>
                  <a:cubicBezTo>
                    <a:pt x="10184" y="10881"/>
                    <a:pt x="10053" y="11011"/>
                    <a:pt x="9879" y="11011"/>
                  </a:cubicBezTo>
                  <a:lnTo>
                    <a:pt x="9401" y="11011"/>
                  </a:lnTo>
                  <a:cubicBezTo>
                    <a:pt x="9227" y="11011"/>
                    <a:pt x="9052" y="10881"/>
                    <a:pt x="9052" y="10707"/>
                  </a:cubicBezTo>
                  <a:lnTo>
                    <a:pt x="9052" y="10533"/>
                  </a:lnTo>
                  <a:cubicBezTo>
                    <a:pt x="9052" y="10359"/>
                    <a:pt x="9227" y="10185"/>
                    <a:pt x="9401" y="10185"/>
                  </a:cubicBezTo>
                  <a:close/>
                  <a:moveTo>
                    <a:pt x="11490" y="10185"/>
                  </a:moveTo>
                  <a:cubicBezTo>
                    <a:pt x="11664" y="10185"/>
                    <a:pt x="11838" y="10359"/>
                    <a:pt x="11838" y="10533"/>
                  </a:cubicBezTo>
                  <a:lnTo>
                    <a:pt x="11838" y="10707"/>
                  </a:lnTo>
                  <a:cubicBezTo>
                    <a:pt x="11838" y="10881"/>
                    <a:pt x="11664" y="11011"/>
                    <a:pt x="11490" y="11011"/>
                  </a:cubicBezTo>
                  <a:lnTo>
                    <a:pt x="11011" y="11011"/>
                  </a:lnTo>
                  <a:cubicBezTo>
                    <a:pt x="10837" y="11011"/>
                    <a:pt x="10706" y="10881"/>
                    <a:pt x="10706" y="10707"/>
                  </a:cubicBezTo>
                  <a:lnTo>
                    <a:pt x="10706" y="10533"/>
                  </a:lnTo>
                  <a:cubicBezTo>
                    <a:pt x="10706" y="10359"/>
                    <a:pt x="10837" y="10185"/>
                    <a:pt x="11011" y="10185"/>
                  </a:cubicBezTo>
                  <a:close/>
                  <a:moveTo>
                    <a:pt x="13187" y="10185"/>
                  </a:moveTo>
                  <a:cubicBezTo>
                    <a:pt x="13361" y="10185"/>
                    <a:pt x="13535" y="10359"/>
                    <a:pt x="13535" y="10533"/>
                  </a:cubicBezTo>
                  <a:lnTo>
                    <a:pt x="13535" y="10707"/>
                  </a:lnTo>
                  <a:cubicBezTo>
                    <a:pt x="13535" y="10881"/>
                    <a:pt x="13361" y="11011"/>
                    <a:pt x="13187" y="11011"/>
                  </a:cubicBezTo>
                  <a:lnTo>
                    <a:pt x="12708" y="11011"/>
                  </a:lnTo>
                  <a:cubicBezTo>
                    <a:pt x="12534" y="11011"/>
                    <a:pt x="12360" y="10881"/>
                    <a:pt x="12360" y="10707"/>
                  </a:cubicBezTo>
                  <a:lnTo>
                    <a:pt x="12360" y="10533"/>
                  </a:lnTo>
                  <a:cubicBezTo>
                    <a:pt x="12360" y="10359"/>
                    <a:pt x="12534" y="10185"/>
                    <a:pt x="12708" y="10185"/>
                  </a:cubicBezTo>
                  <a:close/>
                  <a:moveTo>
                    <a:pt x="14841" y="10185"/>
                  </a:moveTo>
                  <a:cubicBezTo>
                    <a:pt x="14971" y="10185"/>
                    <a:pt x="15145" y="10359"/>
                    <a:pt x="15145" y="10533"/>
                  </a:cubicBezTo>
                  <a:lnTo>
                    <a:pt x="15145" y="10707"/>
                  </a:lnTo>
                  <a:cubicBezTo>
                    <a:pt x="15145" y="10881"/>
                    <a:pt x="14971" y="11011"/>
                    <a:pt x="14841" y="11011"/>
                  </a:cubicBezTo>
                  <a:lnTo>
                    <a:pt x="14318" y="11011"/>
                  </a:lnTo>
                  <a:cubicBezTo>
                    <a:pt x="14188" y="11011"/>
                    <a:pt x="14014" y="10881"/>
                    <a:pt x="14014" y="10707"/>
                  </a:cubicBezTo>
                  <a:lnTo>
                    <a:pt x="14014" y="10533"/>
                  </a:lnTo>
                  <a:cubicBezTo>
                    <a:pt x="14014" y="10359"/>
                    <a:pt x="14188" y="10185"/>
                    <a:pt x="14318" y="10185"/>
                  </a:cubicBezTo>
                  <a:close/>
                  <a:moveTo>
                    <a:pt x="0" y="1"/>
                  </a:moveTo>
                  <a:lnTo>
                    <a:pt x="0" y="11316"/>
                  </a:lnTo>
                  <a:lnTo>
                    <a:pt x="15406" y="11316"/>
                  </a:lnTo>
                  <a:lnTo>
                    <a:pt x="154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0"/>
            <p:cNvSpPr/>
            <p:nvPr/>
          </p:nvSpPr>
          <p:spPr>
            <a:xfrm>
              <a:off x="3144961" y="4239471"/>
              <a:ext cx="106919" cy="149987"/>
            </a:xfrm>
            <a:custGeom>
              <a:avLst/>
              <a:gdLst/>
              <a:ahLst/>
              <a:cxnLst/>
              <a:rect l="l" t="t" r="r" b="b"/>
              <a:pathLst>
                <a:path w="6050" h="8487" extrusionOk="0">
                  <a:moveTo>
                    <a:pt x="0" y="1"/>
                  </a:moveTo>
                  <a:lnTo>
                    <a:pt x="0" y="8487"/>
                  </a:lnTo>
                  <a:lnTo>
                    <a:pt x="6049" y="8487"/>
                  </a:lnTo>
                  <a:lnTo>
                    <a:pt x="60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0"/>
            <p:cNvSpPr/>
            <p:nvPr/>
          </p:nvSpPr>
          <p:spPr>
            <a:xfrm>
              <a:off x="3271090" y="4239471"/>
              <a:ext cx="126924" cy="149987"/>
            </a:xfrm>
            <a:custGeom>
              <a:avLst/>
              <a:gdLst/>
              <a:ahLst/>
              <a:cxnLst/>
              <a:rect l="l" t="t" r="r" b="b"/>
              <a:pathLst>
                <a:path w="7182" h="8487" extrusionOk="0">
                  <a:moveTo>
                    <a:pt x="0" y="1"/>
                  </a:moveTo>
                  <a:lnTo>
                    <a:pt x="0" y="8487"/>
                  </a:lnTo>
                  <a:lnTo>
                    <a:pt x="7181" y="8487"/>
                  </a:lnTo>
                  <a:lnTo>
                    <a:pt x="71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87" name="Google Shape;2987;p40"/>
          <p:cNvCxnSpPr>
            <a:stCxn id="2988" idx="3"/>
          </p:cNvCxnSpPr>
          <p:nvPr/>
        </p:nvCxnSpPr>
        <p:spPr>
          <a:xfrm>
            <a:off x="1969356" y="3010681"/>
            <a:ext cx="431400" cy="919500"/>
          </a:xfrm>
          <a:prstGeom prst="bentConnector2">
            <a:avLst/>
          </a:prstGeom>
          <a:noFill/>
          <a:ln w="19050" cap="flat" cmpd="sng">
            <a:solidFill>
              <a:schemeClr val="accent5"/>
            </a:solidFill>
            <a:prstDash val="solid"/>
            <a:round/>
            <a:headEnd type="none" w="med" len="med"/>
            <a:tailEnd type="oval" w="med" len="med"/>
          </a:ln>
        </p:spPr>
      </p:cxnSp>
      <p:cxnSp>
        <p:nvCxnSpPr>
          <p:cNvPr id="2989" name="Google Shape;2989;p40"/>
          <p:cNvCxnSpPr>
            <a:stCxn id="2990" idx="2"/>
          </p:cNvCxnSpPr>
          <p:nvPr/>
        </p:nvCxnSpPr>
        <p:spPr>
          <a:xfrm rot="-5400000" flipH="1">
            <a:off x="2494114" y="2520055"/>
            <a:ext cx="374400" cy="419700"/>
          </a:xfrm>
          <a:prstGeom prst="bentConnector2">
            <a:avLst/>
          </a:prstGeom>
          <a:noFill/>
          <a:ln w="19050" cap="flat" cmpd="sng">
            <a:solidFill>
              <a:schemeClr val="accent5"/>
            </a:solidFill>
            <a:prstDash val="solid"/>
            <a:round/>
            <a:headEnd type="none" w="med" len="med"/>
            <a:tailEnd type="oval" w="med" len="med"/>
          </a:ln>
        </p:spPr>
      </p:cxnSp>
      <p:cxnSp>
        <p:nvCxnSpPr>
          <p:cNvPr id="2991" name="Google Shape;2991;p40"/>
          <p:cNvCxnSpPr>
            <a:stCxn id="2992" idx="2"/>
          </p:cNvCxnSpPr>
          <p:nvPr/>
        </p:nvCxnSpPr>
        <p:spPr>
          <a:xfrm rot="5400000">
            <a:off x="3962513" y="2297700"/>
            <a:ext cx="936300" cy="292200"/>
          </a:xfrm>
          <a:prstGeom prst="bentConnector3">
            <a:avLst>
              <a:gd name="adj1" fmla="val 50000"/>
            </a:avLst>
          </a:prstGeom>
          <a:noFill/>
          <a:ln w="19050" cap="flat" cmpd="sng">
            <a:solidFill>
              <a:schemeClr val="accent5"/>
            </a:solidFill>
            <a:prstDash val="solid"/>
            <a:round/>
            <a:headEnd type="none" w="med" len="med"/>
            <a:tailEnd type="oval" w="med" len="med"/>
          </a:ln>
        </p:spPr>
      </p:cxnSp>
      <p:cxnSp>
        <p:nvCxnSpPr>
          <p:cNvPr id="2993" name="Google Shape;2993;p40"/>
          <p:cNvCxnSpPr>
            <a:stCxn id="2994" idx="2"/>
          </p:cNvCxnSpPr>
          <p:nvPr/>
        </p:nvCxnSpPr>
        <p:spPr>
          <a:xfrm rot="5400000">
            <a:off x="6144678" y="2321304"/>
            <a:ext cx="302700" cy="745500"/>
          </a:xfrm>
          <a:prstGeom prst="bentConnector2">
            <a:avLst/>
          </a:prstGeom>
          <a:noFill/>
          <a:ln w="19050" cap="flat" cmpd="sng">
            <a:solidFill>
              <a:schemeClr val="accent5"/>
            </a:solidFill>
            <a:prstDash val="solid"/>
            <a:round/>
            <a:headEnd type="none" w="med" len="med"/>
            <a:tailEnd type="oval" w="med" len="med"/>
          </a:ln>
        </p:spPr>
      </p:cxnSp>
      <p:cxnSp>
        <p:nvCxnSpPr>
          <p:cNvPr id="2995" name="Google Shape;2995;p40"/>
          <p:cNvCxnSpPr>
            <a:stCxn id="2996" idx="1"/>
          </p:cNvCxnSpPr>
          <p:nvPr/>
        </p:nvCxnSpPr>
        <p:spPr>
          <a:xfrm flipH="1">
            <a:off x="6304991" y="3010681"/>
            <a:ext cx="870000" cy="835500"/>
          </a:xfrm>
          <a:prstGeom prst="bentConnector3">
            <a:avLst>
              <a:gd name="adj1" fmla="val 50000"/>
            </a:avLst>
          </a:prstGeom>
          <a:noFill/>
          <a:ln w="19050" cap="flat" cmpd="sng">
            <a:solidFill>
              <a:schemeClr val="accent5"/>
            </a:solidFill>
            <a:prstDash val="solid"/>
            <a:round/>
            <a:headEnd type="none" w="med" len="med"/>
            <a:tailEnd type="oval" w="med" len="med"/>
          </a:ln>
        </p:spPr>
      </p:cxnSp>
      <p:grpSp>
        <p:nvGrpSpPr>
          <p:cNvPr id="2997" name="Google Shape;2997;p40"/>
          <p:cNvGrpSpPr/>
          <p:nvPr/>
        </p:nvGrpSpPr>
        <p:grpSpPr>
          <a:xfrm>
            <a:off x="5944128" y="1713680"/>
            <a:ext cx="1449317" cy="829024"/>
            <a:chOff x="5411986" y="3807588"/>
            <a:chExt cx="1449317" cy="829024"/>
          </a:xfrm>
        </p:grpSpPr>
        <p:sp>
          <p:nvSpPr>
            <p:cNvPr id="2998" name="Google Shape;2998;p40"/>
            <p:cNvSpPr txBox="1"/>
            <p:nvPr/>
          </p:nvSpPr>
          <p:spPr>
            <a:xfrm>
              <a:off x="5412003" y="3807588"/>
              <a:ext cx="1449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accent3"/>
                  </a:solidFill>
                  <a:latin typeface="Fira Sans Extra Condensed"/>
                  <a:ea typeface="Fira Sans Extra Condensed"/>
                  <a:cs typeface="Fira Sans Extra Condensed"/>
                  <a:sym typeface="Fira Sans Extra Condensed"/>
                </a:rPr>
                <a:t>2000-2010</a:t>
              </a:r>
              <a:endParaRPr sz="1800" b="1" dirty="0">
                <a:solidFill>
                  <a:schemeClr val="accent3"/>
                </a:solidFill>
                <a:latin typeface="Fira Sans Extra Condensed"/>
                <a:ea typeface="Fira Sans Extra Condensed"/>
                <a:cs typeface="Fira Sans Extra Condensed"/>
                <a:sym typeface="Fira Sans Extra Condensed"/>
              </a:endParaRPr>
            </a:p>
          </p:txBody>
        </p:sp>
        <p:sp>
          <p:nvSpPr>
            <p:cNvPr id="2994" name="Google Shape;2994;p40"/>
            <p:cNvSpPr txBox="1"/>
            <p:nvPr/>
          </p:nvSpPr>
          <p:spPr>
            <a:xfrm>
              <a:off x="5411986" y="4085211"/>
              <a:ext cx="1449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dirty="0">
                  <a:latin typeface="Roboto"/>
                  <a:ea typeface="Roboto"/>
                  <a:cs typeface="Roboto"/>
                  <a:sym typeface="Roboto"/>
                </a:rPr>
                <a:t>Adult movies ratings got higher</a:t>
              </a:r>
              <a:endParaRPr sz="1200" dirty="0">
                <a:latin typeface="Roboto"/>
                <a:ea typeface="Roboto"/>
                <a:cs typeface="Roboto"/>
                <a:sym typeface="Roboto"/>
              </a:endParaRPr>
            </a:p>
          </p:txBody>
        </p:sp>
      </p:grpSp>
      <p:grpSp>
        <p:nvGrpSpPr>
          <p:cNvPr id="2999" name="Google Shape;2999;p40"/>
          <p:cNvGrpSpPr/>
          <p:nvPr/>
        </p:nvGrpSpPr>
        <p:grpSpPr>
          <a:xfrm>
            <a:off x="7174974" y="2836381"/>
            <a:ext cx="1449399" cy="829023"/>
            <a:chOff x="6877848" y="3633626"/>
            <a:chExt cx="1980324" cy="829023"/>
          </a:xfrm>
        </p:grpSpPr>
        <p:sp>
          <p:nvSpPr>
            <p:cNvPr id="2996" name="Google Shape;2996;p40"/>
            <p:cNvSpPr txBox="1"/>
            <p:nvPr/>
          </p:nvSpPr>
          <p:spPr>
            <a:xfrm>
              <a:off x="6877872" y="3633626"/>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accent4"/>
                  </a:solidFill>
                  <a:latin typeface="Fira Sans Extra Condensed"/>
                  <a:ea typeface="Fira Sans Extra Condensed"/>
                  <a:cs typeface="Fira Sans Extra Condensed"/>
                  <a:sym typeface="Fira Sans Extra Condensed"/>
                </a:rPr>
                <a:t>2000-2024</a:t>
              </a:r>
              <a:endParaRPr sz="1800" b="1" dirty="0">
                <a:solidFill>
                  <a:schemeClr val="accent4"/>
                </a:solidFill>
                <a:latin typeface="Fira Sans Extra Condensed"/>
                <a:ea typeface="Fira Sans Extra Condensed"/>
                <a:cs typeface="Fira Sans Extra Condensed"/>
                <a:sym typeface="Fira Sans Extra Condensed"/>
              </a:endParaRPr>
            </a:p>
          </p:txBody>
        </p:sp>
        <p:sp>
          <p:nvSpPr>
            <p:cNvPr id="3000" name="Google Shape;3000;p40"/>
            <p:cNvSpPr txBox="1"/>
            <p:nvPr/>
          </p:nvSpPr>
          <p:spPr>
            <a:xfrm>
              <a:off x="6877848" y="3911248"/>
              <a:ext cx="1980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Roboto"/>
                  <a:ea typeface="Roboto"/>
                  <a:cs typeface="Roboto"/>
                  <a:sym typeface="Roboto"/>
                </a:rPr>
                <a:t>Teen movies got more popularity again</a:t>
              </a:r>
              <a:endParaRPr sz="1200" dirty="0">
                <a:solidFill>
                  <a:schemeClr val="dk1"/>
                </a:solidFill>
                <a:latin typeface="Roboto"/>
                <a:ea typeface="Roboto"/>
                <a:cs typeface="Roboto"/>
                <a:sym typeface="Roboto"/>
              </a:endParaRPr>
            </a:p>
          </p:txBody>
        </p:sp>
      </p:grpSp>
      <p:grpSp>
        <p:nvGrpSpPr>
          <p:cNvPr id="3001" name="Google Shape;3001;p40"/>
          <p:cNvGrpSpPr/>
          <p:nvPr/>
        </p:nvGrpSpPr>
        <p:grpSpPr>
          <a:xfrm>
            <a:off x="1746782" y="1713680"/>
            <a:ext cx="1449382" cy="829024"/>
            <a:chOff x="4956444" y="3481228"/>
            <a:chExt cx="1823122" cy="829024"/>
          </a:xfrm>
        </p:grpSpPr>
        <p:sp>
          <p:nvSpPr>
            <p:cNvPr id="3002" name="Google Shape;3002;p40"/>
            <p:cNvSpPr txBox="1"/>
            <p:nvPr/>
          </p:nvSpPr>
          <p:spPr>
            <a:xfrm>
              <a:off x="4956465" y="3481228"/>
              <a:ext cx="1823100" cy="3486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dirty="0">
                  <a:solidFill>
                    <a:schemeClr val="accent1"/>
                  </a:solidFill>
                  <a:latin typeface="Fira Sans Extra Condensed"/>
                  <a:ea typeface="Fira Sans Extra Condensed"/>
                  <a:cs typeface="Fira Sans Extra Condensed"/>
                  <a:sym typeface="Fira Sans Extra Condensed"/>
                </a:rPr>
                <a:t>1960-1970</a:t>
              </a:r>
              <a:endParaRPr sz="1800" b="1" dirty="0">
                <a:solidFill>
                  <a:schemeClr val="accent1"/>
                </a:solidFill>
                <a:latin typeface="Fira Sans Extra Condensed"/>
                <a:ea typeface="Fira Sans Extra Condensed"/>
                <a:cs typeface="Fira Sans Extra Condensed"/>
                <a:sym typeface="Fira Sans Extra Condensed"/>
              </a:endParaRPr>
            </a:p>
          </p:txBody>
        </p:sp>
        <p:sp>
          <p:nvSpPr>
            <p:cNvPr id="2990" name="Google Shape;2990;p40"/>
            <p:cNvSpPr txBox="1"/>
            <p:nvPr/>
          </p:nvSpPr>
          <p:spPr>
            <a:xfrm>
              <a:off x="4956444" y="3758852"/>
              <a:ext cx="18231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The movies aimed at teens and all was popular</a:t>
              </a:r>
              <a:endParaRPr sz="1200" dirty="0">
                <a:solidFill>
                  <a:schemeClr val="dk1"/>
                </a:solidFill>
                <a:latin typeface="Roboto"/>
                <a:ea typeface="Roboto"/>
                <a:cs typeface="Roboto"/>
                <a:sym typeface="Roboto"/>
              </a:endParaRPr>
            </a:p>
          </p:txBody>
        </p:sp>
      </p:grpSp>
      <p:grpSp>
        <p:nvGrpSpPr>
          <p:cNvPr id="3003" name="Google Shape;3003;p40"/>
          <p:cNvGrpSpPr/>
          <p:nvPr/>
        </p:nvGrpSpPr>
        <p:grpSpPr>
          <a:xfrm>
            <a:off x="3849268" y="1163102"/>
            <a:ext cx="1449317" cy="829024"/>
            <a:chOff x="5424893" y="3987045"/>
            <a:chExt cx="1449317" cy="829024"/>
          </a:xfrm>
        </p:grpSpPr>
        <p:sp>
          <p:nvSpPr>
            <p:cNvPr id="3004" name="Google Shape;3004;p40"/>
            <p:cNvSpPr txBox="1"/>
            <p:nvPr/>
          </p:nvSpPr>
          <p:spPr>
            <a:xfrm>
              <a:off x="5424910" y="3987045"/>
              <a:ext cx="1449300" cy="3486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800" b="1" dirty="0">
                  <a:solidFill>
                    <a:schemeClr val="accent2"/>
                  </a:solidFill>
                  <a:latin typeface="Fira Sans Extra Condensed"/>
                  <a:ea typeface="Fira Sans Extra Condensed"/>
                  <a:cs typeface="Fira Sans Extra Condensed"/>
                  <a:sym typeface="Fira Sans Extra Condensed"/>
                </a:rPr>
                <a:t>1970-2000</a:t>
              </a:r>
              <a:endParaRPr sz="1800" b="1" dirty="0">
                <a:solidFill>
                  <a:schemeClr val="accent2"/>
                </a:solidFill>
                <a:latin typeface="Fira Sans Extra Condensed"/>
                <a:ea typeface="Fira Sans Extra Condensed"/>
                <a:cs typeface="Fira Sans Extra Condensed"/>
                <a:sym typeface="Fira Sans Extra Condensed"/>
              </a:endParaRPr>
            </a:p>
          </p:txBody>
        </p:sp>
        <p:sp>
          <p:nvSpPr>
            <p:cNvPr id="3005" name="Google Shape;3005;p40"/>
            <p:cNvSpPr txBox="1"/>
            <p:nvPr/>
          </p:nvSpPr>
          <p:spPr>
            <a:xfrm>
              <a:off x="5424893" y="4264668"/>
              <a:ext cx="1449300" cy="55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1200" dirty="0">
                  <a:latin typeface="Roboto"/>
                  <a:ea typeface="Roboto"/>
                  <a:cs typeface="Roboto"/>
                  <a:sym typeface="Roboto"/>
                </a:rPr>
                <a:t>The movies aimed at all ages was more popular</a:t>
              </a:r>
              <a:endParaRPr sz="1200" dirty="0">
                <a:latin typeface="Roboto"/>
                <a:ea typeface="Roboto"/>
                <a:cs typeface="Roboto"/>
                <a:sym typeface="Roboto"/>
              </a:endParaRPr>
            </a:p>
          </p:txBody>
        </p:sp>
      </p:grpSp>
      <p:grpSp>
        <p:nvGrpSpPr>
          <p:cNvPr id="3006" name="Google Shape;3006;p40"/>
          <p:cNvGrpSpPr/>
          <p:nvPr/>
        </p:nvGrpSpPr>
        <p:grpSpPr>
          <a:xfrm>
            <a:off x="519957" y="2836381"/>
            <a:ext cx="1449399" cy="829023"/>
            <a:chOff x="3502157" y="3633626"/>
            <a:chExt cx="1980324" cy="829023"/>
          </a:xfrm>
        </p:grpSpPr>
        <p:sp>
          <p:nvSpPr>
            <p:cNvPr id="2988" name="Google Shape;2988;p40"/>
            <p:cNvSpPr txBox="1"/>
            <p:nvPr/>
          </p:nvSpPr>
          <p:spPr>
            <a:xfrm>
              <a:off x="3502181" y="3633626"/>
              <a:ext cx="1980300" cy="34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2"/>
                  </a:solidFill>
                  <a:latin typeface="Fira Sans Extra Condensed"/>
                  <a:ea typeface="Fira Sans Extra Condensed"/>
                  <a:cs typeface="Fira Sans Extra Condensed"/>
                  <a:sym typeface="Fira Sans Extra Condensed"/>
                </a:rPr>
                <a:t>1900-1960</a:t>
              </a:r>
              <a:endParaRPr sz="1800" b="1" dirty="0">
                <a:solidFill>
                  <a:schemeClr val="lt2"/>
                </a:solidFill>
                <a:latin typeface="Fira Sans Extra Condensed"/>
                <a:ea typeface="Fira Sans Extra Condensed"/>
                <a:cs typeface="Fira Sans Extra Condensed"/>
                <a:sym typeface="Fira Sans Extra Condensed"/>
              </a:endParaRPr>
            </a:p>
          </p:txBody>
        </p:sp>
        <p:sp>
          <p:nvSpPr>
            <p:cNvPr id="3007" name="Google Shape;3007;p40"/>
            <p:cNvSpPr txBox="1"/>
            <p:nvPr/>
          </p:nvSpPr>
          <p:spPr>
            <a:xfrm>
              <a:off x="3502157" y="3911248"/>
              <a:ext cx="1980300" cy="551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Teen movies was more popular</a:t>
              </a:r>
              <a:endParaRPr sz="1200" dirty="0">
                <a:solidFill>
                  <a:schemeClr val="dk1"/>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name="Film Industry Marketing Infographics by Slidesgo">
  <a:themeElements>
    <a:clrScheme name="Simple Light">
      <a:dk1>
        <a:srgbClr val="000000"/>
      </a:dk1>
      <a:lt1>
        <a:srgbClr val="FFFFFF"/>
      </a:lt1>
      <a:dk2>
        <a:srgbClr val="EBEBEB"/>
      </a:dk2>
      <a:lt2>
        <a:srgbClr val="FF8485"/>
      </a:lt2>
      <a:accent1>
        <a:srgbClr val="FF5D5E"/>
      </a:accent1>
      <a:accent2>
        <a:srgbClr val="5AC7CC"/>
      </a:accent2>
      <a:accent3>
        <a:srgbClr val="306DA1"/>
      </a:accent3>
      <a:accent4>
        <a:srgbClr val="FFCB3C"/>
      </a:accent4>
      <a:accent5>
        <a:srgbClr val="F49662"/>
      </a:accent5>
      <a:accent6>
        <a:srgbClr val="0B1C3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6227</TotalTime>
  <Words>874</Words>
  <Application>Microsoft Office PowerPoint</Application>
  <PresentationFormat>On-screen Show (16:9)</PresentationFormat>
  <Paragraphs>148</Paragraphs>
  <Slides>31</Slides>
  <Notes>27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31</vt:i4>
      </vt:variant>
    </vt:vector>
  </HeadingPairs>
  <TitlesOfParts>
    <vt:vector size="45" baseType="lpstr">
      <vt:lpstr>source-serif-pro</vt:lpstr>
      <vt:lpstr>Courier New</vt:lpstr>
      <vt:lpstr>Fira Sans</vt:lpstr>
      <vt:lpstr>Arial</vt:lpstr>
      <vt:lpstr>Fira Sans Extra Condensed</vt:lpstr>
      <vt:lpstr>Grandview</vt:lpstr>
      <vt:lpstr>Proxima Nova Semibold</vt:lpstr>
      <vt:lpstr>Avenir Next LT Pro Light</vt:lpstr>
      <vt:lpstr>Roboto</vt:lpstr>
      <vt:lpstr>Aharoni</vt:lpstr>
      <vt:lpstr>Proxima Nova</vt:lpstr>
      <vt:lpstr>Daytona</vt:lpstr>
      <vt:lpstr>Film Industry Marketing Infographics by Slidesgo</vt:lpstr>
      <vt:lpstr>Slidesgo Final Pages</vt:lpstr>
      <vt:lpstr>IMdb movies data analysis</vt:lpstr>
      <vt:lpstr>PowerPoint Presentation</vt:lpstr>
      <vt:lpstr>   Spoiler alert: it’s not by chance, it’s thanks to advanced data analytics in entertainment industry.</vt:lpstr>
      <vt:lpstr>PowerPoint Presentation</vt:lpstr>
      <vt:lpstr>Tech Stack Used</vt:lpstr>
      <vt:lpstr>Dataset Overview</vt:lpstr>
      <vt:lpstr>Genre prediction of movies</vt:lpstr>
      <vt:lpstr>Average ratings by Decade</vt:lpstr>
      <vt:lpstr>Ratings by Decade and Age category</vt:lpstr>
      <vt:lpstr>Movies aimed at teenagers in the 1950s often received high ratings for several reasons, reflecting the cultural, social, and economic context of the time.</vt:lpstr>
      <vt:lpstr>The number of given votes by Decade</vt:lpstr>
      <vt:lpstr>The median of the given votes by Age categories</vt:lpstr>
      <vt:lpstr>Votes by Genre and Runtime category</vt:lpstr>
      <vt:lpstr>Film industry Marketing Infographics</vt:lpstr>
      <vt:lpstr>Rates by age category and runtime</vt:lpstr>
      <vt:lpstr>PowerPoint Presentation</vt:lpstr>
      <vt:lpstr>Why do reality shows receive higher ratings even though they are not the genre that gets the most votes?</vt:lpstr>
      <vt:lpstr>PowerPoint Presentation</vt:lpstr>
      <vt:lpstr>Top 5 Total Gross Earnings by Genre</vt:lpstr>
      <vt:lpstr>Filmmaking Process Infographics</vt:lpstr>
      <vt:lpstr>Why the long movies released in 2000’s got more votes unlike 1940’s ? </vt:lpstr>
      <vt:lpstr>Ratings by Genre and Runtime</vt:lpstr>
      <vt:lpstr>Horror and mystery films tend to receive higher ratings when their runtime is shorter:</vt:lpstr>
      <vt:lpstr>Rating Battles by Genre</vt:lpstr>
      <vt:lpstr>Top 10 movies with the highest Rating</vt:lpstr>
      <vt:lpstr>Top 10 movies with the Longest Runtime</vt:lpstr>
      <vt:lpstr>Top 10 Movies with Highest votes in IMdb</vt:lpstr>
      <vt:lpstr>Top Directors with max rating </vt:lpstr>
      <vt:lpstr>Modelling</vt:lpstr>
      <vt:lpstr>Word Cloud of Movie Titles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IMdb movies data analysis</dc:title>
  <dc:creator>Xanim</dc:creator>
  <cp:lastModifiedBy>sabira pashayeva</cp:lastModifiedBy>
  <cp:revision>6</cp:revision>
  <dcterms:modified xsi:type="dcterms:W3CDTF">2024-05-18T03:56:17Z</dcterms:modified>
</cp:coreProperties>
</file>